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832" r:id="rId2"/>
    <p:sldMasterId id="2147483919" r:id="rId3"/>
  </p:sldMasterIdLst>
  <p:notesMasterIdLst>
    <p:notesMasterId r:id="rId47"/>
  </p:notesMasterIdLst>
  <p:handoutMasterIdLst>
    <p:handoutMasterId r:id="rId48"/>
  </p:handoutMasterIdLst>
  <p:sldIdLst>
    <p:sldId id="421" r:id="rId4"/>
    <p:sldId id="441" r:id="rId5"/>
    <p:sldId id="440" r:id="rId6"/>
    <p:sldId id="1255" r:id="rId7"/>
    <p:sldId id="1258" r:id="rId8"/>
    <p:sldId id="1794" r:id="rId9"/>
    <p:sldId id="1800" r:id="rId10"/>
    <p:sldId id="1803" r:id="rId11"/>
    <p:sldId id="1804" r:id="rId12"/>
    <p:sldId id="1802" r:id="rId13"/>
    <p:sldId id="1828" r:id="rId14"/>
    <p:sldId id="1829" r:id="rId15"/>
    <p:sldId id="1830" r:id="rId16"/>
    <p:sldId id="1831" r:id="rId17"/>
    <p:sldId id="322" r:id="rId18"/>
    <p:sldId id="1782" r:id="rId19"/>
    <p:sldId id="258" r:id="rId20"/>
    <p:sldId id="259" r:id="rId21"/>
    <p:sldId id="285" r:id="rId22"/>
    <p:sldId id="1792" r:id="rId23"/>
    <p:sldId id="506" r:id="rId24"/>
    <p:sldId id="1787" r:id="rId25"/>
    <p:sldId id="1784" r:id="rId26"/>
    <p:sldId id="1838" r:id="rId27"/>
    <p:sldId id="1837" r:id="rId28"/>
    <p:sldId id="1833" r:id="rId29"/>
    <p:sldId id="1834" r:id="rId30"/>
    <p:sldId id="1836" r:id="rId31"/>
    <p:sldId id="1839" r:id="rId32"/>
    <p:sldId id="1805" r:id="rId33"/>
    <p:sldId id="1808" r:id="rId34"/>
    <p:sldId id="1817" r:id="rId35"/>
    <p:sldId id="1819" r:id="rId36"/>
    <p:sldId id="1824" r:id="rId37"/>
    <p:sldId id="1820" r:id="rId38"/>
    <p:sldId id="1821" r:id="rId39"/>
    <p:sldId id="1822" r:id="rId40"/>
    <p:sldId id="1823" r:id="rId41"/>
    <p:sldId id="1825" r:id="rId42"/>
    <p:sldId id="1809" r:id="rId43"/>
    <p:sldId id="1826" r:id="rId44"/>
    <p:sldId id="1827" r:id="rId45"/>
    <p:sldId id="1835" r:id="rId46"/>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Gill Sans MT" panose="020B0502020104020203" pitchFamily="34" charset="0"/>
      <p:regular r:id="rId55"/>
      <p:bold r:id="rId56"/>
      <p:italic r:id="rId57"/>
      <p:boldItalic r:id="rId58"/>
    </p:embeddedFont>
    <p:embeddedFont>
      <p:font typeface="Kaspersky Sans" panose="020B0604020202020204" charset="0"/>
      <p:regular r:id="rId59"/>
      <p:bold r:id="rId60"/>
    </p:embeddedFont>
    <p:embeddedFont>
      <p:font typeface="Kaspersky Sans Display Medium" panose="020B0604020202020204" charset="0"/>
      <p:regular r:id="rId61"/>
    </p:embeddedFont>
    <p:embeddedFont>
      <p:font typeface="Kaspersky Sans Display Semibold" panose="020B0003020000020004" charset="0"/>
      <p:regular r:id="rId62"/>
      <p:bold r:id="rId63"/>
    </p:embeddedFont>
    <p:embeddedFont>
      <p:font typeface="Kaspersky Sans Light" panose="020B0604020202020204" charset="0"/>
      <p:regular r:id="rId64"/>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973040-BF25-4C52-97EE-42C1EA3C502B}">
          <p14:sldIdLst>
            <p14:sldId id="421"/>
            <p14:sldId id="441"/>
            <p14:sldId id="440"/>
            <p14:sldId id="1255"/>
            <p14:sldId id="1258"/>
            <p14:sldId id="1794"/>
            <p14:sldId id="1800"/>
            <p14:sldId id="1803"/>
            <p14:sldId id="1804"/>
            <p14:sldId id="1802"/>
            <p14:sldId id="1828"/>
            <p14:sldId id="1829"/>
            <p14:sldId id="1830"/>
            <p14:sldId id="1831"/>
            <p14:sldId id="322"/>
            <p14:sldId id="1782"/>
            <p14:sldId id="258"/>
            <p14:sldId id="259"/>
            <p14:sldId id="285"/>
            <p14:sldId id="1792"/>
            <p14:sldId id="506"/>
            <p14:sldId id="1787"/>
            <p14:sldId id="1784"/>
            <p14:sldId id="1838"/>
            <p14:sldId id="1837"/>
            <p14:sldId id="1833"/>
            <p14:sldId id="1834"/>
            <p14:sldId id="1836"/>
            <p14:sldId id="1839"/>
            <p14:sldId id="1805"/>
            <p14:sldId id="1808"/>
            <p14:sldId id="1817"/>
            <p14:sldId id="1819"/>
            <p14:sldId id="1824"/>
            <p14:sldId id="1820"/>
            <p14:sldId id="1821"/>
            <p14:sldId id="1822"/>
            <p14:sldId id="1823"/>
            <p14:sldId id="1825"/>
            <p14:sldId id="1809"/>
            <p14:sldId id="1826"/>
            <p14:sldId id="1827"/>
            <p14:sldId id="183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guide id="3" orient="horz" pos="463" userDrawn="1">
          <p15:clr>
            <a:srgbClr val="A4A3A4"/>
          </p15:clr>
        </p15:guide>
        <p15:guide id="4" orient="horz" pos="259" userDrawn="1">
          <p15:clr>
            <a:srgbClr val="A4A3A4"/>
          </p15:clr>
        </p15:guide>
        <p15:guide id="5" orient="horz" pos="2187" userDrawn="1">
          <p15:clr>
            <a:srgbClr val="A4A3A4"/>
          </p15:clr>
        </p15:guide>
        <p15:guide id="6" orient="horz" pos="2414" userDrawn="1">
          <p15:clr>
            <a:srgbClr val="A4A3A4"/>
          </p15:clr>
        </p15:guide>
        <p15:guide id="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951"/>
    <a:srgbClr val="D6A300"/>
    <a:srgbClr val="E6E6E6"/>
    <a:srgbClr val="1E2728"/>
    <a:srgbClr val="000000"/>
    <a:srgbClr val="ED2939"/>
    <a:srgbClr val="23D1AE"/>
    <a:srgbClr val="D1DEE1"/>
    <a:srgbClr val="E5EEF5"/>
    <a:srgbClr val="E6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80919" autoAdjust="0"/>
  </p:normalViewPr>
  <p:slideViewPr>
    <p:cSldViewPr showGuides="1">
      <p:cViewPr varScale="1">
        <p:scale>
          <a:sx n="118" d="100"/>
          <a:sy n="118" d="100"/>
        </p:scale>
        <p:origin x="1542" y="96"/>
      </p:cViewPr>
      <p:guideLst>
        <p:guide orient="horz" pos="1620"/>
        <p:guide pos="2880"/>
        <p:guide orient="horz" pos="463"/>
        <p:guide orient="horz" pos="259"/>
        <p:guide orient="horz" pos="2187"/>
        <p:guide orient="horz" pos="2414"/>
        <p:guide/>
      </p:guideLst>
    </p:cSldViewPr>
  </p:slideViewPr>
  <p:notesTextViewPr>
    <p:cViewPr>
      <p:scale>
        <a:sx n="100" d="100"/>
        <a:sy n="100" d="100"/>
      </p:scale>
      <p:origin x="0" y="0"/>
    </p:cViewPr>
  </p:notesTextViewPr>
  <p:notesViewPr>
    <p:cSldViewPr>
      <p:cViewPr varScale="1">
        <p:scale>
          <a:sx n="92" d="100"/>
          <a:sy n="92" d="100"/>
        </p:scale>
        <p:origin x="2576" y="176"/>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latin typeface="Kaspersky Sans" panose="020B0503050101040103" pitchFamily="34" charset="-52"/>
            </a:endParaRPr>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68B0B-19C9-4F7B-8E96-54766D96BCDE}" type="datetimeFigureOut">
              <a:rPr lang="ru-RU" smtClean="0">
                <a:latin typeface="Kaspersky Sans" panose="020B0503050101040103" pitchFamily="34" charset="-52"/>
              </a:rPr>
              <a:pPr/>
              <a:t>10.11.2022</a:t>
            </a:fld>
            <a:endParaRPr lang="ru-RU" dirty="0">
              <a:latin typeface="Kaspersky Sans" panose="020B0503050101040103" pitchFamily="34" charset="-52"/>
            </a:endParaRPr>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latin typeface="Kaspersky Sans" panose="020B0503050101040103" pitchFamily="34" charset="-52"/>
            </a:endParaRPr>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97F2F3-7BE9-4CA7-984B-98F22552E98E}" type="slidenum">
              <a:rPr lang="ru-RU" smtClean="0">
                <a:latin typeface="Kaspersky Sans" panose="020B0503050101040103" pitchFamily="34" charset="-52"/>
              </a:rPr>
              <a:pPr/>
              <a:t>‹#›</a:t>
            </a:fld>
            <a:endParaRPr lang="ru-RU" dirty="0">
              <a:latin typeface="Kaspersky Sans" panose="020B0503050101040103" pitchFamily="34" charset="-52"/>
            </a:endParaRPr>
          </a:p>
        </p:txBody>
      </p:sp>
    </p:spTree>
    <p:extLst>
      <p:ext uri="{BB962C8B-B14F-4D97-AF65-F5344CB8AC3E}">
        <p14:creationId xmlns:p14="http://schemas.microsoft.com/office/powerpoint/2010/main" val="477432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Kaspersky Sans" panose="020B0503050101040103" pitchFamily="34" charset="-52"/>
              </a:defRPr>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Kaspersky Sans" panose="020B0503050101040103" pitchFamily="34" charset="-52"/>
              </a:defRPr>
            </a:lvl1pPr>
          </a:lstStyle>
          <a:p>
            <a:fld id="{C191F4FD-0CDF-4A4C-BADE-D00CFDD79D07}" type="datetimeFigureOut">
              <a:rPr lang="ru-RU" smtClean="0"/>
              <a:pPr/>
              <a:t>10.11.2022</a:t>
            </a:fld>
            <a:endParaRPr lang="ru-RU" dirty="0"/>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Kaspersky Sans" panose="020B0503050101040103" pitchFamily="34" charset="-52"/>
              </a:defRPr>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Kaspersky Sans" panose="020B0503050101040103" pitchFamily="34" charset="-52"/>
              </a:defRPr>
            </a:lvl1pPr>
          </a:lstStyle>
          <a:p>
            <a:fld id="{24827839-784C-4445-98C2-22EDFC0CC99D}" type="slidenum">
              <a:rPr lang="ru-RU" smtClean="0"/>
              <a:pPr/>
              <a:t>‹#›</a:t>
            </a:fld>
            <a:endParaRPr lang="ru-RU" dirty="0"/>
          </a:p>
        </p:txBody>
      </p:sp>
    </p:spTree>
    <p:extLst>
      <p:ext uri="{BB962C8B-B14F-4D97-AF65-F5344CB8AC3E}">
        <p14:creationId xmlns:p14="http://schemas.microsoft.com/office/powerpoint/2010/main" val="1580127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Kaspersky Sans" panose="020B0503050101040103" pitchFamily="34" charset="-52"/>
        <a:ea typeface="+mn-ea"/>
        <a:cs typeface="+mn-cs"/>
      </a:defRPr>
    </a:lvl1pPr>
    <a:lvl2pPr marL="457200" algn="l" defTabSz="914400" rtl="0" eaLnBrk="1" latinLnBrk="0" hangingPunct="1">
      <a:defRPr sz="1200" kern="1200">
        <a:solidFill>
          <a:schemeClr val="tx1"/>
        </a:solidFill>
        <a:latin typeface="Kaspersky Sans" panose="020B0503050101040103" pitchFamily="34" charset="-52"/>
        <a:ea typeface="+mn-ea"/>
        <a:cs typeface="+mn-cs"/>
      </a:defRPr>
    </a:lvl2pPr>
    <a:lvl3pPr marL="914400" algn="l" defTabSz="914400" rtl="0" eaLnBrk="1" latinLnBrk="0" hangingPunct="1">
      <a:defRPr sz="1200" kern="1200">
        <a:solidFill>
          <a:schemeClr val="tx1"/>
        </a:solidFill>
        <a:latin typeface="Kaspersky Sans" panose="020B0503050101040103" pitchFamily="34" charset="-52"/>
        <a:ea typeface="+mn-ea"/>
        <a:cs typeface="+mn-cs"/>
      </a:defRPr>
    </a:lvl3pPr>
    <a:lvl4pPr marL="1371600" algn="l" defTabSz="914400" rtl="0" eaLnBrk="1" latinLnBrk="0" hangingPunct="1">
      <a:defRPr sz="1200" kern="1200">
        <a:solidFill>
          <a:schemeClr val="tx1"/>
        </a:solidFill>
        <a:latin typeface="Kaspersky Sans" panose="020B0503050101040103" pitchFamily="34" charset="-52"/>
        <a:ea typeface="+mn-ea"/>
        <a:cs typeface="+mn-cs"/>
      </a:defRPr>
    </a:lvl4pPr>
    <a:lvl5pPr marL="1828800" algn="l" defTabSz="914400" rtl="0" eaLnBrk="1" latinLnBrk="0" hangingPunct="1">
      <a:defRPr sz="1200" kern="1200">
        <a:solidFill>
          <a:schemeClr val="tx1"/>
        </a:solidFill>
        <a:latin typeface="Kaspersky Sans" panose="020B0503050101040103" pitchFamily="34" charset="-5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24827839-784C-4445-98C2-22EDFC0CC99D}" type="slidenum">
              <a:rPr lang="ru-RU" smtClean="0"/>
              <a:pPr/>
              <a:t>3</a:t>
            </a:fld>
            <a:endParaRPr lang="ru-RU" dirty="0"/>
          </a:p>
        </p:txBody>
      </p:sp>
    </p:spTree>
    <p:extLst>
      <p:ext uri="{BB962C8B-B14F-4D97-AF65-F5344CB8AC3E}">
        <p14:creationId xmlns:p14="http://schemas.microsoft.com/office/powerpoint/2010/main" val="770799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Cyberwar is not what everyone expected</a:t>
            </a:r>
          </a:p>
        </p:txBody>
      </p:sp>
      <p:sp>
        <p:nvSpPr>
          <p:cNvPr id="4" name="Slide Number Placeholder 3"/>
          <p:cNvSpPr>
            <a:spLocks noGrp="1"/>
          </p:cNvSpPr>
          <p:nvPr>
            <p:ph type="sldNum" sz="quarter" idx="5"/>
          </p:nvPr>
        </p:nvSpPr>
        <p:spPr/>
        <p:txBody>
          <a:bodyPr/>
          <a:lstStyle/>
          <a:p>
            <a:fld id="{24827839-784C-4445-98C2-22EDFC0CC99D}" type="slidenum">
              <a:rPr lang="ru-RU" smtClean="0"/>
              <a:pPr/>
              <a:t>15</a:t>
            </a:fld>
            <a:endParaRPr lang="ru-RU" dirty="0"/>
          </a:p>
        </p:txBody>
      </p:sp>
    </p:spTree>
    <p:extLst>
      <p:ext uri="{BB962C8B-B14F-4D97-AF65-F5344CB8AC3E}">
        <p14:creationId xmlns:p14="http://schemas.microsoft.com/office/powerpoint/2010/main" val="94152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195b819ab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195b819aba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Costin</a:t>
            </a:r>
            <a:endParaRPr/>
          </a:p>
        </p:txBody>
      </p:sp>
      <p:sp>
        <p:nvSpPr>
          <p:cNvPr id="141" name="Google Shape;141;g1195b819aba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95b819ab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195b819aba_0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Costin</a:t>
            </a:r>
            <a:endParaRPr/>
          </a:p>
        </p:txBody>
      </p:sp>
      <p:sp>
        <p:nvSpPr>
          <p:cNvPr id="150" name="Google Shape;150;g1195b819aba_0_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142a2d1dcf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142a2d1dcf_0_3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Costin</a:t>
            </a:r>
            <a:endParaRPr/>
          </a:p>
        </p:txBody>
      </p:sp>
      <p:sp>
        <p:nvSpPr>
          <p:cNvPr id="424" name="Google Shape;424;g1142a2d1dcf_0_3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SG" dirty="0"/>
              <a:t>As the geopolitical situation between Russia and Ukraine intensifies, including kinetic military action, cyber-offensive risks increase significantly between both countries. While in such a situation the source of the cyberattacks is likely to be associated with state-sponsored threat actors, we have noted a new type of engagement in this conflict; cybercrime forums and ransomware groups reacting to the situation and taking action. We have recently published two reports on HermeticWiper19 and HermeticRansom20 detected in Ukraine, affecting multiple industries such as government institutions, NGOs, and IT companies. </a:t>
            </a:r>
          </a:p>
          <a:p>
            <a:endParaRPr lang="en-SG" dirty="0"/>
          </a:p>
          <a:p>
            <a:r>
              <a:rPr lang="en-SG" dirty="0"/>
              <a:t>The most significant reaction of all is likely the Conti ransomware group. On February 25, Conti published a message on their news site with a statement that they will retaliate with full capabilities toward any “enemy’s” critical infrastructure if Russia becomes a target of cyberattacks. That is probably a rare example in which a cybercriminal group supports a nation-state publicly. On the other hand other communities such as Anonymous, IT ARMY of Ukraine and Belarusian Cyber-Partisans openly support Ukraine.</a:t>
            </a:r>
          </a:p>
        </p:txBody>
      </p:sp>
      <p:sp>
        <p:nvSpPr>
          <p:cNvPr id="4" name="Slide Number Placeholder 3"/>
          <p:cNvSpPr>
            <a:spLocks noGrp="1"/>
          </p:cNvSpPr>
          <p:nvPr>
            <p:ph type="sldNum" sz="quarter" idx="5"/>
          </p:nvPr>
        </p:nvSpPr>
        <p:spPr/>
        <p:txBody>
          <a:bodyPr/>
          <a:lstStyle/>
          <a:p>
            <a:fld id="{24827839-784C-4445-98C2-22EDFC0CC99D}" type="slidenum">
              <a:rPr lang="ru-RU" smtClean="0"/>
              <a:pPr/>
              <a:t>21</a:t>
            </a:fld>
            <a:endParaRPr lang="ru-RU" dirty="0"/>
          </a:p>
        </p:txBody>
      </p:sp>
    </p:spTree>
    <p:extLst>
      <p:ext uri="{BB962C8B-B14F-4D97-AF65-F5344CB8AC3E}">
        <p14:creationId xmlns:p14="http://schemas.microsoft.com/office/powerpoint/2010/main" val="1616562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white backgroun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B90557-3980-4A1A-8DD1-169161BDA5DC}"/>
              </a:ext>
            </a:extLst>
          </p:cNvPr>
          <p:cNvSpPr txBox="1"/>
          <p:nvPr userDrawn="1"/>
        </p:nvSpPr>
        <p:spPr>
          <a:xfrm>
            <a:off x="7655252" y="489325"/>
            <a:ext cx="1309236" cy="246221"/>
          </a:xfrm>
          <a:prstGeom prst="rect">
            <a:avLst/>
          </a:prstGeom>
          <a:noFill/>
        </p:spPr>
        <p:txBody>
          <a:bodyPr wrap="square" rtlCol="0">
            <a:spAutoFit/>
          </a:bodyPr>
          <a:lstStyle/>
          <a:p>
            <a:pPr algn="r"/>
            <a:r>
              <a:rPr lang="en-US" sz="1000" dirty="0">
                <a:solidFill>
                  <a:schemeClr val="tx1"/>
                </a:solidFill>
                <a:latin typeface="Kaspersky Sans Display Medium" panose="020B0003020000020004" pitchFamily="34" charset="0"/>
              </a:rPr>
              <a:t>Q</a:t>
            </a:r>
            <a:endParaRPr lang="ru-RU" sz="1000" dirty="0">
              <a:solidFill>
                <a:schemeClr val="tx1"/>
              </a:solidFill>
              <a:latin typeface="Kaspersky Sans Display Medium" panose="020B00030200000200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text block+bullets level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5AA9BA8-61D8-074A-BA06-89A512AC1C66}"/>
              </a:ext>
            </a:extLst>
          </p:cNvPr>
          <p:cNvSpPr>
            <a:spLocks noGrp="1"/>
          </p:cNvSpPr>
          <p:nvPr>
            <p:ph type="body" sz="quarter" idx="27" hasCustomPrompt="1"/>
          </p:nvPr>
        </p:nvSpPr>
        <p:spPr>
          <a:xfrm>
            <a:off x="503176" y="2499743"/>
            <a:ext cx="3924809" cy="936104"/>
          </a:xfrm>
          <a:prstGeom prst="rect">
            <a:avLst/>
          </a:prstGeom>
        </p:spPr>
        <p:txBody>
          <a:bodyPr/>
          <a:lstStyle>
            <a:lvl1pPr>
              <a:buSzPct val="120000"/>
              <a:defRPr sz="1400">
                <a:latin typeface="Kaspersky Sans Display Medium" panose="020B0003020000020004" pitchFamily="34" charset="0"/>
              </a:defRPr>
            </a:lvl1pPr>
            <a:lvl2pPr marL="742950" indent="-285750">
              <a:buSzPct val="120000"/>
              <a:buFont typeface="Arial" panose="020B0604020202020204" pitchFamily="34" charset="0"/>
              <a:buChar char="•"/>
              <a:defRPr sz="1400">
                <a:latin typeface="Kaspersky Sans Display Medium" panose="020B0003020000020004" pitchFamily="34" charset="0"/>
              </a:defRPr>
            </a:lvl2pPr>
            <a:lvl3pPr>
              <a:buSzPct val="120000"/>
              <a:defRPr sz="1200">
                <a:latin typeface="Kaspersky Sans Display Medium" panose="020B0003020000020004" pitchFamily="34" charset="0"/>
              </a:defRPr>
            </a:lvl3pPr>
            <a:lvl4pPr marL="1600200" indent="-228600">
              <a:buSzPct val="120000"/>
              <a:buFont typeface="Arial" panose="020B0604020202020204" pitchFamily="34" charset="0"/>
              <a:buChar char="•"/>
              <a:defRPr sz="1000">
                <a:latin typeface="Kaspersky Sans Display Medium" panose="020B0003020000020004" pitchFamily="34" charset="0"/>
              </a:defRPr>
            </a:lvl4pPr>
          </a:lstStyle>
          <a:p>
            <a:pPr lvl="0"/>
            <a:r>
              <a:rPr lang="en-US" dirty="0"/>
              <a:t>Hit *Enter* if you want to create </a:t>
            </a:r>
            <a:br>
              <a:rPr lang="en-US" dirty="0"/>
            </a:br>
            <a:r>
              <a:rPr lang="en-US" dirty="0"/>
              <a:t>a new bullet. </a:t>
            </a:r>
          </a:p>
          <a:p>
            <a:pPr lvl="1"/>
            <a:r>
              <a:rPr lang="en-US" dirty="0"/>
              <a:t>Hit *Tab* at the beginning if you </a:t>
            </a:r>
            <a:br>
              <a:rPr lang="en-US" dirty="0"/>
            </a:br>
            <a:r>
              <a:rPr lang="en-US" dirty="0"/>
              <a:t>want to create a second level bullet. </a:t>
            </a:r>
          </a:p>
          <a:p>
            <a:pPr lvl="2"/>
            <a:r>
              <a:rPr lang="en-US" dirty="0"/>
              <a:t>Hit *Tab* at the beginning if you </a:t>
            </a:r>
            <a:br>
              <a:rPr lang="en-US" dirty="0"/>
            </a:br>
            <a:r>
              <a:rPr lang="en-US" dirty="0"/>
              <a:t>want to create a third level bullet. </a:t>
            </a:r>
          </a:p>
          <a:p>
            <a:pPr lvl="3"/>
            <a:r>
              <a:rPr lang="en-US" dirty="0"/>
              <a:t>Hit *Tab* at the beginning if you </a:t>
            </a:r>
            <a:br>
              <a:rPr lang="en-US" dirty="0"/>
            </a:br>
            <a:r>
              <a:rPr lang="en-US" dirty="0"/>
              <a:t>want to create a fourth level bullet. </a:t>
            </a:r>
          </a:p>
        </p:txBody>
      </p:sp>
      <p:sp>
        <p:nvSpPr>
          <p:cNvPr id="15" name="Текст 6"/>
          <p:cNvSpPr>
            <a:spLocks noGrp="1"/>
          </p:cNvSpPr>
          <p:nvPr>
            <p:ph type="body" sz="quarter" idx="11" hasCustomPrompt="1"/>
          </p:nvPr>
        </p:nvSpPr>
        <p:spPr>
          <a:xfrm>
            <a:off x="863589" y="951571"/>
            <a:ext cx="5148571" cy="1188131"/>
          </a:xfrm>
          <a:prstGeom prst="rect">
            <a:avLst/>
          </a:prstGeom>
        </p:spPr>
        <p:txBody>
          <a:bodyPr/>
          <a:lstStyle>
            <a:lvl1pPr marL="0" indent="0">
              <a:spcBef>
                <a:spcPts val="0"/>
              </a:spcBef>
              <a:buNone/>
              <a:defRPr sz="3500">
                <a:latin typeface="Kaspersky Sans Display Semibold"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400"/>
            </a:lvl5pPr>
          </a:lstStyle>
          <a:p>
            <a:r>
              <a:rPr lang="en-US" dirty="0"/>
              <a:t>This slide works for leave-behinds only</a:t>
            </a:r>
            <a:endParaRPr lang="ru-RU" dirty="0"/>
          </a:p>
        </p:txBody>
      </p:sp>
      <p:sp>
        <p:nvSpPr>
          <p:cNvPr id="10" name="TextBox 9">
            <a:extLst>
              <a:ext uri="{FF2B5EF4-FFF2-40B4-BE49-F238E27FC236}">
                <a16:creationId xmlns:a16="http://schemas.microsoft.com/office/drawing/2014/main" id="{7E35C95E-572D-4516-94CA-044B31DF7D45}"/>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9" name="Text Placeholder 5">
            <a:extLst>
              <a:ext uri="{FF2B5EF4-FFF2-40B4-BE49-F238E27FC236}">
                <a16:creationId xmlns:a16="http://schemas.microsoft.com/office/drawing/2014/main" id="{0E8B8D90-9157-934A-9CC7-CD56A3326DB0}"/>
              </a:ext>
            </a:extLst>
          </p:cNvPr>
          <p:cNvSpPr>
            <a:spLocks noGrp="1"/>
          </p:cNvSpPr>
          <p:nvPr>
            <p:ph type="body" sz="quarter" idx="28" hasCustomPrompt="1"/>
          </p:nvPr>
        </p:nvSpPr>
        <p:spPr>
          <a:xfrm>
            <a:off x="4716016" y="2499743"/>
            <a:ext cx="3924808" cy="936104"/>
          </a:xfrm>
          <a:prstGeom prst="rect">
            <a:avLst/>
          </a:prstGeom>
        </p:spPr>
        <p:txBody>
          <a:bodyPr/>
          <a:lstStyle>
            <a:lvl1pPr>
              <a:buSzPct val="120000"/>
              <a:defRPr sz="1400">
                <a:latin typeface="Kaspersky Sans Display Medium" panose="020B0003020000020004" pitchFamily="34" charset="0"/>
              </a:defRPr>
            </a:lvl1pPr>
            <a:lvl2pPr marL="742950" indent="-285750">
              <a:buSzPct val="120000"/>
              <a:buFont typeface="Arial" panose="020B0604020202020204" pitchFamily="34" charset="0"/>
              <a:buChar char="•"/>
              <a:defRPr sz="1400">
                <a:latin typeface="Kaspersky Sans Display Medium" panose="020B0003020000020004" pitchFamily="34" charset="0"/>
              </a:defRPr>
            </a:lvl2pPr>
            <a:lvl3pPr>
              <a:buSzPct val="120000"/>
              <a:defRPr sz="1200">
                <a:latin typeface="Kaspersky Sans Display Medium" panose="020B0003020000020004" pitchFamily="34" charset="0"/>
              </a:defRPr>
            </a:lvl3pPr>
            <a:lvl4pPr marL="1600200" indent="-228600">
              <a:buSzPct val="120000"/>
              <a:buFont typeface="Arial" panose="020B0604020202020204" pitchFamily="34" charset="0"/>
              <a:buChar char="•"/>
              <a:defRPr sz="1000">
                <a:latin typeface="Kaspersky Sans Display Medium" panose="020B0003020000020004" pitchFamily="34" charset="0"/>
              </a:defRPr>
            </a:lvl4pPr>
          </a:lstStyle>
          <a:p>
            <a:pPr lvl="0"/>
            <a:r>
              <a:rPr lang="en-US" dirty="0"/>
              <a:t>Hit *Enter* if you want to create </a:t>
            </a:r>
            <a:br>
              <a:rPr lang="en-US" dirty="0"/>
            </a:br>
            <a:r>
              <a:rPr lang="en-US" dirty="0"/>
              <a:t>a new bullet. </a:t>
            </a:r>
          </a:p>
          <a:p>
            <a:pPr lvl="1"/>
            <a:r>
              <a:rPr lang="en-US" dirty="0"/>
              <a:t>Hit *Tab* at the beginning if you </a:t>
            </a:r>
            <a:br>
              <a:rPr lang="en-US" dirty="0"/>
            </a:br>
            <a:r>
              <a:rPr lang="en-US" dirty="0"/>
              <a:t>want to create a second level bullet. </a:t>
            </a:r>
          </a:p>
          <a:p>
            <a:pPr lvl="2"/>
            <a:r>
              <a:rPr lang="en-US" dirty="0"/>
              <a:t>Hit *Tab* at the beginning if you </a:t>
            </a:r>
            <a:br>
              <a:rPr lang="en-US" dirty="0"/>
            </a:br>
            <a:r>
              <a:rPr lang="en-US" dirty="0"/>
              <a:t>want to create a third level bullet. </a:t>
            </a:r>
          </a:p>
          <a:p>
            <a:pPr lvl="3"/>
            <a:r>
              <a:rPr lang="en-US" dirty="0"/>
              <a:t>Hit *Tab* at the beginning if you </a:t>
            </a:r>
            <a:br>
              <a:rPr lang="en-US" dirty="0"/>
            </a:br>
            <a:r>
              <a:rPr lang="en-US" dirty="0"/>
              <a:t>want to create a fourth level bullet. </a:t>
            </a:r>
          </a:p>
        </p:txBody>
      </p:sp>
      <p:cxnSp>
        <p:nvCxnSpPr>
          <p:cNvPr id="7" name="Straight Connector 6">
            <a:extLst>
              <a:ext uri="{FF2B5EF4-FFF2-40B4-BE49-F238E27FC236}">
                <a16:creationId xmlns:a16="http://schemas.microsoft.com/office/drawing/2014/main" id="{4AD2BCD7-49B4-B14E-906D-E70C827D456B}"/>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11" name="Текст 3">
            <a:extLst>
              <a:ext uri="{FF2B5EF4-FFF2-40B4-BE49-F238E27FC236}">
                <a16:creationId xmlns:a16="http://schemas.microsoft.com/office/drawing/2014/main" id="{18168277-A13D-694D-85FE-2005897A9FF2}"/>
              </a:ext>
            </a:extLst>
          </p:cNvPr>
          <p:cNvSpPr>
            <a:spLocks noGrp="1"/>
          </p:cNvSpPr>
          <p:nvPr>
            <p:ph type="body" sz="quarter" idx="10" hasCustomPrompt="1"/>
          </p:nvPr>
        </p:nvSpPr>
        <p:spPr>
          <a:xfrm>
            <a:off x="143508" y="411163"/>
            <a:ext cx="8784391" cy="324384"/>
          </a:xfrm>
          <a:prstGeom prst="rect">
            <a:avLst/>
          </a:prstGeom>
        </p:spPr>
        <p:txBody>
          <a:bodyPr/>
          <a:lstStyle>
            <a:lvl1pPr marL="0" indent="0">
              <a:spcBef>
                <a:spcPts val="0"/>
              </a:spcBef>
              <a:buFontTx/>
              <a:buNone/>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Dos</a:t>
            </a:r>
            <a:endParaRPr lang="ru-RU" dirty="0"/>
          </a:p>
        </p:txBody>
      </p:sp>
    </p:spTree>
    <p:extLst>
      <p:ext uri="{BB962C8B-B14F-4D97-AF65-F5344CB8AC3E}">
        <p14:creationId xmlns:p14="http://schemas.microsoft.com/office/powerpoint/2010/main" val="3292502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block+bullets level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5AA9BA8-61D8-074A-BA06-89A512AC1C66}"/>
              </a:ext>
            </a:extLst>
          </p:cNvPr>
          <p:cNvSpPr>
            <a:spLocks noGrp="1"/>
          </p:cNvSpPr>
          <p:nvPr>
            <p:ph type="body" sz="quarter" idx="27" hasCustomPrompt="1"/>
          </p:nvPr>
        </p:nvSpPr>
        <p:spPr>
          <a:xfrm>
            <a:off x="503176" y="2499743"/>
            <a:ext cx="3924809" cy="936104"/>
          </a:xfrm>
          <a:prstGeom prst="rect">
            <a:avLst/>
          </a:prstGeom>
        </p:spPr>
        <p:txBody>
          <a:bodyPr/>
          <a:lstStyle>
            <a:lvl1pPr>
              <a:buSzPct val="120000"/>
              <a:defRPr sz="1400">
                <a:latin typeface="Kaspersky Sans Display Medium" panose="020B0003020000020004" pitchFamily="34" charset="0"/>
              </a:defRPr>
            </a:lvl1pPr>
            <a:lvl2pPr marL="742950" indent="-285750">
              <a:buSzPct val="120000"/>
              <a:buFont typeface="Arial" panose="020B0604020202020204" pitchFamily="34" charset="0"/>
              <a:buChar char="•"/>
              <a:defRPr sz="1400">
                <a:latin typeface="Kaspersky Sans Display Medium" panose="020B0003020000020004" pitchFamily="34" charset="0"/>
              </a:defRPr>
            </a:lvl2pPr>
            <a:lvl3pPr>
              <a:buSzPct val="120000"/>
              <a:defRPr sz="1200">
                <a:latin typeface="Kaspersky Sans Display Medium" panose="020B0003020000020004" pitchFamily="34" charset="0"/>
              </a:defRPr>
            </a:lvl3pPr>
            <a:lvl4pPr marL="1600200" indent="-228600">
              <a:buSzPct val="120000"/>
              <a:buFont typeface="Arial" panose="020B0604020202020204" pitchFamily="34" charset="0"/>
              <a:buChar char="•"/>
              <a:defRPr sz="1000">
                <a:latin typeface="Kaspersky Sans Display Medium" panose="020B0003020000020004" pitchFamily="34" charset="0"/>
              </a:defRPr>
            </a:lvl4pPr>
          </a:lstStyle>
          <a:p>
            <a:pPr lvl="0"/>
            <a:r>
              <a:rPr lang="en-US" dirty="0"/>
              <a:t>Hit *Enter* if you want to create </a:t>
            </a:r>
            <a:br>
              <a:rPr lang="en-US" dirty="0"/>
            </a:br>
            <a:r>
              <a:rPr lang="en-US" dirty="0"/>
              <a:t>a new bullet. </a:t>
            </a:r>
          </a:p>
          <a:p>
            <a:pPr lvl="1"/>
            <a:r>
              <a:rPr lang="en-US" dirty="0"/>
              <a:t>Hit *Tab* at the beginning if you </a:t>
            </a:r>
            <a:br>
              <a:rPr lang="en-US" dirty="0"/>
            </a:br>
            <a:r>
              <a:rPr lang="en-US" dirty="0"/>
              <a:t>want to create a second level bullet. </a:t>
            </a:r>
          </a:p>
          <a:p>
            <a:pPr lvl="2"/>
            <a:r>
              <a:rPr lang="en-US" dirty="0"/>
              <a:t>Hit *Tab* at the beginning if you </a:t>
            </a:r>
            <a:br>
              <a:rPr lang="en-US" dirty="0"/>
            </a:br>
            <a:r>
              <a:rPr lang="en-US" dirty="0"/>
              <a:t>want to create a third level bullet. </a:t>
            </a:r>
          </a:p>
          <a:p>
            <a:pPr lvl="3"/>
            <a:r>
              <a:rPr lang="en-US" dirty="0"/>
              <a:t>Hit *Tab* at the beginning if you </a:t>
            </a:r>
            <a:br>
              <a:rPr lang="en-US" dirty="0"/>
            </a:br>
            <a:r>
              <a:rPr lang="en-US" dirty="0"/>
              <a:t>want to create a fourth level bullet. </a:t>
            </a:r>
          </a:p>
        </p:txBody>
      </p:sp>
      <p:sp>
        <p:nvSpPr>
          <p:cNvPr id="15" name="Текст 6"/>
          <p:cNvSpPr>
            <a:spLocks noGrp="1"/>
          </p:cNvSpPr>
          <p:nvPr>
            <p:ph type="body" sz="quarter" idx="11" hasCustomPrompt="1"/>
          </p:nvPr>
        </p:nvSpPr>
        <p:spPr>
          <a:xfrm>
            <a:off x="863589" y="951571"/>
            <a:ext cx="5148571" cy="1188131"/>
          </a:xfrm>
          <a:prstGeom prst="rect">
            <a:avLst/>
          </a:prstGeom>
        </p:spPr>
        <p:txBody>
          <a:bodyPr/>
          <a:lstStyle>
            <a:lvl1pPr marL="0" indent="0">
              <a:spcBef>
                <a:spcPts val="0"/>
              </a:spcBef>
              <a:buNone/>
              <a:defRPr sz="3500">
                <a:latin typeface="Kaspersky Sans Display Semibold"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400"/>
            </a:lvl5pPr>
          </a:lstStyle>
          <a:p>
            <a:r>
              <a:rPr lang="en-US" dirty="0"/>
              <a:t>This slide works for leave-behinds only</a:t>
            </a:r>
            <a:endParaRPr lang="ru-RU" dirty="0"/>
          </a:p>
        </p:txBody>
      </p:sp>
      <p:sp>
        <p:nvSpPr>
          <p:cNvPr id="10" name="TextBox 9">
            <a:extLst>
              <a:ext uri="{FF2B5EF4-FFF2-40B4-BE49-F238E27FC236}">
                <a16:creationId xmlns:a16="http://schemas.microsoft.com/office/drawing/2014/main" id="{7E35C95E-572D-4516-94CA-044B31DF7D45}"/>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9" name="Text Placeholder 5">
            <a:extLst>
              <a:ext uri="{FF2B5EF4-FFF2-40B4-BE49-F238E27FC236}">
                <a16:creationId xmlns:a16="http://schemas.microsoft.com/office/drawing/2014/main" id="{0E8B8D90-9157-934A-9CC7-CD56A3326DB0}"/>
              </a:ext>
            </a:extLst>
          </p:cNvPr>
          <p:cNvSpPr>
            <a:spLocks noGrp="1"/>
          </p:cNvSpPr>
          <p:nvPr>
            <p:ph type="body" sz="quarter" idx="28" hasCustomPrompt="1"/>
          </p:nvPr>
        </p:nvSpPr>
        <p:spPr>
          <a:xfrm>
            <a:off x="4716016" y="2499743"/>
            <a:ext cx="3924808" cy="936104"/>
          </a:xfrm>
          <a:prstGeom prst="rect">
            <a:avLst/>
          </a:prstGeom>
        </p:spPr>
        <p:txBody>
          <a:bodyPr/>
          <a:lstStyle>
            <a:lvl1pPr>
              <a:buSzPct val="120000"/>
              <a:defRPr sz="1400">
                <a:latin typeface="Kaspersky Sans Display Medium" panose="020B0003020000020004" pitchFamily="34" charset="0"/>
              </a:defRPr>
            </a:lvl1pPr>
            <a:lvl2pPr marL="742950" indent="-285750">
              <a:buSzPct val="120000"/>
              <a:buFont typeface="Arial" panose="020B0604020202020204" pitchFamily="34" charset="0"/>
              <a:buChar char="•"/>
              <a:defRPr sz="1400">
                <a:latin typeface="Kaspersky Sans Display Medium" panose="020B0003020000020004" pitchFamily="34" charset="0"/>
              </a:defRPr>
            </a:lvl2pPr>
            <a:lvl3pPr>
              <a:buSzPct val="120000"/>
              <a:defRPr sz="1200">
                <a:latin typeface="Kaspersky Sans Display Medium" panose="020B0003020000020004" pitchFamily="34" charset="0"/>
              </a:defRPr>
            </a:lvl3pPr>
            <a:lvl4pPr marL="1600200" indent="-228600">
              <a:buSzPct val="120000"/>
              <a:buFont typeface="Arial" panose="020B0604020202020204" pitchFamily="34" charset="0"/>
              <a:buChar char="•"/>
              <a:defRPr sz="1000">
                <a:latin typeface="Kaspersky Sans Display Medium" panose="020B0003020000020004" pitchFamily="34" charset="0"/>
              </a:defRPr>
            </a:lvl4pPr>
          </a:lstStyle>
          <a:p>
            <a:pPr lvl="0"/>
            <a:r>
              <a:rPr lang="en-US" dirty="0"/>
              <a:t>Hit *Enter* if you want to create </a:t>
            </a:r>
            <a:br>
              <a:rPr lang="en-US" dirty="0"/>
            </a:br>
            <a:r>
              <a:rPr lang="en-US" dirty="0"/>
              <a:t>a new bullet. </a:t>
            </a:r>
          </a:p>
          <a:p>
            <a:pPr lvl="1"/>
            <a:r>
              <a:rPr lang="en-US" dirty="0"/>
              <a:t>Hit *Tab* at the beginning if you </a:t>
            </a:r>
            <a:br>
              <a:rPr lang="en-US" dirty="0"/>
            </a:br>
            <a:r>
              <a:rPr lang="en-US" dirty="0"/>
              <a:t>want to create a second level bullet. </a:t>
            </a:r>
          </a:p>
          <a:p>
            <a:pPr lvl="2"/>
            <a:r>
              <a:rPr lang="en-US" dirty="0"/>
              <a:t>Hit *Tab* at the beginning if you </a:t>
            </a:r>
            <a:br>
              <a:rPr lang="en-US" dirty="0"/>
            </a:br>
            <a:r>
              <a:rPr lang="en-US" dirty="0"/>
              <a:t>want to create a third level bullet. </a:t>
            </a:r>
          </a:p>
          <a:p>
            <a:pPr lvl="3"/>
            <a:r>
              <a:rPr lang="en-US" dirty="0"/>
              <a:t>Hit *Tab* at the beginning if you </a:t>
            </a:r>
            <a:br>
              <a:rPr lang="en-US" dirty="0"/>
            </a:br>
            <a:r>
              <a:rPr lang="en-US" dirty="0"/>
              <a:t>want to create a fourth level bullet. </a:t>
            </a:r>
          </a:p>
        </p:txBody>
      </p:sp>
    </p:spTree>
    <p:extLst>
      <p:ext uri="{BB962C8B-B14F-4D97-AF65-F5344CB8AC3E}">
        <p14:creationId xmlns:p14="http://schemas.microsoft.com/office/powerpoint/2010/main" val="346127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107504" y="339502"/>
            <a:ext cx="6624736" cy="1800200"/>
          </a:xfrm>
        </p:spPr>
        <p:txBody>
          <a:bodyPr anchor="t">
            <a:normAutofit/>
          </a:bodyPr>
          <a:lstStyle>
            <a:lvl1pPr algn="l">
              <a:lnSpc>
                <a:spcPct val="80000"/>
              </a:lnSpc>
              <a:defRPr sz="7000" b="1">
                <a:solidFill>
                  <a:schemeClr val="bg1"/>
                </a:solidFill>
                <a:latin typeface="Kaspersky Sans Display Semibold" panose="020B0003020000020004" pitchFamily="34" charset="0"/>
              </a:defRPr>
            </a:lvl1pPr>
          </a:lstStyle>
          <a:p>
            <a:r>
              <a:rPr lang="en-US" dirty="0"/>
              <a:t>Presentation</a:t>
            </a:r>
            <a:br>
              <a:rPr lang="ru-RU" dirty="0"/>
            </a:br>
            <a:r>
              <a:rPr lang="en-US" dirty="0"/>
              <a:t>name</a:t>
            </a:r>
            <a:endParaRPr lang="ru-RU" dirty="0"/>
          </a:p>
        </p:txBody>
      </p:sp>
      <p:sp>
        <p:nvSpPr>
          <p:cNvPr id="5" name="Текст 3">
            <a:extLst>
              <a:ext uri="{FF2B5EF4-FFF2-40B4-BE49-F238E27FC236}">
                <a16:creationId xmlns:a16="http://schemas.microsoft.com/office/drawing/2014/main" id="{0ADB7A72-75FF-A349-B1EF-A8DF4B4C03FC}"/>
              </a:ext>
            </a:extLst>
          </p:cNvPr>
          <p:cNvSpPr>
            <a:spLocks noGrp="1"/>
          </p:cNvSpPr>
          <p:nvPr>
            <p:ph type="body" sz="quarter" idx="13" hasCustomPrompt="1"/>
          </p:nvPr>
        </p:nvSpPr>
        <p:spPr>
          <a:xfrm>
            <a:off x="149046" y="4191930"/>
            <a:ext cx="5837454" cy="715008"/>
          </a:xfrm>
          <a:prstGeom prst="rect">
            <a:avLst/>
          </a:prstGeom>
        </p:spPr>
        <p:txBody>
          <a:bodyPr/>
          <a:lstStyle>
            <a:lvl1pPr marL="0" indent="0">
              <a:spcBef>
                <a:spcPts val="0"/>
              </a:spcBef>
              <a:buSzPct val="80000"/>
              <a:buFontTx/>
              <a:buBlip>
                <a:blip r:embed="rId3"/>
              </a:buBlip>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br>
              <a:rPr lang="ru-RU" dirty="0"/>
            </a:br>
            <a:r>
              <a:rPr lang="en-US" dirty="0"/>
              <a:t>Ready-to-use layouts to save your time while preparing </a:t>
            </a:r>
            <a:br>
              <a:rPr lang="en-US" dirty="0"/>
            </a:br>
            <a:r>
              <a:rPr lang="en-US" dirty="0"/>
              <a:t>your presentation.</a:t>
            </a:r>
            <a:endParaRPr lang="ru-RU" dirty="0"/>
          </a:p>
        </p:txBody>
      </p:sp>
    </p:spTree>
    <p:extLst>
      <p:ext uri="{BB962C8B-B14F-4D97-AF65-F5344CB8AC3E}">
        <p14:creationId xmlns:p14="http://schemas.microsoft.com/office/powerpoint/2010/main" val="4245230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hap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107504" y="339502"/>
            <a:ext cx="6624736" cy="1800200"/>
          </a:xfrm>
        </p:spPr>
        <p:txBody>
          <a:bodyPr anchor="t">
            <a:normAutofit/>
          </a:bodyPr>
          <a:lstStyle>
            <a:lvl1pPr algn="l">
              <a:lnSpc>
                <a:spcPct val="80000"/>
              </a:lnSpc>
              <a:defRPr sz="7000" b="1">
                <a:solidFill>
                  <a:schemeClr val="bg1"/>
                </a:solidFill>
                <a:latin typeface="Kaspersky Sans Display Semibold" panose="020B0003020000020004" pitchFamily="34" charset="0"/>
              </a:defRPr>
            </a:lvl1pPr>
          </a:lstStyle>
          <a:p>
            <a:r>
              <a:rPr lang="en-US" dirty="0"/>
              <a:t>Presentation</a:t>
            </a:r>
            <a:br>
              <a:rPr lang="ru-RU" dirty="0"/>
            </a:br>
            <a:r>
              <a:rPr lang="en-US" dirty="0"/>
              <a:t>name</a:t>
            </a:r>
            <a:endParaRPr lang="ru-RU" dirty="0"/>
          </a:p>
        </p:txBody>
      </p:sp>
      <p:sp>
        <p:nvSpPr>
          <p:cNvPr id="5" name="Текст 3">
            <a:extLst>
              <a:ext uri="{FF2B5EF4-FFF2-40B4-BE49-F238E27FC236}">
                <a16:creationId xmlns:a16="http://schemas.microsoft.com/office/drawing/2014/main" id="{0ADB7A72-75FF-A349-B1EF-A8DF4B4C03FC}"/>
              </a:ext>
            </a:extLst>
          </p:cNvPr>
          <p:cNvSpPr>
            <a:spLocks noGrp="1"/>
          </p:cNvSpPr>
          <p:nvPr>
            <p:ph type="body" sz="quarter" idx="13" hasCustomPrompt="1"/>
          </p:nvPr>
        </p:nvSpPr>
        <p:spPr>
          <a:xfrm>
            <a:off x="149046" y="4191930"/>
            <a:ext cx="5837454" cy="715008"/>
          </a:xfrm>
          <a:prstGeom prst="rect">
            <a:avLst/>
          </a:prstGeom>
        </p:spPr>
        <p:txBody>
          <a:bodyPr/>
          <a:lstStyle>
            <a:lvl1pPr marL="0" indent="0">
              <a:spcBef>
                <a:spcPts val="0"/>
              </a:spcBef>
              <a:buSzPct val="80000"/>
              <a:buFontTx/>
              <a:buBlip>
                <a:blip r:embed="rId3"/>
              </a:buBlip>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br>
              <a:rPr lang="ru-RU" dirty="0"/>
            </a:br>
            <a:r>
              <a:rPr lang="en-US" dirty="0"/>
              <a:t>Ready-to-use layouts to save your time while preparing your presentation.</a:t>
            </a:r>
            <a:endParaRPr lang="ru-RU" dirty="0"/>
          </a:p>
        </p:txBody>
      </p:sp>
    </p:spTree>
    <p:extLst>
      <p:ext uri="{BB962C8B-B14F-4D97-AF65-F5344CB8AC3E}">
        <p14:creationId xmlns:p14="http://schemas.microsoft.com/office/powerpoint/2010/main" val="724478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quote+author name">
    <p:spTree>
      <p:nvGrpSpPr>
        <p:cNvPr id="1" name=""/>
        <p:cNvGrpSpPr/>
        <p:nvPr/>
      </p:nvGrpSpPr>
      <p:grpSpPr>
        <a:xfrm>
          <a:off x="0" y="0"/>
          <a:ext cx="0" cy="0"/>
          <a:chOff x="0" y="0"/>
          <a:chExt cx="0" cy="0"/>
        </a:xfrm>
      </p:grpSpPr>
      <p:sp>
        <p:nvSpPr>
          <p:cNvPr id="4" name="Текст 3"/>
          <p:cNvSpPr>
            <a:spLocks noGrp="1"/>
          </p:cNvSpPr>
          <p:nvPr>
            <p:ph type="body" sz="quarter" idx="10" hasCustomPrompt="1"/>
          </p:nvPr>
        </p:nvSpPr>
        <p:spPr>
          <a:xfrm>
            <a:off x="864173" y="4263938"/>
            <a:ext cx="8028307" cy="540408"/>
          </a:xfrm>
          <a:prstGeom prst="rect">
            <a:avLst/>
          </a:prstGeom>
        </p:spPr>
        <p:txBody>
          <a:bodyPr/>
          <a:lstStyle>
            <a:lvl1pPr marL="0" indent="0">
              <a:spcBef>
                <a:spcPts val="0"/>
              </a:spcBef>
              <a:buFontTx/>
              <a:buBlip>
                <a:blip r:embed="rId2"/>
              </a:buBlip>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br>
              <a:rPr lang="ru-RU" dirty="0"/>
            </a:br>
            <a:r>
              <a:rPr lang="en-US" dirty="0"/>
              <a:t>Author</a:t>
            </a:r>
            <a:endParaRPr lang="ru-RU" dirty="0"/>
          </a:p>
        </p:txBody>
      </p:sp>
      <p:sp>
        <p:nvSpPr>
          <p:cNvPr id="7" name="Текст 6"/>
          <p:cNvSpPr>
            <a:spLocks noGrp="1"/>
          </p:cNvSpPr>
          <p:nvPr>
            <p:ph type="body" sz="quarter" idx="11" hasCustomPrompt="1"/>
          </p:nvPr>
        </p:nvSpPr>
        <p:spPr>
          <a:xfrm>
            <a:off x="863589" y="951571"/>
            <a:ext cx="5868651" cy="2880319"/>
          </a:xfrm>
          <a:prstGeom prst="rect">
            <a:avLst/>
          </a:prstGeom>
        </p:spPr>
        <p:txBody>
          <a:bodyPr/>
          <a:lstStyle>
            <a:lvl1pPr marL="0" indent="0">
              <a:spcBef>
                <a:spcPts val="0"/>
              </a:spcBef>
              <a:buNone/>
              <a:defRPr sz="3500">
                <a:latin typeface="Kaspersky Sans Display Semibold"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400"/>
            </a:lvl5pPr>
          </a:lstStyle>
          <a:p>
            <a:r>
              <a:rPr lang="en-US" dirty="0"/>
              <a:t>This is a quote slide.</a:t>
            </a:r>
            <a:br>
              <a:rPr lang="ru-RU" dirty="0"/>
            </a:br>
            <a:r>
              <a:rPr lang="en-US" dirty="0"/>
              <a:t>Brevity is the soul of wit.</a:t>
            </a:r>
          </a:p>
        </p:txBody>
      </p:sp>
      <p:pic>
        <p:nvPicPr>
          <p:cNvPr id="8" name="Рисунок 7" descr="quote_blac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1520" y="1129363"/>
            <a:ext cx="432047" cy="340836"/>
          </a:xfrm>
          <a:prstGeom prst="rect">
            <a:avLst/>
          </a:prstGeom>
        </p:spPr>
      </p:pic>
      <p:sp>
        <p:nvSpPr>
          <p:cNvPr id="11" name="TextBox 10">
            <a:extLst>
              <a:ext uri="{FF2B5EF4-FFF2-40B4-BE49-F238E27FC236}">
                <a16:creationId xmlns:a16="http://schemas.microsoft.com/office/drawing/2014/main" id="{C02275A2-A77A-4D4C-A6EF-A849A113332C}"/>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cxnSp>
        <p:nvCxnSpPr>
          <p:cNvPr id="10" name="Straight Connector 9">
            <a:extLst>
              <a:ext uri="{FF2B5EF4-FFF2-40B4-BE49-F238E27FC236}">
                <a16:creationId xmlns:a16="http://schemas.microsoft.com/office/drawing/2014/main" id="{4710E96A-08B4-D546-9485-3EDB30147F55}"/>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Текст 3">
            <a:extLst>
              <a:ext uri="{FF2B5EF4-FFF2-40B4-BE49-F238E27FC236}">
                <a16:creationId xmlns:a16="http://schemas.microsoft.com/office/drawing/2014/main" id="{C6F463AE-EC3C-F94B-A7B6-B14010FAE495}"/>
              </a:ext>
            </a:extLst>
          </p:cNvPr>
          <p:cNvSpPr>
            <a:spLocks noGrp="1"/>
          </p:cNvSpPr>
          <p:nvPr>
            <p:ph type="body" sz="quarter" idx="12" hasCustomPrompt="1"/>
          </p:nvPr>
        </p:nvSpPr>
        <p:spPr>
          <a:xfrm>
            <a:off x="143508" y="411162"/>
            <a:ext cx="8784391" cy="340837"/>
          </a:xfrm>
          <a:prstGeom prst="rect">
            <a:avLst/>
          </a:prstGeom>
        </p:spPr>
        <p:txBody>
          <a:bodyPr/>
          <a:lstStyle>
            <a:lvl1pPr marL="0" indent="0">
              <a:spcBef>
                <a:spcPts val="0"/>
              </a:spcBef>
              <a:buFontTx/>
              <a:buNone/>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endParaRPr lang="ru-RU" dirty="0"/>
          </a:p>
        </p:txBody>
      </p:sp>
    </p:spTree>
    <p:extLst>
      <p:ext uri="{BB962C8B-B14F-4D97-AF65-F5344CB8AC3E}">
        <p14:creationId xmlns:p14="http://schemas.microsoft.com/office/powerpoint/2010/main" val="96759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author name">
    <p:spTree>
      <p:nvGrpSpPr>
        <p:cNvPr id="1" name=""/>
        <p:cNvGrpSpPr/>
        <p:nvPr/>
      </p:nvGrpSpPr>
      <p:grpSpPr>
        <a:xfrm>
          <a:off x="0" y="0"/>
          <a:ext cx="0" cy="0"/>
          <a:chOff x="0" y="0"/>
          <a:chExt cx="0" cy="0"/>
        </a:xfrm>
      </p:grpSpPr>
      <p:sp>
        <p:nvSpPr>
          <p:cNvPr id="4" name="Текст 3"/>
          <p:cNvSpPr>
            <a:spLocks noGrp="1"/>
          </p:cNvSpPr>
          <p:nvPr>
            <p:ph type="body" sz="quarter" idx="10" hasCustomPrompt="1"/>
          </p:nvPr>
        </p:nvSpPr>
        <p:spPr>
          <a:xfrm>
            <a:off x="864173" y="4263938"/>
            <a:ext cx="8028307" cy="540408"/>
          </a:xfrm>
          <a:prstGeom prst="rect">
            <a:avLst/>
          </a:prstGeom>
        </p:spPr>
        <p:txBody>
          <a:bodyPr/>
          <a:lstStyle>
            <a:lvl1pPr marL="0" indent="0">
              <a:spcBef>
                <a:spcPts val="0"/>
              </a:spcBef>
              <a:buFontTx/>
              <a:buBlip>
                <a:blip r:embed="rId2"/>
              </a:buBlip>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br>
              <a:rPr lang="ru-RU" dirty="0"/>
            </a:br>
            <a:r>
              <a:rPr lang="en-US" dirty="0"/>
              <a:t>Author</a:t>
            </a:r>
            <a:endParaRPr lang="ru-RU" dirty="0"/>
          </a:p>
        </p:txBody>
      </p:sp>
      <p:sp>
        <p:nvSpPr>
          <p:cNvPr id="7" name="Текст 6"/>
          <p:cNvSpPr>
            <a:spLocks noGrp="1"/>
          </p:cNvSpPr>
          <p:nvPr>
            <p:ph type="body" sz="quarter" idx="11" hasCustomPrompt="1"/>
          </p:nvPr>
        </p:nvSpPr>
        <p:spPr>
          <a:xfrm>
            <a:off x="863589" y="951571"/>
            <a:ext cx="5868651" cy="2880319"/>
          </a:xfrm>
          <a:prstGeom prst="rect">
            <a:avLst/>
          </a:prstGeom>
        </p:spPr>
        <p:txBody>
          <a:bodyPr/>
          <a:lstStyle>
            <a:lvl1pPr marL="0" indent="0">
              <a:spcBef>
                <a:spcPts val="0"/>
              </a:spcBef>
              <a:buNone/>
              <a:defRPr sz="3500">
                <a:latin typeface="Kaspersky Sans Display Semibold"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400"/>
            </a:lvl5pPr>
          </a:lstStyle>
          <a:p>
            <a:r>
              <a:rPr lang="en-US" dirty="0"/>
              <a:t>This is a quote slide.</a:t>
            </a:r>
            <a:br>
              <a:rPr lang="ru-RU" dirty="0"/>
            </a:br>
            <a:r>
              <a:rPr lang="en-US" dirty="0"/>
              <a:t>Brevity is the soul of wit.</a:t>
            </a:r>
          </a:p>
        </p:txBody>
      </p:sp>
      <p:pic>
        <p:nvPicPr>
          <p:cNvPr id="8" name="Рисунок 7" descr="quote_blac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1520" y="1129363"/>
            <a:ext cx="432047" cy="340836"/>
          </a:xfrm>
          <a:prstGeom prst="rect">
            <a:avLst/>
          </a:prstGeom>
        </p:spPr>
      </p:pic>
      <p:sp>
        <p:nvSpPr>
          <p:cNvPr id="11" name="TextBox 10">
            <a:extLst>
              <a:ext uri="{FF2B5EF4-FFF2-40B4-BE49-F238E27FC236}">
                <a16:creationId xmlns:a16="http://schemas.microsoft.com/office/drawing/2014/main" id="{C02275A2-A77A-4D4C-A6EF-A849A113332C}"/>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Tree>
    <p:extLst>
      <p:ext uri="{BB962C8B-B14F-4D97-AF65-F5344CB8AC3E}">
        <p14:creationId xmlns:p14="http://schemas.microsoft.com/office/powerpoint/2010/main" val="1478842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quote+author name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Текст 6"/>
          <p:cNvSpPr>
            <a:spLocks noGrp="1"/>
          </p:cNvSpPr>
          <p:nvPr>
            <p:ph type="body" sz="quarter" idx="11" hasCustomPrompt="1"/>
          </p:nvPr>
        </p:nvSpPr>
        <p:spPr>
          <a:xfrm>
            <a:off x="863589" y="951571"/>
            <a:ext cx="5868651" cy="2880319"/>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3500">
                <a:solidFill>
                  <a:schemeClr val="bg1"/>
                </a:solidFill>
                <a:latin typeface="Kaspersky Sans Display Semibold" panose="020B0003020000020004" pitchFamily="34" charset="0"/>
              </a:defRPr>
            </a:lvl1pPr>
            <a:lvl2pPr marL="0" indent="0">
              <a:spcBef>
                <a:spcPts val="0"/>
              </a:spcBef>
              <a:buNone/>
              <a:defRPr sz="1500" b="1">
                <a:solidFill>
                  <a:schemeClr val="bg1"/>
                </a:solidFill>
              </a:defRPr>
            </a:lvl2pPr>
            <a:lvl3pPr marL="0" indent="0">
              <a:spcBef>
                <a:spcPts val="0"/>
              </a:spcBef>
              <a:buNone/>
              <a:defRPr sz="1500">
                <a:solidFill>
                  <a:schemeClr val="bg1"/>
                </a:solidFill>
              </a:defRPr>
            </a:lvl3pPr>
            <a:lvl4pPr marL="0" indent="0">
              <a:spcBef>
                <a:spcPts val="0"/>
              </a:spcBef>
              <a:buNone/>
              <a:defRPr sz="1500" b="1">
                <a:solidFill>
                  <a:schemeClr val="bg1"/>
                </a:solidFill>
              </a:defRPr>
            </a:lvl4pPr>
            <a:lvl5pPr marL="0" indent="0">
              <a:spcBef>
                <a:spcPts val="0"/>
              </a:spcBef>
              <a:buNone/>
              <a:defRPr sz="14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Everything should be as simple as possible, but not simpler.</a:t>
            </a:r>
          </a:p>
        </p:txBody>
      </p:sp>
      <p:pic>
        <p:nvPicPr>
          <p:cNvPr id="8" name="Рисунок 7" descr="quo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1521" y="1131591"/>
            <a:ext cx="432048" cy="340838"/>
          </a:xfrm>
          <a:prstGeom prst="rect">
            <a:avLst/>
          </a:prstGeom>
        </p:spPr>
      </p:pic>
      <p:sp>
        <p:nvSpPr>
          <p:cNvPr id="11" name="TextBox 10">
            <a:extLst>
              <a:ext uri="{FF2B5EF4-FFF2-40B4-BE49-F238E27FC236}">
                <a16:creationId xmlns:a16="http://schemas.microsoft.com/office/drawing/2014/main" id="{167562C4-29CE-4F53-9C90-799D65CB2DF8}"/>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
        <p:nvSpPr>
          <p:cNvPr id="12" name="Текст 3">
            <a:extLst>
              <a:ext uri="{FF2B5EF4-FFF2-40B4-BE49-F238E27FC236}">
                <a16:creationId xmlns:a16="http://schemas.microsoft.com/office/drawing/2014/main" id="{73724B14-D8D7-4609-923C-E0238CC8E93D}"/>
              </a:ext>
            </a:extLst>
          </p:cNvPr>
          <p:cNvSpPr>
            <a:spLocks noGrp="1"/>
          </p:cNvSpPr>
          <p:nvPr>
            <p:ph type="body" sz="quarter" idx="13" hasCustomPrompt="1"/>
          </p:nvPr>
        </p:nvSpPr>
        <p:spPr>
          <a:xfrm>
            <a:off x="863590" y="4263938"/>
            <a:ext cx="8028308" cy="540408"/>
          </a:xfrm>
          <a:prstGeom prst="rect">
            <a:avLst/>
          </a:prstGeom>
        </p:spPr>
        <p:txBody>
          <a:bodyPr/>
          <a:lstStyle>
            <a:lvl1pPr marL="0" indent="0">
              <a:spcBef>
                <a:spcPts val="0"/>
              </a:spcBef>
              <a:buFontTx/>
              <a:buBlip>
                <a:blip r:embed="rId4"/>
              </a:buBlip>
              <a:defRPr sz="1500">
                <a:solidFill>
                  <a:schemeClr val="bg1"/>
                </a:solidFill>
                <a:latin typeface="Kaspersky Sans Display Medium" panose="020B0003020000020004" pitchFamily="34" charset="0"/>
              </a:defRPr>
            </a:lvl1pPr>
            <a:lvl2pPr marL="0" indent="0">
              <a:spcBef>
                <a:spcPts val="0"/>
              </a:spcBef>
              <a:buNone/>
              <a:defRPr sz="1500" b="1">
                <a:solidFill>
                  <a:schemeClr val="bg1"/>
                </a:solidFill>
              </a:defRPr>
            </a:lvl2pPr>
            <a:lvl3pPr marL="0" indent="0">
              <a:spcBef>
                <a:spcPts val="0"/>
              </a:spcBef>
              <a:buNone/>
              <a:defRPr sz="1500">
                <a:solidFill>
                  <a:schemeClr val="bg1"/>
                </a:solidFill>
              </a:defRPr>
            </a:lvl3pPr>
            <a:lvl4pPr marL="0" indent="0">
              <a:spcBef>
                <a:spcPts val="0"/>
              </a:spcBef>
              <a:buNone/>
              <a:defRPr sz="1500" b="1">
                <a:solidFill>
                  <a:schemeClr val="bg1"/>
                </a:solidFill>
              </a:defRPr>
            </a:lvl4pPr>
            <a:lvl5pPr marL="0" indent="0">
              <a:spcBef>
                <a:spcPts val="0"/>
              </a:spcBef>
              <a:buNone/>
              <a:defRPr sz="1500">
                <a:solidFill>
                  <a:schemeClr val="bg1"/>
                </a:solidFill>
              </a:defRPr>
            </a:lvl5pPr>
          </a:lstStyle>
          <a:p>
            <a:pPr lvl="0"/>
            <a:br>
              <a:rPr lang="ru-RU" dirty="0"/>
            </a:br>
            <a:r>
              <a:rPr lang="en-US" dirty="0"/>
              <a:t>Albert Einstein</a:t>
            </a:r>
            <a:endParaRPr lang="ru-RU" dirty="0"/>
          </a:p>
        </p:txBody>
      </p:sp>
      <p:cxnSp>
        <p:nvCxnSpPr>
          <p:cNvPr id="9" name="Straight Connector 8">
            <a:extLst>
              <a:ext uri="{FF2B5EF4-FFF2-40B4-BE49-F238E27FC236}">
                <a16:creationId xmlns:a16="http://schemas.microsoft.com/office/drawing/2014/main" id="{44E6754E-4C21-AD45-8BFE-A64993F6357C}"/>
              </a:ext>
            </a:extLst>
          </p:cNvPr>
          <p:cNvCxnSpPr>
            <a:cxnSpLocks/>
          </p:cNvCxnSpPr>
          <p:nvPr userDrawn="1"/>
        </p:nvCxnSpPr>
        <p:spPr>
          <a:xfrm>
            <a:off x="251520"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0" name="Текст 3">
            <a:extLst>
              <a:ext uri="{FF2B5EF4-FFF2-40B4-BE49-F238E27FC236}">
                <a16:creationId xmlns:a16="http://schemas.microsoft.com/office/drawing/2014/main" id="{CC4A26E7-BECE-4641-B014-90D8AB5F00BD}"/>
              </a:ext>
            </a:extLst>
          </p:cNvPr>
          <p:cNvSpPr>
            <a:spLocks noGrp="1"/>
          </p:cNvSpPr>
          <p:nvPr>
            <p:ph type="body" sz="quarter" idx="10" hasCustomPrompt="1"/>
          </p:nvPr>
        </p:nvSpPr>
        <p:spPr>
          <a:xfrm>
            <a:off x="143508" y="411162"/>
            <a:ext cx="8784391" cy="340839"/>
          </a:xfrm>
          <a:prstGeom prst="rect">
            <a:avLst/>
          </a:prstGeom>
        </p:spPr>
        <p:txBody>
          <a:bodyPr/>
          <a:lstStyle>
            <a:lvl1pPr marL="0" indent="0">
              <a:spcBef>
                <a:spcPts val="0"/>
              </a:spcBef>
              <a:buFontTx/>
              <a:buNone/>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endParaRPr lang="ru-RU" dirty="0"/>
          </a:p>
        </p:txBody>
      </p:sp>
    </p:spTree>
    <p:extLst>
      <p:ext uri="{BB962C8B-B14F-4D97-AF65-F5344CB8AC3E}">
        <p14:creationId xmlns:p14="http://schemas.microsoft.com/office/powerpoint/2010/main" val="1001049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author name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Текст 6"/>
          <p:cNvSpPr>
            <a:spLocks noGrp="1"/>
          </p:cNvSpPr>
          <p:nvPr>
            <p:ph type="body" sz="quarter" idx="11" hasCustomPrompt="1"/>
          </p:nvPr>
        </p:nvSpPr>
        <p:spPr>
          <a:xfrm>
            <a:off x="863589" y="951571"/>
            <a:ext cx="5868651" cy="2880319"/>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3500">
                <a:solidFill>
                  <a:schemeClr val="bg1"/>
                </a:solidFill>
                <a:latin typeface="Kaspersky Sans Display Semibold" panose="020B0003020000020004" pitchFamily="34" charset="0"/>
              </a:defRPr>
            </a:lvl1pPr>
            <a:lvl2pPr marL="0" indent="0">
              <a:spcBef>
                <a:spcPts val="0"/>
              </a:spcBef>
              <a:buNone/>
              <a:defRPr sz="1500" b="1">
                <a:solidFill>
                  <a:schemeClr val="bg1"/>
                </a:solidFill>
              </a:defRPr>
            </a:lvl2pPr>
            <a:lvl3pPr marL="0" indent="0">
              <a:spcBef>
                <a:spcPts val="0"/>
              </a:spcBef>
              <a:buNone/>
              <a:defRPr sz="1500">
                <a:solidFill>
                  <a:schemeClr val="bg1"/>
                </a:solidFill>
              </a:defRPr>
            </a:lvl3pPr>
            <a:lvl4pPr marL="0" indent="0">
              <a:spcBef>
                <a:spcPts val="0"/>
              </a:spcBef>
              <a:buNone/>
              <a:defRPr sz="1500" b="1">
                <a:solidFill>
                  <a:schemeClr val="bg1"/>
                </a:solidFill>
              </a:defRPr>
            </a:lvl4pPr>
            <a:lvl5pPr marL="0" indent="0">
              <a:spcBef>
                <a:spcPts val="0"/>
              </a:spcBef>
              <a:buNone/>
              <a:defRPr sz="14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Everything should be as simple as possible, but not simpler.</a:t>
            </a:r>
          </a:p>
        </p:txBody>
      </p:sp>
      <p:pic>
        <p:nvPicPr>
          <p:cNvPr id="8" name="Рисунок 7" descr="quo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1521" y="1131591"/>
            <a:ext cx="432048" cy="340838"/>
          </a:xfrm>
          <a:prstGeom prst="rect">
            <a:avLst/>
          </a:prstGeom>
        </p:spPr>
      </p:pic>
      <p:sp>
        <p:nvSpPr>
          <p:cNvPr id="11" name="TextBox 10">
            <a:extLst>
              <a:ext uri="{FF2B5EF4-FFF2-40B4-BE49-F238E27FC236}">
                <a16:creationId xmlns:a16="http://schemas.microsoft.com/office/drawing/2014/main" id="{167562C4-29CE-4F53-9C90-799D65CB2DF8}"/>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
        <p:nvSpPr>
          <p:cNvPr id="12" name="Текст 3">
            <a:extLst>
              <a:ext uri="{FF2B5EF4-FFF2-40B4-BE49-F238E27FC236}">
                <a16:creationId xmlns:a16="http://schemas.microsoft.com/office/drawing/2014/main" id="{73724B14-D8D7-4609-923C-E0238CC8E93D}"/>
              </a:ext>
            </a:extLst>
          </p:cNvPr>
          <p:cNvSpPr>
            <a:spLocks noGrp="1"/>
          </p:cNvSpPr>
          <p:nvPr>
            <p:ph type="body" sz="quarter" idx="13" hasCustomPrompt="1"/>
          </p:nvPr>
        </p:nvSpPr>
        <p:spPr>
          <a:xfrm>
            <a:off x="863590" y="4263938"/>
            <a:ext cx="8028308" cy="540408"/>
          </a:xfrm>
          <a:prstGeom prst="rect">
            <a:avLst/>
          </a:prstGeom>
        </p:spPr>
        <p:txBody>
          <a:bodyPr/>
          <a:lstStyle>
            <a:lvl1pPr marL="0" indent="0">
              <a:spcBef>
                <a:spcPts val="0"/>
              </a:spcBef>
              <a:buFontTx/>
              <a:buBlip>
                <a:blip r:embed="rId4"/>
              </a:buBlip>
              <a:defRPr sz="1500">
                <a:solidFill>
                  <a:schemeClr val="bg1"/>
                </a:solidFill>
                <a:latin typeface="Kaspersky Sans Display Medium" panose="020B0003020000020004" pitchFamily="34" charset="0"/>
              </a:defRPr>
            </a:lvl1pPr>
            <a:lvl2pPr marL="0" indent="0">
              <a:spcBef>
                <a:spcPts val="0"/>
              </a:spcBef>
              <a:buNone/>
              <a:defRPr sz="1500" b="1">
                <a:solidFill>
                  <a:schemeClr val="bg1"/>
                </a:solidFill>
              </a:defRPr>
            </a:lvl2pPr>
            <a:lvl3pPr marL="0" indent="0">
              <a:spcBef>
                <a:spcPts val="0"/>
              </a:spcBef>
              <a:buNone/>
              <a:defRPr sz="1500">
                <a:solidFill>
                  <a:schemeClr val="bg1"/>
                </a:solidFill>
              </a:defRPr>
            </a:lvl3pPr>
            <a:lvl4pPr marL="0" indent="0">
              <a:spcBef>
                <a:spcPts val="0"/>
              </a:spcBef>
              <a:buNone/>
              <a:defRPr sz="1500" b="1">
                <a:solidFill>
                  <a:schemeClr val="bg1"/>
                </a:solidFill>
              </a:defRPr>
            </a:lvl4pPr>
            <a:lvl5pPr marL="0" indent="0">
              <a:spcBef>
                <a:spcPts val="0"/>
              </a:spcBef>
              <a:buNone/>
              <a:defRPr sz="1500">
                <a:solidFill>
                  <a:schemeClr val="bg1"/>
                </a:solidFill>
              </a:defRPr>
            </a:lvl5pPr>
          </a:lstStyle>
          <a:p>
            <a:pPr lvl="0"/>
            <a:br>
              <a:rPr lang="ru-RU" dirty="0"/>
            </a:br>
            <a:r>
              <a:rPr lang="en-US" dirty="0"/>
              <a:t>Albert Einstein</a:t>
            </a:r>
            <a:endParaRPr lang="ru-RU" dirty="0"/>
          </a:p>
        </p:txBody>
      </p:sp>
    </p:spTree>
    <p:extLst>
      <p:ext uri="{BB962C8B-B14F-4D97-AF65-F5344CB8AC3E}">
        <p14:creationId xmlns:p14="http://schemas.microsoft.com/office/powerpoint/2010/main" val="4228806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text block+footnote">
    <p:spTree>
      <p:nvGrpSpPr>
        <p:cNvPr id="1" name=""/>
        <p:cNvGrpSpPr/>
        <p:nvPr/>
      </p:nvGrpSpPr>
      <p:grpSpPr>
        <a:xfrm>
          <a:off x="0" y="0"/>
          <a:ext cx="0" cy="0"/>
          <a:chOff x="0" y="0"/>
          <a:chExt cx="0" cy="0"/>
        </a:xfrm>
      </p:grpSpPr>
      <p:sp>
        <p:nvSpPr>
          <p:cNvPr id="10" name="Текст 6"/>
          <p:cNvSpPr>
            <a:spLocks noGrp="1"/>
          </p:cNvSpPr>
          <p:nvPr>
            <p:ph type="body" sz="quarter" idx="11" hasCustomPrompt="1"/>
          </p:nvPr>
        </p:nvSpPr>
        <p:spPr>
          <a:xfrm>
            <a:off x="863588" y="951571"/>
            <a:ext cx="6588731" cy="2880319"/>
          </a:xfrm>
          <a:prstGeom prst="rect">
            <a:avLst/>
          </a:prstGeom>
        </p:spPr>
        <p:txBody>
          <a:bodyPr/>
          <a:lstStyle>
            <a:lvl1pPr marL="0" indent="0">
              <a:spcBef>
                <a:spcPts val="0"/>
              </a:spcBef>
              <a:buNone/>
              <a:defRPr sz="3500">
                <a:latin typeface="Kaspersky Sans Display Semibold"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400"/>
            </a:lvl5pPr>
          </a:lstStyle>
          <a:p>
            <a:r>
              <a:rPr lang="en-US" dirty="0"/>
              <a:t>This is a reference point slide. Be considerate and always mention the source.</a:t>
            </a:r>
          </a:p>
        </p:txBody>
      </p:sp>
      <p:sp>
        <p:nvSpPr>
          <p:cNvPr id="11" name="TextBox 10">
            <a:extLst>
              <a:ext uri="{FF2B5EF4-FFF2-40B4-BE49-F238E27FC236}">
                <a16:creationId xmlns:a16="http://schemas.microsoft.com/office/drawing/2014/main" id="{7B9C82C5-1719-4908-A848-AEFE63006611}"/>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9" name="Текст 3">
            <a:extLst>
              <a:ext uri="{FF2B5EF4-FFF2-40B4-BE49-F238E27FC236}">
                <a16:creationId xmlns:a16="http://schemas.microsoft.com/office/drawing/2014/main" id="{7A0C4EAD-D7C1-4857-8CB2-814AD7A7F0AE}"/>
              </a:ext>
            </a:extLst>
          </p:cNvPr>
          <p:cNvSpPr>
            <a:spLocks noGrp="1"/>
          </p:cNvSpPr>
          <p:nvPr>
            <p:ph type="body" sz="quarter" idx="13" hasCustomPrompt="1"/>
          </p:nvPr>
        </p:nvSpPr>
        <p:spPr>
          <a:xfrm>
            <a:off x="863588" y="4263938"/>
            <a:ext cx="7992888" cy="540408"/>
          </a:xfrm>
          <a:prstGeom prst="rect">
            <a:avLst/>
          </a:prstGeom>
        </p:spPr>
        <p:txBody>
          <a:bodyPr/>
          <a:lstStyle>
            <a:lvl1pPr marL="0" indent="0">
              <a:spcBef>
                <a:spcPts val="0"/>
              </a:spcBef>
              <a:buFontTx/>
              <a:buBlip>
                <a:blip r:embed="rId2"/>
              </a:buBlip>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br>
              <a:rPr lang="ru-RU" dirty="0"/>
            </a:br>
            <a:r>
              <a:rPr lang="en-US" dirty="0"/>
              <a:t>Source Book, Source Author, Other Relevant Info</a:t>
            </a:r>
            <a:endParaRPr lang="ru-RU" dirty="0"/>
          </a:p>
        </p:txBody>
      </p:sp>
      <p:cxnSp>
        <p:nvCxnSpPr>
          <p:cNvPr id="14" name="Straight Connector 13">
            <a:extLst>
              <a:ext uri="{FF2B5EF4-FFF2-40B4-BE49-F238E27FC236}">
                <a16:creationId xmlns:a16="http://schemas.microsoft.com/office/drawing/2014/main" id="{2B735D71-2819-294D-884E-1F99CD90E3CA}"/>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15" name="Текст 3">
            <a:extLst>
              <a:ext uri="{FF2B5EF4-FFF2-40B4-BE49-F238E27FC236}">
                <a16:creationId xmlns:a16="http://schemas.microsoft.com/office/drawing/2014/main" id="{A02D7AD2-D51F-E74A-8671-79C400C71731}"/>
              </a:ext>
            </a:extLst>
          </p:cNvPr>
          <p:cNvSpPr>
            <a:spLocks noGrp="1"/>
          </p:cNvSpPr>
          <p:nvPr>
            <p:ph type="body" sz="quarter" idx="12" hasCustomPrompt="1"/>
          </p:nvPr>
        </p:nvSpPr>
        <p:spPr>
          <a:xfrm>
            <a:off x="143508" y="411163"/>
            <a:ext cx="8784391" cy="324384"/>
          </a:xfrm>
          <a:prstGeom prst="rect">
            <a:avLst/>
          </a:prstGeom>
        </p:spPr>
        <p:txBody>
          <a:bodyPr/>
          <a:lstStyle>
            <a:lvl1pPr marL="0" indent="0">
              <a:spcBef>
                <a:spcPts val="0"/>
              </a:spcBef>
              <a:buFontTx/>
              <a:buNone/>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endParaRPr lang="ru-RU" dirty="0"/>
          </a:p>
        </p:txBody>
      </p:sp>
    </p:spTree>
    <p:extLst>
      <p:ext uri="{BB962C8B-B14F-4D97-AF65-F5344CB8AC3E}">
        <p14:creationId xmlns:p14="http://schemas.microsoft.com/office/powerpoint/2010/main" val="1642885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block+footnote">
    <p:spTree>
      <p:nvGrpSpPr>
        <p:cNvPr id="1" name=""/>
        <p:cNvGrpSpPr/>
        <p:nvPr/>
      </p:nvGrpSpPr>
      <p:grpSpPr>
        <a:xfrm>
          <a:off x="0" y="0"/>
          <a:ext cx="0" cy="0"/>
          <a:chOff x="0" y="0"/>
          <a:chExt cx="0" cy="0"/>
        </a:xfrm>
      </p:grpSpPr>
      <p:sp>
        <p:nvSpPr>
          <p:cNvPr id="10" name="Текст 6"/>
          <p:cNvSpPr>
            <a:spLocks noGrp="1"/>
          </p:cNvSpPr>
          <p:nvPr>
            <p:ph type="body" sz="quarter" idx="11" hasCustomPrompt="1"/>
          </p:nvPr>
        </p:nvSpPr>
        <p:spPr>
          <a:xfrm>
            <a:off x="863588" y="951571"/>
            <a:ext cx="6588731" cy="2880319"/>
          </a:xfrm>
          <a:prstGeom prst="rect">
            <a:avLst/>
          </a:prstGeom>
        </p:spPr>
        <p:txBody>
          <a:bodyPr/>
          <a:lstStyle>
            <a:lvl1pPr marL="0" indent="0">
              <a:spcBef>
                <a:spcPts val="0"/>
              </a:spcBef>
              <a:buNone/>
              <a:defRPr sz="3500">
                <a:latin typeface="Kaspersky Sans Display Semibold"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400"/>
            </a:lvl5pPr>
          </a:lstStyle>
          <a:p>
            <a:r>
              <a:rPr lang="en-US" dirty="0"/>
              <a:t>This is a reference point slide. Be considerate and always mention the source.</a:t>
            </a:r>
          </a:p>
        </p:txBody>
      </p:sp>
      <p:sp>
        <p:nvSpPr>
          <p:cNvPr id="11" name="TextBox 10">
            <a:extLst>
              <a:ext uri="{FF2B5EF4-FFF2-40B4-BE49-F238E27FC236}">
                <a16:creationId xmlns:a16="http://schemas.microsoft.com/office/drawing/2014/main" id="{7B9C82C5-1719-4908-A848-AEFE63006611}"/>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9" name="Текст 3">
            <a:extLst>
              <a:ext uri="{FF2B5EF4-FFF2-40B4-BE49-F238E27FC236}">
                <a16:creationId xmlns:a16="http://schemas.microsoft.com/office/drawing/2014/main" id="{7A0C4EAD-D7C1-4857-8CB2-814AD7A7F0AE}"/>
              </a:ext>
            </a:extLst>
          </p:cNvPr>
          <p:cNvSpPr>
            <a:spLocks noGrp="1"/>
          </p:cNvSpPr>
          <p:nvPr>
            <p:ph type="body" sz="quarter" idx="13" hasCustomPrompt="1"/>
          </p:nvPr>
        </p:nvSpPr>
        <p:spPr>
          <a:xfrm>
            <a:off x="863588" y="4263938"/>
            <a:ext cx="7992888" cy="540408"/>
          </a:xfrm>
          <a:prstGeom prst="rect">
            <a:avLst/>
          </a:prstGeom>
        </p:spPr>
        <p:txBody>
          <a:bodyPr/>
          <a:lstStyle>
            <a:lvl1pPr marL="0" indent="0">
              <a:spcBef>
                <a:spcPts val="0"/>
              </a:spcBef>
              <a:buFontTx/>
              <a:buBlip>
                <a:blip r:embed="rId2"/>
              </a:buBlip>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br>
              <a:rPr lang="ru-RU" dirty="0"/>
            </a:br>
            <a:r>
              <a:rPr lang="en-US" dirty="0"/>
              <a:t>Source Book, Source Author, Other Relevant Info</a:t>
            </a:r>
            <a:endParaRPr lang="ru-RU" dirty="0"/>
          </a:p>
        </p:txBody>
      </p:sp>
    </p:spTree>
    <p:extLst>
      <p:ext uri="{BB962C8B-B14F-4D97-AF65-F5344CB8AC3E}">
        <p14:creationId xmlns:p14="http://schemas.microsoft.com/office/powerpoint/2010/main" val="293084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ck background">
    <p:bg>
      <p:bgPr>
        <a:solidFill>
          <a:srgbClr val="1E272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61403B-28BE-4E3E-92C0-F705B97746C7}"/>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text block+footnote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Текст 6"/>
          <p:cNvSpPr>
            <a:spLocks noGrp="1"/>
          </p:cNvSpPr>
          <p:nvPr>
            <p:ph type="body" sz="quarter" idx="11" hasCustomPrompt="1"/>
          </p:nvPr>
        </p:nvSpPr>
        <p:spPr>
          <a:xfrm>
            <a:off x="863588" y="951571"/>
            <a:ext cx="6588731" cy="2880319"/>
          </a:xfrm>
          <a:prstGeom prst="rect">
            <a:avLst/>
          </a:prstGeom>
        </p:spPr>
        <p:txBody>
          <a:bodyPr/>
          <a:lstStyle>
            <a:lvl1pPr marL="0" indent="0">
              <a:spcBef>
                <a:spcPts val="0"/>
              </a:spcBef>
              <a:buNone/>
              <a:defRPr sz="3500">
                <a:solidFill>
                  <a:schemeClr val="bg1"/>
                </a:solidFill>
                <a:latin typeface="Kaspersky Sans Display Semibold" panose="020B0003020000020004" pitchFamily="34" charset="0"/>
              </a:defRPr>
            </a:lvl1pPr>
            <a:lvl2pPr marL="0" indent="0">
              <a:spcBef>
                <a:spcPts val="0"/>
              </a:spcBef>
              <a:buNone/>
              <a:defRPr sz="1500" b="1">
                <a:solidFill>
                  <a:schemeClr val="bg1"/>
                </a:solidFill>
              </a:defRPr>
            </a:lvl2pPr>
            <a:lvl3pPr marL="0" indent="0">
              <a:spcBef>
                <a:spcPts val="0"/>
              </a:spcBef>
              <a:buNone/>
              <a:defRPr sz="1500">
                <a:solidFill>
                  <a:schemeClr val="bg1"/>
                </a:solidFill>
              </a:defRPr>
            </a:lvl3pPr>
            <a:lvl4pPr marL="0" indent="0">
              <a:spcBef>
                <a:spcPts val="0"/>
              </a:spcBef>
              <a:buNone/>
              <a:defRPr sz="1500" b="1">
                <a:solidFill>
                  <a:schemeClr val="bg1"/>
                </a:solidFill>
              </a:defRPr>
            </a:lvl4pPr>
            <a:lvl5pPr marL="0" indent="0">
              <a:spcBef>
                <a:spcPts val="0"/>
              </a:spcBef>
              <a:buNone/>
              <a:defRPr sz="1400">
                <a:solidFill>
                  <a:schemeClr val="bg1"/>
                </a:solidFill>
              </a:defRPr>
            </a:lvl5pPr>
          </a:lstStyle>
          <a:p>
            <a:r>
              <a:rPr lang="en-US" dirty="0"/>
              <a:t>This is a reference point slide. Be considerate and always mention the source.</a:t>
            </a:r>
          </a:p>
        </p:txBody>
      </p:sp>
      <p:sp>
        <p:nvSpPr>
          <p:cNvPr id="11" name="TextBox 10">
            <a:extLst>
              <a:ext uri="{FF2B5EF4-FFF2-40B4-BE49-F238E27FC236}">
                <a16:creationId xmlns:a16="http://schemas.microsoft.com/office/drawing/2014/main" id="{C6D0B930-8A49-4629-9A75-D1E4D0C8F746}"/>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
        <p:nvSpPr>
          <p:cNvPr id="9" name="Текст 3">
            <a:extLst>
              <a:ext uri="{FF2B5EF4-FFF2-40B4-BE49-F238E27FC236}">
                <a16:creationId xmlns:a16="http://schemas.microsoft.com/office/drawing/2014/main" id="{6E9C5BA9-B4F5-4332-9792-0062B490C28E}"/>
              </a:ext>
            </a:extLst>
          </p:cNvPr>
          <p:cNvSpPr>
            <a:spLocks noGrp="1"/>
          </p:cNvSpPr>
          <p:nvPr>
            <p:ph type="body" sz="quarter" idx="13" hasCustomPrompt="1"/>
          </p:nvPr>
        </p:nvSpPr>
        <p:spPr>
          <a:xfrm>
            <a:off x="863590" y="4263938"/>
            <a:ext cx="8028308" cy="540408"/>
          </a:xfrm>
          <a:prstGeom prst="rect">
            <a:avLst/>
          </a:prstGeom>
        </p:spPr>
        <p:txBody>
          <a:bodyPr/>
          <a:lstStyle>
            <a:lvl1pPr marL="0" indent="0">
              <a:spcBef>
                <a:spcPts val="0"/>
              </a:spcBef>
              <a:buFontTx/>
              <a:buBlip>
                <a:blip r:embed="rId3"/>
              </a:buBlip>
              <a:defRPr sz="1500">
                <a:solidFill>
                  <a:schemeClr val="bg1"/>
                </a:solidFill>
                <a:latin typeface="Kaspersky Sans Display Medium" panose="020B0003020000020004" pitchFamily="34" charset="0"/>
              </a:defRPr>
            </a:lvl1pPr>
            <a:lvl2pPr marL="0" indent="0">
              <a:spcBef>
                <a:spcPts val="0"/>
              </a:spcBef>
              <a:buNone/>
              <a:defRPr sz="1500" b="1">
                <a:solidFill>
                  <a:schemeClr val="bg1"/>
                </a:solidFill>
              </a:defRPr>
            </a:lvl2pPr>
            <a:lvl3pPr marL="0" indent="0">
              <a:spcBef>
                <a:spcPts val="0"/>
              </a:spcBef>
              <a:buNone/>
              <a:defRPr sz="1500">
                <a:solidFill>
                  <a:schemeClr val="bg1"/>
                </a:solidFill>
              </a:defRPr>
            </a:lvl3pPr>
            <a:lvl4pPr marL="0" indent="0">
              <a:spcBef>
                <a:spcPts val="0"/>
              </a:spcBef>
              <a:buNone/>
              <a:defRPr sz="1500" b="1">
                <a:solidFill>
                  <a:schemeClr val="bg1"/>
                </a:solidFill>
              </a:defRPr>
            </a:lvl4pPr>
            <a:lvl5pPr marL="0" indent="0">
              <a:spcBef>
                <a:spcPts val="0"/>
              </a:spcBef>
              <a:buNone/>
              <a:defRPr sz="1500">
                <a:solidFill>
                  <a:schemeClr val="bg1"/>
                </a:solidFill>
              </a:defRPr>
            </a:lvl5pPr>
          </a:lstStyle>
          <a:p>
            <a:pPr lvl="0"/>
            <a:br>
              <a:rPr lang="ru-RU" dirty="0"/>
            </a:br>
            <a:r>
              <a:rPr lang="en-US" dirty="0"/>
              <a:t>Source Book, Source Author, Other Relevant Info</a:t>
            </a:r>
            <a:endParaRPr lang="ru-RU" dirty="0"/>
          </a:p>
        </p:txBody>
      </p:sp>
      <p:cxnSp>
        <p:nvCxnSpPr>
          <p:cNvPr id="7" name="Straight Connector 6">
            <a:extLst>
              <a:ext uri="{FF2B5EF4-FFF2-40B4-BE49-F238E27FC236}">
                <a16:creationId xmlns:a16="http://schemas.microsoft.com/office/drawing/2014/main" id="{AE5F7946-C72F-0840-AFA7-A3AB2D3AA3CC}"/>
              </a:ext>
            </a:extLst>
          </p:cNvPr>
          <p:cNvCxnSpPr>
            <a:cxnSpLocks/>
          </p:cNvCxnSpPr>
          <p:nvPr userDrawn="1"/>
        </p:nvCxnSpPr>
        <p:spPr>
          <a:xfrm>
            <a:off x="251520"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2" name="Текст 3">
            <a:extLst>
              <a:ext uri="{FF2B5EF4-FFF2-40B4-BE49-F238E27FC236}">
                <a16:creationId xmlns:a16="http://schemas.microsoft.com/office/drawing/2014/main" id="{26D8AD16-EDB4-1D4C-98DE-52BD3FF31E3C}"/>
              </a:ext>
            </a:extLst>
          </p:cNvPr>
          <p:cNvSpPr>
            <a:spLocks noGrp="1"/>
          </p:cNvSpPr>
          <p:nvPr>
            <p:ph type="body" sz="quarter" idx="10" hasCustomPrompt="1"/>
          </p:nvPr>
        </p:nvSpPr>
        <p:spPr>
          <a:xfrm>
            <a:off x="143508" y="411163"/>
            <a:ext cx="8784391" cy="324384"/>
          </a:xfrm>
          <a:prstGeom prst="rect">
            <a:avLst/>
          </a:prstGeom>
        </p:spPr>
        <p:txBody>
          <a:bodyPr/>
          <a:lstStyle>
            <a:lvl1pPr marL="0" indent="0">
              <a:spcBef>
                <a:spcPts val="0"/>
              </a:spcBef>
              <a:buFontTx/>
              <a:buNone/>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endParaRPr lang="ru-RU" dirty="0"/>
          </a:p>
        </p:txBody>
      </p:sp>
    </p:spTree>
    <p:extLst>
      <p:ext uri="{BB962C8B-B14F-4D97-AF65-F5344CB8AC3E}">
        <p14:creationId xmlns:p14="http://schemas.microsoft.com/office/powerpoint/2010/main" val="2946312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block+footnote on black">
    <p:bg>
      <p:bgPr>
        <a:solidFill>
          <a:srgbClr val="1E2728"/>
        </a:solidFill>
        <a:effectLst/>
      </p:bgPr>
    </p:bg>
    <p:spTree>
      <p:nvGrpSpPr>
        <p:cNvPr id="1" name=""/>
        <p:cNvGrpSpPr/>
        <p:nvPr/>
      </p:nvGrpSpPr>
      <p:grpSpPr>
        <a:xfrm>
          <a:off x="0" y="0"/>
          <a:ext cx="0" cy="0"/>
          <a:chOff x="0" y="0"/>
          <a:chExt cx="0" cy="0"/>
        </a:xfrm>
      </p:grpSpPr>
      <p:sp>
        <p:nvSpPr>
          <p:cNvPr id="10" name="Текст 6"/>
          <p:cNvSpPr>
            <a:spLocks noGrp="1"/>
          </p:cNvSpPr>
          <p:nvPr>
            <p:ph type="body" sz="quarter" idx="11" hasCustomPrompt="1"/>
          </p:nvPr>
        </p:nvSpPr>
        <p:spPr>
          <a:xfrm>
            <a:off x="863588" y="951571"/>
            <a:ext cx="6588731" cy="2880319"/>
          </a:xfrm>
          <a:prstGeom prst="rect">
            <a:avLst/>
          </a:prstGeom>
        </p:spPr>
        <p:txBody>
          <a:bodyPr/>
          <a:lstStyle>
            <a:lvl1pPr marL="0" indent="0">
              <a:spcBef>
                <a:spcPts val="0"/>
              </a:spcBef>
              <a:buNone/>
              <a:defRPr sz="3500">
                <a:solidFill>
                  <a:schemeClr val="bg1"/>
                </a:solidFill>
                <a:latin typeface="Kaspersky Sans Display Semibold" panose="020B0003020000020004" pitchFamily="34" charset="0"/>
              </a:defRPr>
            </a:lvl1pPr>
            <a:lvl2pPr marL="0" indent="0">
              <a:spcBef>
                <a:spcPts val="0"/>
              </a:spcBef>
              <a:buNone/>
              <a:defRPr sz="1500" b="1">
                <a:solidFill>
                  <a:schemeClr val="bg1"/>
                </a:solidFill>
              </a:defRPr>
            </a:lvl2pPr>
            <a:lvl3pPr marL="0" indent="0">
              <a:spcBef>
                <a:spcPts val="0"/>
              </a:spcBef>
              <a:buNone/>
              <a:defRPr sz="1500">
                <a:solidFill>
                  <a:schemeClr val="bg1"/>
                </a:solidFill>
              </a:defRPr>
            </a:lvl3pPr>
            <a:lvl4pPr marL="0" indent="0">
              <a:spcBef>
                <a:spcPts val="0"/>
              </a:spcBef>
              <a:buNone/>
              <a:defRPr sz="1500" b="1">
                <a:solidFill>
                  <a:schemeClr val="bg1"/>
                </a:solidFill>
              </a:defRPr>
            </a:lvl4pPr>
            <a:lvl5pPr marL="0" indent="0">
              <a:spcBef>
                <a:spcPts val="0"/>
              </a:spcBef>
              <a:buNone/>
              <a:defRPr sz="1400">
                <a:solidFill>
                  <a:schemeClr val="bg1"/>
                </a:solidFill>
              </a:defRPr>
            </a:lvl5pPr>
          </a:lstStyle>
          <a:p>
            <a:r>
              <a:rPr lang="en-US" dirty="0"/>
              <a:t>This is a reference point slide. Be considerate and always mention the source.</a:t>
            </a:r>
          </a:p>
        </p:txBody>
      </p:sp>
      <p:sp>
        <p:nvSpPr>
          <p:cNvPr id="11" name="TextBox 10">
            <a:extLst>
              <a:ext uri="{FF2B5EF4-FFF2-40B4-BE49-F238E27FC236}">
                <a16:creationId xmlns:a16="http://schemas.microsoft.com/office/drawing/2014/main" id="{C6D0B930-8A49-4629-9A75-D1E4D0C8F746}"/>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
        <p:nvSpPr>
          <p:cNvPr id="9" name="Текст 3">
            <a:extLst>
              <a:ext uri="{FF2B5EF4-FFF2-40B4-BE49-F238E27FC236}">
                <a16:creationId xmlns:a16="http://schemas.microsoft.com/office/drawing/2014/main" id="{6E9C5BA9-B4F5-4332-9792-0062B490C28E}"/>
              </a:ext>
            </a:extLst>
          </p:cNvPr>
          <p:cNvSpPr>
            <a:spLocks noGrp="1"/>
          </p:cNvSpPr>
          <p:nvPr>
            <p:ph type="body" sz="quarter" idx="13" hasCustomPrompt="1"/>
          </p:nvPr>
        </p:nvSpPr>
        <p:spPr>
          <a:xfrm>
            <a:off x="863590" y="4263938"/>
            <a:ext cx="8028308" cy="540408"/>
          </a:xfrm>
          <a:prstGeom prst="rect">
            <a:avLst/>
          </a:prstGeom>
        </p:spPr>
        <p:txBody>
          <a:bodyPr/>
          <a:lstStyle>
            <a:lvl1pPr marL="0" indent="0">
              <a:spcBef>
                <a:spcPts val="0"/>
              </a:spcBef>
              <a:buFontTx/>
              <a:buBlip>
                <a:blip r:embed="rId2"/>
              </a:buBlip>
              <a:defRPr sz="1500">
                <a:solidFill>
                  <a:schemeClr val="bg1"/>
                </a:solidFill>
                <a:latin typeface="Kaspersky Sans Display Medium" panose="020B0003020000020004" pitchFamily="34" charset="0"/>
              </a:defRPr>
            </a:lvl1pPr>
            <a:lvl2pPr marL="0" indent="0">
              <a:spcBef>
                <a:spcPts val="0"/>
              </a:spcBef>
              <a:buNone/>
              <a:defRPr sz="1500" b="1">
                <a:solidFill>
                  <a:schemeClr val="bg1"/>
                </a:solidFill>
              </a:defRPr>
            </a:lvl2pPr>
            <a:lvl3pPr marL="0" indent="0">
              <a:spcBef>
                <a:spcPts val="0"/>
              </a:spcBef>
              <a:buNone/>
              <a:defRPr sz="1500">
                <a:solidFill>
                  <a:schemeClr val="bg1"/>
                </a:solidFill>
              </a:defRPr>
            </a:lvl3pPr>
            <a:lvl4pPr marL="0" indent="0">
              <a:spcBef>
                <a:spcPts val="0"/>
              </a:spcBef>
              <a:buNone/>
              <a:defRPr sz="1500" b="1">
                <a:solidFill>
                  <a:schemeClr val="bg1"/>
                </a:solidFill>
              </a:defRPr>
            </a:lvl4pPr>
            <a:lvl5pPr marL="0" indent="0">
              <a:spcBef>
                <a:spcPts val="0"/>
              </a:spcBef>
              <a:buNone/>
              <a:defRPr sz="1500">
                <a:solidFill>
                  <a:schemeClr val="bg1"/>
                </a:solidFill>
              </a:defRPr>
            </a:lvl5pPr>
          </a:lstStyle>
          <a:p>
            <a:pPr lvl="0"/>
            <a:br>
              <a:rPr lang="ru-RU" dirty="0"/>
            </a:br>
            <a:r>
              <a:rPr lang="en-US" dirty="0"/>
              <a:t>Source Book, Source Author, Other Relevant Info</a:t>
            </a:r>
            <a:endParaRPr lang="ru-RU" dirty="0"/>
          </a:p>
        </p:txBody>
      </p:sp>
    </p:spTree>
    <p:extLst>
      <p:ext uri="{BB962C8B-B14F-4D97-AF65-F5344CB8AC3E}">
        <p14:creationId xmlns:p14="http://schemas.microsoft.com/office/powerpoint/2010/main" val="1298117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portant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hasCustomPrompt="1"/>
          </p:nvPr>
        </p:nvSpPr>
        <p:spPr>
          <a:xfrm>
            <a:off x="251520" y="699542"/>
            <a:ext cx="8640960" cy="3024336"/>
          </a:xfrm>
        </p:spPr>
        <p:txBody>
          <a:bodyPr>
            <a:noAutofit/>
          </a:bodyPr>
          <a:lstStyle>
            <a:lvl1pPr>
              <a:defRPr sz="24300">
                <a:solidFill>
                  <a:schemeClr val="bg1"/>
                </a:solidFill>
                <a:latin typeface="Kaspersky Sans Display Medium" panose="020B0003020000020004" pitchFamily="34" charset="0"/>
              </a:defRPr>
            </a:lvl1pPr>
          </a:lstStyle>
          <a:p>
            <a:r>
              <a:rPr lang="en-US" dirty="0"/>
              <a:t>1997</a:t>
            </a:r>
            <a:endParaRPr lang="ru-RU" dirty="0"/>
          </a:p>
        </p:txBody>
      </p:sp>
      <p:sp>
        <p:nvSpPr>
          <p:cNvPr id="6" name="Текст 5"/>
          <p:cNvSpPr>
            <a:spLocks noGrp="1"/>
          </p:cNvSpPr>
          <p:nvPr>
            <p:ph type="body" sz="quarter" idx="10" hasCustomPrompt="1"/>
          </p:nvPr>
        </p:nvSpPr>
        <p:spPr>
          <a:xfrm>
            <a:off x="250825" y="4479925"/>
            <a:ext cx="8642350" cy="252413"/>
          </a:xfrm>
          <a:prstGeom prst="rect">
            <a:avLst/>
          </a:prstGeom>
        </p:spPr>
        <p:txBody>
          <a:bodyPr/>
          <a:lstStyle>
            <a:lvl1pPr marL="0" indent="0" algn="ctr">
              <a:spcBef>
                <a:spcPts val="0"/>
              </a:spcBef>
              <a:buNone/>
              <a:defRPr sz="1500"/>
            </a:lvl1pPr>
            <a:lvl2pPr marL="0" indent="0" algn="ctr">
              <a:spcBef>
                <a:spcPts val="0"/>
              </a:spcBef>
              <a:buNone/>
              <a:defRPr sz="1500"/>
            </a:lvl2pPr>
            <a:lvl3pPr marL="0" indent="0" algn="ctr">
              <a:spcBef>
                <a:spcPts val="0"/>
              </a:spcBef>
              <a:buNone/>
              <a:defRPr sz="1500">
                <a:solidFill>
                  <a:schemeClr val="bg1"/>
                </a:solidFill>
                <a:latin typeface="Kaspersky Sans Display Medium" panose="020B0003020000020004" pitchFamily="34" charset="0"/>
              </a:defRPr>
            </a:lvl3pPr>
            <a:lvl4pPr marL="0" indent="0" algn="ctr">
              <a:spcBef>
                <a:spcPts val="0"/>
              </a:spcBef>
              <a:buNone/>
              <a:defRPr sz="1500" b="1"/>
            </a:lvl4pPr>
            <a:lvl5pPr marL="0" indent="0" algn="ctr">
              <a:spcBef>
                <a:spcPts val="0"/>
              </a:spcBef>
              <a:buNone/>
              <a:defRPr sz="1400"/>
            </a:lvl5pPr>
          </a:lstStyle>
          <a:p>
            <a:pPr lvl="2"/>
            <a:r>
              <a:rPr lang="en-US" dirty="0"/>
              <a:t>The year Kaspersky was founded</a:t>
            </a:r>
            <a:endParaRPr lang="ru-RU" dirty="0"/>
          </a:p>
        </p:txBody>
      </p:sp>
      <p:sp>
        <p:nvSpPr>
          <p:cNvPr id="8" name="TextBox 7">
            <a:extLst>
              <a:ext uri="{FF2B5EF4-FFF2-40B4-BE49-F238E27FC236}">
                <a16:creationId xmlns:a16="http://schemas.microsoft.com/office/drawing/2014/main" id="{67194D4F-BC75-441F-A7BD-8C346D9B3A86}"/>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portant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hasCustomPrompt="1"/>
          </p:nvPr>
        </p:nvSpPr>
        <p:spPr>
          <a:xfrm>
            <a:off x="251520" y="699542"/>
            <a:ext cx="8640960" cy="3024336"/>
          </a:xfrm>
        </p:spPr>
        <p:txBody>
          <a:bodyPr>
            <a:noAutofit/>
          </a:bodyPr>
          <a:lstStyle>
            <a:lvl1pPr>
              <a:defRPr sz="24300">
                <a:solidFill>
                  <a:schemeClr val="bg1"/>
                </a:solidFill>
                <a:latin typeface="Kaspersky Sans Display Medium" panose="020B0003020000020004" pitchFamily="34" charset="0"/>
              </a:defRPr>
            </a:lvl1pPr>
          </a:lstStyle>
          <a:p>
            <a:r>
              <a:rPr lang="en-US" dirty="0"/>
              <a:t>1997</a:t>
            </a:r>
            <a:endParaRPr lang="ru-RU" dirty="0"/>
          </a:p>
        </p:txBody>
      </p:sp>
      <p:sp>
        <p:nvSpPr>
          <p:cNvPr id="6" name="Текст 5"/>
          <p:cNvSpPr>
            <a:spLocks noGrp="1"/>
          </p:cNvSpPr>
          <p:nvPr>
            <p:ph type="body" sz="quarter" idx="10" hasCustomPrompt="1"/>
          </p:nvPr>
        </p:nvSpPr>
        <p:spPr>
          <a:xfrm>
            <a:off x="250825" y="4479925"/>
            <a:ext cx="8642350" cy="252413"/>
          </a:xfrm>
          <a:prstGeom prst="rect">
            <a:avLst/>
          </a:prstGeom>
        </p:spPr>
        <p:txBody>
          <a:bodyPr/>
          <a:lstStyle>
            <a:lvl1pPr marL="0" indent="0" algn="ctr">
              <a:spcBef>
                <a:spcPts val="0"/>
              </a:spcBef>
              <a:buNone/>
              <a:defRPr sz="1500"/>
            </a:lvl1pPr>
            <a:lvl2pPr marL="0" indent="0" algn="ctr">
              <a:spcBef>
                <a:spcPts val="0"/>
              </a:spcBef>
              <a:buNone/>
              <a:defRPr sz="1500"/>
            </a:lvl2pPr>
            <a:lvl3pPr marL="0" indent="0" algn="ctr">
              <a:spcBef>
                <a:spcPts val="0"/>
              </a:spcBef>
              <a:buNone/>
              <a:defRPr sz="1500">
                <a:solidFill>
                  <a:schemeClr val="bg1"/>
                </a:solidFill>
                <a:latin typeface="Kaspersky Sans Display Medium" panose="020B0003020000020004" pitchFamily="34" charset="0"/>
              </a:defRPr>
            </a:lvl3pPr>
            <a:lvl4pPr marL="0" indent="0" algn="ctr">
              <a:spcBef>
                <a:spcPts val="0"/>
              </a:spcBef>
              <a:buNone/>
              <a:defRPr sz="1500" b="1"/>
            </a:lvl4pPr>
            <a:lvl5pPr marL="0" indent="0" algn="ctr">
              <a:spcBef>
                <a:spcPts val="0"/>
              </a:spcBef>
              <a:buNone/>
              <a:defRPr sz="1400"/>
            </a:lvl5pPr>
          </a:lstStyle>
          <a:p>
            <a:pPr lvl="2"/>
            <a:r>
              <a:rPr lang="en-US" dirty="0"/>
              <a:t>The year Kaspersky was founded</a:t>
            </a:r>
            <a:endParaRPr lang="ru-RU" dirty="0"/>
          </a:p>
        </p:txBody>
      </p:sp>
      <p:sp>
        <p:nvSpPr>
          <p:cNvPr id="8" name="TextBox 7">
            <a:extLst>
              <a:ext uri="{FF2B5EF4-FFF2-40B4-BE49-F238E27FC236}">
                <a16:creationId xmlns:a16="http://schemas.microsoft.com/office/drawing/2014/main" id="{67194D4F-BC75-441F-A7BD-8C346D9B3A86}"/>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Tree>
    <p:extLst>
      <p:ext uri="{BB962C8B-B14F-4D97-AF65-F5344CB8AC3E}">
        <p14:creationId xmlns:p14="http://schemas.microsoft.com/office/powerpoint/2010/main" val="422323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text block+place for hex ">
    <p:spTree>
      <p:nvGrpSpPr>
        <p:cNvPr id="1" name=""/>
        <p:cNvGrpSpPr/>
        <p:nvPr/>
      </p:nvGrpSpPr>
      <p:grpSpPr>
        <a:xfrm>
          <a:off x="0" y="0"/>
          <a:ext cx="0" cy="0"/>
          <a:chOff x="0" y="0"/>
          <a:chExt cx="0" cy="0"/>
        </a:xfrm>
      </p:grpSpPr>
      <p:sp>
        <p:nvSpPr>
          <p:cNvPr id="5" name="Текст 10"/>
          <p:cNvSpPr>
            <a:spLocks noGrp="1"/>
          </p:cNvSpPr>
          <p:nvPr>
            <p:ph type="body" sz="quarter" idx="18" hasCustomPrompt="1"/>
          </p:nvPr>
        </p:nvSpPr>
        <p:spPr>
          <a:xfrm>
            <a:off x="142874" y="951570"/>
            <a:ext cx="4429126" cy="3060340"/>
          </a:xfrm>
          <a:prstGeom prst="rect">
            <a:avLst/>
          </a:prstGeom>
        </p:spPr>
        <p:txBody>
          <a:bodyPr/>
          <a:lstStyle>
            <a:lvl1pPr marL="0" indent="0">
              <a:spcBef>
                <a:spcPts val="0"/>
              </a:spcBef>
              <a:buNone/>
              <a:defRPr sz="3500">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r>
              <a:rPr lang="en-US" dirty="0"/>
              <a:t>Short statement.</a:t>
            </a:r>
          </a:p>
          <a:p>
            <a:r>
              <a:rPr lang="en-US" dirty="0"/>
              <a:t>Meaningful picture</a:t>
            </a:r>
          </a:p>
          <a:p>
            <a:r>
              <a:rPr lang="en-US" dirty="0"/>
              <a:t>inside the hexagon in</a:t>
            </a:r>
          </a:p>
          <a:p>
            <a:r>
              <a:rPr lang="en-US" dirty="0"/>
              <a:t>Freedom </a:t>
            </a:r>
            <a:r>
              <a:rPr lang="en-US" dirty="0" err="1"/>
              <a:t>photostyle</a:t>
            </a:r>
            <a:r>
              <a:rPr lang="en-US" dirty="0"/>
              <a:t>.</a:t>
            </a:r>
            <a:endParaRPr lang="ru-RU" dirty="0"/>
          </a:p>
        </p:txBody>
      </p:sp>
      <p:sp>
        <p:nvSpPr>
          <p:cNvPr id="10" name="TextBox 9">
            <a:extLst>
              <a:ext uri="{FF2B5EF4-FFF2-40B4-BE49-F238E27FC236}">
                <a16:creationId xmlns:a16="http://schemas.microsoft.com/office/drawing/2014/main" id="{A1EA74B2-2B96-4EB2-93BC-80EE0B9E7DC1}"/>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cxnSp>
        <p:nvCxnSpPr>
          <p:cNvPr id="6" name="Straight Connector 5">
            <a:extLst>
              <a:ext uri="{FF2B5EF4-FFF2-40B4-BE49-F238E27FC236}">
                <a16:creationId xmlns:a16="http://schemas.microsoft.com/office/drawing/2014/main" id="{11F0CC36-A5A6-DB44-9503-B8B5D33AA101}"/>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Текст 3">
            <a:extLst>
              <a:ext uri="{FF2B5EF4-FFF2-40B4-BE49-F238E27FC236}">
                <a16:creationId xmlns:a16="http://schemas.microsoft.com/office/drawing/2014/main" id="{36FE1121-9496-9147-9A90-9E62273119B9}"/>
              </a:ext>
            </a:extLst>
          </p:cNvPr>
          <p:cNvSpPr>
            <a:spLocks noGrp="1"/>
          </p:cNvSpPr>
          <p:nvPr>
            <p:ph type="body" sz="quarter" idx="19" hasCustomPrompt="1"/>
          </p:nvPr>
        </p:nvSpPr>
        <p:spPr>
          <a:xfrm>
            <a:off x="142874" y="411161"/>
            <a:ext cx="8784391" cy="324385"/>
          </a:xfrm>
          <a:prstGeom prst="rect">
            <a:avLst/>
          </a:prstGeom>
        </p:spPr>
        <p:txBody>
          <a:bodyPr/>
          <a:lstStyle>
            <a:lvl1pPr marL="0" indent="0">
              <a:spcBef>
                <a:spcPts val="0"/>
              </a:spcBef>
              <a:buFontTx/>
              <a:buNone/>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endParaRPr lang="ru-RU"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text block+fullscreen picture">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A92E81D6-57D3-46D5-A88C-EBCC29657254}"/>
              </a:ext>
            </a:extLst>
          </p:cNvPr>
          <p:cNvSpPr>
            <a:spLocks noGrp="1"/>
          </p:cNvSpPr>
          <p:nvPr>
            <p:ph type="pic" sz="quarter" idx="10"/>
          </p:nvPr>
        </p:nvSpPr>
        <p:spPr>
          <a:xfrm>
            <a:off x="-5269" y="0"/>
            <a:ext cx="9144000" cy="5143500"/>
          </a:xfrm>
          <a:prstGeom prst="rect">
            <a:avLst/>
          </a:prstGeom>
        </p:spPr>
        <p:txBody>
          <a:bodyPr/>
          <a:lstStyle>
            <a:lvl1pPr marL="0" indent="0" algn="ctr">
              <a:buNone/>
              <a:defRPr sz="1000">
                <a:latin typeface="Kaspersky Sans Display Medium" panose="020B0003020000020004" pitchFamily="34" charset="0"/>
              </a:defRPr>
            </a:lvl1pPr>
          </a:lstStyle>
          <a:p>
            <a:endParaRPr lang="ru-RU" dirty="0"/>
          </a:p>
        </p:txBody>
      </p:sp>
      <p:sp>
        <p:nvSpPr>
          <p:cNvPr id="6" name="TextBox 5">
            <a:extLst>
              <a:ext uri="{FF2B5EF4-FFF2-40B4-BE49-F238E27FC236}">
                <a16:creationId xmlns:a16="http://schemas.microsoft.com/office/drawing/2014/main" id="{65FD4606-FDF0-42A7-B38C-0F31B23CE405}"/>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5" name="Текст 10">
            <a:extLst>
              <a:ext uri="{FF2B5EF4-FFF2-40B4-BE49-F238E27FC236}">
                <a16:creationId xmlns:a16="http://schemas.microsoft.com/office/drawing/2014/main" id="{7C453BD9-6D37-46DD-A199-0490E1C5E946}"/>
              </a:ext>
            </a:extLst>
          </p:cNvPr>
          <p:cNvSpPr>
            <a:spLocks noGrp="1"/>
          </p:cNvSpPr>
          <p:nvPr>
            <p:ph type="body" sz="quarter" idx="18" hasCustomPrompt="1"/>
          </p:nvPr>
        </p:nvSpPr>
        <p:spPr>
          <a:xfrm>
            <a:off x="142874" y="951570"/>
            <a:ext cx="4429126" cy="3060340"/>
          </a:xfrm>
          <a:prstGeom prst="rect">
            <a:avLst/>
          </a:prstGeom>
        </p:spPr>
        <p:txBody>
          <a:bodyPr/>
          <a:lstStyle>
            <a:lvl1pPr marL="0" indent="0">
              <a:spcBef>
                <a:spcPts val="0"/>
              </a:spcBef>
              <a:buNone/>
              <a:defRPr sz="3500">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r>
              <a:rPr lang="en-US" dirty="0"/>
              <a:t>Short statement.</a:t>
            </a:r>
          </a:p>
          <a:p>
            <a:r>
              <a:rPr lang="en-US" dirty="0"/>
              <a:t>Atmospheric</a:t>
            </a:r>
          </a:p>
          <a:p>
            <a:r>
              <a:rPr lang="en-US" dirty="0"/>
              <a:t>picture in Immersion</a:t>
            </a:r>
          </a:p>
          <a:p>
            <a:r>
              <a:rPr lang="en-US" dirty="0" err="1"/>
              <a:t>photostyle</a:t>
            </a:r>
            <a:r>
              <a:rPr lang="en-US" dirty="0"/>
              <a:t> used</a:t>
            </a:r>
          </a:p>
          <a:p>
            <a:r>
              <a:rPr lang="en-US" dirty="0"/>
              <a:t>as background.</a:t>
            </a:r>
            <a:endParaRPr lang="ru-RU" dirty="0"/>
          </a:p>
        </p:txBody>
      </p:sp>
      <p:cxnSp>
        <p:nvCxnSpPr>
          <p:cNvPr id="7" name="Straight Connector 6">
            <a:extLst>
              <a:ext uri="{FF2B5EF4-FFF2-40B4-BE49-F238E27FC236}">
                <a16:creationId xmlns:a16="http://schemas.microsoft.com/office/drawing/2014/main" id="{DC095C65-4D58-3546-BE98-C7D7B80C209E}"/>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Текст 3">
            <a:extLst>
              <a:ext uri="{FF2B5EF4-FFF2-40B4-BE49-F238E27FC236}">
                <a16:creationId xmlns:a16="http://schemas.microsoft.com/office/drawing/2014/main" id="{42533424-16AC-C846-802C-C70753CB944F}"/>
              </a:ext>
            </a:extLst>
          </p:cNvPr>
          <p:cNvSpPr>
            <a:spLocks noGrp="1"/>
          </p:cNvSpPr>
          <p:nvPr>
            <p:ph type="body" sz="quarter" idx="19" hasCustomPrompt="1"/>
          </p:nvPr>
        </p:nvSpPr>
        <p:spPr>
          <a:xfrm>
            <a:off x="142874" y="411161"/>
            <a:ext cx="8784391" cy="324385"/>
          </a:xfrm>
          <a:prstGeom prst="rect">
            <a:avLst/>
          </a:prstGeom>
        </p:spPr>
        <p:txBody>
          <a:bodyPr/>
          <a:lstStyle>
            <a:lvl1pPr marL="0" indent="0">
              <a:spcBef>
                <a:spcPts val="0"/>
              </a:spcBef>
              <a:buFontTx/>
              <a:buNone/>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endParaRPr lang="ru-RU" dirty="0"/>
          </a:p>
        </p:txBody>
      </p:sp>
    </p:spTree>
    <p:extLst>
      <p:ext uri="{BB962C8B-B14F-4D97-AF65-F5344CB8AC3E}">
        <p14:creationId xmlns:p14="http://schemas.microsoft.com/office/powerpoint/2010/main" val="1269088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headline+text block+3 subhead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9834E3-0CB5-CF4D-A7B1-971F3BDB2BF6}"/>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13" name="Текст 3">
            <a:extLst>
              <a:ext uri="{FF2B5EF4-FFF2-40B4-BE49-F238E27FC236}">
                <a16:creationId xmlns:a16="http://schemas.microsoft.com/office/drawing/2014/main" id="{08A63232-5F31-7F40-86A0-1F830F712177}"/>
              </a:ext>
            </a:extLst>
          </p:cNvPr>
          <p:cNvSpPr>
            <a:spLocks noGrp="1"/>
          </p:cNvSpPr>
          <p:nvPr>
            <p:ph type="body" sz="quarter" idx="10" hasCustomPrompt="1"/>
          </p:nvPr>
        </p:nvSpPr>
        <p:spPr>
          <a:xfrm>
            <a:off x="143508" y="406961"/>
            <a:ext cx="8784391" cy="328586"/>
          </a:xfrm>
          <a:prstGeom prst="rect">
            <a:avLst/>
          </a:prstGeom>
          <a:ln>
            <a:noFill/>
          </a:ln>
        </p:spPr>
        <p:txBody>
          <a:bodyPr/>
          <a:lstStyle>
            <a:lvl1pPr marL="0" indent="0">
              <a:spcBef>
                <a:spcPts val="0"/>
              </a:spcBef>
              <a:buFontTx/>
              <a:buNone/>
              <a:defRPr sz="1500">
                <a:solidFill>
                  <a:schemeClr val="tx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p>
        </p:txBody>
      </p:sp>
      <p:sp>
        <p:nvSpPr>
          <p:cNvPr id="7" name="Текст 6"/>
          <p:cNvSpPr>
            <a:spLocks noGrp="1"/>
          </p:cNvSpPr>
          <p:nvPr>
            <p:ph type="body" sz="quarter" idx="11" hasCustomPrompt="1"/>
          </p:nvPr>
        </p:nvSpPr>
        <p:spPr>
          <a:xfrm>
            <a:off x="863589" y="951571"/>
            <a:ext cx="2988331" cy="1620179"/>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3500">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3 talking points</a:t>
            </a:r>
          </a:p>
        </p:txBody>
      </p:sp>
      <p:sp>
        <p:nvSpPr>
          <p:cNvPr id="9" name="Текст 16"/>
          <p:cNvSpPr>
            <a:spLocks noGrp="1"/>
          </p:cNvSpPr>
          <p:nvPr>
            <p:ph type="body" sz="quarter" idx="14" hasCustomPrompt="1"/>
          </p:nvPr>
        </p:nvSpPr>
        <p:spPr>
          <a:xfrm>
            <a:off x="863601" y="2471172"/>
            <a:ext cx="2988319" cy="1656184"/>
          </a:xfrm>
          <a:prstGeom prst="rect">
            <a:avLst/>
          </a:prstGeom>
        </p:spPr>
        <p:txBody>
          <a:bodyPr/>
          <a:lstStyle>
            <a:lvl1pPr marL="0" indent="0">
              <a:spcBef>
                <a:spcPts val="0"/>
              </a:spcBef>
              <a:buNone/>
              <a:defRPr sz="1800">
                <a:latin typeface="Kaspersky Sans Display Medium" panose="020B0003020000020004" pitchFamily="34" charset="0"/>
              </a:defRPr>
            </a:lvl1pPr>
            <a:lvl2pPr marL="0" indent="0">
              <a:spcBef>
                <a:spcPts val="0"/>
              </a:spcBef>
              <a:buNone/>
              <a:defRPr sz="1800" b="0"/>
            </a:lvl2pPr>
            <a:lvl3pPr marL="0" indent="0">
              <a:spcBef>
                <a:spcPts val="0"/>
              </a:spcBef>
              <a:buNone/>
              <a:defRPr sz="1800" b="1"/>
            </a:lvl3pPr>
            <a:lvl4pPr marL="0" indent="0">
              <a:spcBef>
                <a:spcPts val="0"/>
              </a:spcBef>
              <a:buNone/>
              <a:defRPr sz="1800" b="0"/>
            </a:lvl4pPr>
            <a:lvl5pPr marL="0" indent="0">
              <a:spcBef>
                <a:spcPts val="0"/>
              </a:spcBef>
              <a:buNone/>
              <a:defRPr sz="1800"/>
            </a:lvl5pPr>
          </a:lstStyle>
          <a:p>
            <a:pPr lvl="0"/>
            <a:r>
              <a:rPr lang="en-US" dirty="0"/>
              <a:t>Sub-Headlines Page-Title/Captions/Text</a:t>
            </a:r>
            <a:endParaRPr lang="ru-RU" dirty="0"/>
          </a:p>
        </p:txBody>
      </p:sp>
      <p:sp>
        <p:nvSpPr>
          <p:cNvPr id="17" name="TextBox 16">
            <a:extLst>
              <a:ext uri="{FF2B5EF4-FFF2-40B4-BE49-F238E27FC236}">
                <a16:creationId xmlns:a16="http://schemas.microsoft.com/office/drawing/2014/main" id="{A7AF69AD-879C-47DE-824E-20BCCAEB2385}"/>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3" name="Текст 2">
            <a:extLst>
              <a:ext uri="{FF2B5EF4-FFF2-40B4-BE49-F238E27FC236}">
                <a16:creationId xmlns:a16="http://schemas.microsoft.com/office/drawing/2014/main" id="{02A5E0E4-D5B5-47F1-A96A-D27FEA26196B}"/>
              </a:ext>
            </a:extLst>
          </p:cNvPr>
          <p:cNvSpPr>
            <a:spLocks noGrp="1"/>
          </p:cNvSpPr>
          <p:nvPr>
            <p:ph type="body" sz="quarter" idx="16" hasCustomPrompt="1"/>
          </p:nvPr>
        </p:nvSpPr>
        <p:spPr>
          <a:xfrm>
            <a:off x="5184068" y="3795886"/>
            <a:ext cx="2987675" cy="1152128"/>
          </a:xfrm>
          <a:prstGeom prst="rect">
            <a:avLst/>
          </a:prstGeom>
        </p:spPr>
        <p:txBody>
          <a:bodyPr/>
          <a:lstStyle>
            <a:lvl1pPr marL="0" indent="0">
              <a:buFontTx/>
              <a:buBlip>
                <a:blip r:embed="rId2"/>
              </a:buBlip>
              <a:defRPr sz="1500" b="0">
                <a:latin typeface="Kaspersky Sans Display Medium" panose="020B0003020000020004" pitchFamily="34" charset="0"/>
              </a:defRPr>
            </a:lvl1pPr>
          </a:lstStyle>
          <a:p>
            <a:pPr lvl="0"/>
            <a:br>
              <a:rPr lang="en-US" dirty="0"/>
            </a:br>
            <a:r>
              <a:rPr lang="en-US" dirty="0"/>
              <a:t>Be smart</a:t>
            </a:r>
            <a:br>
              <a:rPr lang="en-US" dirty="0"/>
            </a:br>
            <a:r>
              <a:rPr lang="en-US" b="0" dirty="0"/>
              <a:t>Practice summing up your points.</a:t>
            </a:r>
            <a:endParaRPr lang="x-none" dirty="0"/>
          </a:p>
        </p:txBody>
      </p:sp>
      <p:sp>
        <p:nvSpPr>
          <p:cNvPr id="18" name="Текст 17">
            <a:extLst>
              <a:ext uri="{FF2B5EF4-FFF2-40B4-BE49-F238E27FC236}">
                <a16:creationId xmlns:a16="http://schemas.microsoft.com/office/drawing/2014/main" id="{8EB597DF-B612-40EA-A124-4D70B2CA99C8}"/>
              </a:ext>
            </a:extLst>
          </p:cNvPr>
          <p:cNvSpPr>
            <a:spLocks noGrp="1"/>
          </p:cNvSpPr>
          <p:nvPr>
            <p:ph type="body" sz="quarter" idx="17" hasCustomPrompt="1"/>
          </p:nvPr>
        </p:nvSpPr>
        <p:spPr>
          <a:xfrm>
            <a:off x="5184068" y="2355850"/>
            <a:ext cx="2987675" cy="1188132"/>
          </a:xfrm>
          <a:prstGeom prst="rect">
            <a:avLst/>
          </a:prstGeom>
        </p:spPr>
        <p:txBody>
          <a:bodyPr/>
          <a:lstStyle>
            <a:lvl1pPr marL="0" indent="0">
              <a:buFontTx/>
              <a:buBlip>
                <a:blip r:embed="rId2"/>
              </a:buBlip>
              <a:tabLst/>
              <a:defRPr sz="1500" b="0">
                <a:latin typeface="Kaspersky Sans Display Medium" panose="020B0003020000020004" pitchFamily="34" charset="0"/>
              </a:defRPr>
            </a:lvl1pPr>
          </a:lstStyle>
          <a:p>
            <a:pPr lvl="0"/>
            <a:br>
              <a:rPr lang="en-US" dirty="0"/>
            </a:br>
            <a:r>
              <a:rPr lang="en-US" dirty="0"/>
              <a:t>Less is more</a:t>
            </a:r>
            <a:br>
              <a:rPr lang="en-US" dirty="0"/>
            </a:br>
            <a:r>
              <a:rPr lang="en-US" dirty="0"/>
              <a:t>Keep your texts short and focus on presenting.</a:t>
            </a:r>
          </a:p>
        </p:txBody>
      </p:sp>
      <p:sp>
        <p:nvSpPr>
          <p:cNvPr id="19" name="Текст 17">
            <a:extLst>
              <a:ext uri="{FF2B5EF4-FFF2-40B4-BE49-F238E27FC236}">
                <a16:creationId xmlns:a16="http://schemas.microsoft.com/office/drawing/2014/main" id="{68F929C4-60D8-401D-B382-ABA94CBBEBAC}"/>
              </a:ext>
            </a:extLst>
          </p:cNvPr>
          <p:cNvSpPr>
            <a:spLocks noGrp="1"/>
          </p:cNvSpPr>
          <p:nvPr>
            <p:ph type="body" sz="quarter" idx="18" hasCustomPrompt="1"/>
          </p:nvPr>
        </p:nvSpPr>
        <p:spPr>
          <a:xfrm>
            <a:off x="5184068" y="915567"/>
            <a:ext cx="2987675" cy="1188132"/>
          </a:xfrm>
          <a:prstGeom prst="rect">
            <a:avLst/>
          </a:prstGeom>
        </p:spPr>
        <p:txBody>
          <a:bodyPr/>
          <a:lstStyle>
            <a:lvl1pPr marL="0" indent="0">
              <a:buFontTx/>
              <a:buBlip>
                <a:blip r:embed="rId2"/>
              </a:buBlip>
              <a:tabLst/>
              <a:defRPr sz="1500" b="0">
                <a:latin typeface="Kaspersky Sans Display Medium" panose="020B0003020000020004" pitchFamily="34" charset="0"/>
              </a:defRPr>
            </a:lvl1pPr>
          </a:lstStyle>
          <a:p>
            <a:pPr lvl="0"/>
            <a:br>
              <a:rPr lang="en-US" dirty="0"/>
            </a:br>
            <a:r>
              <a:rPr lang="en-US" dirty="0"/>
              <a:t>Save time</a:t>
            </a:r>
            <a:br>
              <a:rPr lang="en-US" dirty="0"/>
            </a:br>
            <a:r>
              <a:rPr lang="en-US" dirty="0"/>
              <a:t>Use these layouts to save time for rehearsal.</a:t>
            </a:r>
          </a:p>
          <a:p>
            <a:pPr lvl="0"/>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line+text block+3 subheads">
    <p:spTree>
      <p:nvGrpSpPr>
        <p:cNvPr id="1" name=""/>
        <p:cNvGrpSpPr/>
        <p:nvPr/>
      </p:nvGrpSpPr>
      <p:grpSpPr>
        <a:xfrm>
          <a:off x="0" y="0"/>
          <a:ext cx="0" cy="0"/>
          <a:chOff x="0" y="0"/>
          <a:chExt cx="0" cy="0"/>
        </a:xfrm>
      </p:grpSpPr>
      <p:sp>
        <p:nvSpPr>
          <p:cNvPr id="7" name="Текст 6"/>
          <p:cNvSpPr>
            <a:spLocks noGrp="1"/>
          </p:cNvSpPr>
          <p:nvPr>
            <p:ph type="body" sz="quarter" idx="11" hasCustomPrompt="1"/>
          </p:nvPr>
        </p:nvSpPr>
        <p:spPr>
          <a:xfrm>
            <a:off x="863589" y="951571"/>
            <a:ext cx="2988331" cy="1620179"/>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3500">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3 talking points</a:t>
            </a:r>
          </a:p>
        </p:txBody>
      </p:sp>
      <p:sp>
        <p:nvSpPr>
          <p:cNvPr id="9" name="Текст 16"/>
          <p:cNvSpPr>
            <a:spLocks noGrp="1"/>
          </p:cNvSpPr>
          <p:nvPr>
            <p:ph type="body" sz="quarter" idx="14" hasCustomPrompt="1"/>
          </p:nvPr>
        </p:nvSpPr>
        <p:spPr>
          <a:xfrm>
            <a:off x="863601" y="2471172"/>
            <a:ext cx="2988319" cy="1656184"/>
          </a:xfrm>
          <a:prstGeom prst="rect">
            <a:avLst/>
          </a:prstGeom>
        </p:spPr>
        <p:txBody>
          <a:bodyPr/>
          <a:lstStyle>
            <a:lvl1pPr marL="0" indent="0">
              <a:spcBef>
                <a:spcPts val="0"/>
              </a:spcBef>
              <a:buNone/>
              <a:defRPr sz="1800">
                <a:latin typeface="Kaspersky Sans Display Medium" panose="020B0003020000020004" pitchFamily="34" charset="0"/>
              </a:defRPr>
            </a:lvl1pPr>
            <a:lvl2pPr marL="0" indent="0">
              <a:spcBef>
                <a:spcPts val="0"/>
              </a:spcBef>
              <a:buNone/>
              <a:defRPr sz="1800" b="0"/>
            </a:lvl2pPr>
            <a:lvl3pPr marL="0" indent="0">
              <a:spcBef>
                <a:spcPts val="0"/>
              </a:spcBef>
              <a:buNone/>
              <a:defRPr sz="1800" b="1"/>
            </a:lvl3pPr>
            <a:lvl4pPr marL="0" indent="0">
              <a:spcBef>
                <a:spcPts val="0"/>
              </a:spcBef>
              <a:buNone/>
              <a:defRPr sz="1800" b="0"/>
            </a:lvl4pPr>
            <a:lvl5pPr marL="0" indent="0">
              <a:spcBef>
                <a:spcPts val="0"/>
              </a:spcBef>
              <a:buNone/>
              <a:defRPr sz="1800"/>
            </a:lvl5pPr>
          </a:lstStyle>
          <a:p>
            <a:pPr lvl="0"/>
            <a:r>
              <a:rPr lang="en-US" dirty="0"/>
              <a:t>Sub-Headlines Page-Title/Captions/Text</a:t>
            </a:r>
            <a:endParaRPr lang="ru-RU" dirty="0"/>
          </a:p>
        </p:txBody>
      </p:sp>
      <p:sp>
        <p:nvSpPr>
          <p:cNvPr id="17" name="TextBox 16">
            <a:extLst>
              <a:ext uri="{FF2B5EF4-FFF2-40B4-BE49-F238E27FC236}">
                <a16:creationId xmlns:a16="http://schemas.microsoft.com/office/drawing/2014/main" id="{A7AF69AD-879C-47DE-824E-20BCCAEB2385}"/>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3" name="Текст 2">
            <a:extLst>
              <a:ext uri="{FF2B5EF4-FFF2-40B4-BE49-F238E27FC236}">
                <a16:creationId xmlns:a16="http://schemas.microsoft.com/office/drawing/2014/main" id="{02A5E0E4-D5B5-47F1-A96A-D27FEA26196B}"/>
              </a:ext>
            </a:extLst>
          </p:cNvPr>
          <p:cNvSpPr>
            <a:spLocks noGrp="1"/>
          </p:cNvSpPr>
          <p:nvPr>
            <p:ph type="body" sz="quarter" idx="16" hasCustomPrompt="1"/>
          </p:nvPr>
        </p:nvSpPr>
        <p:spPr>
          <a:xfrm>
            <a:off x="5184068" y="3795886"/>
            <a:ext cx="2987675" cy="1152128"/>
          </a:xfrm>
          <a:prstGeom prst="rect">
            <a:avLst/>
          </a:prstGeom>
        </p:spPr>
        <p:txBody>
          <a:bodyPr/>
          <a:lstStyle>
            <a:lvl1pPr marL="0" indent="0">
              <a:buFontTx/>
              <a:buBlip>
                <a:blip r:embed="rId2"/>
              </a:buBlip>
              <a:defRPr sz="1500" b="0">
                <a:latin typeface="Kaspersky Sans Display Medium" panose="020B0003020000020004" pitchFamily="34" charset="0"/>
              </a:defRPr>
            </a:lvl1pPr>
          </a:lstStyle>
          <a:p>
            <a:pPr lvl="0"/>
            <a:br>
              <a:rPr lang="en-US" dirty="0"/>
            </a:br>
            <a:r>
              <a:rPr lang="en-US" dirty="0"/>
              <a:t>Be smart</a:t>
            </a:r>
            <a:br>
              <a:rPr lang="en-US" dirty="0"/>
            </a:br>
            <a:r>
              <a:rPr lang="en-US" b="0" dirty="0"/>
              <a:t>Practice summing up your points.</a:t>
            </a:r>
            <a:endParaRPr lang="x-none" dirty="0"/>
          </a:p>
        </p:txBody>
      </p:sp>
      <p:sp>
        <p:nvSpPr>
          <p:cNvPr id="18" name="Текст 17">
            <a:extLst>
              <a:ext uri="{FF2B5EF4-FFF2-40B4-BE49-F238E27FC236}">
                <a16:creationId xmlns:a16="http://schemas.microsoft.com/office/drawing/2014/main" id="{8EB597DF-B612-40EA-A124-4D70B2CA99C8}"/>
              </a:ext>
            </a:extLst>
          </p:cNvPr>
          <p:cNvSpPr>
            <a:spLocks noGrp="1"/>
          </p:cNvSpPr>
          <p:nvPr>
            <p:ph type="body" sz="quarter" idx="17" hasCustomPrompt="1"/>
          </p:nvPr>
        </p:nvSpPr>
        <p:spPr>
          <a:xfrm>
            <a:off x="5184068" y="2355850"/>
            <a:ext cx="2987675" cy="1188132"/>
          </a:xfrm>
          <a:prstGeom prst="rect">
            <a:avLst/>
          </a:prstGeom>
        </p:spPr>
        <p:txBody>
          <a:bodyPr/>
          <a:lstStyle>
            <a:lvl1pPr marL="0" indent="0">
              <a:buFontTx/>
              <a:buBlip>
                <a:blip r:embed="rId2"/>
              </a:buBlip>
              <a:tabLst/>
              <a:defRPr sz="1500" b="0">
                <a:latin typeface="Kaspersky Sans Display Medium" panose="020B0003020000020004" pitchFamily="34" charset="0"/>
              </a:defRPr>
            </a:lvl1pPr>
          </a:lstStyle>
          <a:p>
            <a:pPr lvl="0"/>
            <a:br>
              <a:rPr lang="en-US" dirty="0"/>
            </a:br>
            <a:r>
              <a:rPr lang="en-US" dirty="0"/>
              <a:t>Less is more</a:t>
            </a:r>
            <a:br>
              <a:rPr lang="en-US" dirty="0"/>
            </a:br>
            <a:r>
              <a:rPr lang="en-US" dirty="0"/>
              <a:t>Keep your texts short and focus on presenting.</a:t>
            </a:r>
          </a:p>
        </p:txBody>
      </p:sp>
      <p:sp>
        <p:nvSpPr>
          <p:cNvPr id="19" name="Текст 17">
            <a:extLst>
              <a:ext uri="{FF2B5EF4-FFF2-40B4-BE49-F238E27FC236}">
                <a16:creationId xmlns:a16="http://schemas.microsoft.com/office/drawing/2014/main" id="{68F929C4-60D8-401D-B382-ABA94CBBEBAC}"/>
              </a:ext>
            </a:extLst>
          </p:cNvPr>
          <p:cNvSpPr>
            <a:spLocks noGrp="1"/>
          </p:cNvSpPr>
          <p:nvPr>
            <p:ph type="body" sz="quarter" idx="18" hasCustomPrompt="1"/>
          </p:nvPr>
        </p:nvSpPr>
        <p:spPr>
          <a:xfrm>
            <a:off x="5184068" y="915567"/>
            <a:ext cx="2987675" cy="1188132"/>
          </a:xfrm>
          <a:prstGeom prst="rect">
            <a:avLst/>
          </a:prstGeom>
        </p:spPr>
        <p:txBody>
          <a:bodyPr/>
          <a:lstStyle>
            <a:lvl1pPr marL="0" indent="0">
              <a:buFontTx/>
              <a:buBlip>
                <a:blip r:embed="rId2"/>
              </a:buBlip>
              <a:tabLst/>
              <a:defRPr sz="1500" b="0">
                <a:latin typeface="Kaspersky Sans Display Medium" panose="020B0003020000020004" pitchFamily="34" charset="0"/>
              </a:defRPr>
            </a:lvl1pPr>
          </a:lstStyle>
          <a:p>
            <a:pPr lvl="0"/>
            <a:br>
              <a:rPr lang="en-US" dirty="0"/>
            </a:br>
            <a:r>
              <a:rPr lang="en-US" dirty="0"/>
              <a:t>Save time</a:t>
            </a:r>
            <a:br>
              <a:rPr lang="en-US" dirty="0"/>
            </a:br>
            <a:r>
              <a:rPr lang="en-US" dirty="0"/>
              <a:t>Use these layouts to save time for rehearsal.</a:t>
            </a:r>
          </a:p>
          <a:p>
            <a:pPr lvl="0"/>
            <a:endParaRPr lang="en-US" dirty="0"/>
          </a:p>
        </p:txBody>
      </p:sp>
    </p:spTree>
    <p:extLst>
      <p:ext uri="{BB962C8B-B14F-4D97-AF65-F5344CB8AC3E}">
        <p14:creationId xmlns:p14="http://schemas.microsoft.com/office/powerpoint/2010/main" val="1677822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text block+3 subheads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Текст 6"/>
          <p:cNvSpPr>
            <a:spLocks noGrp="1"/>
          </p:cNvSpPr>
          <p:nvPr>
            <p:ph type="body" sz="quarter" idx="11" hasCustomPrompt="1"/>
          </p:nvPr>
        </p:nvSpPr>
        <p:spPr>
          <a:xfrm>
            <a:off x="863589" y="951571"/>
            <a:ext cx="2988331" cy="1620179"/>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3500">
                <a:solidFill>
                  <a:schemeClr val="bg1"/>
                </a:solidFill>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3 talking points</a:t>
            </a:r>
          </a:p>
        </p:txBody>
      </p:sp>
      <p:sp>
        <p:nvSpPr>
          <p:cNvPr id="9" name="Текст 16"/>
          <p:cNvSpPr>
            <a:spLocks noGrp="1"/>
          </p:cNvSpPr>
          <p:nvPr>
            <p:ph type="body" sz="quarter" idx="14" hasCustomPrompt="1"/>
          </p:nvPr>
        </p:nvSpPr>
        <p:spPr>
          <a:xfrm>
            <a:off x="863601" y="2471172"/>
            <a:ext cx="2988319" cy="1656184"/>
          </a:xfrm>
          <a:prstGeom prst="rect">
            <a:avLst/>
          </a:prstGeom>
        </p:spPr>
        <p:txBody>
          <a:bodyPr/>
          <a:lstStyle>
            <a:lvl1pPr marL="0" indent="0">
              <a:spcBef>
                <a:spcPts val="0"/>
              </a:spcBef>
              <a:buNone/>
              <a:defRPr sz="1800">
                <a:solidFill>
                  <a:schemeClr val="bg1"/>
                </a:solidFill>
                <a:latin typeface="Kaspersky Sans Display Medium" panose="020B0003020000020004" pitchFamily="34" charset="0"/>
              </a:defRPr>
            </a:lvl1pPr>
            <a:lvl2pPr marL="0" indent="0">
              <a:spcBef>
                <a:spcPts val="0"/>
              </a:spcBef>
              <a:buNone/>
              <a:defRPr sz="1800" b="0"/>
            </a:lvl2pPr>
            <a:lvl3pPr marL="0" indent="0">
              <a:spcBef>
                <a:spcPts val="0"/>
              </a:spcBef>
              <a:buNone/>
              <a:defRPr sz="1800" b="1"/>
            </a:lvl3pPr>
            <a:lvl4pPr marL="0" indent="0">
              <a:spcBef>
                <a:spcPts val="0"/>
              </a:spcBef>
              <a:buNone/>
              <a:defRPr sz="1800" b="0"/>
            </a:lvl4pPr>
            <a:lvl5pPr marL="0" indent="0">
              <a:spcBef>
                <a:spcPts val="0"/>
              </a:spcBef>
              <a:buNone/>
              <a:defRPr sz="1800"/>
            </a:lvl5pPr>
          </a:lstStyle>
          <a:p>
            <a:pPr lvl="0"/>
            <a:r>
              <a:rPr lang="en-US" dirty="0"/>
              <a:t>Sub-Headlines Page-Title/Captions/Text</a:t>
            </a:r>
            <a:endParaRPr lang="ru-RU" dirty="0"/>
          </a:p>
        </p:txBody>
      </p:sp>
      <p:sp>
        <p:nvSpPr>
          <p:cNvPr id="17" name="TextBox 16">
            <a:extLst>
              <a:ext uri="{FF2B5EF4-FFF2-40B4-BE49-F238E27FC236}">
                <a16:creationId xmlns:a16="http://schemas.microsoft.com/office/drawing/2014/main" id="{A7AF69AD-879C-47DE-824E-20BCCAEB2385}"/>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
        <p:nvSpPr>
          <p:cNvPr id="3" name="Текст 2">
            <a:extLst>
              <a:ext uri="{FF2B5EF4-FFF2-40B4-BE49-F238E27FC236}">
                <a16:creationId xmlns:a16="http://schemas.microsoft.com/office/drawing/2014/main" id="{F9A47FDF-C135-4A24-854A-D4BB620C250E}"/>
              </a:ext>
            </a:extLst>
          </p:cNvPr>
          <p:cNvSpPr>
            <a:spLocks noGrp="1"/>
          </p:cNvSpPr>
          <p:nvPr>
            <p:ph type="body" sz="quarter" idx="16" hasCustomPrompt="1"/>
          </p:nvPr>
        </p:nvSpPr>
        <p:spPr>
          <a:xfrm>
            <a:off x="5184068" y="915566"/>
            <a:ext cx="2987675" cy="1171575"/>
          </a:xfrm>
          <a:prstGeom prst="rect">
            <a:avLst/>
          </a:prstGeom>
        </p:spPr>
        <p:txBody>
          <a:bodyPr/>
          <a:lstStyle>
            <a:lvl1pPr marL="0" indent="0">
              <a:buFontTx/>
              <a:buBlip>
                <a:blip r:embed="rId3"/>
              </a:buBlip>
              <a:defRPr sz="1500">
                <a:solidFill>
                  <a:schemeClr val="bg1"/>
                </a:solidFill>
                <a:latin typeface="Kaspersky Sans Display Medium" panose="020B0003020000020004" pitchFamily="34" charset="0"/>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br>
              <a:rPr lang="en-US" dirty="0"/>
            </a:br>
            <a:r>
              <a:rPr lang="en-US" dirty="0"/>
              <a:t>Save time</a:t>
            </a:r>
            <a:br>
              <a:rPr lang="en-US" dirty="0"/>
            </a:br>
            <a:r>
              <a:rPr lang="en-US" dirty="0"/>
              <a:t>Use these layouts to save time for rehearsal.</a:t>
            </a:r>
            <a:endParaRPr lang="x-none" dirty="0"/>
          </a:p>
        </p:txBody>
      </p:sp>
      <p:sp>
        <p:nvSpPr>
          <p:cNvPr id="16" name="Текст 2">
            <a:extLst>
              <a:ext uri="{FF2B5EF4-FFF2-40B4-BE49-F238E27FC236}">
                <a16:creationId xmlns:a16="http://schemas.microsoft.com/office/drawing/2014/main" id="{A6B88635-8180-49F6-8D44-297561A114BF}"/>
              </a:ext>
            </a:extLst>
          </p:cNvPr>
          <p:cNvSpPr>
            <a:spLocks noGrp="1"/>
          </p:cNvSpPr>
          <p:nvPr>
            <p:ph type="body" sz="quarter" idx="17" hasCustomPrompt="1"/>
          </p:nvPr>
        </p:nvSpPr>
        <p:spPr>
          <a:xfrm>
            <a:off x="5184068" y="2372525"/>
            <a:ext cx="2987675" cy="1171575"/>
          </a:xfrm>
          <a:prstGeom prst="rect">
            <a:avLst/>
          </a:prstGeom>
        </p:spPr>
        <p:txBody>
          <a:bodyPr/>
          <a:lstStyle>
            <a:lvl1pPr marL="0" indent="0">
              <a:buFontTx/>
              <a:buBlip>
                <a:blip r:embed="rId3"/>
              </a:buBlip>
              <a:defRPr sz="1500">
                <a:solidFill>
                  <a:schemeClr val="bg1"/>
                </a:solidFill>
                <a:latin typeface="Kaspersky Sans Display Medium" panose="020B0003020000020004" pitchFamily="34" charset="0"/>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br>
              <a:rPr lang="en-US" dirty="0"/>
            </a:br>
            <a:r>
              <a:rPr lang="en-US" dirty="0"/>
              <a:t>Less is more</a:t>
            </a:r>
            <a:br>
              <a:rPr lang="en-US" dirty="0"/>
            </a:br>
            <a:r>
              <a:rPr lang="en-US" dirty="0"/>
              <a:t>Keep your texts short and focus on presenting.</a:t>
            </a:r>
            <a:endParaRPr lang="x-none" dirty="0"/>
          </a:p>
        </p:txBody>
      </p:sp>
      <p:sp>
        <p:nvSpPr>
          <p:cNvPr id="18" name="Текст 2">
            <a:extLst>
              <a:ext uri="{FF2B5EF4-FFF2-40B4-BE49-F238E27FC236}">
                <a16:creationId xmlns:a16="http://schemas.microsoft.com/office/drawing/2014/main" id="{290C5E36-7805-4544-9ABB-20345A8BAE5C}"/>
              </a:ext>
            </a:extLst>
          </p:cNvPr>
          <p:cNvSpPr>
            <a:spLocks noGrp="1"/>
          </p:cNvSpPr>
          <p:nvPr>
            <p:ph type="body" sz="quarter" idx="18" hasCustomPrompt="1"/>
          </p:nvPr>
        </p:nvSpPr>
        <p:spPr>
          <a:xfrm>
            <a:off x="5184068" y="3795290"/>
            <a:ext cx="2987675" cy="1171575"/>
          </a:xfrm>
          <a:prstGeom prst="rect">
            <a:avLst/>
          </a:prstGeom>
        </p:spPr>
        <p:txBody>
          <a:bodyPr/>
          <a:lstStyle>
            <a:lvl1pPr marL="0" indent="0">
              <a:buFontTx/>
              <a:buBlip>
                <a:blip r:embed="rId3"/>
              </a:buBlip>
              <a:defRPr sz="1500">
                <a:solidFill>
                  <a:schemeClr val="bg1"/>
                </a:solidFill>
                <a:latin typeface="Kaspersky Sans Display Medium" panose="020B0003020000020004" pitchFamily="34" charset="0"/>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br>
              <a:rPr lang="en-US" dirty="0"/>
            </a:br>
            <a:r>
              <a:rPr lang="en-US" dirty="0"/>
              <a:t>Be smart</a:t>
            </a:r>
            <a:br>
              <a:rPr lang="en-US" dirty="0"/>
            </a:br>
            <a:r>
              <a:rPr lang="en-US" dirty="0"/>
              <a:t>Practice summing up your points.</a:t>
            </a:r>
            <a:endParaRPr lang="x-none" dirty="0"/>
          </a:p>
        </p:txBody>
      </p:sp>
      <p:cxnSp>
        <p:nvCxnSpPr>
          <p:cNvPr id="12" name="Straight Connector 11">
            <a:extLst>
              <a:ext uri="{FF2B5EF4-FFF2-40B4-BE49-F238E27FC236}">
                <a16:creationId xmlns:a16="http://schemas.microsoft.com/office/drawing/2014/main" id="{E2383125-D7D3-1F4B-8D2C-7A0D949D1B6C}"/>
              </a:ext>
            </a:extLst>
          </p:cNvPr>
          <p:cNvCxnSpPr>
            <a:cxnSpLocks/>
          </p:cNvCxnSpPr>
          <p:nvPr userDrawn="1"/>
        </p:nvCxnSpPr>
        <p:spPr>
          <a:xfrm>
            <a:off x="251520"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0" name="Текст 3">
            <a:extLst>
              <a:ext uri="{FF2B5EF4-FFF2-40B4-BE49-F238E27FC236}">
                <a16:creationId xmlns:a16="http://schemas.microsoft.com/office/drawing/2014/main" id="{DCD95552-991B-0E4A-9D95-8974C0BF08E0}"/>
              </a:ext>
            </a:extLst>
          </p:cNvPr>
          <p:cNvSpPr>
            <a:spLocks noGrp="1"/>
          </p:cNvSpPr>
          <p:nvPr>
            <p:ph type="body" sz="quarter" idx="10" hasCustomPrompt="1"/>
          </p:nvPr>
        </p:nvSpPr>
        <p:spPr>
          <a:xfrm>
            <a:off x="143508" y="411163"/>
            <a:ext cx="8784391" cy="324384"/>
          </a:xfrm>
          <a:prstGeom prst="rect">
            <a:avLst/>
          </a:prstGeom>
        </p:spPr>
        <p:txBody>
          <a:bodyPr/>
          <a:lstStyle>
            <a:lvl1pPr marL="0" indent="0">
              <a:spcBef>
                <a:spcPts val="0"/>
              </a:spcBef>
              <a:buFontTx/>
              <a:buNone/>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endParaRPr lang="ru-RU" dirty="0"/>
          </a:p>
        </p:txBody>
      </p:sp>
    </p:spTree>
    <p:extLst>
      <p:ext uri="{BB962C8B-B14F-4D97-AF65-F5344CB8AC3E}">
        <p14:creationId xmlns:p14="http://schemas.microsoft.com/office/powerpoint/2010/main" val="4004962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text block+4 subhead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992E273-37CE-2942-977F-F0DC39C94496}"/>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15" name="Текст 6"/>
          <p:cNvSpPr>
            <a:spLocks noGrp="1"/>
          </p:cNvSpPr>
          <p:nvPr>
            <p:ph type="body" sz="quarter" idx="11" hasCustomPrompt="1"/>
          </p:nvPr>
        </p:nvSpPr>
        <p:spPr>
          <a:xfrm>
            <a:off x="863589" y="951571"/>
            <a:ext cx="2988331" cy="1476163"/>
          </a:xfrm>
          <a:prstGeom prst="rect">
            <a:avLst/>
          </a:prstGeom>
        </p:spPr>
        <p:txBody>
          <a:bodyPr/>
          <a:lstStyle>
            <a:lvl1pPr marL="0" indent="0">
              <a:spcBef>
                <a:spcPts val="0"/>
              </a:spcBef>
              <a:buNone/>
              <a:defRPr sz="3500">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r>
              <a:rPr lang="ru-RU" dirty="0"/>
              <a:t>4</a:t>
            </a:r>
            <a:r>
              <a:rPr lang="en-US" dirty="0"/>
              <a:t> talking points</a:t>
            </a:r>
          </a:p>
        </p:txBody>
      </p:sp>
      <p:sp>
        <p:nvSpPr>
          <p:cNvPr id="19" name="TextBox 18">
            <a:extLst>
              <a:ext uri="{FF2B5EF4-FFF2-40B4-BE49-F238E27FC236}">
                <a16:creationId xmlns:a16="http://schemas.microsoft.com/office/drawing/2014/main" id="{2EDBA777-D408-4459-A7F6-3603D71F3C90}"/>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3" name="Текст 2">
            <a:extLst>
              <a:ext uri="{FF2B5EF4-FFF2-40B4-BE49-F238E27FC236}">
                <a16:creationId xmlns:a16="http://schemas.microsoft.com/office/drawing/2014/main" id="{DF2605AE-A45E-4504-8B0C-02452502C83A}"/>
              </a:ext>
            </a:extLst>
          </p:cNvPr>
          <p:cNvSpPr>
            <a:spLocks noGrp="1"/>
          </p:cNvSpPr>
          <p:nvPr>
            <p:ph type="body" sz="quarter" idx="16" hasCustomPrompt="1"/>
          </p:nvPr>
        </p:nvSpPr>
        <p:spPr>
          <a:xfrm>
            <a:off x="4464050" y="2356280"/>
            <a:ext cx="2987675" cy="971550"/>
          </a:xfrm>
          <a:prstGeom prst="rect">
            <a:avLst/>
          </a:prstGeom>
        </p:spPr>
        <p:txBody>
          <a:bodyPr/>
          <a:lstStyle>
            <a:lvl1pPr marL="0" indent="0">
              <a:buFontTx/>
              <a:buBlip>
                <a:blip r:embed="rId2"/>
              </a:buBlip>
              <a:defRPr sz="1500">
                <a:latin typeface="Kaspersky Sans Display Medium" panose="020B0003020000020004" pitchFamily="34" charset="0"/>
              </a:defRPr>
            </a:lvl1pPr>
            <a:lvl2pPr marL="0" indent="0">
              <a:buFontTx/>
              <a:buBlip>
                <a:blip r:embed="rId2"/>
              </a:buBlip>
              <a:defRPr sz="1500"/>
            </a:lvl2pPr>
            <a:lvl3pPr marL="0" indent="0">
              <a:buFontTx/>
              <a:buBlip>
                <a:blip r:embed="rId2"/>
              </a:buBlip>
              <a:defRPr sz="1500"/>
            </a:lvl3pPr>
            <a:lvl4pPr marL="0" indent="0">
              <a:buFontTx/>
              <a:buBlip>
                <a:blip r:embed="rId2"/>
              </a:buBlip>
              <a:defRPr sz="1500"/>
            </a:lvl4pPr>
            <a:lvl5pPr marL="0" indent="0">
              <a:buFontTx/>
              <a:buBlip>
                <a:blip r:embed="rId2"/>
              </a:buBlip>
              <a:defRPr sz="1500"/>
            </a:lvl5pPr>
          </a:lstStyle>
          <a:p>
            <a:pPr lvl="0"/>
            <a:br>
              <a:rPr lang="en-US" dirty="0"/>
            </a:br>
            <a:r>
              <a:rPr lang="en-US" dirty="0"/>
              <a:t>Focus</a:t>
            </a:r>
            <a:br>
              <a:rPr lang="en-US" dirty="0"/>
            </a:br>
            <a:r>
              <a:rPr lang="en-US" dirty="0"/>
              <a:t>3 points are optimal to keep audience focused.</a:t>
            </a:r>
            <a:endParaRPr lang="ru-RU" dirty="0"/>
          </a:p>
        </p:txBody>
      </p:sp>
      <p:sp>
        <p:nvSpPr>
          <p:cNvPr id="20" name="Текст 2">
            <a:extLst>
              <a:ext uri="{FF2B5EF4-FFF2-40B4-BE49-F238E27FC236}">
                <a16:creationId xmlns:a16="http://schemas.microsoft.com/office/drawing/2014/main" id="{160FF622-0EC1-42C9-92DF-D38C8A8CA51C}"/>
              </a:ext>
            </a:extLst>
          </p:cNvPr>
          <p:cNvSpPr>
            <a:spLocks noGrp="1"/>
          </p:cNvSpPr>
          <p:nvPr>
            <p:ph type="body" sz="quarter" idx="17" hasCustomPrompt="1"/>
          </p:nvPr>
        </p:nvSpPr>
        <p:spPr>
          <a:xfrm>
            <a:off x="4464050" y="3794014"/>
            <a:ext cx="2987675" cy="971550"/>
          </a:xfrm>
          <a:prstGeom prst="rect">
            <a:avLst/>
          </a:prstGeom>
        </p:spPr>
        <p:txBody>
          <a:bodyPr/>
          <a:lstStyle>
            <a:lvl1pPr marL="0" indent="0">
              <a:buFontTx/>
              <a:buBlip>
                <a:blip r:embed="rId2"/>
              </a:buBlip>
              <a:defRPr sz="1500">
                <a:latin typeface="Kaspersky Sans Display Medium" panose="020B0003020000020004" pitchFamily="34" charset="0"/>
              </a:defRPr>
            </a:lvl1pPr>
            <a:lvl2pPr marL="0" indent="0">
              <a:buFontTx/>
              <a:buBlip>
                <a:blip r:embed="rId2"/>
              </a:buBlip>
              <a:defRPr sz="1500"/>
            </a:lvl2pPr>
            <a:lvl3pPr marL="0" indent="0">
              <a:buFontTx/>
              <a:buBlip>
                <a:blip r:embed="rId2"/>
              </a:buBlip>
              <a:defRPr sz="1500"/>
            </a:lvl3pPr>
            <a:lvl4pPr marL="0" indent="0">
              <a:buFontTx/>
              <a:buBlip>
                <a:blip r:embed="rId2"/>
              </a:buBlip>
              <a:defRPr sz="1500"/>
            </a:lvl4pPr>
            <a:lvl5pPr marL="0" indent="0">
              <a:buFontTx/>
              <a:buBlip>
                <a:blip r:embed="rId2"/>
              </a:buBlip>
              <a:defRPr sz="1500"/>
            </a:lvl5pPr>
          </a:lstStyle>
          <a:p>
            <a:pPr lvl="0"/>
            <a:br>
              <a:rPr lang="en-US" dirty="0"/>
            </a:br>
            <a:r>
              <a:rPr lang="en-US" dirty="0"/>
              <a:t>Stress</a:t>
            </a:r>
            <a:br>
              <a:rPr lang="en-US" dirty="0"/>
            </a:br>
            <a:r>
              <a:rPr lang="en-US" dirty="0"/>
              <a:t>Be confident, and flaws will</a:t>
            </a:r>
            <a:br>
              <a:rPr lang="en-US" dirty="0"/>
            </a:br>
            <a:r>
              <a:rPr lang="en-US" dirty="0"/>
              <a:t>be overlooked.</a:t>
            </a:r>
            <a:endParaRPr lang="ru-RU" dirty="0"/>
          </a:p>
        </p:txBody>
      </p:sp>
      <p:sp>
        <p:nvSpPr>
          <p:cNvPr id="24" name="Текст 2">
            <a:extLst>
              <a:ext uri="{FF2B5EF4-FFF2-40B4-BE49-F238E27FC236}">
                <a16:creationId xmlns:a16="http://schemas.microsoft.com/office/drawing/2014/main" id="{7A420F3F-A7E6-4D3C-9BDD-68D1F9DCE542}"/>
              </a:ext>
            </a:extLst>
          </p:cNvPr>
          <p:cNvSpPr>
            <a:spLocks noGrp="1"/>
          </p:cNvSpPr>
          <p:nvPr>
            <p:ph type="body" sz="quarter" idx="18" hasCustomPrompt="1"/>
          </p:nvPr>
        </p:nvSpPr>
        <p:spPr>
          <a:xfrm>
            <a:off x="863588" y="3794014"/>
            <a:ext cx="2987675" cy="971550"/>
          </a:xfrm>
          <a:prstGeom prst="rect">
            <a:avLst/>
          </a:prstGeom>
        </p:spPr>
        <p:txBody>
          <a:bodyPr/>
          <a:lstStyle>
            <a:lvl1pPr marL="0" indent="0">
              <a:buFontTx/>
              <a:buBlip>
                <a:blip r:embed="rId2"/>
              </a:buBlip>
              <a:defRPr sz="1500">
                <a:latin typeface="Kaspersky Sans Display Medium" panose="020B0003020000020004" pitchFamily="34" charset="0"/>
              </a:defRPr>
            </a:lvl1pPr>
            <a:lvl2pPr marL="0" indent="0">
              <a:buFontTx/>
              <a:buBlip>
                <a:blip r:embed="rId2"/>
              </a:buBlip>
              <a:defRPr sz="1500"/>
            </a:lvl2pPr>
            <a:lvl3pPr marL="0" indent="0">
              <a:buFontTx/>
              <a:buBlip>
                <a:blip r:embed="rId2"/>
              </a:buBlip>
              <a:defRPr sz="1500"/>
            </a:lvl3pPr>
            <a:lvl4pPr marL="0" indent="0">
              <a:buFontTx/>
              <a:buBlip>
                <a:blip r:embed="rId2"/>
              </a:buBlip>
              <a:defRPr sz="1500"/>
            </a:lvl4pPr>
            <a:lvl5pPr marL="0" indent="0">
              <a:buFontTx/>
              <a:buBlip>
                <a:blip r:embed="rId2"/>
              </a:buBlip>
              <a:defRPr sz="1500"/>
            </a:lvl5pPr>
          </a:lstStyle>
          <a:p>
            <a:pPr lvl="0"/>
            <a:br>
              <a:rPr lang="en-US" dirty="0"/>
            </a:br>
            <a:r>
              <a:rPr lang="en-US" dirty="0"/>
              <a:t>Rehearsal</a:t>
            </a:r>
            <a:br>
              <a:rPr lang="en-US" dirty="0"/>
            </a:br>
            <a:r>
              <a:rPr lang="en-US" dirty="0"/>
              <a:t>Record your voiceover and rehearse it.</a:t>
            </a:r>
          </a:p>
        </p:txBody>
      </p:sp>
      <p:sp>
        <p:nvSpPr>
          <p:cNvPr id="25" name="Текст 2">
            <a:extLst>
              <a:ext uri="{FF2B5EF4-FFF2-40B4-BE49-F238E27FC236}">
                <a16:creationId xmlns:a16="http://schemas.microsoft.com/office/drawing/2014/main" id="{1624BA17-FEF1-467A-BBF7-8CCE2BE8D636}"/>
              </a:ext>
            </a:extLst>
          </p:cNvPr>
          <p:cNvSpPr>
            <a:spLocks noGrp="1"/>
          </p:cNvSpPr>
          <p:nvPr>
            <p:ph type="body" sz="quarter" idx="19" hasCustomPrompt="1"/>
          </p:nvPr>
        </p:nvSpPr>
        <p:spPr>
          <a:xfrm>
            <a:off x="863589" y="2356280"/>
            <a:ext cx="2987675" cy="971550"/>
          </a:xfrm>
          <a:prstGeom prst="rect">
            <a:avLst/>
          </a:prstGeom>
        </p:spPr>
        <p:txBody>
          <a:bodyPr/>
          <a:lstStyle>
            <a:lvl1pPr marL="0" indent="0">
              <a:buFontTx/>
              <a:buBlip>
                <a:blip r:embed="rId2"/>
              </a:buBlip>
              <a:defRPr sz="1500">
                <a:latin typeface="Kaspersky Sans Display Medium" panose="020B0003020000020004" pitchFamily="34" charset="0"/>
              </a:defRPr>
            </a:lvl1pPr>
            <a:lvl2pPr marL="0" indent="0">
              <a:buFontTx/>
              <a:buBlip>
                <a:blip r:embed="rId2"/>
              </a:buBlip>
              <a:defRPr sz="1500"/>
            </a:lvl2pPr>
            <a:lvl3pPr marL="0" indent="0">
              <a:buFontTx/>
              <a:buBlip>
                <a:blip r:embed="rId2"/>
              </a:buBlip>
              <a:defRPr sz="1500"/>
            </a:lvl3pPr>
            <a:lvl4pPr marL="0" indent="0">
              <a:buFontTx/>
              <a:buBlip>
                <a:blip r:embed="rId2"/>
              </a:buBlip>
              <a:defRPr sz="1500"/>
            </a:lvl4pPr>
            <a:lvl5pPr marL="0" indent="0">
              <a:buFontTx/>
              <a:buBlip>
                <a:blip r:embed="rId2"/>
              </a:buBlip>
              <a:defRPr sz="1500"/>
            </a:lvl5pPr>
          </a:lstStyle>
          <a:p>
            <a:pPr lvl="0"/>
            <a:br>
              <a:rPr lang="en-US" dirty="0"/>
            </a:br>
            <a:r>
              <a:rPr lang="en-US" dirty="0"/>
              <a:t>Sub-heads</a:t>
            </a:r>
            <a:br>
              <a:rPr lang="en-US" dirty="0"/>
            </a:br>
            <a:r>
              <a:rPr lang="en-US" dirty="0" err="1"/>
              <a:t>Sub-heads</a:t>
            </a:r>
            <a:r>
              <a:rPr lang="en-US" dirty="0"/>
              <a:t> type size is optimized at 45 pt.</a:t>
            </a:r>
          </a:p>
        </p:txBody>
      </p:sp>
      <p:sp>
        <p:nvSpPr>
          <p:cNvPr id="9" name="Текст 3">
            <a:extLst>
              <a:ext uri="{FF2B5EF4-FFF2-40B4-BE49-F238E27FC236}">
                <a16:creationId xmlns:a16="http://schemas.microsoft.com/office/drawing/2014/main" id="{61902498-95FC-D947-9D82-50241CFAF6A0}"/>
              </a:ext>
            </a:extLst>
          </p:cNvPr>
          <p:cNvSpPr>
            <a:spLocks noGrp="1"/>
          </p:cNvSpPr>
          <p:nvPr>
            <p:ph type="body" sz="quarter" idx="10" hasCustomPrompt="1"/>
          </p:nvPr>
        </p:nvSpPr>
        <p:spPr>
          <a:xfrm>
            <a:off x="143508" y="406961"/>
            <a:ext cx="8784391" cy="328586"/>
          </a:xfrm>
          <a:prstGeom prst="rect">
            <a:avLst/>
          </a:prstGeom>
          <a:ln>
            <a:noFill/>
          </a:ln>
        </p:spPr>
        <p:txBody>
          <a:bodyPr/>
          <a:lstStyle>
            <a:lvl1pPr marL="0" indent="0">
              <a:spcBef>
                <a:spcPts val="0"/>
              </a:spcBef>
              <a:buFontTx/>
              <a:buNone/>
              <a:defRPr sz="1500">
                <a:solidFill>
                  <a:schemeClr val="tx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Заголовок 1">
            <a:extLst>
              <a:ext uri="{FF2B5EF4-FFF2-40B4-BE49-F238E27FC236}">
                <a16:creationId xmlns:a16="http://schemas.microsoft.com/office/drawing/2014/main" id="{0F2DE349-F63C-7E4F-B630-6552781E412F}"/>
              </a:ext>
            </a:extLst>
          </p:cNvPr>
          <p:cNvSpPr>
            <a:spLocks noGrp="1"/>
          </p:cNvSpPr>
          <p:nvPr>
            <p:ph type="title" hasCustomPrompt="1"/>
          </p:nvPr>
        </p:nvSpPr>
        <p:spPr>
          <a:xfrm>
            <a:off x="107504" y="267494"/>
            <a:ext cx="6117769" cy="3852428"/>
          </a:xfrm>
        </p:spPr>
        <p:txBody>
          <a:bodyPr anchor="t">
            <a:normAutofit/>
          </a:bodyPr>
          <a:lstStyle>
            <a:lvl1pPr algn="l">
              <a:lnSpc>
                <a:spcPct val="80000"/>
              </a:lnSpc>
              <a:defRPr sz="7000" b="0">
                <a:solidFill>
                  <a:schemeClr val="bg1"/>
                </a:solidFill>
                <a:latin typeface="Kaspersky Sans Display Semibold" panose="020B0003020000020004" pitchFamily="34" charset="0"/>
              </a:defRPr>
            </a:lvl1pPr>
          </a:lstStyle>
          <a:p>
            <a:r>
              <a:rPr lang="en-US" dirty="0"/>
              <a:t>Presentation</a:t>
            </a:r>
            <a:br>
              <a:rPr lang="en-US" dirty="0"/>
            </a:br>
            <a:r>
              <a:rPr lang="en-US" dirty="0"/>
              <a:t>How-to </a:t>
            </a:r>
            <a:br>
              <a:rPr lang="en-US" dirty="0"/>
            </a:br>
            <a:r>
              <a:rPr lang="en-US" dirty="0"/>
              <a:t>Deck</a:t>
            </a:r>
            <a:endParaRPr lang="ru-RU" dirty="0"/>
          </a:p>
        </p:txBody>
      </p:sp>
      <p:sp>
        <p:nvSpPr>
          <p:cNvPr id="8" name="Текст 3">
            <a:extLst>
              <a:ext uri="{FF2B5EF4-FFF2-40B4-BE49-F238E27FC236}">
                <a16:creationId xmlns:a16="http://schemas.microsoft.com/office/drawing/2014/main" id="{0ADB7A72-75FF-A349-B1EF-A8DF4B4C03FC}"/>
              </a:ext>
            </a:extLst>
          </p:cNvPr>
          <p:cNvSpPr>
            <a:spLocks noGrp="1"/>
          </p:cNvSpPr>
          <p:nvPr>
            <p:ph type="body" sz="quarter" idx="13" hasCustomPrompt="1"/>
          </p:nvPr>
        </p:nvSpPr>
        <p:spPr>
          <a:xfrm>
            <a:off x="6225273" y="267494"/>
            <a:ext cx="2918727" cy="1602178"/>
          </a:xfrm>
          <a:prstGeom prst="rect">
            <a:avLst/>
          </a:prstGeom>
        </p:spPr>
        <p:txBody>
          <a:bodyPr/>
          <a:lstStyle>
            <a:lvl1pPr marL="0" indent="0">
              <a:spcBef>
                <a:spcPts val="0"/>
              </a:spcBef>
              <a:buSzPct val="80000"/>
              <a:buFontTx/>
              <a:buBlip>
                <a:blip r:embed="rId3"/>
              </a:buBlip>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br>
              <a:rPr lang="en-US" dirty="0"/>
            </a:br>
            <a:r>
              <a:rPr lang="en-US" dirty="0"/>
              <a:t>Speaker person</a:t>
            </a:r>
            <a:endParaRPr lang="ru-RU" dirty="0"/>
          </a:p>
        </p:txBody>
      </p:sp>
      <p:pic>
        <p:nvPicPr>
          <p:cNvPr id="3" name="Picture 2">
            <a:extLst>
              <a:ext uri="{FF2B5EF4-FFF2-40B4-BE49-F238E27FC236}">
                <a16:creationId xmlns:a16="http://schemas.microsoft.com/office/drawing/2014/main" id="{DFDBA215-106A-8A5B-A39C-6AD7D27F59B3}"/>
              </a:ext>
            </a:extLst>
          </p:cNvPr>
          <p:cNvPicPr>
            <a:picLocks noChangeAspect="1"/>
          </p:cNvPicPr>
          <p:nvPr userDrawn="1"/>
        </p:nvPicPr>
        <p:blipFill rotWithShape="1">
          <a:blip r:embed="rId4"/>
          <a:srcRect r="36109"/>
          <a:stretch/>
        </p:blipFill>
        <p:spPr>
          <a:xfrm>
            <a:off x="51922" y="4479962"/>
            <a:ext cx="1783774" cy="627534"/>
          </a:xfrm>
          <a:prstGeom prst="rect">
            <a:avLst/>
          </a:prstGeom>
        </p:spPr>
      </p:pic>
    </p:spTree>
    <p:extLst>
      <p:ext uri="{BB962C8B-B14F-4D97-AF65-F5344CB8AC3E}">
        <p14:creationId xmlns:p14="http://schemas.microsoft.com/office/powerpoint/2010/main" val="91266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block+4 subheads">
    <p:spTree>
      <p:nvGrpSpPr>
        <p:cNvPr id="1" name=""/>
        <p:cNvGrpSpPr/>
        <p:nvPr/>
      </p:nvGrpSpPr>
      <p:grpSpPr>
        <a:xfrm>
          <a:off x="0" y="0"/>
          <a:ext cx="0" cy="0"/>
          <a:chOff x="0" y="0"/>
          <a:chExt cx="0" cy="0"/>
        </a:xfrm>
      </p:grpSpPr>
      <p:sp>
        <p:nvSpPr>
          <p:cNvPr id="15" name="Текст 6"/>
          <p:cNvSpPr>
            <a:spLocks noGrp="1"/>
          </p:cNvSpPr>
          <p:nvPr>
            <p:ph type="body" sz="quarter" idx="11" hasCustomPrompt="1"/>
          </p:nvPr>
        </p:nvSpPr>
        <p:spPr>
          <a:xfrm>
            <a:off x="863589" y="951571"/>
            <a:ext cx="2988331" cy="1476163"/>
          </a:xfrm>
          <a:prstGeom prst="rect">
            <a:avLst/>
          </a:prstGeom>
        </p:spPr>
        <p:txBody>
          <a:bodyPr/>
          <a:lstStyle>
            <a:lvl1pPr marL="0" indent="0">
              <a:spcBef>
                <a:spcPts val="0"/>
              </a:spcBef>
              <a:buNone/>
              <a:defRPr sz="3500">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r>
              <a:rPr lang="ru-RU" dirty="0"/>
              <a:t>4</a:t>
            </a:r>
            <a:r>
              <a:rPr lang="en-US" dirty="0"/>
              <a:t> talking points</a:t>
            </a:r>
          </a:p>
        </p:txBody>
      </p:sp>
      <p:sp>
        <p:nvSpPr>
          <p:cNvPr id="19" name="TextBox 18">
            <a:extLst>
              <a:ext uri="{FF2B5EF4-FFF2-40B4-BE49-F238E27FC236}">
                <a16:creationId xmlns:a16="http://schemas.microsoft.com/office/drawing/2014/main" id="{2EDBA777-D408-4459-A7F6-3603D71F3C90}"/>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3" name="Текст 2">
            <a:extLst>
              <a:ext uri="{FF2B5EF4-FFF2-40B4-BE49-F238E27FC236}">
                <a16:creationId xmlns:a16="http://schemas.microsoft.com/office/drawing/2014/main" id="{DF2605AE-A45E-4504-8B0C-02452502C83A}"/>
              </a:ext>
            </a:extLst>
          </p:cNvPr>
          <p:cNvSpPr>
            <a:spLocks noGrp="1"/>
          </p:cNvSpPr>
          <p:nvPr>
            <p:ph type="body" sz="quarter" idx="16" hasCustomPrompt="1"/>
          </p:nvPr>
        </p:nvSpPr>
        <p:spPr>
          <a:xfrm>
            <a:off x="4464050" y="2356280"/>
            <a:ext cx="2987675" cy="971550"/>
          </a:xfrm>
          <a:prstGeom prst="rect">
            <a:avLst/>
          </a:prstGeom>
        </p:spPr>
        <p:txBody>
          <a:bodyPr/>
          <a:lstStyle>
            <a:lvl1pPr marL="0" indent="0">
              <a:buFontTx/>
              <a:buBlip>
                <a:blip r:embed="rId2"/>
              </a:buBlip>
              <a:defRPr sz="1500">
                <a:latin typeface="Kaspersky Sans Display Medium" panose="020B0003020000020004" pitchFamily="34" charset="0"/>
              </a:defRPr>
            </a:lvl1pPr>
            <a:lvl2pPr marL="0" indent="0">
              <a:buFontTx/>
              <a:buBlip>
                <a:blip r:embed="rId2"/>
              </a:buBlip>
              <a:defRPr sz="1500"/>
            </a:lvl2pPr>
            <a:lvl3pPr marL="0" indent="0">
              <a:buFontTx/>
              <a:buBlip>
                <a:blip r:embed="rId2"/>
              </a:buBlip>
              <a:defRPr sz="1500"/>
            </a:lvl3pPr>
            <a:lvl4pPr marL="0" indent="0">
              <a:buFontTx/>
              <a:buBlip>
                <a:blip r:embed="rId2"/>
              </a:buBlip>
              <a:defRPr sz="1500"/>
            </a:lvl4pPr>
            <a:lvl5pPr marL="0" indent="0">
              <a:buFontTx/>
              <a:buBlip>
                <a:blip r:embed="rId2"/>
              </a:buBlip>
              <a:defRPr sz="1500"/>
            </a:lvl5pPr>
          </a:lstStyle>
          <a:p>
            <a:pPr lvl="0"/>
            <a:br>
              <a:rPr lang="en-US" dirty="0"/>
            </a:br>
            <a:r>
              <a:rPr lang="en-US" dirty="0"/>
              <a:t>Focus</a:t>
            </a:r>
            <a:br>
              <a:rPr lang="en-US" dirty="0"/>
            </a:br>
            <a:r>
              <a:rPr lang="en-US" dirty="0"/>
              <a:t>3 points are optimal to keep audience focused.</a:t>
            </a:r>
            <a:endParaRPr lang="ru-RU" dirty="0"/>
          </a:p>
        </p:txBody>
      </p:sp>
      <p:sp>
        <p:nvSpPr>
          <p:cNvPr id="20" name="Текст 2">
            <a:extLst>
              <a:ext uri="{FF2B5EF4-FFF2-40B4-BE49-F238E27FC236}">
                <a16:creationId xmlns:a16="http://schemas.microsoft.com/office/drawing/2014/main" id="{160FF622-0EC1-42C9-92DF-D38C8A8CA51C}"/>
              </a:ext>
            </a:extLst>
          </p:cNvPr>
          <p:cNvSpPr>
            <a:spLocks noGrp="1"/>
          </p:cNvSpPr>
          <p:nvPr>
            <p:ph type="body" sz="quarter" idx="17" hasCustomPrompt="1"/>
          </p:nvPr>
        </p:nvSpPr>
        <p:spPr>
          <a:xfrm>
            <a:off x="4464050" y="3794014"/>
            <a:ext cx="2987675" cy="971550"/>
          </a:xfrm>
          <a:prstGeom prst="rect">
            <a:avLst/>
          </a:prstGeom>
        </p:spPr>
        <p:txBody>
          <a:bodyPr/>
          <a:lstStyle>
            <a:lvl1pPr marL="0" indent="0">
              <a:buFontTx/>
              <a:buBlip>
                <a:blip r:embed="rId2"/>
              </a:buBlip>
              <a:defRPr sz="1500">
                <a:latin typeface="Kaspersky Sans Display Medium" panose="020B0003020000020004" pitchFamily="34" charset="0"/>
              </a:defRPr>
            </a:lvl1pPr>
            <a:lvl2pPr marL="0" indent="0">
              <a:buFontTx/>
              <a:buBlip>
                <a:blip r:embed="rId2"/>
              </a:buBlip>
              <a:defRPr sz="1500"/>
            </a:lvl2pPr>
            <a:lvl3pPr marL="0" indent="0">
              <a:buFontTx/>
              <a:buBlip>
                <a:blip r:embed="rId2"/>
              </a:buBlip>
              <a:defRPr sz="1500"/>
            </a:lvl3pPr>
            <a:lvl4pPr marL="0" indent="0">
              <a:buFontTx/>
              <a:buBlip>
                <a:blip r:embed="rId2"/>
              </a:buBlip>
              <a:defRPr sz="1500"/>
            </a:lvl4pPr>
            <a:lvl5pPr marL="0" indent="0">
              <a:buFontTx/>
              <a:buBlip>
                <a:blip r:embed="rId2"/>
              </a:buBlip>
              <a:defRPr sz="1500"/>
            </a:lvl5pPr>
          </a:lstStyle>
          <a:p>
            <a:pPr lvl="0"/>
            <a:br>
              <a:rPr lang="en-US" dirty="0"/>
            </a:br>
            <a:r>
              <a:rPr lang="en-US" dirty="0"/>
              <a:t>Stress</a:t>
            </a:r>
            <a:br>
              <a:rPr lang="en-US" dirty="0"/>
            </a:br>
            <a:r>
              <a:rPr lang="en-US" dirty="0"/>
              <a:t>Be confident, and flaws will</a:t>
            </a:r>
            <a:br>
              <a:rPr lang="en-US" dirty="0"/>
            </a:br>
            <a:r>
              <a:rPr lang="en-US" dirty="0"/>
              <a:t>be overlooked.</a:t>
            </a:r>
            <a:endParaRPr lang="ru-RU" dirty="0"/>
          </a:p>
        </p:txBody>
      </p:sp>
      <p:sp>
        <p:nvSpPr>
          <p:cNvPr id="24" name="Текст 2">
            <a:extLst>
              <a:ext uri="{FF2B5EF4-FFF2-40B4-BE49-F238E27FC236}">
                <a16:creationId xmlns:a16="http://schemas.microsoft.com/office/drawing/2014/main" id="{7A420F3F-A7E6-4D3C-9BDD-68D1F9DCE542}"/>
              </a:ext>
            </a:extLst>
          </p:cNvPr>
          <p:cNvSpPr>
            <a:spLocks noGrp="1"/>
          </p:cNvSpPr>
          <p:nvPr>
            <p:ph type="body" sz="quarter" idx="18" hasCustomPrompt="1"/>
          </p:nvPr>
        </p:nvSpPr>
        <p:spPr>
          <a:xfrm>
            <a:off x="863588" y="3794014"/>
            <a:ext cx="2987675" cy="971550"/>
          </a:xfrm>
          <a:prstGeom prst="rect">
            <a:avLst/>
          </a:prstGeom>
        </p:spPr>
        <p:txBody>
          <a:bodyPr/>
          <a:lstStyle>
            <a:lvl1pPr marL="0" indent="0">
              <a:buFontTx/>
              <a:buBlip>
                <a:blip r:embed="rId2"/>
              </a:buBlip>
              <a:defRPr sz="1500">
                <a:latin typeface="Kaspersky Sans Display Medium" panose="020B0003020000020004" pitchFamily="34" charset="0"/>
              </a:defRPr>
            </a:lvl1pPr>
            <a:lvl2pPr marL="0" indent="0">
              <a:buFontTx/>
              <a:buBlip>
                <a:blip r:embed="rId2"/>
              </a:buBlip>
              <a:defRPr sz="1500"/>
            </a:lvl2pPr>
            <a:lvl3pPr marL="0" indent="0">
              <a:buFontTx/>
              <a:buBlip>
                <a:blip r:embed="rId2"/>
              </a:buBlip>
              <a:defRPr sz="1500"/>
            </a:lvl3pPr>
            <a:lvl4pPr marL="0" indent="0">
              <a:buFontTx/>
              <a:buBlip>
                <a:blip r:embed="rId2"/>
              </a:buBlip>
              <a:defRPr sz="1500"/>
            </a:lvl4pPr>
            <a:lvl5pPr marL="0" indent="0">
              <a:buFontTx/>
              <a:buBlip>
                <a:blip r:embed="rId2"/>
              </a:buBlip>
              <a:defRPr sz="1500"/>
            </a:lvl5pPr>
          </a:lstStyle>
          <a:p>
            <a:pPr lvl="0"/>
            <a:br>
              <a:rPr lang="en-US" dirty="0"/>
            </a:br>
            <a:r>
              <a:rPr lang="en-US" dirty="0"/>
              <a:t>Rehearsal</a:t>
            </a:r>
            <a:br>
              <a:rPr lang="en-US" dirty="0"/>
            </a:br>
            <a:r>
              <a:rPr lang="en-US" dirty="0"/>
              <a:t>Record your voiceover and rehearse it.</a:t>
            </a:r>
          </a:p>
        </p:txBody>
      </p:sp>
      <p:sp>
        <p:nvSpPr>
          <p:cNvPr id="25" name="Текст 2">
            <a:extLst>
              <a:ext uri="{FF2B5EF4-FFF2-40B4-BE49-F238E27FC236}">
                <a16:creationId xmlns:a16="http://schemas.microsoft.com/office/drawing/2014/main" id="{1624BA17-FEF1-467A-BBF7-8CCE2BE8D636}"/>
              </a:ext>
            </a:extLst>
          </p:cNvPr>
          <p:cNvSpPr>
            <a:spLocks noGrp="1"/>
          </p:cNvSpPr>
          <p:nvPr>
            <p:ph type="body" sz="quarter" idx="19" hasCustomPrompt="1"/>
          </p:nvPr>
        </p:nvSpPr>
        <p:spPr>
          <a:xfrm>
            <a:off x="863589" y="2356280"/>
            <a:ext cx="2987675" cy="971550"/>
          </a:xfrm>
          <a:prstGeom prst="rect">
            <a:avLst/>
          </a:prstGeom>
        </p:spPr>
        <p:txBody>
          <a:bodyPr/>
          <a:lstStyle>
            <a:lvl1pPr marL="0" indent="0">
              <a:buFontTx/>
              <a:buBlip>
                <a:blip r:embed="rId2"/>
              </a:buBlip>
              <a:defRPr sz="1500">
                <a:latin typeface="Kaspersky Sans Display Medium" panose="020B0003020000020004" pitchFamily="34" charset="0"/>
              </a:defRPr>
            </a:lvl1pPr>
            <a:lvl2pPr marL="0" indent="0">
              <a:buFontTx/>
              <a:buBlip>
                <a:blip r:embed="rId2"/>
              </a:buBlip>
              <a:defRPr sz="1500"/>
            </a:lvl2pPr>
            <a:lvl3pPr marL="0" indent="0">
              <a:buFontTx/>
              <a:buBlip>
                <a:blip r:embed="rId2"/>
              </a:buBlip>
              <a:defRPr sz="1500"/>
            </a:lvl3pPr>
            <a:lvl4pPr marL="0" indent="0">
              <a:buFontTx/>
              <a:buBlip>
                <a:blip r:embed="rId2"/>
              </a:buBlip>
              <a:defRPr sz="1500"/>
            </a:lvl4pPr>
            <a:lvl5pPr marL="0" indent="0">
              <a:buFontTx/>
              <a:buBlip>
                <a:blip r:embed="rId2"/>
              </a:buBlip>
              <a:defRPr sz="1500"/>
            </a:lvl5pPr>
          </a:lstStyle>
          <a:p>
            <a:pPr lvl="0"/>
            <a:br>
              <a:rPr lang="en-US" dirty="0"/>
            </a:br>
            <a:r>
              <a:rPr lang="en-US" dirty="0"/>
              <a:t>Sub-heads</a:t>
            </a:r>
            <a:br>
              <a:rPr lang="en-US" dirty="0"/>
            </a:br>
            <a:r>
              <a:rPr lang="en-US" dirty="0" err="1"/>
              <a:t>Sub-heads</a:t>
            </a:r>
            <a:r>
              <a:rPr lang="en-US" dirty="0"/>
              <a:t> type size is optimized at 45 pt.</a:t>
            </a:r>
          </a:p>
        </p:txBody>
      </p:sp>
    </p:spTree>
    <p:extLst>
      <p:ext uri="{BB962C8B-B14F-4D97-AF65-F5344CB8AC3E}">
        <p14:creationId xmlns:p14="http://schemas.microsoft.com/office/powerpoint/2010/main" val="483469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text block+4 subheads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Текст 6"/>
          <p:cNvSpPr>
            <a:spLocks noGrp="1"/>
          </p:cNvSpPr>
          <p:nvPr>
            <p:ph type="body" sz="quarter" idx="11" hasCustomPrompt="1"/>
          </p:nvPr>
        </p:nvSpPr>
        <p:spPr>
          <a:xfrm>
            <a:off x="863589" y="951571"/>
            <a:ext cx="2988331" cy="1476163"/>
          </a:xfrm>
          <a:prstGeom prst="rect">
            <a:avLst/>
          </a:prstGeom>
        </p:spPr>
        <p:txBody>
          <a:bodyPr/>
          <a:lstStyle>
            <a:lvl1pPr marL="0" indent="0">
              <a:spcBef>
                <a:spcPts val="0"/>
              </a:spcBef>
              <a:buNone/>
              <a:defRPr sz="3500">
                <a:solidFill>
                  <a:schemeClr val="bg1"/>
                </a:solidFill>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r>
              <a:rPr lang="ru-RU" dirty="0"/>
              <a:t>4</a:t>
            </a:r>
            <a:r>
              <a:rPr lang="en-US" dirty="0"/>
              <a:t> talking points</a:t>
            </a:r>
          </a:p>
        </p:txBody>
      </p:sp>
      <p:sp>
        <p:nvSpPr>
          <p:cNvPr id="19" name="TextBox 18">
            <a:extLst>
              <a:ext uri="{FF2B5EF4-FFF2-40B4-BE49-F238E27FC236}">
                <a16:creationId xmlns:a16="http://schemas.microsoft.com/office/drawing/2014/main" id="{2EDBA777-D408-4459-A7F6-3603D71F3C90}"/>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
        <p:nvSpPr>
          <p:cNvPr id="3" name="Текст 2">
            <a:extLst>
              <a:ext uri="{FF2B5EF4-FFF2-40B4-BE49-F238E27FC236}">
                <a16:creationId xmlns:a16="http://schemas.microsoft.com/office/drawing/2014/main" id="{DF2605AE-A45E-4504-8B0C-02452502C83A}"/>
              </a:ext>
            </a:extLst>
          </p:cNvPr>
          <p:cNvSpPr>
            <a:spLocks noGrp="1"/>
          </p:cNvSpPr>
          <p:nvPr>
            <p:ph type="body" sz="quarter" idx="16" hasCustomPrompt="1"/>
          </p:nvPr>
        </p:nvSpPr>
        <p:spPr>
          <a:xfrm>
            <a:off x="4464050" y="2356280"/>
            <a:ext cx="2987675" cy="971550"/>
          </a:xfrm>
          <a:prstGeom prst="rect">
            <a:avLst/>
          </a:prstGeom>
        </p:spPr>
        <p:txBody>
          <a:bodyPr/>
          <a:lstStyle>
            <a:lvl1pPr marL="0" indent="0">
              <a:buFontTx/>
              <a:buBlip>
                <a:blip r:embed="rId3"/>
              </a:buBlip>
              <a:defRPr sz="1500">
                <a:solidFill>
                  <a:schemeClr val="bg1"/>
                </a:solidFill>
                <a:latin typeface="Kaspersky Sans Display Medium" panose="020B0003020000020004" pitchFamily="34" charset="0"/>
              </a:defRPr>
            </a:lvl1pPr>
            <a:lvl2pPr marL="0" indent="0">
              <a:buFontTx/>
              <a:buBlip>
                <a:blip r:embed="rId4"/>
              </a:buBlip>
              <a:defRPr sz="1500"/>
            </a:lvl2pPr>
            <a:lvl3pPr marL="0" indent="0">
              <a:buFontTx/>
              <a:buBlip>
                <a:blip r:embed="rId4"/>
              </a:buBlip>
              <a:defRPr sz="1500"/>
            </a:lvl3pPr>
            <a:lvl4pPr marL="0" indent="0">
              <a:buFontTx/>
              <a:buBlip>
                <a:blip r:embed="rId4"/>
              </a:buBlip>
              <a:defRPr sz="1500"/>
            </a:lvl4pPr>
            <a:lvl5pPr marL="0" indent="0">
              <a:buFontTx/>
              <a:buBlip>
                <a:blip r:embed="rId4"/>
              </a:buBlip>
              <a:defRPr sz="1500"/>
            </a:lvl5pPr>
          </a:lstStyle>
          <a:p>
            <a:pPr lvl="0"/>
            <a:br>
              <a:rPr lang="en-US" dirty="0"/>
            </a:br>
            <a:r>
              <a:rPr lang="en-US" dirty="0"/>
              <a:t>Focus</a:t>
            </a:r>
            <a:br>
              <a:rPr lang="en-US" dirty="0"/>
            </a:br>
            <a:r>
              <a:rPr lang="en-US" dirty="0"/>
              <a:t>3 points are optimal to keep audience focused.</a:t>
            </a:r>
            <a:endParaRPr lang="ru-RU" dirty="0"/>
          </a:p>
        </p:txBody>
      </p:sp>
      <p:sp>
        <p:nvSpPr>
          <p:cNvPr id="20" name="Текст 2">
            <a:extLst>
              <a:ext uri="{FF2B5EF4-FFF2-40B4-BE49-F238E27FC236}">
                <a16:creationId xmlns:a16="http://schemas.microsoft.com/office/drawing/2014/main" id="{160FF622-0EC1-42C9-92DF-D38C8A8CA51C}"/>
              </a:ext>
            </a:extLst>
          </p:cNvPr>
          <p:cNvSpPr>
            <a:spLocks noGrp="1"/>
          </p:cNvSpPr>
          <p:nvPr>
            <p:ph type="body" sz="quarter" idx="17" hasCustomPrompt="1"/>
          </p:nvPr>
        </p:nvSpPr>
        <p:spPr>
          <a:xfrm>
            <a:off x="4464050" y="3794014"/>
            <a:ext cx="2987675" cy="971550"/>
          </a:xfrm>
          <a:prstGeom prst="rect">
            <a:avLst/>
          </a:prstGeom>
        </p:spPr>
        <p:txBody>
          <a:bodyPr/>
          <a:lstStyle>
            <a:lvl1pPr marL="0" indent="0">
              <a:buFontTx/>
              <a:buBlip>
                <a:blip r:embed="rId3"/>
              </a:buBlip>
              <a:defRPr sz="1500">
                <a:solidFill>
                  <a:schemeClr val="bg1"/>
                </a:solidFill>
                <a:latin typeface="Kaspersky Sans Display Medium" panose="020B0003020000020004" pitchFamily="34" charset="0"/>
              </a:defRPr>
            </a:lvl1pPr>
            <a:lvl2pPr marL="0" indent="0">
              <a:buFontTx/>
              <a:buBlip>
                <a:blip r:embed="rId4"/>
              </a:buBlip>
              <a:defRPr sz="1500"/>
            </a:lvl2pPr>
            <a:lvl3pPr marL="0" indent="0">
              <a:buFontTx/>
              <a:buBlip>
                <a:blip r:embed="rId4"/>
              </a:buBlip>
              <a:defRPr sz="1500"/>
            </a:lvl3pPr>
            <a:lvl4pPr marL="0" indent="0">
              <a:buFontTx/>
              <a:buBlip>
                <a:blip r:embed="rId4"/>
              </a:buBlip>
              <a:defRPr sz="1500"/>
            </a:lvl4pPr>
            <a:lvl5pPr marL="0" indent="0">
              <a:buFontTx/>
              <a:buBlip>
                <a:blip r:embed="rId4"/>
              </a:buBlip>
              <a:defRPr sz="1500"/>
            </a:lvl5pPr>
          </a:lstStyle>
          <a:p>
            <a:pPr lvl="0"/>
            <a:br>
              <a:rPr lang="en-US" dirty="0"/>
            </a:br>
            <a:r>
              <a:rPr lang="en-US" dirty="0"/>
              <a:t>Stress</a:t>
            </a:r>
            <a:br>
              <a:rPr lang="en-US" dirty="0"/>
            </a:br>
            <a:r>
              <a:rPr lang="en-US" dirty="0"/>
              <a:t>Be confident, and flaws will</a:t>
            </a:r>
            <a:br>
              <a:rPr lang="en-US" dirty="0"/>
            </a:br>
            <a:r>
              <a:rPr lang="en-US" dirty="0"/>
              <a:t>be overlooked.</a:t>
            </a:r>
            <a:endParaRPr lang="ru-RU" dirty="0"/>
          </a:p>
        </p:txBody>
      </p:sp>
      <p:sp>
        <p:nvSpPr>
          <p:cNvPr id="24" name="Текст 2">
            <a:extLst>
              <a:ext uri="{FF2B5EF4-FFF2-40B4-BE49-F238E27FC236}">
                <a16:creationId xmlns:a16="http://schemas.microsoft.com/office/drawing/2014/main" id="{7A420F3F-A7E6-4D3C-9BDD-68D1F9DCE542}"/>
              </a:ext>
            </a:extLst>
          </p:cNvPr>
          <p:cNvSpPr>
            <a:spLocks noGrp="1"/>
          </p:cNvSpPr>
          <p:nvPr>
            <p:ph type="body" sz="quarter" idx="18" hasCustomPrompt="1"/>
          </p:nvPr>
        </p:nvSpPr>
        <p:spPr>
          <a:xfrm>
            <a:off x="863588" y="3794014"/>
            <a:ext cx="2987675" cy="971550"/>
          </a:xfrm>
          <a:prstGeom prst="rect">
            <a:avLst/>
          </a:prstGeom>
        </p:spPr>
        <p:txBody>
          <a:bodyPr/>
          <a:lstStyle>
            <a:lvl1pPr marL="0" indent="0">
              <a:buFontTx/>
              <a:buBlip>
                <a:blip r:embed="rId3"/>
              </a:buBlip>
              <a:defRPr sz="1500">
                <a:solidFill>
                  <a:schemeClr val="bg1"/>
                </a:solidFill>
                <a:latin typeface="Kaspersky Sans Display Medium" panose="020B0003020000020004" pitchFamily="34" charset="0"/>
              </a:defRPr>
            </a:lvl1pPr>
            <a:lvl2pPr marL="0" indent="0">
              <a:buFontTx/>
              <a:buBlip>
                <a:blip r:embed="rId4"/>
              </a:buBlip>
              <a:defRPr sz="1500"/>
            </a:lvl2pPr>
            <a:lvl3pPr marL="0" indent="0">
              <a:buFontTx/>
              <a:buBlip>
                <a:blip r:embed="rId4"/>
              </a:buBlip>
              <a:defRPr sz="1500"/>
            </a:lvl3pPr>
            <a:lvl4pPr marL="0" indent="0">
              <a:buFontTx/>
              <a:buBlip>
                <a:blip r:embed="rId4"/>
              </a:buBlip>
              <a:defRPr sz="1500"/>
            </a:lvl4pPr>
            <a:lvl5pPr marL="0" indent="0">
              <a:buFontTx/>
              <a:buBlip>
                <a:blip r:embed="rId4"/>
              </a:buBlip>
              <a:defRPr sz="1500"/>
            </a:lvl5pPr>
          </a:lstStyle>
          <a:p>
            <a:pPr lvl="0"/>
            <a:br>
              <a:rPr lang="en-US" dirty="0"/>
            </a:br>
            <a:r>
              <a:rPr lang="en-US" dirty="0"/>
              <a:t>Rehearsal</a:t>
            </a:r>
            <a:br>
              <a:rPr lang="en-US" dirty="0"/>
            </a:br>
            <a:r>
              <a:rPr lang="en-US" dirty="0"/>
              <a:t>Record your voiceover and rehearse it.</a:t>
            </a:r>
          </a:p>
        </p:txBody>
      </p:sp>
      <p:sp>
        <p:nvSpPr>
          <p:cNvPr id="25" name="Текст 2">
            <a:extLst>
              <a:ext uri="{FF2B5EF4-FFF2-40B4-BE49-F238E27FC236}">
                <a16:creationId xmlns:a16="http://schemas.microsoft.com/office/drawing/2014/main" id="{1624BA17-FEF1-467A-BBF7-8CCE2BE8D636}"/>
              </a:ext>
            </a:extLst>
          </p:cNvPr>
          <p:cNvSpPr>
            <a:spLocks noGrp="1"/>
          </p:cNvSpPr>
          <p:nvPr>
            <p:ph type="body" sz="quarter" idx="19" hasCustomPrompt="1"/>
          </p:nvPr>
        </p:nvSpPr>
        <p:spPr>
          <a:xfrm>
            <a:off x="863589" y="2356280"/>
            <a:ext cx="2987675" cy="971550"/>
          </a:xfrm>
          <a:prstGeom prst="rect">
            <a:avLst/>
          </a:prstGeom>
        </p:spPr>
        <p:txBody>
          <a:bodyPr/>
          <a:lstStyle>
            <a:lvl1pPr marL="0" indent="0">
              <a:buFontTx/>
              <a:buBlip>
                <a:blip r:embed="rId3"/>
              </a:buBlip>
              <a:defRPr sz="1500">
                <a:solidFill>
                  <a:schemeClr val="bg1"/>
                </a:solidFill>
                <a:latin typeface="Kaspersky Sans Display Medium" panose="020B0003020000020004" pitchFamily="34" charset="0"/>
              </a:defRPr>
            </a:lvl1pPr>
            <a:lvl2pPr marL="0" indent="0">
              <a:buFontTx/>
              <a:buBlip>
                <a:blip r:embed="rId4"/>
              </a:buBlip>
              <a:defRPr sz="1500"/>
            </a:lvl2pPr>
            <a:lvl3pPr marL="0" indent="0">
              <a:buFontTx/>
              <a:buBlip>
                <a:blip r:embed="rId4"/>
              </a:buBlip>
              <a:defRPr sz="1500"/>
            </a:lvl3pPr>
            <a:lvl4pPr marL="0" indent="0">
              <a:buFontTx/>
              <a:buBlip>
                <a:blip r:embed="rId4"/>
              </a:buBlip>
              <a:defRPr sz="1500"/>
            </a:lvl4pPr>
            <a:lvl5pPr marL="0" indent="0">
              <a:buFontTx/>
              <a:buBlip>
                <a:blip r:embed="rId4"/>
              </a:buBlip>
              <a:defRPr sz="1500"/>
            </a:lvl5pPr>
          </a:lstStyle>
          <a:p>
            <a:pPr lvl="0"/>
            <a:br>
              <a:rPr lang="en-US" dirty="0"/>
            </a:br>
            <a:r>
              <a:rPr lang="en-US" dirty="0"/>
              <a:t>Sub-heads</a:t>
            </a:r>
            <a:br>
              <a:rPr lang="en-US" dirty="0"/>
            </a:br>
            <a:r>
              <a:rPr lang="en-US" dirty="0" err="1"/>
              <a:t>Sub-heads</a:t>
            </a:r>
            <a:r>
              <a:rPr lang="en-US" dirty="0"/>
              <a:t> type size is optimized at 45 pt.</a:t>
            </a:r>
          </a:p>
        </p:txBody>
      </p:sp>
      <p:cxnSp>
        <p:nvCxnSpPr>
          <p:cNvPr id="11" name="Straight Connector 10">
            <a:extLst>
              <a:ext uri="{FF2B5EF4-FFF2-40B4-BE49-F238E27FC236}">
                <a16:creationId xmlns:a16="http://schemas.microsoft.com/office/drawing/2014/main" id="{7AED8711-A5DE-7F4D-8B45-9E47913FB1EA}"/>
              </a:ext>
            </a:extLst>
          </p:cNvPr>
          <p:cNvCxnSpPr>
            <a:cxnSpLocks/>
          </p:cNvCxnSpPr>
          <p:nvPr userDrawn="1"/>
        </p:nvCxnSpPr>
        <p:spPr>
          <a:xfrm>
            <a:off x="251520"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0" name="Текст 3">
            <a:extLst>
              <a:ext uri="{FF2B5EF4-FFF2-40B4-BE49-F238E27FC236}">
                <a16:creationId xmlns:a16="http://schemas.microsoft.com/office/drawing/2014/main" id="{70F95D78-4C91-AE4E-9F2E-742634B3F281}"/>
              </a:ext>
            </a:extLst>
          </p:cNvPr>
          <p:cNvSpPr>
            <a:spLocks noGrp="1"/>
          </p:cNvSpPr>
          <p:nvPr>
            <p:ph type="body" sz="quarter" idx="10" hasCustomPrompt="1"/>
          </p:nvPr>
        </p:nvSpPr>
        <p:spPr>
          <a:xfrm>
            <a:off x="143508" y="411163"/>
            <a:ext cx="8784391" cy="324384"/>
          </a:xfrm>
          <a:prstGeom prst="rect">
            <a:avLst/>
          </a:prstGeom>
        </p:spPr>
        <p:txBody>
          <a:bodyPr/>
          <a:lstStyle>
            <a:lvl1pPr marL="0" indent="0">
              <a:spcBef>
                <a:spcPts val="0"/>
              </a:spcBef>
              <a:buFontTx/>
              <a:buNone/>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endParaRPr lang="ru-RU" dirty="0"/>
          </a:p>
        </p:txBody>
      </p:sp>
    </p:spTree>
    <p:extLst>
      <p:ext uri="{BB962C8B-B14F-4D97-AF65-F5344CB8AC3E}">
        <p14:creationId xmlns:p14="http://schemas.microsoft.com/office/powerpoint/2010/main" val="951423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headline+text block+highlight 1 block">
    <p:spTree>
      <p:nvGrpSpPr>
        <p:cNvPr id="1" name=""/>
        <p:cNvGrpSpPr/>
        <p:nvPr/>
      </p:nvGrpSpPr>
      <p:grpSpPr>
        <a:xfrm>
          <a:off x="0" y="0"/>
          <a:ext cx="0" cy="0"/>
          <a:chOff x="0" y="0"/>
          <a:chExt cx="0" cy="0"/>
        </a:xfrm>
      </p:grpSpPr>
      <p:sp>
        <p:nvSpPr>
          <p:cNvPr id="7" name="Текст 6"/>
          <p:cNvSpPr>
            <a:spLocks noGrp="1"/>
          </p:cNvSpPr>
          <p:nvPr>
            <p:ph type="body" sz="quarter" idx="11" hasCustomPrompt="1"/>
          </p:nvPr>
        </p:nvSpPr>
        <p:spPr>
          <a:xfrm>
            <a:off x="863589" y="951571"/>
            <a:ext cx="2988331" cy="1620179"/>
          </a:xfrm>
          <a:prstGeom prst="rect">
            <a:avLst/>
          </a:prstGeom>
        </p:spPr>
        <p:txBody>
          <a:bodyPr/>
          <a:lstStyle>
            <a:lvl1pPr marL="0" indent="0">
              <a:spcBef>
                <a:spcPts val="0"/>
              </a:spcBef>
              <a:buNone/>
              <a:defRPr sz="3500">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r>
              <a:rPr lang="en-US" dirty="0"/>
              <a:t>Talking Point</a:t>
            </a:r>
            <a:endParaRPr lang="ru-RU" dirty="0"/>
          </a:p>
        </p:txBody>
      </p:sp>
      <p:sp>
        <p:nvSpPr>
          <p:cNvPr id="8" name="Текст 7"/>
          <p:cNvSpPr>
            <a:spLocks noGrp="1"/>
          </p:cNvSpPr>
          <p:nvPr>
            <p:ph type="body" sz="quarter" idx="12" hasCustomPrompt="1"/>
          </p:nvPr>
        </p:nvSpPr>
        <p:spPr>
          <a:xfrm>
            <a:off x="5184068" y="915566"/>
            <a:ext cx="2988332" cy="1188132"/>
          </a:xfrm>
          <a:prstGeom prst="rect">
            <a:avLst/>
          </a:prstGeom>
        </p:spPr>
        <p:txBody>
          <a:bodyPr/>
          <a:lstStyle>
            <a:lvl1pPr marL="0" indent="0">
              <a:spcBef>
                <a:spcPts val="0"/>
              </a:spcBef>
              <a:buFontTx/>
              <a:buBlip>
                <a:blip r:embed="rId2"/>
              </a:buBlip>
              <a:defRPr sz="1500" b="1">
                <a:solidFill>
                  <a:schemeClr val="tx1"/>
                </a:solidFill>
                <a:latin typeface="Kaspersky Sans Display Medium" panose="020B0003020000020004" pitchFamily="34" charset="0"/>
              </a:defRPr>
            </a:lvl1pPr>
            <a:lvl2pPr marL="0" indent="0">
              <a:spcBef>
                <a:spcPts val="0"/>
              </a:spcBef>
              <a:buNone/>
              <a:defRPr sz="1400" b="0">
                <a:solidFill>
                  <a:schemeClr val="tx1"/>
                </a:solidFill>
                <a:latin typeface="Kaspersky Sans Display Medium" panose="020B0003020000020004" pitchFamily="34" charset="0"/>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br>
              <a:rPr lang="ru-RU" dirty="0"/>
            </a:br>
            <a:r>
              <a:rPr lang="en-US" dirty="0"/>
              <a:t>Are they reading or listening?</a:t>
            </a:r>
          </a:p>
          <a:p>
            <a:pPr lvl="1"/>
            <a:r>
              <a:rPr lang="en-US" dirty="0"/>
              <a:t>Live audience will focus on your speech rather than on your slides. Don’t make them read too much.</a:t>
            </a:r>
          </a:p>
        </p:txBody>
      </p:sp>
      <p:sp>
        <p:nvSpPr>
          <p:cNvPr id="10" name="Текст 9"/>
          <p:cNvSpPr>
            <a:spLocks noGrp="1"/>
          </p:cNvSpPr>
          <p:nvPr>
            <p:ph type="body" sz="quarter" idx="13" hasCustomPrompt="1"/>
          </p:nvPr>
        </p:nvSpPr>
        <p:spPr>
          <a:xfrm>
            <a:off x="5184775" y="2499742"/>
            <a:ext cx="2987625" cy="1116124"/>
          </a:xfrm>
          <a:prstGeom prst="rect">
            <a:avLst/>
          </a:prstGeom>
        </p:spPr>
        <p:txBody>
          <a:bodyPr/>
          <a:lstStyle>
            <a:lvl1pPr marL="0" indent="0">
              <a:spcBef>
                <a:spcPts val="0"/>
              </a:spcBef>
              <a:buNone/>
              <a:defRPr sz="1500" b="1">
                <a:solidFill>
                  <a:srgbClr val="A4A4A4"/>
                </a:solidFill>
                <a:latin typeface="Kaspersky Sans Display Medium" panose="020B0003020000020004" pitchFamily="34" charset="0"/>
              </a:defRPr>
            </a:lvl1pPr>
            <a:lvl2pPr marL="0" indent="0">
              <a:spcBef>
                <a:spcPts val="0"/>
              </a:spcBef>
              <a:buNone/>
              <a:defRPr sz="1400" b="0" i="0">
                <a:solidFill>
                  <a:srgbClr val="A4A4A4"/>
                </a:solidFill>
                <a:latin typeface="Kaspersky Sans Display Medium" panose="020B0003020000020004" pitchFamily="34" charset="0"/>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r>
              <a:rPr lang="en-US" dirty="0"/>
              <a:t>Play with transparency </a:t>
            </a:r>
          </a:p>
          <a:p>
            <a:pPr lvl="1"/>
            <a:r>
              <a:rPr lang="en-US" dirty="0"/>
              <a:t>If you want to say more about a specific talking point, make others considerably more transparent.</a:t>
            </a:r>
          </a:p>
        </p:txBody>
      </p:sp>
      <p:sp>
        <p:nvSpPr>
          <p:cNvPr id="9" name="Текст 16"/>
          <p:cNvSpPr>
            <a:spLocks noGrp="1"/>
          </p:cNvSpPr>
          <p:nvPr>
            <p:ph type="body" sz="quarter" idx="14" hasCustomPrompt="1"/>
          </p:nvPr>
        </p:nvSpPr>
        <p:spPr>
          <a:xfrm>
            <a:off x="863601" y="2469600"/>
            <a:ext cx="2988319" cy="1656184"/>
          </a:xfrm>
          <a:prstGeom prst="rect">
            <a:avLst/>
          </a:prstGeom>
        </p:spPr>
        <p:txBody>
          <a:bodyPr/>
          <a:lstStyle>
            <a:lvl1pPr marL="0" indent="0">
              <a:spcBef>
                <a:spcPts val="0"/>
              </a:spcBef>
              <a:buNone/>
              <a:defRPr sz="1800">
                <a:latin typeface="Kaspersky Sans Display Medium" panose="020B0003020000020004" pitchFamily="34" charset="0"/>
              </a:defRPr>
            </a:lvl1pPr>
            <a:lvl2pPr marL="0" indent="0">
              <a:spcBef>
                <a:spcPts val="0"/>
              </a:spcBef>
              <a:buNone/>
              <a:defRPr sz="1800" b="0"/>
            </a:lvl2pPr>
            <a:lvl3pPr marL="0" indent="0">
              <a:spcBef>
                <a:spcPts val="0"/>
              </a:spcBef>
              <a:buNone/>
              <a:defRPr sz="1800" b="1"/>
            </a:lvl3pPr>
            <a:lvl4pPr marL="0" indent="0">
              <a:spcBef>
                <a:spcPts val="0"/>
              </a:spcBef>
              <a:buNone/>
              <a:defRPr sz="1800" b="0"/>
            </a:lvl4pPr>
            <a:lvl5pPr marL="0" indent="0">
              <a:spcBef>
                <a:spcPts val="0"/>
              </a:spcBef>
              <a:buNone/>
              <a:defRPr sz="1800"/>
            </a:lvl5pPr>
          </a:lstStyle>
          <a:p>
            <a:pPr lvl="0"/>
            <a:r>
              <a:rPr lang="en-US" dirty="0"/>
              <a:t>This is how you visualize</a:t>
            </a:r>
            <a:br>
              <a:rPr lang="en-US" dirty="0"/>
            </a:br>
            <a:r>
              <a:rPr lang="en-US" dirty="0"/>
              <a:t>a talking point. Play with text and opacity but keep it short.</a:t>
            </a:r>
          </a:p>
        </p:txBody>
      </p:sp>
      <p:sp>
        <p:nvSpPr>
          <p:cNvPr id="13" name="Текст 9"/>
          <p:cNvSpPr>
            <a:spLocks noGrp="1"/>
          </p:cNvSpPr>
          <p:nvPr>
            <p:ph type="body" sz="quarter" idx="15" hasCustomPrompt="1"/>
          </p:nvPr>
        </p:nvSpPr>
        <p:spPr>
          <a:xfrm>
            <a:off x="5184775" y="3939903"/>
            <a:ext cx="2987625" cy="864096"/>
          </a:xfrm>
          <a:prstGeom prst="rect">
            <a:avLst/>
          </a:prstGeom>
        </p:spPr>
        <p:txBody>
          <a:bodyPr/>
          <a:lstStyle>
            <a:lvl1pPr marL="0" indent="0">
              <a:spcBef>
                <a:spcPts val="0"/>
              </a:spcBef>
              <a:buNone/>
              <a:defRPr sz="1500" b="1">
                <a:solidFill>
                  <a:srgbClr val="A4A4A4"/>
                </a:solidFill>
                <a:latin typeface="Kaspersky Sans Display Medium" panose="020B0003020000020004" pitchFamily="34" charset="0"/>
              </a:defRPr>
            </a:lvl1pPr>
            <a:lvl2pPr marL="0" indent="0">
              <a:spcBef>
                <a:spcPts val="0"/>
              </a:spcBef>
              <a:buNone/>
              <a:defRPr sz="1400" b="0" i="0">
                <a:solidFill>
                  <a:srgbClr val="A4A4A4"/>
                </a:solidFill>
                <a:latin typeface="Kaspersky Sans Display Medium" panose="020B0003020000020004" pitchFamily="34" charset="0"/>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r>
              <a:rPr lang="en-US" dirty="0"/>
              <a:t>Keep it short!</a:t>
            </a:r>
            <a:endParaRPr lang="ru-RU" dirty="0"/>
          </a:p>
          <a:p>
            <a:pPr lvl="1"/>
            <a:r>
              <a:rPr lang="en-US" dirty="0"/>
              <a:t>This is the most text you can put on one slide in your presentation.</a:t>
            </a:r>
            <a:endParaRPr lang="ru-RU" dirty="0"/>
          </a:p>
        </p:txBody>
      </p:sp>
      <p:sp>
        <p:nvSpPr>
          <p:cNvPr id="14" name="TextBox 13">
            <a:extLst>
              <a:ext uri="{FF2B5EF4-FFF2-40B4-BE49-F238E27FC236}">
                <a16:creationId xmlns:a16="http://schemas.microsoft.com/office/drawing/2014/main" id="{4DFD8AF7-3190-418A-B395-5F844894484A}"/>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cxnSp>
        <p:nvCxnSpPr>
          <p:cNvPr id="15" name="Straight Connector 14">
            <a:extLst>
              <a:ext uri="{FF2B5EF4-FFF2-40B4-BE49-F238E27FC236}">
                <a16:creationId xmlns:a16="http://schemas.microsoft.com/office/drawing/2014/main" id="{62F56738-7939-D547-BD0C-B304AB6017E4}"/>
              </a:ext>
            </a:extLst>
          </p:cNvPr>
          <p:cNvCxnSpPr>
            <a:cxnSpLocks/>
          </p:cNvCxnSpPr>
          <p:nvPr userDrawn="1"/>
        </p:nvCxnSpPr>
        <p:spPr>
          <a:xfrm>
            <a:off x="251520" y="411510"/>
            <a:ext cx="50405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Текст 3">
            <a:extLst>
              <a:ext uri="{FF2B5EF4-FFF2-40B4-BE49-F238E27FC236}">
                <a16:creationId xmlns:a16="http://schemas.microsoft.com/office/drawing/2014/main" id="{80676B8F-4A84-6349-BEEC-13C889E96A57}"/>
              </a:ext>
            </a:extLst>
          </p:cNvPr>
          <p:cNvSpPr>
            <a:spLocks noGrp="1"/>
          </p:cNvSpPr>
          <p:nvPr>
            <p:ph type="body" sz="quarter" idx="10" hasCustomPrompt="1"/>
          </p:nvPr>
        </p:nvSpPr>
        <p:spPr>
          <a:xfrm>
            <a:off x="143508" y="411163"/>
            <a:ext cx="8784391" cy="324384"/>
          </a:xfrm>
          <a:prstGeom prst="rect">
            <a:avLst/>
          </a:prstGeom>
          <a:ln>
            <a:noFill/>
          </a:ln>
        </p:spPr>
        <p:txBody>
          <a:bodyPr/>
          <a:lstStyle>
            <a:lvl1pPr marL="0" indent="0">
              <a:spcBef>
                <a:spcPts val="0"/>
              </a:spcBef>
              <a:buFontTx/>
              <a:buNone/>
              <a:defRPr sz="1500">
                <a:solidFill>
                  <a:schemeClr val="tx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Deeper info slide title</a:t>
            </a:r>
          </a:p>
        </p:txBody>
      </p:sp>
    </p:spTree>
    <p:extLst>
      <p:ext uri="{BB962C8B-B14F-4D97-AF65-F5344CB8AC3E}">
        <p14:creationId xmlns:p14="http://schemas.microsoft.com/office/powerpoint/2010/main" val="4081095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headline+text block+highlight 2 block">
    <p:spTree>
      <p:nvGrpSpPr>
        <p:cNvPr id="1" name=""/>
        <p:cNvGrpSpPr/>
        <p:nvPr/>
      </p:nvGrpSpPr>
      <p:grpSpPr>
        <a:xfrm>
          <a:off x="0" y="0"/>
          <a:ext cx="0" cy="0"/>
          <a:chOff x="0" y="0"/>
          <a:chExt cx="0" cy="0"/>
        </a:xfrm>
      </p:grpSpPr>
      <p:sp>
        <p:nvSpPr>
          <p:cNvPr id="17" name="Текст 2">
            <a:extLst>
              <a:ext uri="{FF2B5EF4-FFF2-40B4-BE49-F238E27FC236}">
                <a16:creationId xmlns:a16="http://schemas.microsoft.com/office/drawing/2014/main" id="{4C3A584C-13B2-4C25-8174-CD921A161F65}"/>
              </a:ext>
            </a:extLst>
          </p:cNvPr>
          <p:cNvSpPr>
            <a:spLocks noGrp="1"/>
          </p:cNvSpPr>
          <p:nvPr>
            <p:ph type="body" sz="quarter" idx="18" hasCustomPrompt="1"/>
          </p:nvPr>
        </p:nvSpPr>
        <p:spPr>
          <a:xfrm>
            <a:off x="5184068" y="2355726"/>
            <a:ext cx="2987625" cy="1044116"/>
          </a:xfrm>
          <a:prstGeom prst="rect">
            <a:avLst/>
          </a:prstGeom>
        </p:spPr>
        <p:txBody>
          <a:bodyPr/>
          <a:lstStyle>
            <a:lvl1pPr marL="0" indent="0">
              <a:spcBef>
                <a:spcPts val="0"/>
              </a:spcBef>
              <a:buFontTx/>
              <a:buBlip>
                <a:blip r:embed="rId2"/>
              </a:buBlip>
              <a:tabLst/>
              <a:defRPr sz="1500" b="1">
                <a:solidFill>
                  <a:schemeClr val="tx1"/>
                </a:solidFill>
                <a:latin typeface="Kaspersky Sans Display Medium" panose="020B0003020000020004" pitchFamily="34" charset="0"/>
              </a:defRPr>
            </a:lvl1pPr>
            <a:lvl2pPr marL="0" indent="0">
              <a:spcBef>
                <a:spcPts val="0"/>
              </a:spcBef>
              <a:buNone/>
              <a:defRPr sz="1400">
                <a:solidFill>
                  <a:schemeClr val="tx1"/>
                </a:solidFill>
                <a:latin typeface="Kaspersky Sans Display Medium" panose="020B0003020000020004" pitchFamily="34" charset="0"/>
              </a:defRPr>
            </a:lvl2pPr>
            <a:lvl3pPr marL="914400" indent="0">
              <a:buNone/>
              <a:defRPr sz="1500"/>
            </a:lvl3pPr>
            <a:lvl4pPr marL="1371600" indent="0">
              <a:buNone/>
              <a:defRPr sz="1500"/>
            </a:lvl4pPr>
            <a:lvl5pPr marL="1828800" indent="0">
              <a:buNone/>
              <a:defRPr sz="1500"/>
            </a:lvl5pPr>
          </a:lstStyle>
          <a:p>
            <a:pPr lvl="0"/>
            <a:br>
              <a:rPr lang="ru-RU" dirty="0"/>
            </a:br>
            <a:r>
              <a:rPr lang="en-US" dirty="0"/>
              <a:t>Play with transparency </a:t>
            </a:r>
          </a:p>
          <a:p>
            <a:pPr lvl="1"/>
            <a:r>
              <a:rPr lang="en-US" dirty="0"/>
              <a:t>If you want to say more about a specific talking point, make others considerably more transparent.</a:t>
            </a:r>
            <a:endParaRPr lang="ru-RU" dirty="0"/>
          </a:p>
        </p:txBody>
      </p:sp>
      <p:sp>
        <p:nvSpPr>
          <p:cNvPr id="7" name="Текст 6"/>
          <p:cNvSpPr>
            <a:spLocks noGrp="1"/>
          </p:cNvSpPr>
          <p:nvPr>
            <p:ph type="body" sz="quarter" idx="11" hasCustomPrompt="1"/>
          </p:nvPr>
        </p:nvSpPr>
        <p:spPr>
          <a:xfrm>
            <a:off x="863589" y="951571"/>
            <a:ext cx="2988331" cy="1620179"/>
          </a:xfrm>
          <a:prstGeom prst="rect">
            <a:avLst/>
          </a:prstGeom>
        </p:spPr>
        <p:txBody>
          <a:bodyPr/>
          <a:lstStyle>
            <a:lvl1pPr marL="0" indent="0">
              <a:spcBef>
                <a:spcPts val="0"/>
              </a:spcBef>
              <a:buNone/>
              <a:defRPr sz="3500">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r>
              <a:rPr lang="en-US" dirty="0"/>
              <a:t>Talking Point</a:t>
            </a:r>
            <a:endParaRPr lang="ru-RU" dirty="0"/>
          </a:p>
        </p:txBody>
      </p:sp>
      <p:sp>
        <p:nvSpPr>
          <p:cNvPr id="9" name="Текст 16"/>
          <p:cNvSpPr>
            <a:spLocks noGrp="1"/>
          </p:cNvSpPr>
          <p:nvPr>
            <p:ph type="body" sz="quarter" idx="14" hasCustomPrompt="1"/>
          </p:nvPr>
        </p:nvSpPr>
        <p:spPr>
          <a:xfrm>
            <a:off x="863601" y="2469600"/>
            <a:ext cx="2988319" cy="1656184"/>
          </a:xfrm>
          <a:prstGeom prst="rect">
            <a:avLst/>
          </a:prstGeom>
        </p:spPr>
        <p:txBody>
          <a:bodyPr/>
          <a:lstStyle>
            <a:lvl1pPr marL="0" indent="0">
              <a:spcBef>
                <a:spcPts val="0"/>
              </a:spcBef>
              <a:buNone/>
              <a:defRPr sz="1800"/>
            </a:lvl1pPr>
            <a:lvl2pPr marL="0" indent="0">
              <a:spcBef>
                <a:spcPts val="0"/>
              </a:spcBef>
              <a:buNone/>
              <a:defRPr sz="1800" b="0"/>
            </a:lvl2pPr>
            <a:lvl3pPr marL="0" indent="0">
              <a:spcBef>
                <a:spcPts val="0"/>
              </a:spcBef>
              <a:buNone/>
              <a:defRPr sz="1800" b="1"/>
            </a:lvl3pPr>
            <a:lvl4pPr marL="0" indent="0">
              <a:spcBef>
                <a:spcPts val="0"/>
              </a:spcBef>
              <a:buNone/>
              <a:defRPr sz="1800" b="0"/>
            </a:lvl4pPr>
            <a:lvl5pPr marL="0" indent="0">
              <a:spcBef>
                <a:spcPts val="0"/>
              </a:spcBef>
              <a:buNone/>
              <a:defRPr sz="1800">
                <a:latin typeface="Kaspersky Sans Display Medium" panose="020B0003020000020004" pitchFamily="34" charset="0"/>
              </a:defRPr>
            </a:lvl5pPr>
          </a:lstStyle>
          <a:p>
            <a:pPr lvl="4"/>
            <a:r>
              <a:rPr lang="en-US" sz="1800" dirty="0"/>
              <a:t>This is how you visualize</a:t>
            </a:r>
            <a:br>
              <a:rPr lang="en-US" sz="1800" dirty="0"/>
            </a:br>
            <a:r>
              <a:rPr lang="en-US" sz="1800" dirty="0"/>
              <a:t>a talking point. Play with text and opacity but keep it short.</a:t>
            </a:r>
            <a:endParaRPr lang="ru-RU" sz="1800" dirty="0"/>
          </a:p>
        </p:txBody>
      </p:sp>
      <p:sp>
        <p:nvSpPr>
          <p:cNvPr id="14" name="TextBox 13">
            <a:extLst>
              <a:ext uri="{FF2B5EF4-FFF2-40B4-BE49-F238E27FC236}">
                <a16:creationId xmlns:a16="http://schemas.microsoft.com/office/drawing/2014/main" id="{4DFD8AF7-3190-418A-B395-5F844894484A}"/>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3" name="Текст 2">
            <a:extLst>
              <a:ext uri="{FF2B5EF4-FFF2-40B4-BE49-F238E27FC236}">
                <a16:creationId xmlns:a16="http://schemas.microsoft.com/office/drawing/2014/main" id="{A62B215A-33E2-4DCA-844E-5D549F962D02}"/>
              </a:ext>
            </a:extLst>
          </p:cNvPr>
          <p:cNvSpPr>
            <a:spLocks noGrp="1"/>
          </p:cNvSpPr>
          <p:nvPr>
            <p:ph type="body" sz="quarter" idx="16" hasCustomPrompt="1"/>
          </p:nvPr>
        </p:nvSpPr>
        <p:spPr>
          <a:xfrm>
            <a:off x="5184068" y="3939902"/>
            <a:ext cx="2987625" cy="792162"/>
          </a:xfrm>
          <a:prstGeom prst="rect">
            <a:avLst/>
          </a:prstGeom>
        </p:spPr>
        <p:txBody>
          <a:bodyPr/>
          <a:lstStyle>
            <a:lvl1pPr marL="0" indent="0">
              <a:spcBef>
                <a:spcPts val="0"/>
              </a:spcBef>
              <a:buNone/>
              <a:tabLst/>
              <a:defRPr sz="1500" b="1">
                <a:solidFill>
                  <a:srgbClr val="A4A4A4"/>
                </a:solidFill>
                <a:latin typeface="Kaspersky Sans Display Medium" panose="020B0003020000020004" pitchFamily="34" charset="0"/>
              </a:defRPr>
            </a:lvl1pPr>
            <a:lvl2pPr marL="0" indent="0">
              <a:spcBef>
                <a:spcPts val="0"/>
              </a:spcBef>
              <a:buNone/>
              <a:defRPr sz="1400">
                <a:solidFill>
                  <a:srgbClr val="A4A4A4"/>
                </a:solidFill>
                <a:latin typeface="Kaspersky Sans Display Medium" panose="020B0003020000020004" pitchFamily="34" charset="0"/>
              </a:defRPr>
            </a:lvl2pPr>
            <a:lvl3pPr marL="914400" indent="0">
              <a:buNone/>
              <a:defRPr sz="1500"/>
            </a:lvl3pPr>
            <a:lvl4pPr marL="1371600" indent="0">
              <a:buNone/>
              <a:defRPr sz="1500"/>
            </a:lvl4pPr>
            <a:lvl5pPr marL="1828800" indent="0">
              <a:buNone/>
              <a:defRPr sz="1500"/>
            </a:lvl5pPr>
          </a:lstStyle>
          <a:p>
            <a:pPr lvl="0"/>
            <a:r>
              <a:rPr lang="en-US" dirty="0"/>
              <a:t>Keep it short!</a:t>
            </a:r>
            <a:endParaRPr lang="ru-RU" dirty="0"/>
          </a:p>
          <a:p>
            <a:pPr lvl="1"/>
            <a:r>
              <a:rPr lang="en-US" dirty="0"/>
              <a:t>This is the most text you can put on one slide in your presentation.</a:t>
            </a:r>
            <a:endParaRPr lang="ru-RU" dirty="0"/>
          </a:p>
        </p:txBody>
      </p:sp>
      <p:sp>
        <p:nvSpPr>
          <p:cNvPr id="16" name="Текст 2">
            <a:extLst>
              <a:ext uri="{FF2B5EF4-FFF2-40B4-BE49-F238E27FC236}">
                <a16:creationId xmlns:a16="http://schemas.microsoft.com/office/drawing/2014/main" id="{E9A56E16-96D6-450E-9470-C4EBB4C2A0F2}"/>
              </a:ext>
            </a:extLst>
          </p:cNvPr>
          <p:cNvSpPr>
            <a:spLocks noGrp="1"/>
          </p:cNvSpPr>
          <p:nvPr>
            <p:ph type="body" sz="quarter" idx="17" hasCustomPrompt="1"/>
          </p:nvPr>
        </p:nvSpPr>
        <p:spPr>
          <a:xfrm>
            <a:off x="5184068" y="1059582"/>
            <a:ext cx="2987625" cy="792162"/>
          </a:xfrm>
          <a:prstGeom prst="rect">
            <a:avLst/>
          </a:prstGeom>
        </p:spPr>
        <p:txBody>
          <a:bodyPr/>
          <a:lstStyle>
            <a:lvl1pPr marL="0" indent="0">
              <a:buNone/>
              <a:tabLst/>
              <a:defRPr sz="1500" b="1">
                <a:solidFill>
                  <a:srgbClr val="A4A4A4"/>
                </a:solidFill>
                <a:latin typeface="Kaspersky Sans Display Medium" panose="020B0003020000020004" pitchFamily="34" charset="0"/>
              </a:defRPr>
            </a:lvl1pPr>
            <a:lvl2pPr marL="0" indent="0">
              <a:spcBef>
                <a:spcPts val="0"/>
              </a:spcBef>
              <a:buNone/>
              <a:defRPr sz="1400">
                <a:solidFill>
                  <a:srgbClr val="A4A4A4"/>
                </a:solidFill>
                <a:latin typeface="Kaspersky Sans Display Medium" panose="020B0003020000020004" pitchFamily="34" charset="0"/>
              </a:defRPr>
            </a:lvl2pPr>
            <a:lvl3pPr marL="914400" indent="0">
              <a:buNone/>
              <a:defRPr sz="1500"/>
            </a:lvl3pPr>
            <a:lvl4pPr marL="1371600" indent="0">
              <a:buNone/>
              <a:defRPr sz="1500"/>
            </a:lvl4pPr>
            <a:lvl5pPr marL="1828800" indent="0">
              <a:buNone/>
              <a:defRPr sz="1500"/>
            </a:lvl5pPr>
          </a:lstStyle>
          <a:p>
            <a:pPr lvl="0"/>
            <a:r>
              <a:rPr lang="en-US" dirty="0"/>
              <a:t>Are they reading or listening?</a:t>
            </a:r>
          </a:p>
          <a:p>
            <a:pPr lvl="1"/>
            <a:r>
              <a:rPr lang="en-US" dirty="0"/>
              <a:t>Live audience will focus on your speech rather than on your slides. Don’t make them read too much.</a:t>
            </a:r>
          </a:p>
        </p:txBody>
      </p:sp>
      <p:cxnSp>
        <p:nvCxnSpPr>
          <p:cNvPr id="10" name="Straight Connector 9">
            <a:extLst>
              <a:ext uri="{FF2B5EF4-FFF2-40B4-BE49-F238E27FC236}">
                <a16:creationId xmlns:a16="http://schemas.microsoft.com/office/drawing/2014/main" id="{A8779F36-892E-1A44-8056-4376150E4BE4}"/>
              </a:ext>
            </a:extLst>
          </p:cNvPr>
          <p:cNvCxnSpPr>
            <a:cxnSpLocks/>
          </p:cNvCxnSpPr>
          <p:nvPr userDrawn="1"/>
        </p:nvCxnSpPr>
        <p:spPr>
          <a:xfrm>
            <a:off x="251520" y="411510"/>
            <a:ext cx="50405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3" name="Текст 3">
            <a:extLst>
              <a:ext uri="{FF2B5EF4-FFF2-40B4-BE49-F238E27FC236}">
                <a16:creationId xmlns:a16="http://schemas.microsoft.com/office/drawing/2014/main" id="{28273247-F5D4-A743-AD14-0BAE024AE10B}"/>
              </a:ext>
            </a:extLst>
          </p:cNvPr>
          <p:cNvSpPr>
            <a:spLocks noGrp="1"/>
          </p:cNvSpPr>
          <p:nvPr>
            <p:ph type="body" sz="quarter" idx="10" hasCustomPrompt="1"/>
          </p:nvPr>
        </p:nvSpPr>
        <p:spPr>
          <a:xfrm>
            <a:off x="143508" y="411163"/>
            <a:ext cx="8784391" cy="324384"/>
          </a:xfrm>
          <a:prstGeom prst="rect">
            <a:avLst/>
          </a:prstGeom>
          <a:ln>
            <a:noFill/>
          </a:ln>
        </p:spPr>
        <p:txBody>
          <a:bodyPr/>
          <a:lstStyle>
            <a:lvl1pPr marL="0" indent="0">
              <a:spcBef>
                <a:spcPts val="0"/>
              </a:spcBef>
              <a:buFontTx/>
              <a:buNone/>
              <a:defRPr sz="1500">
                <a:solidFill>
                  <a:schemeClr val="tx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Deeper info slide title</a:t>
            </a:r>
          </a:p>
        </p:txBody>
      </p:sp>
    </p:spTree>
    <p:extLst>
      <p:ext uri="{BB962C8B-B14F-4D97-AF65-F5344CB8AC3E}">
        <p14:creationId xmlns:p14="http://schemas.microsoft.com/office/powerpoint/2010/main" val="923935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headline+text block+highlight 3 block">
    <p:spTree>
      <p:nvGrpSpPr>
        <p:cNvPr id="1" name=""/>
        <p:cNvGrpSpPr/>
        <p:nvPr/>
      </p:nvGrpSpPr>
      <p:grpSpPr>
        <a:xfrm>
          <a:off x="0" y="0"/>
          <a:ext cx="0" cy="0"/>
          <a:chOff x="0" y="0"/>
          <a:chExt cx="0" cy="0"/>
        </a:xfrm>
      </p:grpSpPr>
      <p:sp>
        <p:nvSpPr>
          <p:cNvPr id="7" name="Текст 6"/>
          <p:cNvSpPr>
            <a:spLocks noGrp="1"/>
          </p:cNvSpPr>
          <p:nvPr>
            <p:ph type="body" sz="quarter" idx="11" hasCustomPrompt="1"/>
          </p:nvPr>
        </p:nvSpPr>
        <p:spPr>
          <a:xfrm>
            <a:off x="863589" y="951571"/>
            <a:ext cx="2988331" cy="1620179"/>
          </a:xfrm>
          <a:prstGeom prst="rect">
            <a:avLst/>
          </a:prstGeom>
        </p:spPr>
        <p:txBody>
          <a:bodyPr/>
          <a:lstStyle>
            <a:lvl1pPr marL="0" indent="0">
              <a:spcBef>
                <a:spcPts val="0"/>
              </a:spcBef>
              <a:buNone/>
              <a:defRPr sz="3500">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r>
              <a:rPr lang="en-US" dirty="0"/>
              <a:t>Talking Point</a:t>
            </a:r>
            <a:endParaRPr lang="ru-RU" dirty="0"/>
          </a:p>
        </p:txBody>
      </p:sp>
      <p:sp>
        <p:nvSpPr>
          <p:cNvPr id="8" name="Текст 7"/>
          <p:cNvSpPr>
            <a:spLocks noGrp="1"/>
          </p:cNvSpPr>
          <p:nvPr>
            <p:ph type="body" sz="quarter" idx="12" hasCustomPrompt="1"/>
          </p:nvPr>
        </p:nvSpPr>
        <p:spPr>
          <a:xfrm>
            <a:off x="5184068" y="1059582"/>
            <a:ext cx="2988332" cy="1188132"/>
          </a:xfrm>
          <a:prstGeom prst="rect">
            <a:avLst/>
          </a:prstGeom>
        </p:spPr>
        <p:txBody>
          <a:bodyPr/>
          <a:lstStyle>
            <a:lvl1pPr marL="0" indent="0">
              <a:spcBef>
                <a:spcPts val="0"/>
              </a:spcBef>
              <a:buNone/>
              <a:defRPr sz="1500" b="1">
                <a:solidFill>
                  <a:srgbClr val="A4A4A4"/>
                </a:solidFill>
                <a:latin typeface="Kaspersky Sans Display Medium" panose="020B0003020000020004" pitchFamily="34" charset="0"/>
              </a:defRPr>
            </a:lvl1pPr>
            <a:lvl2pPr marL="0" indent="0">
              <a:spcBef>
                <a:spcPts val="0"/>
              </a:spcBef>
              <a:buNone/>
              <a:defRPr sz="1400" b="0">
                <a:solidFill>
                  <a:srgbClr val="A4A4A4"/>
                </a:solidFill>
                <a:latin typeface="Kaspersky Sans Display Medium" panose="020B0003020000020004" pitchFamily="34" charset="0"/>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r>
              <a:rPr lang="en-US" dirty="0"/>
              <a:t>Are they reading or listening?</a:t>
            </a:r>
          </a:p>
          <a:p>
            <a:pPr lvl="1"/>
            <a:r>
              <a:rPr lang="en-US" dirty="0"/>
              <a:t>Live audience will focus on your speech rather than on your slides. Don’t make them read too much.</a:t>
            </a:r>
          </a:p>
        </p:txBody>
      </p:sp>
      <p:sp>
        <p:nvSpPr>
          <p:cNvPr id="10" name="Текст 9"/>
          <p:cNvSpPr>
            <a:spLocks noGrp="1"/>
          </p:cNvSpPr>
          <p:nvPr>
            <p:ph type="body" sz="quarter" idx="13" hasCustomPrompt="1"/>
          </p:nvPr>
        </p:nvSpPr>
        <p:spPr>
          <a:xfrm>
            <a:off x="5184775" y="2499742"/>
            <a:ext cx="2987625" cy="1116124"/>
          </a:xfrm>
          <a:prstGeom prst="rect">
            <a:avLst/>
          </a:prstGeom>
        </p:spPr>
        <p:txBody>
          <a:bodyPr/>
          <a:lstStyle>
            <a:lvl1pPr marL="0" indent="0">
              <a:spcBef>
                <a:spcPts val="0"/>
              </a:spcBef>
              <a:buNone/>
              <a:defRPr sz="1500" b="1">
                <a:solidFill>
                  <a:srgbClr val="A4A4A4"/>
                </a:solidFill>
                <a:latin typeface="Kaspersky Sans Display Medium" panose="020B0003020000020004" pitchFamily="34" charset="0"/>
              </a:defRPr>
            </a:lvl1pPr>
            <a:lvl2pPr marL="0" indent="0">
              <a:spcBef>
                <a:spcPts val="0"/>
              </a:spcBef>
              <a:buNone/>
              <a:defRPr sz="1400" b="0" i="0">
                <a:solidFill>
                  <a:srgbClr val="A4A4A4"/>
                </a:solidFill>
                <a:latin typeface="Kaspersky Sans Display Medium" panose="020B0003020000020004" pitchFamily="34" charset="0"/>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r>
              <a:rPr lang="en-US" dirty="0"/>
              <a:t>Play with transparency </a:t>
            </a:r>
          </a:p>
          <a:p>
            <a:pPr lvl="1"/>
            <a:r>
              <a:rPr lang="en-US" dirty="0"/>
              <a:t>If you want to say more about a specific talking point, make others considerably more transparent.</a:t>
            </a:r>
          </a:p>
        </p:txBody>
      </p:sp>
      <p:sp>
        <p:nvSpPr>
          <p:cNvPr id="9" name="Текст 16"/>
          <p:cNvSpPr>
            <a:spLocks noGrp="1"/>
          </p:cNvSpPr>
          <p:nvPr>
            <p:ph type="body" sz="quarter" idx="14" hasCustomPrompt="1"/>
          </p:nvPr>
        </p:nvSpPr>
        <p:spPr>
          <a:xfrm>
            <a:off x="863601" y="2469600"/>
            <a:ext cx="2988319" cy="1656184"/>
          </a:xfrm>
          <a:prstGeom prst="rect">
            <a:avLst/>
          </a:prstGeom>
        </p:spPr>
        <p:txBody>
          <a:bodyPr/>
          <a:lstStyle>
            <a:lvl1pPr marL="0" indent="0">
              <a:spcBef>
                <a:spcPts val="0"/>
              </a:spcBef>
              <a:buNone/>
              <a:defRPr sz="1800">
                <a:latin typeface="Kaspersky Sans Display Medium" panose="020B0003020000020004" pitchFamily="34" charset="0"/>
              </a:defRPr>
            </a:lvl1pPr>
            <a:lvl2pPr marL="0" indent="0">
              <a:spcBef>
                <a:spcPts val="0"/>
              </a:spcBef>
              <a:buNone/>
              <a:defRPr sz="1800" b="0"/>
            </a:lvl2pPr>
            <a:lvl3pPr marL="0" indent="0">
              <a:spcBef>
                <a:spcPts val="0"/>
              </a:spcBef>
              <a:buNone/>
              <a:defRPr sz="1800" b="1"/>
            </a:lvl3pPr>
            <a:lvl4pPr marL="0" indent="0">
              <a:spcBef>
                <a:spcPts val="0"/>
              </a:spcBef>
              <a:buNone/>
              <a:defRPr sz="1800" b="0"/>
            </a:lvl4pPr>
            <a:lvl5pPr marL="0" indent="0">
              <a:spcBef>
                <a:spcPts val="0"/>
              </a:spcBef>
              <a:buNone/>
              <a:defRPr sz="1800"/>
            </a:lvl5pPr>
          </a:lstStyle>
          <a:p>
            <a:pPr lvl="0"/>
            <a:r>
              <a:rPr lang="en-US" dirty="0"/>
              <a:t>This is how you visualize</a:t>
            </a:r>
            <a:br>
              <a:rPr lang="en-US" dirty="0"/>
            </a:br>
            <a:r>
              <a:rPr lang="en-US" dirty="0"/>
              <a:t>a talking point. Play with text and opacity but keep it short.</a:t>
            </a:r>
          </a:p>
        </p:txBody>
      </p:sp>
      <p:sp>
        <p:nvSpPr>
          <p:cNvPr id="13" name="Текст 9"/>
          <p:cNvSpPr>
            <a:spLocks noGrp="1"/>
          </p:cNvSpPr>
          <p:nvPr>
            <p:ph type="body" sz="quarter" idx="15" hasCustomPrompt="1"/>
          </p:nvPr>
        </p:nvSpPr>
        <p:spPr>
          <a:xfrm>
            <a:off x="5184775" y="3795886"/>
            <a:ext cx="2987625" cy="1008112"/>
          </a:xfrm>
          <a:prstGeom prst="rect">
            <a:avLst/>
          </a:prstGeom>
        </p:spPr>
        <p:txBody>
          <a:bodyPr/>
          <a:lstStyle>
            <a:lvl1pPr marL="0" indent="0">
              <a:spcBef>
                <a:spcPts val="0"/>
              </a:spcBef>
              <a:buFontTx/>
              <a:buBlip>
                <a:blip r:embed="rId2"/>
              </a:buBlip>
              <a:defRPr sz="1500" b="1">
                <a:solidFill>
                  <a:schemeClr val="tx1"/>
                </a:solidFill>
                <a:latin typeface="Kaspersky Sans Display Medium" panose="020B0003020000020004" pitchFamily="34" charset="0"/>
              </a:defRPr>
            </a:lvl1pPr>
            <a:lvl2pPr marL="0" indent="0">
              <a:spcBef>
                <a:spcPts val="0"/>
              </a:spcBef>
              <a:buNone/>
              <a:defRPr sz="1400" b="0" i="0">
                <a:solidFill>
                  <a:schemeClr val="tx1"/>
                </a:solidFill>
                <a:latin typeface="Kaspersky Sans Display Medium" panose="020B0003020000020004" pitchFamily="34" charset="0"/>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br>
              <a:rPr lang="ru-RU" dirty="0"/>
            </a:br>
            <a:r>
              <a:rPr lang="en-US" dirty="0"/>
              <a:t>Keep it short!</a:t>
            </a:r>
            <a:endParaRPr lang="ru-RU" dirty="0"/>
          </a:p>
          <a:p>
            <a:pPr lvl="1"/>
            <a:r>
              <a:rPr lang="en-US" dirty="0"/>
              <a:t>This is the most text you can put on one slide in your presentation.</a:t>
            </a:r>
            <a:endParaRPr lang="ru-RU" dirty="0"/>
          </a:p>
        </p:txBody>
      </p:sp>
      <p:sp>
        <p:nvSpPr>
          <p:cNvPr id="14" name="TextBox 13">
            <a:extLst>
              <a:ext uri="{FF2B5EF4-FFF2-40B4-BE49-F238E27FC236}">
                <a16:creationId xmlns:a16="http://schemas.microsoft.com/office/drawing/2014/main" id="{4DFD8AF7-3190-418A-B395-5F844894484A}"/>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cxnSp>
        <p:nvCxnSpPr>
          <p:cNvPr id="15" name="Straight Connector 14">
            <a:extLst>
              <a:ext uri="{FF2B5EF4-FFF2-40B4-BE49-F238E27FC236}">
                <a16:creationId xmlns:a16="http://schemas.microsoft.com/office/drawing/2014/main" id="{255684D1-E040-9945-8442-4FFC8C53B785}"/>
              </a:ext>
            </a:extLst>
          </p:cNvPr>
          <p:cNvCxnSpPr>
            <a:cxnSpLocks/>
          </p:cNvCxnSpPr>
          <p:nvPr userDrawn="1"/>
        </p:nvCxnSpPr>
        <p:spPr>
          <a:xfrm>
            <a:off x="251520" y="411510"/>
            <a:ext cx="50405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 name="Текст 3">
            <a:extLst>
              <a:ext uri="{FF2B5EF4-FFF2-40B4-BE49-F238E27FC236}">
                <a16:creationId xmlns:a16="http://schemas.microsoft.com/office/drawing/2014/main" id="{C11BF950-8B30-194B-BCD1-C9C553534FD9}"/>
              </a:ext>
            </a:extLst>
          </p:cNvPr>
          <p:cNvSpPr>
            <a:spLocks noGrp="1"/>
          </p:cNvSpPr>
          <p:nvPr>
            <p:ph type="body" sz="quarter" idx="10" hasCustomPrompt="1"/>
          </p:nvPr>
        </p:nvSpPr>
        <p:spPr>
          <a:xfrm>
            <a:off x="143508" y="411163"/>
            <a:ext cx="8784391" cy="324384"/>
          </a:xfrm>
          <a:prstGeom prst="rect">
            <a:avLst/>
          </a:prstGeom>
          <a:ln>
            <a:noFill/>
          </a:ln>
        </p:spPr>
        <p:txBody>
          <a:bodyPr/>
          <a:lstStyle>
            <a:lvl1pPr marL="0" indent="0">
              <a:spcBef>
                <a:spcPts val="0"/>
              </a:spcBef>
              <a:buFontTx/>
              <a:buNone/>
              <a:defRPr sz="1500">
                <a:solidFill>
                  <a:schemeClr val="tx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Deeper info slide title</a:t>
            </a:r>
          </a:p>
        </p:txBody>
      </p:sp>
    </p:spTree>
    <p:extLst>
      <p:ext uri="{BB962C8B-B14F-4D97-AF65-F5344CB8AC3E}">
        <p14:creationId xmlns:p14="http://schemas.microsoft.com/office/powerpoint/2010/main" val="1760523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headline+text block+highlight 1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Текст 6"/>
          <p:cNvSpPr>
            <a:spLocks noGrp="1"/>
          </p:cNvSpPr>
          <p:nvPr>
            <p:ph type="body" sz="quarter" idx="11" hasCustomPrompt="1"/>
          </p:nvPr>
        </p:nvSpPr>
        <p:spPr>
          <a:xfrm>
            <a:off x="863589" y="951571"/>
            <a:ext cx="2988331" cy="1620179"/>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3500">
                <a:solidFill>
                  <a:schemeClr val="bg1"/>
                </a:solidFill>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Talking Point</a:t>
            </a:r>
            <a:endParaRPr lang="ru-RU" dirty="0"/>
          </a:p>
        </p:txBody>
      </p:sp>
      <p:sp>
        <p:nvSpPr>
          <p:cNvPr id="8" name="Текст 7"/>
          <p:cNvSpPr>
            <a:spLocks noGrp="1"/>
          </p:cNvSpPr>
          <p:nvPr>
            <p:ph type="body" sz="quarter" idx="12" hasCustomPrompt="1"/>
          </p:nvPr>
        </p:nvSpPr>
        <p:spPr>
          <a:xfrm>
            <a:off x="5184068" y="915566"/>
            <a:ext cx="2988332" cy="1188132"/>
          </a:xfrm>
          <a:prstGeom prst="rect">
            <a:avLst/>
          </a:prstGeom>
        </p:spPr>
        <p:txBody>
          <a:bodyPr/>
          <a:lstStyle>
            <a:lvl1pPr marL="0" indent="0">
              <a:spcBef>
                <a:spcPts val="0"/>
              </a:spcBef>
              <a:buFontTx/>
              <a:buBlip>
                <a:blip r:embed="rId3"/>
              </a:buBlip>
              <a:defRPr sz="1500" b="1">
                <a:solidFill>
                  <a:schemeClr val="bg1"/>
                </a:solidFill>
                <a:latin typeface="Kaspersky Sans Display Medium" panose="020B0003020000020004" pitchFamily="34" charset="0"/>
              </a:defRPr>
            </a:lvl1pPr>
            <a:lvl2pPr marL="0" indent="0">
              <a:spcBef>
                <a:spcPts val="0"/>
              </a:spcBef>
              <a:buNone/>
              <a:defRPr sz="1400" b="0">
                <a:solidFill>
                  <a:schemeClr val="bg1"/>
                </a:solidFill>
                <a:latin typeface="Kaspersky Sans Display Medium" panose="020B0003020000020004" pitchFamily="34" charset="0"/>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br>
              <a:rPr lang="ru-RU" dirty="0"/>
            </a:br>
            <a:r>
              <a:rPr lang="en-US" dirty="0"/>
              <a:t>Are they reading or listening?</a:t>
            </a:r>
          </a:p>
          <a:p>
            <a:pPr lvl="1"/>
            <a:r>
              <a:rPr lang="en-US" dirty="0"/>
              <a:t>Live audience will focus on your speech rather than on your slides. Don’t make them read too much.</a:t>
            </a:r>
          </a:p>
        </p:txBody>
      </p:sp>
      <p:sp>
        <p:nvSpPr>
          <p:cNvPr id="10" name="Текст 9"/>
          <p:cNvSpPr>
            <a:spLocks noGrp="1"/>
          </p:cNvSpPr>
          <p:nvPr>
            <p:ph type="body" sz="quarter" idx="13" hasCustomPrompt="1"/>
          </p:nvPr>
        </p:nvSpPr>
        <p:spPr>
          <a:xfrm>
            <a:off x="5184775" y="2499742"/>
            <a:ext cx="2987625" cy="1116124"/>
          </a:xfrm>
          <a:prstGeom prst="rect">
            <a:avLst/>
          </a:prstGeom>
        </p:spPr>
        <p:txBody>
          <a:bodyPr/>
          <a:lstStyle>
            <a:lvl1pPr marL="0" indent="0">
              <a:spcBef>
                <a:spcPts val="0"/>
              </a:spcBef>
              <a:buNone/>
              <a:defRPr sz="1500" b="1">
                <a:solidFill>
                  <a:srgbClr val="A4A4A4"/>
                </a:solidFill>
                <a:latin typeface="Kaspersky Sans Display Medium" panose="020B0003020000020004" pitchFamily="34" charset="0"/>
              </a:defRPr>
            </a:lvl1pPr>
            <a:lvl2pPr marL="0" indent="0">
              <a:spcBef>
                <a:spcPts val="0"/>
              </a:spcBef>
              <a:buNone/>
              <a:defRPr sz="1400" b="0" i="0">
                <a:solidFill>
                  <a:srgbClr val="A4A4A4"/>
                </a:solidFill>
                <a:latin typeface="Kaspersky Sans Display Medium" panose="020B0003020000020004" pitchFamily="34" charset="0"/>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r>
              <a:rPr lang="en-US" dirty="0"/>
              <a:t>Play with transparency </a:t>
            </a:r>
          </a:p>
          <a:p>
            <a:pPr lvl="1"/>
            <a:r>
              <a:rPr lang="en-US" dirty="0"/>
              <a:t>If you want to say more about a specific talking point, make others considerably more transparent.</a:t>
            </a:r>
          </a:p>
        </p:txBody>
      </p:sp>
      <p:sp>
        <p:nvSpPr>
          <p:cNvPr id="9" name="Текст 16"/>
          <p:cNvSpPr>
            <a:spLocks noGrp="1"/>
          </p:cNvSpPr>
          <p:nvPr>
            <p:ph type="body" sz="quarter" idx="14" hasCustomPrompt="1"/>
          </p:nvPr>
        </p:nvSpPr>
        <p:spPr>
          <a:xfrm>
            <a:off x="863601" y="2469600"/>
            <a:ext cx="2988319" cy="1656184"/>
          </a:xfrm>
          <a:prstGeom prst="rect">
            <a:avLst/>
          </a:prstGeom>
        </p:spPr>
        <p:txBody>
          <a:bodyPr/>
          <a:lstStyle>
            <a:lvl1pPr marL="0" indent="0">
              <a:spcBef>
                <a:spcPts val="0"/>
              </a:spcBef>
              <a:buNone/>
              <a:defRPr sz="1800">
                <a:solidFill>
                  <a:schemeClr val="bg1"/>
                </a:solidFill>
                <a:latin typeface="Kaspersky Sans Display Medium" panose="020B0003020000020004" pitchFamily="34" charset="0"/>
              </a:defRPr>
            </a:lvl1pPr>
            <a:lvl2pPr marL="0" indent="0">
              <a:spcBef>
                <a:spcPts val="0"/>
              </a:spcBef>
              <a:buNone/>
              <a:defRPr sz="1800" b="0"/>
            </a:lvl2pPr>
            <a:lvl3pPr marL="0" indent="0">
              <a:spcBef>
                <a:spcPts val="0"/>
              </a:spcBef>
              <a:buNone/>
              <a:defRPr sz="1800" b="1"/>
            </a:lvl3pPr>
            <a:lvl4pPr marL="0" indent="0">
              <a:spcBef>
                <a:spcPts val="0"/>
              </a:spcBef>
              <a:buNone/>
              <a:defRPr sz="1800" b="0"/>
            </a:lvl4pPr>
            <a:lvl5pPr marL="0" indent="0">
              <a:spcBef>
                <a:spcPts val="0"/>
              </a:spcBef>
              <a:buNone/>
              <a:defRPr sz="1800"/>
            </a:lvl5pPr>
          </a:lstStyle>
          <a:p>
            <a:pPr lvl="0"/>
            <a:r>
              <a:rPr lang="en-US" dirty="0"/>
              <a:t>This is how you visualize</a:t>
            </a:r>
            <a:br>
              <a:rPr lang="en-US" dirty="0"/>
            </a:br>
            <a:r>
              <a:rPr lang="en-US" dirty="0"/>
              <a:t>a talking point. Play with text and opacity but keep it short.</a:t>
            </a:r>
          </a:p>
        </p:txBody>
      </p:sp>
      <p:sp>
        <p:nvSpPr>
          <p:cNvPr id="13" name="Текст 9"/>
          <p:cNvSpPr>
            <a:spLocks noGrp="1"/>
          </p:cNvSpPr>
          <p:nvPr>
            <p:ph type="body" sz="quarter" idx="15" hasCustomPrompt="1"/>
          </p:nvPr>
        </p:nvSpPr>
        <p:spPr>
          <a:xfrm>
            <a:off x="5184775" y="3939903"/>
            <a:ext cx="2987625" cy="864096"/>
          </a:xfrm>
          <a:prstGeom prst="rect">
            <a:avLst/>
          </a:prstGeom>
        </p:spPr>
        <p:txBody>
          <a:bodyPr/>
          <a:lstStyle>
            <a:lvl1pPr marL="0" indent="0">
              <a:spcBef>
                <a:spcPts val="0"/>
              </a:spcBef>
              <a:buNone/>
              <a:defRPr sz="1500" b="1">
                <a:solidFill>
                  <a:srgbClr val="A4A4A4"/>
                </a:solidFill>
                <a:latin typeface="Kaspersky Sans Display Medium" panose="020B0003020000020004" pitchFamily="34" charset="0"/>
              </a:defRPr>
            </a:lvl1pPr>
            <a:lvl2pPr marL="0" indent="0">
              <a:spcBef>
                <a:spcPts val="0"/>
              </a:spcBef>
              <a:buNone/>
              <a:defRPr sz="1400" b="0" i="0">
                <a:solidFill>
                  <a:srgbClr val="A4A4A4"/>
                </a:solidFill>
                <a:latin typeface="Kaspersky Sans Display Medium" panose="020B0003020000020004" pitchFamily="34" charset="0"/>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r>
              <a:rPr lang="en-US" dirty="0"/>
              <a:t>Keep it short!</a:t>
            </a:r>
          </a:p>
          <a:p>
            <a:pPr lvl="1"/>
            <a:r>
              <a:rPr lang="en-US" dirty="0"/>
              <a:t>This is the most text you can put on one slide in your presentation.</a:t>
            </a:r>
          </a:p>
        </p:txBody>
      </p:sp>
      <p:sp>
        <p:nvSpPr>
          <p:cNvPr id="14" name="TextBox 13">
            <a:extLst>
              <a:ext uri="{FF2B5EF4-FFF2-40B4-BE49-F238E27FC236}">
                <a16:creationId xmlns:a16="http://schemas.microsoft.com/office/drawing/2014/main" id="{4DFD8AF7-3190-418A-B395-5F844894484A}"/>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cxnSp>
        <p:nvCxnSpPr>
          <p:cNvPr id="15" name="Straight Connector 14">
            <a:extLst>
              <a:ext uri="{FF2B5EF4-FFF2-40B4-BE49-F238E27FC236}">
                <a16:creationId xmlns:a16="http://schemas.microsoft.com/office/drawing/2014/main" id="{67124B0D-404D-0944-898C-3037D3FAFFE9}"/>
              </a:ext>
            </a:extLst>
          </p:cNvPr>
          <p:cNvCxnSpPr>
            <a:cxnSpLocks/>
          </p:cNvCxnSpPr>
          <p:nvPr userDrawn="1"/>
        </p:nvCxnSpPr>
        <p:spPr>
          <a:xfrm>
            <a:off x="251520"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1" name="Текст 3">
            <a:extLst>
              <a:ext uri="{FF2B5EF4-FFF2-40B4-BE49-F238E27FC236}">
                <a16:creationId xmlns:a16="http://schemas.microsoft.com/office/drawing/2014/main" id="{939F299A-DBB4-4F44-AAF6-CF30250E9DBA}"/>
              </a:ext>
            </a:extLst>
          </p:cNvPr>
          <p:cNvSpPr>
            <a:spLocks noGrp="1"/>
          </p:cNvSpPr>
          <p:nvPr>
            <p:ph type="body" sz="quarter" idx="10" hasCustomPrompt="1"/>
          </p:nvPr>
        </p:nvSpPr>
        <p:spPr>
          <a:xfrm>
            <a:off x="143508" y="411163"/>
            <a:ext cx="8784391" cy="324384"/>
          </a:xfrm>
          <a:prstGeom prst="rect">
            <a:avLst/>
          </a:prstGeom>
          <a:ln>
            <a:noFill/>
          </a:ln>
        </p:spPr>
        <p:txBody>
          <a:bodyPr/>
          <a:lstStyle>
            <a:lvl1pPr marL="0" indent="0">
              <a:spcBef>
                <a:spcPts val="0"/>
              </a:spcBef>
              <a:buFontTx/>
              <a:buNone/>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Deeper info slide title</a:t>
            </a:r>
          </a:p>
        </p:txBody>
      </p:sp>
    </p:spTree>
    <p:extLst>
      <p:ext uri="{BB962C8B-B14F-4D97-AF65-F5344CB8AC3E}">
        <p14:creationId xmlns:p14="http://schemas.microsoft.com/office/powerpoint/2010/main" val="1280346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headline+text block+highlight 2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Текст 6"/>
          <p:cNvSpPr>
            <a:spLocks noGrp="1"/>
          </p:cNvSpPr>
          <p:nvPr>
            <p:ph type="body" sz="quarter" idx="11" hasCustomPrompt="1"/>
          </p:nvPr>
        </p:nvSpPr>
        <p:spPr>
          <a:xfrm>
            <a:off x="863589" y="951571"/>
            <a:ext cx="2988331" cy="1620179"/>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3500">
                <a:solidFill>
                  <a:schemeClr val="bg1"/>
                </a:solidFill>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Talking Point</a:t>
            </a:r>
            <a:endParaRPr lang="ru-RU" dirty="0"/>
          </a:p>
        </p:txBody>
      </p:sp>
      <p:sp>
        <p:nvSpPr>
          <p:cNvPr id="8" name="Текст 7"/>
          <p:cNvSpPr>
            <a:spLocks noGrp="1"/>
          </p:cNvSpPr>
          <p:nvPr>
            <p:ph type="body" sz="quarter" idx="12" hasCustomPrompt="1"/>
          </p:nvPr>
        </p:nvSpPr>
        <p:spPr>
          <a:xfrm>
            <a:off x="5184068" y="1059582"/>
            <a:ext cx="2988332" cy="1188132"/>
          </a:xfrm>
          <a:prstGeom prst="rect">
            <a:avLst/>
          </a:prstGeom>
        </p:spPr>
        <p:txBody>
          <a:bodyPr/>
          <a:lstStyle>
            <a:lvl1pPr marL="0" indent="0">
              <a:spcBef>
                <a:spcPts val="0"/>
              </a:spcBef>
              <a:buNone/>
              <a:defRPr sz="1500" b="1">
                <a:solidFill>
                  <a:srgbClr val="A4A4A4"/>
                </a:solidFill>
                <a:latin typeface="Kaspersky Sans Display Medium" panose="020B0003020000020004" pitchFamily="34" charset="0"/>
              </a:defRPr>
            </a:lvl1pPr>
            <a:lvl2pPr marL="0" indent="0">
              <a:spcBef>
                <a:spcPts val="0"/>
              </a:spcBef>
              <a:buNone/>
              <a:defRPr sz="1400" b="0">
                <a:solidFill>
                  <a:srgbClr val="A4A4A4"/>
                </a:solidFill>
                <a:latin typeface="Kaspersky Sans Display Medium" panose="020B0003020000020004" pitchFamily="34" charset="0"/>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r>
              <a:rPr lang="en-US" dirty="0"/>
              <a:t>Are they reading or listening?</a:t>
            </a:r>
          </a:p>
          <a:p>
            <a:pPr lvl="1"/>
            <a:r>
              <a:rPr lang="en-US" dirty="0"/>
              <a:t>Live audience will focus on your speech rather than on your slides. Don’t make them read too much.</a:t>
            </a:r>
          </a:p>
        </p:txBody>
      </p:sp>
      <p:sp>
        <p:nvSpPr>
          <p:cNvPr id="10" name="Текст 9"/>
          <p:cNvSpPr>
            <a:spLocks noGrp="1"/>
          </p:cNvSpPr>
          <p:nvPr>
            <p:ph type="body" sz="quarter" idx="13" hasCustomPrompt="1"/>
          </p:nvPr>
        </p:nvSpPr>
        <p:spPr>
          <a:xfrm>
            <a:off x="5184775" y="2355726"/>
            <a:ext cx="2987625" cy="1116124"/>
          </a:xfrm>
          <a:prstGeom prst="rect">
            <a:avLst/>
          </a:prstGeom>
        </p:spPr>
        <p:txBody>
          <a:bodyPr/>
          <a:lstStyle>
            <a:lvl1pPr marL="0" indent="0">
              <a:spcBef>
                <a:spcPts val="0"/>
              </a:spcBef>
              <a:buFontTx/>
              <a:buBlip>
                <a:blip r:embed="rId3"/>
              </a:buBlip>
              <a:defRPr sz="1500" b="1">
                <a:solidFill>
                  <a:schemeClr val="bg1"/>
                </a:solidFill>
                <a:latin typeface="Kaspersky Sans Display Medium" panose="020B0003020000020004" pitchFamily="34" charset="0"/>
              </a:defRPr>
            </a:lvl1pPr>
            <a:lvl2pPr marL="0" indent="0">
              <a:spcBef>
                <a:spcPts val="0"/>
              </a:spcBef>
              <a:buNone/>
              <a:defRPr sz="1400" b="0" i="0">
                <a:solidFill>
                  <a:schemeClr val="bg1"/>
                </a:solidFill>
                <a:latin typeface="Kaspersky Sans Display Medium" panose="020B0003020000020004" pitchFamily="34" charset="0"/>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br>
              <a:rPr lang="ru-RU" dirty="0"/>
            </a:br>
            <a:r>
              <a:rPr lang="en-US" dirty="0"/>
              <a:t>Play with transparency </a:t>
            </a:r>
          </a:p>
          <a:p>
            <a:pPr lvl="1"/>
            <a:r>
              <a:rPr lang="en-US" dirty="0"/>
              <a:t>If you want to say more about a specific talking point, make others considerably more transparent.</a:t>
            </a:r>
            <a:endParaRPr lang="ru-RU" dirty="0"/>
          </a:p>
        </p:txBody>
      </p:sp>
      <p:sp>
        <p:nvSpPr>
          <p:cNvPr id="9" name="Текст 16"/>
          <p:cNvSpPr>
            <a:spLocks noGrp="1"/>
          </p:cNvSpPr>
          <p:nvPr>
            <p:ph type="body" sz="quarter" idx="14" hasCustomPrompt="1"/>
          </p:nvPr>
        </p:nvSpPr>
        <p:spPr>
          <a:xfrm>
            <a:off x="863601" y="2469600"/>
            <a:ext cx="2988319" cy="1656184"/>
          </a:xfrm>
          <a:prstGeom prst="rect">
            <a:avLst/>
          </a:prstGeom>
        </p:spPr>
        <p:txBody>
          <a:bodyPr/>
          <a:lstStyle>
            <a:lvl1pPr marL="0" indent="0">
              <a:spcBef>
                <a:spcPts val="0"/>
              </a:spcBef>
              <a:buNone/>
              <a:defRPr sz="1800">
                <a:solidFill>
                  <a:schemeClr val="bg1"/>
                </a:solidFill>
              </a:defRPr>
            </a:lvl1pPr>
            <a:lvl2pPr marL="0" indent="0">
              <a:spcBef>
                <a:spcPts val="0"/>
              </a:spcBef>
              <a:buNone/>
              <a:defRPr sz="1800" b="0"/>
            </a:lvl2pPr>
            <a:lvl3pPr marL="0" indent="0">
              <a:spcBef>
                <a:spcPts val="0"/>
              </a:spcBef>
              <a:buNone/>
              <a:defRPr sz="1800" b="1"/>
            </a:lvl3pPr>
            <a:lvl4pPr marL="0" indent="0">
              <a:spcBef>
                <a:spcPts val="0"/>
              </a:spcBef>
              <a:buNone/>
              <a:defRPr sz="1800" b="0"/>
            </a:lvl4pPr>
            <a:lvl5pPr marL="0" indent="0">
              <a:spcBef>
                <a:spcPts val="0"/>
              </a:spcBef>
              <a:buNone/>
              <a:defRPr sz="1800">
                <a:solidFill>
                  <a:schemeClr val="bg1"/>
                </a:solidFill>
                <a:latin typeface="Kaspersky Sans Display Medium" panose="020B0003020000020004" pitchFamily="34" charset="0"/>
              </a:defRPr>
            </a:lvl5pPr>
          </a:lstStyle>
          <a:p>
            <a:pPr lvl="4"/>
            <a:r>
              <a:rPr lang="en-US" sz="1800" dirty="0"/>
              <a:t>This is how you visualize</a:t>
            </a:r>
            <a:br>
              <a:rPr lang="en-US" sz="1800" dirty="0"/>
            </a:br>
            <a:r>
              <a:rPr lang="en-US" sz="1800" dirty="0"/>
              <a:t>a talking point. Play with text and opacity but keep it short.</a:t>
            </a:r>
            <a:endParaRPr lang="ru-RU" sz="1800" dirty="0"/>
          </a:p>
        </p:txBody>
      </p:sp>
      <p:sp>
        <p:nvSpPr>
          <p:cNvPr id="13" name="Текст 9"/>
          <p:cNvSpPr>
            <a:spLocks noGrp="1"/>
          </p:cNvSpPr>
          <p:nvPr>
            <p:ph type="body" sz="quarter" idx="15" hasCustomPrompt="1"/>
          </p:nvPr>
        </p:nvSpPr>
        <p:spPr>
          <a:xfrm>
            <a:off x="5184775" y="3939903"/>
            <a:ext cx="2987625" cy="864096"/>
          </a:xfrm>
          <a:prstGeom prst="rect">
            <a:avLst/>
          </a:prstGeom>
        </p:spPr>
        <p:txBody>
          <a:bodyPr/>
          <a:lstStyle>
            <a:lvl1pPr marL="0" indent="0">
              <a:spcBef>
                <a:spcPts val="0"/>
              </a:spcBef>
              <a:buNone/>
              <a:defRPr sz="1500" b="1">
                <a:solidFill>
                  <a:srgbClr val="A4A4A4"/>
                </a:solidFill>
                <a:latin typeface="Kaspersky Sans Display Medium" panose="020B0003020000020004" pitchFamily="34" charset="0"/>
              </a:defRPr>
            </a:lvl1pPr>
            <a:lvl2pPr marL="0" indent="0">
              <a:spcBef>
                <a:spcPts val="0"/>
              </a:spcBef>
              <a:buNone/>
              <a:defRPr sz="1400" b="0" i="0">
                <a:solidFill>
                  <a:srgbClr val="A4A4A4"/>
                </a:solidFill>
                <a:latin typeface="Kaspersky Sans Display Medium" panose="020B0003020000020004" pitchFamily="34" charset="0"/>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r>
              <a:rPr lang="en-US" dirty="0"/>
              <a:t>Keep it short!</a:t>
            </a:r>
            <a:endParaRPr lang="ru-RU" dirty="0"/>
          </a:p>
          <a:p>
            <a:pPr lvl="1"/>
            <a:r>
              <a:rPr lang="en-US" dirty="0"/>
              <a:t>This is the most text you can put on one slide in your presentation.</a:t>
            </a:r>
            <a:endParaRPr lang="ru-RU" dirty="0"/>
          </a:p>
        </p:txBody>
      </p:sp>
      <p:sp>
        <p:nvSpPr>
          <p:cNvPr id="14" name="TextBox 13">
            <a:extLst>
              <a:ext uri="{FF2B5EF4-FFF2-40B4-BE49-F238E27FC236}">
                <a16:creationId xmlns:a16="http://schemas.microsoft.com/office/drawing/2014/main" id="{4DFD8AF7-3190-418A-B395-5F844894484A}"/>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cxnSp>
        <p:nvCxnSpPr>
          <p:cNvPr id="16" name="Straight Connector 15">
            <a:extLst>
              <a:ext uri="{FF2B5EF4-FFF2-40B4-BE49-F238E27FC236}">
                <a16:creationId xmlns:a16="http://schemas.microsoft.com/office/drawing/2014/main" id="{47C6B1B6-C27D-4043-BA8F-2011157BB849}"/>
              </a:ext>
            </a:extLst>
          </p:cNvPr>
          <p:cNvCxnSpPr>
            <a:cxnSpLocks/>
          </p:cNvCxnSpPr>
          <p:nvPr userDrawn="1"/>
        </p:nvCxnSpPr>
        <p:spPr>
          <a:xfrm>
            <a:off x="251520"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1" name="Текст 3">
            <a:extLst>
              <a:ext uri="{FF2B5EF4-FFF2-40B4-BE49-F238E27FC236}">
                <a16:creationId xmlns:a16="http://schemas.microsoft.com/office/drawing/2014/main" id="{B3E37452-CE86-814C-93A5-93E58FA7128E}"/>
              </a:ext>
            </a:extLst>
          </p:cNvPr>
          <p:cNvSpPr>
            <a:spLocks noGrp="1"/>
          </p:cNvSpPr>
          <p:nvPr>
            <p:ph type="body" sz="quarter" idx="10" hasCustomPrompt="1"/>
          </p:nvPr>
        </p:nvSpPr>
        <p:spPr>
          <a:xfrm>
            <a:off x="143508" y="411163"/>
            <a:ext cx="8784391" cy="324384"/>
          </a:xfrm>
          <a:prstGeom prst="rect">
            <a:avLst/>
          </a:prstGeom>
          <a:ln>
            <a:noFill/>
          </a:ln>
        </p:spPr>
        <p:txBody>
          <a:bodyPr/>
          <a:lstStyle>
            <a:lvl1pPr marL="0" indent="0">
              <a:spcBef>
                <a:spcPts val="0"/>
              </a:spcBef>
              <a:buFontTx/>
              <a:buNone/>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Deeper info slide title</a:t>
            </a:r>
          </a:p>
        </p:txBody>
      </p:sp>
    </p:spTree>
    <p:extLst>
      <p:ext uri="{BB962C8B-B14F-4D97-AF65-F5344CB8AC3E}">
        <p14:creationId xmlns:p14="http://schemas.microsoft.com/office/powerpoint/2010/main" val="25741931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headline+text block+highlight 3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Текст 6"/>
          <p:cNvSpPr>
            <a:spLocks noGrp="1"/>
          </p:cNvSpPr>
          <p:nvPr>
            <p:ph type="body" sz="quarter" idx="11" hasCustomPrompt="1"/>
          </p:nvPr>
        </p:nvSpPr>
        <p:spPr>
          <a:xfrm>
            <a:off x="863589" y="951571"/>
            <a:ext cx="2988331" cy="1620179"/>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3500">
                <a:solidFill>
                  <a:schemeClr val="bg1"/>
                </a:solidFill>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Talking Point</a:t>
            </a:r>
            <a:endParaRPr lang="ru-RU" dirty="0"/>
          </a:p>
          <a:p>
            <a:pPr lvl="0"/>
            <a:endParaRPr lang="ru-RU" dirty="0"/>
          </a:p>
        </p:txBody>
      </p:sp>
      <p:sp>
        <p:nvSpPr>
          <p:cNvPr id="8" name="Текст 7"/>
          <p:cNvSpPr>
            <a:spLocks noGrp="1"/>
          </p:cNvSpPr>
          <p:nvPr>
            <p:ph type="body" sz="quarter" idx="12" hasCustomPrompt="1"/>
          </p:nvPr>
        </p:nvSpPr>
        <p:spPr>
          <a:xfrm>
            <a:off x="5184068" y="1059582"/>
            <a:ext cx="2988332" cy="1188132"/>
          </a:xfrm>
          <a:prstGeom prst="rect">
            <a:avLst/>
          </a:prstGeom>
        </p:spPr>
        <p:txBody>
          <a:bodyPr/>
          <a:lstStyle>
            <a:lvl1pPr marL="0" indent="0">
              <a:spcBef>
                <a:spcPts val="0"/>
              </a:spcBef>
              <a:buNone/>
              <a:defRPr sz="1500" b="1">
                <a:solidFill>
                  <a:srgbClr val="A4A4A4"/>
                </a:solidFill>
                <a:latin typeface="Kaspersky Sans Display Medium" panose="020B0003020000020004" pitchFamily="34" charset="0"/>
              </a:defRPr>
            </a:lvl1pPr>
            <a:lvl2pPr marL="0" indent="0">
              <a:spcBef>
                <a:spcPts val="0"/>
              </a:spcBef>
              <a:buNone/>
              <a:defRPr sz="1400" b="0">
                <a:solidFill>
                  <a:srgbClr val="A4A4A4"/>
                </a:solidFill>
                <a:latin typeface="Kaspersky Sans Display Medium" panose="020B0003020000020004" pitchFamily="34" charset="0"/>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r>
              <a:rPr lang="en-US" dirty="0"/>
              <a:t>Are they reading or listening?</a:t>
            </a:r>
          </a:p>
          <a:p>
            <a:pPr lvl="1"/>
            <a:r>
              <a:rPr lang="en-US" dirty="0"/>
              <a:t>Live audience will focus on your speech rather than on your slides. Don’t make them read too much.</a:t>
            </a:r>
          </a:p>
        </p:txBody>
      </p:sp>
      <p:sp>
        <p:nvSpPr>
          <p:cNvPr id="10" name="Текст 9"/>
          <p:cNvSpPr>
            <a:spLocks noGrp="1"/>
          </p:cNvSpPr>
          <p:nvPr>
            <p:ph type="body" sz="quarter" idx="13" hasCustomPrompt="1"/>
          </p:nvPr>
        </p:nvSpPr>
        <p:spPr>
          <a:xfrm>
            <a:off x="5184775" y="2499742"/>
            <a:ext cx="2987625" cy="1116124"/>
          </a:xfrm>
          <a:prstGeom prst="rect">
            <a:avLst/>
          </a:prstGeom>
        </p:spPr>
        <p:txBody>
          <a:bodyPr/>
          <a:lstStyle>
            <a:lvl1pPr marL="0" indent="0">
              <a:spcBef>
                <a:spcPts val="0"/>
              </a:spcBef>
              <a:buNone/>
              <a:defRPr sz="1500" b="1">
                <a:solidFill>
                  <a:srgbClr val="A4A4A4"/>
                </a:solidFill>
                <a:latin typeface="Kaspersky Sans Display Medium" panose="020B0003020000020004" pitchFamily="34" charset="0"/>
              </a:defRPr>
            </a:lvl1pPr>
            <a:lvl2pPr marL="0" indent="0">
              <a:spcBef>
                <a:spcPts val="0"/>
              </a:spcBef>
              <a:buNone/>
              <a:defRPr sz="1400" b="0" i="0">
                <a:solidFill>
                  <a:srgbClr val="A4A4A4"/>
                </a:solidFill>
                <a:latin typeface="Kaspersky Sans Display Medium" panose="020B0003020000020004" pitchFamily="34" charset="0"/>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r>
              <a:rPr lang="en-US" dirty="0"/>
              <a:t>Play with transparency </a:t>
            </a:r>
          </a:p>
          <a:p>
            <a:pPr lvl="1"/>
            <a:r>
              <a:rPr lang="en-US" dirty="0"/>
              <a:t>If you want to say more about a specific talking point, make others considerably more transparent.</a:t>
            </a:r>
          </a:p>
        </p:txBody>
      </p:sp>
      <p:sp>
        <p:nvSpPr>
          <p:cNvPr id="9" name="Текст 16"/>
          <p:cNvSpPr>
            <a:spLocks noGrp="1"/>
          </p:cNvSpPr>
          <p:nvPr>
            <p:ph type="body" sz="quarter" idx="14" hasCustomPrompt="1"/>
          </p:nvPr>
        </p:nvSpPr>
        <p:spPr>
          <a:xfrm>
            <a:off x="863601" y="2469600"/>
            <a:ext cx="2988319" cy="1656184"/>
          </a:xfrm>
          <a:prstGeom prst="rect">
            <a:avLst/>
          </a:prstGeom>
        </p:spPr>
        <p:txBody>
          <a:bodyPr/>
          <a:lstStyle>
            <a:lvl1pPr marL="0" indent="0">
              <a:spcBef>
                <a:spcPts val="0"/>
              </a:spcBef>
              <a:buNone/>
              <a:defRPr sz="1800">
                <a:solidFill>
                  <a:schemeClr val="bg1"/>
                </a:solidFill>
                <a:latin typeface="Kaspersky Sans Display Medium" panose="020B0003020000020004" pitchFamily="34" charset="0"/>
              </a:defRPr>
            </a:lvl1pPr>
            <a:lvl2pPr marL="0" indent="0">
              <a:spcBef>
                <a:spcPts val="0"/>
              </a:spcBef>
              <a:buNone/>
              <a:defRPr sz="1800" b="0"/>
            </a:lvl2pPr>
            <a:lvl3pPr marL="0" indent="0">
              <a:spcBef>
                <a:spcPts val="0"/>
              </a:spcBef>
              <a:buNone/>
              <a:defRPr sz="1800" b="1"/>
            </a:lvl3pPr>
            <a:lvl4pPr marL="0" indent="0">
              <a:spcBef>
                <a:spcPts val="0"/>
              </a:spcBef>
              <a:buNone/>
              <a:defRPr sz="1800" b="0"/>
            </a:lvl4pPr>
            <a:lvl5pPr marL="0" indent="0">
              <a:spcBef>
                <a:spcPts val="0"/>
              </a:spcBef>
              <a:buNone/>
              <a:defRPr sz="1800"/>
            </a:lvl5pPr>
          </a:lstStyle>
          <a:p>
            <a:pPr lvl="0"/>
            <a:r>
              <a:rPr lang="en-US" dirty="0"/>
              <a:t>This is how you visualize</a:t>
            </a:r>
            <a:br>
              <a:rPr lang="en-US" dirty="0"/>
            </a:br>
            <a:r>
              <a:rPr lang="en-US" dirty="0"/>
              <a:t>a talking point. Play with text and opacity but keep it short.</a:t>
            </a:r>
          </a:p>
        </p:txBody>
      </p:sp>
      <p:sp>
        <p:nvSpPr>
          <p:cNvPr id="13" name="Текст 9"/>
          <p:cNvSpPr>
            <a:spLocks noGrp="1"/>
          </p:cNvSpPr>
          <p:nvPr>
            <p:ph type="body" sz="quarter" idx="15" hasCustomPrompt="1"/>
          </p:nvPr>
        </p:nvSpPr>
        <p:spPr>
          <a:xfrm>
            <a:off x="5184775" y="3795886"/>
            <a:ext cx="2987625" cy="1008112"/>
          </a:xfrm>
          <a:prstGeom prst="rect">
            <a:avLst/>
          </a:prstGeom>
        </p:spPr>
        <p:txBody>
          <a:bodyPr/>
          <a:lstStyle>
            <a:lvl1pPr marL="0" indent="0">
              <a:spcBef>
                <a:spcPts val="0"/>
              </a:spcBef>
              <a:buFontTx/>
              <a:buBlip>
                <a:blip r:embed="rId3"/>
              </a:buBlip>
              <a:defRPr sz="1500" b="1">
                <a:solidFill>
                  <a:schemeClr val="bg1"/>
                </a:solidFill>
                <a:latin typeface="Kaspersky Sans Display Medium" panose="020B0003020000020004" pitchFamily="34" charset="0"/>
              </a:defRPr>
            </a:lvl1pPr>
            <a:lvl2pPr marL="0" indent="0">
              <a:spcBef>
                <a:spcPts val="0"/>
              </a:spcBef>
              <a:buNone/>
              <a:defRPr sz="1400" b="0" i="0">
                <a:solidFill>
                  <a:schemeClr val="bg1"/>
                </a:solidFill>
                <a:latin typeface="Kaspersky Sans Display Medium" panose="020B0003020000020004" pitchFamily="34" charset="0"/>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br>
              <a:rPr lang="ru-RU" dirty="0"/>
            </a:br>
            <a:r>
              <a:rPr lang="en-US" dirty="0"/>
              <a:t>Keep it short!</a:t>
            </a:r>
          </a:p>
          <a:p>
            <a:pPr lvl="1"/>
            <a:r>
              <a:rPr lang="en-US" dirty="0"/>
              <a:t>This is the most text you can put on one slide in your presentation.</a:t>
            </a:r>
          </a:p>
        </p:txBody>
      </p:sp>
      <p:sp>
        <p:nvSpPr>
          <p:cNvPr id="14" name="TextBox 13">
            <a:extLst>
              <a:ext uri="{FF2B5EF4-FFF2-40B4-BE49-F238E27FC236}">
                <a16:creationId xmlns:a16="http://schemas.microsoft.com/office/drawing/2014/main" id="{4DFD8AF7-3190-418A-B395-5F844894484A}"/>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cxnSp>
        <p:nvCxnSpPr>
          <p:cNvPr id="15" name="Straight Connector 14">
            <a:extLst>
              <a:ext uri="{FF2B5EF4-FFF2-40B4-BE49-F238E27FC236}">
                <a16:creationId xmlns:a16="http://schemas.microsoft.com/office/drawing/2014/main" id="{976F8C20-4635-7044-9329-5AB9D5E904C0}"/>
              </a:ext>
            </a:extLst>
          </p:cNvPr>
          <p:cNvCxnSpPr>
            <a:cxnSpLocks/>
          </p:cNvCxnSpPr>
          <p:nvPr userDrawn="1"/>
        </p:nvCxnSpPr>
        <p:spPr>
          <a:xfrm>
            <a:off x="251520"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1" name="Текст 3">
            <a:extLst>
              <a:ext uri="{FF2B5EF4-FFF2-40B4-BE49-F238E27FC236}">
                <a16:creationId xmlns:a16="http://schemas.microsoft.com/office/drawing/2014/main" id="{3E6B9D86-BB96-A947-B43E-50B081D1DC51}"/>
              </a:ext>
            </a:extLst>
          </p:cNvPr>
          <p:cNvSpPr>
            <a:spLocks noGrp="1"/>
          </p:cNvSpPr>
          <p:nvPr>
            <p:ph type="body" sz="quarter" idx="10" hasCustomPrompt="1"/>
          </p:nvPr>
        </p:nvSpPr>
        <p:spPr>
          <a:xfrm>
            <a:off x="143508" y="411163"/>
            <a:ext cx="8784391" cy="324384"/>
          </a:xfrm>
          <a:prstGeom prst="rect">
            <a:avLst/>
          </a:prstGeom>
          <a:ln>
            <a:noFill/>
          </a:ln>
        </p:spPr>
        <p:txBody>
          <a:bodyPr/>
          <a:lstStyle>
            <a:lvl1pPr marL="0" indent="0">
              <a:spcBef>
                <a:spcPts val="0"/>
              </a:spcBef>
              <a:buFontTx/>
              <a:buNone/>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Deeper info slide title</a:t>
            </a:r>
          </a:p>
        </p:txBody>
      </p:sp>
    </p:spTree>
    <p:extLst>
      <p:ext uri="{BB962C8B-B14F-4D97-AF65-F5344CB8AC3E}">
        <p14:creationId xmlns:p14="http://schemas.microsoft.com/office/powerpoint/2010/main" val="2968290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headline+text block+3 questions">
    <p:spTree>
      <p:nvGrpSpPr>
        <p:cNvPr id="1" name=""/>
        <p:cNvGrpSpPr/>
        <p:nvPr/>
      </p:nvGrpSpPr>
      <p:grpSpPr>
        <a:xfrm>
          <a:off x="0" y="0"/>
          <a:ext cx="0" cy="0"/>
          <a:chOff x="0" y="0"/>
          <a:chExt cx="0" cy="0"/>
        </a:xfrm>
      </p:grpSpPr>
      <p:sp>
        <p:nvSpPr>
          <p:cNvPr id="7" name="Текст 6"/>
          <p:cNvSpPr>
            <a:spLocks noGrp="1"/>
          </p:cNvSpPr>
          <p:nvPr>
            <p:ph type="body" sz="quarter" idx="11" hasCustomPrompt="1"/>
          </p:nvPr>
        </p:nvSpPr>
        <p:spPr>
          <a:xfrm>
            <a:off x="863589" y="951571"/>
            <a:ext cx="3708411" cy="1620179"/>
          </a:xfrm>
          <a:prstGeom prst="rect">
            <a:avLst/>
          </a:prstGeom>
        </p:spPr>
        <p:txBody>
          <a:bodyPr/>
          <a:lstStyle>
            <a:lvl1pPr marL="0" indent="0">
              <a:spcBef>
                <a:spcPts val="0"/>
              </a:spcBef>
              <a:buNone/>
              <a:defRPr sz="3500">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pPr lvl="0"/>
            <a:r>
              <a:rPr lang="en-US" dirty="0"/>
              <a:t>Questions for the audience</a:t>
            </a:r>
          </a:p>
        </p:txBody>
      </p:sp>
      <p:sp>
        <p:nvSpPr>
          <p:cNvPr id="9" name="Текст 16"/>
          <p:cNvSpPr>
            <a:spLocks noGrp="1"/>
          </p:cNvSpPr>
          <p:nvPr>
            <p:ph type="body" sz="quarter" idx="14" hasCustomPrompt="1"/>
          </p:nvPr>
        </p:nvSpPr>
        <p:spPr>
          <a:xfrm>
            <a:off x="863601" y="2469600"/>
            <a:ext cx="2988319" cy="1656184"/>
          </a:xfrm>
          <a:prstGeom prst="rect">
            <a:avLst/>
          </a:prstGeom>
        </p:spPr>
        <p:txBody>
          <a:bodyPr/>
          <a:lstStyle>
            <a:lvl1pPr marL="0" indent="0">
              <a:spcBef>
                <a:spcPts val="0"/>
              </a:spcBef>
              <a:buNone/>
              <a:defRPr sz="1800">
                <a:latin typeface="Kaspersky Sans Display Medium" panose="020B0003020000020004" pitchFamily="34" charset="0"/>
              </a:defRPr>
            </a:lvl1pPr>
            <a:lvl2pPr marL="0" indent="0">
              <a:spcBef>
                <a:spcPts val="0"/>
              </a:spcBef>
              <a:buNone/>
              <a:defRPr sz="1800" b="0"/>
            </a:lvl2pPr>
            <a:lvl3pPr marL="0" indent="0">
              <a:spcBef>
                <a:spcPts val="0"/>
              </a:spcBef>
              <a:buNone/>
              <a:defRPr sz="1800" b="1"/>
            </a:lvl3pPr>
            <a:lvl4pPr marL="0" indent="0">
              <a:spcBef>
                <a:spcPts val="0"/>
              </a:spcBef>
              <a:buNone/>
              <a:defRPr sz="1800" b="0"/>
            </a:lvl4pPr>
            <a:lvl5pPr marL="0" indent="0">
              <a:spcBef>
                <a:spcPts val="0"/>
              </a:spcBef>
              <a:buNone/>
              <a:defRPr sz="1800"/>
            </a:lvl5pPr>
          </a:lstStyle>
          <a:p>
            <a:pPr lvl="0"/>
            <a:r>
              <a:rPr lang="en-US" dirty="0"/>
              <a:t>Asking questions is a great way of </a:t>
            </a:r>
            <a:r>
              <a:rPr lang="en-US" dirty="0" err="1"/>
              <a:t>inteaction</a:t>
            </a:r>
            <a:r>
              <a:rPr lang="en-US" dirty="0"/>
              <a:t> with your audience. Write them in the right column.</a:t>
            </a:r>
            <a:endParaRPr lang="ru-RU" dirty="0"/>
          </a:p>
        </p:txBody>
      </p:sp>
      <p:sp>
        <p:nvSpPr>
          <p:cNvPr id="14" name="TextBox 13">
            <a:extLst>
              <a:ext uri="{FF2B5EF4-FFF2-40B4-BE49-F238E27FC236}">
                <a16:creationId xmlns:a16="http://schemas.microsoft.com/office/drawing/2014/main" id="{4DFD8AF7-3190-418A-B395-5F844894484A}"/>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10" name="Текст 3">
            <a:extLst>
              <a:ext uri="{FF2B5EF4-FFF2-40B4-BE49-F238E27FC236}">
                <a16:creationId xmlns:a16="http://schemas.microsoft.com/office/drawing/2014/main" id="{CE25C4E1-F9D5-4E85-8DB5-7276030C305B}"/>
              </a:ext>
            </a:extLst>
          </p:cNvPr>
          <p:cNvSpPr>
            <a:spLocks noGrp="1"/>
          </p:cNvSpPr>
          <p:nvPr>
            <p:ph type="body" sz="quarter" idx="19" hasCustomPrompt="1"/>
          </p:nvPr>
        </p:nvSpPr>
        <p:spPr>
          <a:xfrm>
            <a:off x="5220072" y="917393"/>
            <a:ext cx="2987675" cy="718253"/>
          </a:xfrm>
          <a:prstGeom prst="rect">
            <a:avLst/>
          </a:prstGeom>
        </p:spPr>
        <p:txBody>
          <a:bodyPr/>
          <a:lstStyle>
            <a:lvl1pPr marL="0" indent="0">
              <a:spcBef>
                <a:spcPts val="0"/>
              </a:spcBef>
              <a:buSzPct val="108000"/>
              <a:buFontTx/>
              <a:buBlip>
                <a:blip r:embed="rId2"/>
              </a:buBlip>
              <a:defRPr sz="14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br>
              <a:rPr lang="ru-RU" dirty="0"/>
            </a:br>
            <a:r>
              <a:rPr lang="en-US" dirty="0"/>
              <a:t>Be short!</a:t>
            </a:r>
            <a:endParaRPr lang="ru-RU" dirty="0"/>
          </a:p>
        </p:txBody>
      </p:sp>
      <p:sp>
        <p:nvSpPr>
          <p:cNvPr id="13" name="Текст 3">
            <a:extLst>
              <a:ext uri="{FF2B5EF4-FFF2-40B4-BE49-F238E27FC236}">
                <a16:creationId xmlns:a16="http://schemas.microsoft.com/office/drawing/2014/main" id="{5D2964EF-C3E5-440A-8A1E-1F09E74F4310}"/>
              </a:ext>
            </a:extLst>
          </p:cNvPr>
          <p:cNvSpPr>
            <a:spLocks noGrp="1"/>
          </p:cNvSpPr>
          <p:nvPr>
            <p:ph type="body" sz="quarter" idx="20" hasCustomPrompt="1"/>
          </p:nvPr>
        </p:nvSpPr>
        <p:spPr>
          <a:xfrm>
            <a:off x="5220072" y="1651459"/>
            <a:ext cx="2987675" cy="718253"/>
          </a:xfrm>
          <a:prstGeom prst="rect">
            <a:avLst/>
          </a:prstGeom>
        </p:spPr>
        <p:txBody>
          <a:bodyPr/>
          <a:lstStyle>
            <a:lvl1pPr marL="0" indent="0">
              <a:spcBef>
                <a:spcPts val="0"/>
              </a:spcBef>
              <a:buSzPct val="108000"/>
              <a:buFontTx/>
              <a:buBlip>
                <a:blip r:embed="rId2"/>
              </a:buBlip>
              <a:defRPr sz="14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br>
              <a:rPr lang="ru-RU" dirty="0"/>
            </a:br>
            <a:r>
              <a:rPr lang="en-US" dirty="0"/>
              <a:t>Two lines maximum.</a:t>
            </a:r>
            <a:endParaRPr lang="ru-RU" dirty="0"/>
          </a:p>
        </p:txBody>
      </p:sp>
      <p:sp>
        <p:nvSpPr>
          <p:cNvPr id="15" name="Текст 3">
            <a:extLst>
              <a:ext uri="{FF2B5EF4-FFF2-40B4-BE49-F238E27FC236}">
                <a16:creationId xmlns:a16="http://schemas.microsoft.com/office/drawing/2014/main" id="{858053E9-B372-4120-9936-2DC102C75B3B}"/>
              </a:ext>
            </a:extLst>
          </p:cNvPr>
          <p:cNvSpPr>
            <a:spLocks noGrp="1"/>
          </p:cNvSpPr>
          <p:nvPr>
            <p:ph type="body" sz="quarter" idx="21" hasCustomPrompt="1"/>
          </p:nvPr>
        </p:nvSpPr>
        <p:spPr>
          <a:xfrm>
            <a:off x="5220072" y="2369712"/>
            <a:ext cx="2987675" cy="936105"/>
          </a:xfrm>
          <a:prstGeom prst="rect">
            <a:avLst/>
          </a:prstGeom>
        </p:spPr>
        <p:txBody>
          <a:bodyPr/>
          <a:lstStyle>
            <a:lvl1pPr marL="0" indent="0">
              <a:spcBef>
                <a:spcPts val="0"/>
              </a:spcBef>
              <a:buSzPct val="108000"/>
              <a:buFontTx/>
              <a:buBlip>
                <a:blip r:embed="rId2"/>
              </a:buBlip>
              <a:defRPr sz="14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br>
              <a:rPr lang="ru-RU" dirty="0"/>
            </a:br>
            <a:r>
              <a:rPr lang="en-US" dirty="0"/>
              <a:t>You can have less than three questions.</a:t>
            </a:r>
            <a:endParaRPr lang="ru-RU" dirty="0"/>
          </a:p>
        </p:txBody>
      </p:sp>
      <p:cxnSp>
        <p:nvCxnSpPr>
          <p:cNvPr id="12" name="Straight Connector 11">
            <a:extLst>
              <a:ext uri="{FF2B5EF4-FFF2-40B4-BE49-F238E27FC236}">
                <a16:creationId xmlns:a16="http://schemas.microsoft.com/office/drawing/2014/main" id="{BA65B1CC-9FF9-B843-8B05-45BC3E0A199C}"/>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11" name="Текст 3">
            <a:extLst>
              <a:ext uri="{FF2B5EF4-FFF2-40B4-BE49-F238E27FC236}">
                <a16:creationId xmlns:a16="http://schemas.microsoft.com/office/drawing/2014/main" id="{1EB4FB02-14EB-D042-9F0E-3B186716692D}"/>
              </a:ext>
            </a:extLst>
          </p:cNvPr>
          <p:cNvSpPr>
            <a:spLocks noGrp="1"/>
          </p:cNvSpPr>
          <p:nvPr>
            <p:ph type="body" sz="quarter" idx="10" hasCustomPrompt="1"/>
          </p:nvPr>
        </p:nvSpPr>
        <p:spPr>
          <a:xfrm>
            <a:off x="143508" y="406961"/>
            <a:ext cx="8784391" cy="328586"/>
          </a:xfrm>
          <a:prstGeom prst="rect">
            <a:avLst/>
          </a:prstGeom>
          <a:ln>
            <a:noFill/>
          </a:ln>
        </p:spPr>
        <p:txBody>
          <a:bodyPr/>
          <a:lstStyle>
            <a:lvl1pPr marL="0" indent="0">
              <a:spcBef>
                <a:spcPts val="0"/>
              </a:spcBef>
              <a:buFontTx/>
              <a:buNone/>
              <a:defRPr sz="1500">
                <a:solidFill>
                  <a:schemeClr val="tx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3 icons boxes+3 texts blocks">
    <p:spTree>
      <p:nvGrpSpPr>
        <p:cNvPr id="1" name=""/>
        <p:cNvGrpSpPr/>
        <p:nvPr/>
      </p:nvGrpSpPr>
      <p:grpSpPr>
        <a:xfrm>
          <a:off x="0" y="0"/>
          <a:ext cx="0" cy="0"/>
          <a:chOff x="0" y="0"/>
          <a:chExt cx="0" cy="0"/>
        </a:xfrm>
      </p:grpSpPr>
      <p:sp>
        <p:nvSpPr>
          <p:cNvPr id="19" name="Текст 7"/>
          <p:cNvSpPr>
            <a:spLocks noGrp="1"/>
          </p:cNvSpPr>
          <p:nvPr>
            <p:ph type="body" sz="quarter" idx="16" hasCustomPrompt="1"/>
          </p:nvPr>
        </p:nvSpPr>
        <p:spPr>
          <a:xfrm>
            <a:off x="863588" y="1995390"/>
            <a:ext cx="2268252" cy="1188132"/>
          </a:xfrm>
          <a:prstGeom prst="rect">
            <a:avLst/>
          </a:prstGeom>
        </p:spPr>
        <p:txBody>
          <a:bodyPr/>
          <a:lstStyle>
            <a:lvl1pPr marL="0" indent="0">
              <a:spcBef>
                <a:spcPts val="0"/>
              </a:spcBef>
              <a:buFontTx/>
              <a:buBlip>
                <a:blip r:embed="rId2"/>
              </a:buBlip>
              <a:defRPr sz="1500" b="0">
                <a:latin typeface="Kaspersky Sans Display Semibold" panose="020B0003020000020004" pitchFamily="34" charset="0"/>
              </a:defRPr>
            </a:lvl1pPr>
            <a:lvl2pPr marL="0" indent="0">
              <a:spcBef>
                <a:spcPts val="0"/>
              </a:spcBef>
              <a:buNone/>
              <a:defRPr sz="1400" b="0"/>
            </a:lvl2pPr>
            <a:lvl3pPr marL="0" indent="0">
              <a:spcBef>
                <a:spcPts val="0"/>
              </a:spcBef>
              <a:buNone/>
              <a:defRPr sz="1500"/>
            </a:lvl3pPr>
            <a:lvl4pPr marL="0" indent="0">
              <a:spcBef>
                <a:spcPts val="0"/>
              </a:spcBef>
              <a:buNone/>
              <a:defRPr sz="1500" b="1"/>
            </a:lvl4pPr>
            <a:lvl5pPr marL="0" indent="0">
              <a:spcBef>
                <a:spcPts val="0"/>
              </a:spcBef>
              <a:buNone/>
              <a:defRPr sz="1500">
                <a:latin typeface="Kaspersky Sans Display Medium" panose="020B0003020000020004" pitchFamily="34" charset="0"/>
              </a:defRPr>
            </a:lvl5pPr>
          </a:lstStyle>
          <a:p>
            <a:pPr lvl="0"/>
            <a:br>
              <a:rPr lang="ru-RU" dirty="0"/>
            </a:br>
            <a:r>
              <a:rPr lang="en-US" dirty="0"/>
              <a:t>Icons</a:t>
            </a:r>
            <a:endParaRPr lang="ru-RU" dirty="0"/>
          </a:p>
          <a:p>
            <a:pPr lvl="4"/>
            <a:r>
              <a:rPr lang="en-US" sz="1400" dirty="0"/>
              <a:t>Browse through our PPT Toolkit to look for the one you need.</a:t>
            </a:r>
            <a:endParaRPr lang="ru-RU" sz="1400" dirty="0"/>
          </a:p>
        </p:txBody>
      </p:sp>
      <p:sp>
        <p:nvSpPr>
          <p:cNvPr id="17" name="TextBox 16">
            <a:extLst>
              <a:ext uri="{FF2B5EF4-FFF2-40B4-BE49-F238E27FC236}">
                <a16:creationId xmlns:a16="http://schemas.microsoft.com/office/drawing/2014/main" id="{0D8CF024-F58E-477E-A99B-B94DCBCE564E}"/>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13" name="Текст 7">
            <a:extLst>
              <a:ext uri="{FF2B5EF4-FFF2-40B4-BE49-F238E27FC236}">
                <a16:creationId xmlns:a16="http://schemas.microsoft.com/office/drawing/2014/main" id="{352FA027-CBA9-4EE1-AEEF-DA2ECEC25B32}"/>
              </a:ext>
            </a:extLst>
          </p:cNvPr>
          <p:cNvSpPr>
            <a:spLocks noGrp="1"/>
          </p:cNvSpPr>
          <p:nvPr>
            <p:ph type="body" sz="quarter" idx="24" hasCustomPrompt="1"/>
          </p:nvPr>
        </p:nvSpPr>
        <p:spPr>
          <a:xfrm>
            <a:off x="3743795" y="1995390"/>
            <a:ext cx="2268252" cy="1188132"/>
          </a:xfrm>
          <a:prstGeom prst="rect">
            <a:avLst/>
          </a:prstGeom>
        </p:spPr>
        <p:txBody>
          <a:bodyPr/>
          <a:lstStyle>
            <a:lvl1pPr marL="0" indent="0">
              <a:spcBef>
                <a:spcPts val="0"/>
              </a:spcBef>
              <a:buFontTx/>
              <a:buBlip>
                <a:blip r:embed="rId2"/>
              </a:buBlip>
              <a:defRPr sz="1500" b="0">
                <a:latin typeface="Kaspersky Sans Display Semibold" panose="020B0003020000020004" pitchFamily="34" charset="0"/>
              </a:defRPr>
            </a:lvl1pPr>
            <a:lvl2pPr marL="0" indent="0">
              <a:spcBef>
                <a:spcPts val="0"/>
              </a:spcBef>
              <a:buNone/>
              <a:defRPr sz="1400" b="0"/>
            </a:lvl2pPr>
            <a:lvl3pPr marL="0" indent="0">
              <a:spcBef>
                <a:spcPts val="0"/>
              </a:spcBef>
              <a:buNone/>
              <a:defRPr sz="1500"/>
            </a:lvl3pPr>
            <a:lvl4pPr marL="0" indent="0">
              <a:spcBef>
                <a:spcPts val="0"/>
              </a:spcBef>
              <a:buNone/>
              <a:defRPr sz="1500" b="1"/>
            </a:lvl4pPr>
            <a:lvl5pPr marL="0" indent="0">
              <a:spcBef>
                <a:spcPts val="0"/>
              </a:spcBef>
              <a:buNone/>
              <a:defRPr sz="1500">
                <a:latin typeface="Kaspersky Sans Display Medium" panose="020B0003020000020004" pitchFamily="34" charset="0"/>
              </a:defRPr>
            </a:lvl5pPr>
          </a:lstStyle>
          <a:p>
            <a:pPr lvl="0"/>
            <a:br>
              <a:rPr lang="ru-RU" dirty="0"/>
            </a:br>
            <a:r>
              <a:rPr lang="en-US" dirty="0"/>
              <a:t>Copy/Paste</a:t>
            </a:r>
            <a:endParaRPr lang="ru-RU" dirty="0"/>
          </a:p>
          <a:p>
            <a:pPr lvl="4"/>
            <a:r>
              <a:rPr lang="en-US" sz="1400" dirty="0"/>
              <a:t>You can copy and paste icons between PowerPoint files.</a:t>
            </a:r>
          </a:p>
        </p:txBody>
      </p:sp>
      <p:sp>
        <p:nvSpPr>
          <p:cNvPr id="14" name="Текст 7">
            <a:extLst>
              <a:ext uri="{FF2B5EF4-FFF2-40B4-BE49-F238E27FC236}">
                <a16:creationId xmlns:a16="http://schemas.microsoft.com/office/drawing/2014/main" id="{B6229EBE-BFE2-488A-B830-D0D28675D96D}"/>
              </a:ext>
            </a:extLst>
          </p:cNvPr>
          <p:cNvSpPr>
            <a:spLocks noGrp="1"/>
          </p:cNvSpPr>
          <p:nvPr>
            <p:ph type="body" sz="quarter" idx="25" hasCustomPrompt="1"/>
          </p:nvPr>
        </p:nvSpPr>
        <p:spPr>
          <a:xfrm>
            <a:off x="6624002" y="1995390"/>
            <a:ext cx="2268252" cy="1188132"/>
          </a:xfrm>
          <a:prstGeom prst="rect">
            <a:avLst/>
          </a:prstGeom>
        </p:spPr>
        <p:txBody>
          <a:bodyPr/>
          <a:lstStyle>
            <a:lvl1pPr marL="0" indent="0">
              <a:spcBef>
                <a:spcPts val="0"/>
              </a:spcBef>
              <a:buFontTx/>
              <a:buBlip>
                <a:blip r:embed="rId2"/>
              </a:buBlip>
              <a:defRPr sz="1500" b="0">
                <a:latin typeface="Kaspersky Sans Display Semibold" panose="020B0003020000020004" pitchFamily="34" charset="0"/>
              </a:defRPr>
            </a:lvl1pPr>
            <a:lvl2pPr marL="0" indent="0">
              <a:spcBef>
                <a:spcPts val="0"/>
              </a:spcBef>
              <a:buNone/>
              <a:defRPr sz="1400" b="0"/>
            </a:lvl2pPr>
            <a:lvl3pPr marL="0" indent="0">
              <a:spcBef>
                <a:spcPts val="0"/>
              </a:spcBef>
              <a:buNone/>
              <a:defRPr sz="1500"/>
            </a:lvl3pPr>
            <a:lvl4pPr marL="0" indent="0">
              <a:spcBef>
                <a:spcPts val="0"/>
              </a:spcBef>
              <a:buNone/>
              <a:defRPr sz="1500" b="1"/>
            </a:lvl4pPr>
            <a:lvl5pPr marL="0" indent="0">
              <a:spcBef>
                <a:spcPts val="0"/>
              </a:spcBef>
              <a:buNone/>
              <a:defRPr sz="1500">
                <a:latin typeface="Kaspersky Sans Display Medium" panose="020B0003020000020004" pitchFamily="34" charset="0"/>
              </a:defRPr>
            </a:lvl5pPr>
          </a:lstStyle>
          <a:p>
            <a:pPr lvl="0"/>
            <a:br>
              <a:rPr lang="ru-RU" dirty="0"/>
            </a:br>
            <a:r>
              <a:rPr lang="en-US" dirty="0"/>
              <a:t>Updates</a:t>
            </a:r>
            <a:endParaRPr lang="ru-RU" dirty="0"/>
          </a:p>
          <a:p>
            <a:pPr lvl="4"/>
            <a:r>
              <a:rPr lang="en-US" sz="1400" dirty="0"/>
              <a:t>We’ll keep you posted about updates to our custom icon set.</a:t>
            </a:r>
          </a:p>
        </p:txBody>
      </p:sp>
      <p:cxnSp>
        <p:nvCxnSpPr>
          <p:cNvPr id="10" name="Straight Connector 9">
            <a:extLst>
              <a:ext uri="{FF2B5EF4-FFF2-40B4-BE49-F238E27FC236}">
                <a16:creationId xmlns:a16="http://schemas.microsoft.com/office/drawing/2014/main" id="{24F0B68F-A4EB-E940-A6BC-CF1765195505}"/>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11" name="Текст 3">
            <a:extLst>
              <a:ext uri="{FF2B5EF4-FFF2-40B4-BE49-F238E27FC236}">
                <a16:creationId xmlns:a16="http://schemas.microsoft.com/office/drawing/2014/main" id="{C8C46590-0EE0-0A4E-A808-4A0D9AE794AA}"/>
              </a:ext>
            </a:extLst>
          </p:cNvPr>
          <p:cNvSpPr>
            <a:spLocks noGrp="1"/>
          </p:cNvSpPr>
          <p:nvPr>
            <p:ph type="body" sz="quarter" idx="10" hasCustomPrompt="1"/>
          </p:nvPr>
        </p:nvSpPr>
        <p:spPr>
          <a:xfrm>
            <a:off x="143508" y="413268"/>
            <a:ext cx="8784391" cy="321984"/>
          </a:xfrm>
          <a:prstGeom prst="rect">
            <a:avLst/>
          </a:prstGeom>
        </p:spPr>
        <p:txBody>
          <a:bodyPr/>
          <a:lstStyle>
            <a:lvl1pPr marL="0" indent="0">
              <a:spcBef>
                <a:spcPts val="0"/>
              </a:spcBef>
              <a:buFontTx/>
              <a:buNone/>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3 icons with text</a:t>
            </a:r>
            <a:endParaRPr lang="ru-RU" dirty="0"/>
          </a:p>
        </p:txBody>
      </p:sp>
      <p:sp>
        <p:nvSpPr>
          <p:cNvPr id="12" name="Рисунок 2">
            <a:extLst>
              <a:ext uri="{FF2B5EF4-FFF2-40B4-BE49-F238E27FC236}">
                <a16:creationId xmlns:a16="http://schemas.microsoft.com/office/drawing/2014/main" id="{1BDFF9C8-18D2-F642-81ED-B48D42D50328}"/>
              </a:ext>
            </a:extLst>
          </p:cNvPr>
          <p:cNvSpPr>
            <a:spLocks noGrp="1"/>
          </p:cNvSpPr>
          <p:nvPr>
            <p:ph type="pic" sz="quarter" idx="20" hasCustomPrompt="1"/>
          </p:nvPr>
        </p:nvSpPr>
        <p:spPr>
          <a:xfrm>
            <a:off x="955735" y="1527634"/>
            <a:ext cx="577482" cy="509756"/>
          </a:xfrm>
          <a:prstGeom prst="rect">
            <a:avLst/>
          </a:prstGeom>
        </p:spPr>
        <p:txBody>
          <a:bodyPr/>
          <a:lstStyle>
            <a:lvl1pPr marL="0" indent="0">
              <a:buNone/>
              <a:defRPr sz="1000">
                <a:latin typeface="Kaspersky Sans Display Medium" panose="020B0003020000020004" pitchFamily="34" charset="0"/>
              </a:defRPr>
            </a:lvl1pPr>
          </a:lstStyle>
          <a:p>
            <a:r>
              <a:rPr lang="en-US" dirty="0"/>
              <a:t>Image</a:t>
            </a:r>
            <a:endParaRPr lang="ru-RU" dirty="0"/>
          </a:p>
        </p:txBody>
      </p:sp>
      <p:sp>
        <p:nvSpPr>
          <p:cNvPr id="15" name="Рисунок 2">
            <a:extLst>
              <a:ext uri="{FF2B5EF4-FFF2-40B4-BE49-F238E27FC236}">
                <a16:creationId xmlns:a16="http://schemas.microsoft.com/office/drawing/2014/main" id="{89BBF703-EF88-234C-A415-46B0D4F6FA7E}"/>
              </a:ext>
            </a:extLst>
          </p:cNvPr>
          <p:cNvSpPr>
            <a:spLocks noGrp="1"/>
          </p:cNvSpPr>
          <p:nvPr>
            <p:ph type="pic" sz="quarter" idx="26" hasCustomPrompt="1"/>
          </p:nvPr>
        </p:nvSpPr>
        <p:spPr>
          <a:xfrm>
            <a:off x="3837851" y="1527634"/>
            <a:ext cx="577482" cy="509756"/>
          </a:xfrm>
          <a:prstGeom prst="rect">
            <a:avLst/>
          </a:prstGeom>
        </p:spPr>
        <p:txBody>
          <a:bodyPr/>
          <a:lstStyle>
            <a:lvl1pPr marL="0" indent="0">
              <a:buNone/>
              <a:defRPr sz="1000">
                <a:latin typeface="Kaspersky Sans Display Medium" panose="020B0003020000020004" pitchFamily="34" charset="0"/>
              </a:defRPr>
            </a:lvl1pPr>
          </a:lstStyle>
          <a:p>
            <a:r>
              <a:rPr lang="en-US" dirty="0"/>
              <a:t>Image</a:t>
            </a:r>
            <a:endParaRPr lang="ru-RU" dirty="0"/>
          </a:p>
        </p:txBody>
      </p:sp>
      <p:sp>
        <p:nvSpPr>
          <p:cNvPr id="16" name="Рисунок 2">
            <a:extLst>
              <a:ext uri="{FF2B5EF4-FFF2-40B4-BE49-F238E27FC236}">
                <a16:creationId xmlns:a16="http://schemas.microsoft.com/office/drawing/2014/main" id="{82807807-A630-8B4C-9E7A-03B00CE3A38D}"/>
              </a:ext>
            </a:extLst>
          </p:cNvPr>
          <p:cNvSpPr>
            <a:spLocks noGrp="1"/>
          </p:cNvSpPr>
          <p:nvPr>
            <p:ph type="pic" sz="quarter" idx="27" hasCustomPrompt="1"/>
          </p:nvPr>
        </p:nvSpPr>
        <p:spPr>
          <a:xfrm>
            <a:off x="6719968" y="1527634"/>
            <a:ext cx="577482" cy="509756"/>
          </a:xfrm>
          <a:prstGeom prst="rect">
            <a:avLst/>
          </a:prstGeom>
        </p:spPr>
        <p:txBody>
          <a:bodyPr/>
          <a:lstStyle>
            <a:lvl1pPr marL="0" indent="0">
              <a:buNone/>
              <a:defRPr sz="1000">
                <a:latin typeface="Kaspersky Sans Display Medium" panose="020B0003020000020004" pitchFamily="34" charset="0"/>
              </a:defRPr>
            </a:lvl1pPr>
          </a:lstStyle>
          <a:p>
            <a:r>
              <a:rPr lang="en-US" dirty="0"/>
              <a:t>Image</a:t>
            </a:r>
            <a:endParaRPr lang="ru-RU" dirty="0"/>
          </a:p>
        </p:txBody>
      </p:sp>
    </p:spTree>
    <p:extLst>
      <p:ext uri="{BB962C8B-B14F-4D97-AF65-F5344CB8AC3E}">
        <p14:creationId xmlns:p14="http://schemas.microsoft.com/office/powerpoint/2010/main" val="1824062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text bloc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8FDABA6-3CBB-C74D-85A0-B7CEC7AB1F41}"/>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9" name="Текст 3">
            <a:extLst>
              <a:ext uri="{FF2B5EF4-FFF2-40B4-BE49-F238E27FC236}">
                <a16:creationId xmlns:a16="http://schemas.microsoft.com/office/drawing/2014/main" id="{AC560601-56C7-44A1-9B1E-ABB9AE516A89}"/>
              </a:ext>
            </a:extLst>
          </p:cNvPr>
          <p:cNvSpPr>
            <a:spLocks noGrp="1"/>
          </p:cNvSpPr>
          <p:nvPr>
            <p:ph type="body" sz="quarter" idx="10" hasCustomPrompt="1"/>
          </p:nvPr>
        </p:nvSpPr>
        <p:spPr>
          <a:xfrm>
            <a:off x="143508" y="412920"/>
            <a:ext cx="8784391" cy="322626"/>
          </a:xfrm>
          <a:prstGeom prst="rect">
            <a:avLst/>
          </a:prstGeom>
        </p:spPr>
        <p:txBody>
          <a:bodyPr/>
          <a:lstStyle>
            <a:lvl1pPr marL="0" indent="0">
              <a:spcBef>
                <a:spcPts val="0"/>
              </a:spcBef>
              <a:buFontTx/>
              <a:buNone/>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endParaRPr lang="ru-RU" dirty="0"/>
          </a:p>
        </p:txBody>
      </p:sp>
      <p:sp>
        <p:nvSpPr>
          <p:cNvPr id="7" name="Текст 6"/>
          <p:cNvSpPr>
            <a:spLocks noGrp="1"/>
          </p:cNvSpPr>
          <p:nvPr>
            <p:ph type="body" sz="quarter" idx="11" hasCustomPrompt="1"/>
          </p:nvPr>
        </p:nvSpPr>
        <p:spPr>
          <a:xfrm>
            <a:off x="863589" y="951571"/>
            <a:ext cx="5868651" cy="2880319"/>
          </a:xfrm>
          <a:prstGeom prst="rect">
            <a:avLst/>
          </a:prstGeom>
        </p:spPr>
        <p:txBody>
          <a:bodyPr/>
          <a:lstStyle>
            <a:lvl1pPr marL="0" indent="0">
              <a:spcBef>
                <a:spcPts val="0"/>
              </a:spcBef>
              <a:buNone/>
              <a:defRPr sz="3500" b="0">
                <a:latin typeface="Kaspersky Sans Display Semibold"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r>
              <a:rPr lang="en-US" dirty="0"/>
              <a:t>This is where your big statement should be.</a:t>
            </a:r>
            <a:br>
              <a:rPr lang="ru-RU" dirty="0"/>
            </a:br>
            <a:r>
              <a:rPr lang="en-US" dirty="0"/>
              <a:t>Use light background</a:t>
            </a:r>
            <a:br>
              <a:rPr lang="ru-RU" dirty="0"/>
            </a:br>
            <a:r>
              <a:rPr lang="en-US" dirty="0"/>
              <a:t>for lighter points.</a:t>
            </a:r>
          </a:p>
        </p:txBody>
      </p:sp>
      <p:sp>
        <p:nvSpPr>
          <p:cNvPr id="8" name="TextBox 7"/>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Tree>
  </p:cSld>
  <p:clrMapOvr>
    <a:masterClrMapping/>
  </p:clrMapOvr>
  <p:extLst>
    <p:ext uri="{DCECCB84-F9BA-43D5-87BE-67443E8EF086}">
      <p15:sldGuideLst xmlns:p15="http://schemas.microsoft.com/office/powerpoint/2012/main">
        <p15:guide id="1" orient="horz" pos="418">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4 icons boxes+4 texts blocks">
    <p:spTree>
      <p:nvGrpSpPr>
        <p:cNvPr id="1" name=""/>
        <p:cNvGrpSpPr/>
        <p:nvPr/>
      </p:nvGrpSpPr>
      <p:grpSpPr>
        <a:xfrm>
          <a:off x="0" y="0"/>
          <a:ext cx="0" cy="0"/>
          <a:chOff x="0" y="0"/>
          <a:chExt cx="0" cy="0"/>
        </a:xfrm>
      </p:grpSpPr>
      <p:sp>
        <p:nvSpPr>
          <p:cNvPr id="3" name="Рисунок 2"/>
          <p:cNvSpPr>
            <a:spLocks noGrp="1"/>
          </p:cNvSpPr>
          <p:nvPr>
            <p:ph type="pic" sz="quarter" idx="20" hasCustomPrompt="1"/>
          </p:nvPr>
        </p:nvSpPr>
        <p:spPr>
          <a:xfrm>
            <a:off x="955735" y="1167318"/>
            <a:ext cx="577482" cy="509756"/>
          </a:xfrm>
          <a:prstGeom prst="rect">
            <a:avLst/>
          </a:prstGeom>
        </p:spPr>
        <p:txBody>
          <a:bodyPr/>
          <a:lstStyle>
            <a:lvl1pPr marL="0" indent="0">
              <a:buNone/>
              <a:defRPr sz="1000">
                <a:latin typeface="Kaspersky Sans Display Medium" panose="020B0003020000020004" pitchFamily="34" charset="0"/>
              </a:defRPr>
            </a:lvl1pPr>
          </a:lstStyle>
          <a:p>
            <a:r>
              <a:rPr lang="en-US" dirty="0"/>
              <a:t>Image</a:t>
            </a:r>
            <a:endParaRPr lang="ru-RU" dirty="0"/>
          </a:p>
        </p:txBody>
      </p:sp>
      <p:sp>
        <p:nvSpPr>
          <p:cNvPr id="28" name="TextBox 27">
            <a:extLst>
              <a:ext uri="{FF2B5EF4-FFF2-40B4-BE49-F238E27FC236}">
                <a16:creationId xmlns:a16="http://schemas.microsoft.com/office/drawing/2014/main" id="{286F97B2-1CC9-481A-BC7D-B1321F0589D9}"/>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14" name="Текст 7">
            <a:extLst>
              <a:ext uri="{FF2B5EF4-FFF2-40B4-BE49-F238E27FC236}">
                <a16:creationId xmlns:a16="http://schemas.microsoft.com/office/drawing/2014/main" id="{919FA5C8-65CC-4EFD-AF31-1BF3F4019B83}"/>
              </a:ext>
            </a:extLst>
          </p:cNvPr>
          <p:cNvSpPr>
            <a:spLocks noGrp="1"/>
          </p:cNvSpPr>
          <p:nvPr>
            <p:ph type="body" sz="quarter" idx="27" hasCustomPrompt="1"/>
          </p:nvPr>
        </p:nvSpPr>
        <p:spPr>
          <a:xfrm>
            <a:off x="863588" y="1635645"/>
            <a:ext cx="3712344" cy="1404154"/>
          </a:xfrm>
          <a:prstGeom prst="rect">
            <a:avLst/>
          </a:prstGeom>
        </p:spPr>
        <p:txBody>
          <a:bodyPr/>
          <a:lstStyle>
            <a:lvl1pPr marL="0" indent="0">
              <a:spcBef>
                <a:spcPts val="0"/>
              </a:spcBef>
              <a:buFontTx/>
              <a:buBlip>
                <a:blip r:embed="rId2"/>
              </a:buBlip>
              <a:defRPr sz="1500" b="0">
                <a:latin typeface="Kaspersky Sans Display Semibold" panose="020B0003020000020004" pitchFamily="34" charset="0"/>
              </a:defRPr>
            </a:lvl1pPr>
            <a:lvl2pPr marL="0" indent="0">
              <a:spcBef>
                <a:spcPts val="0"/>
              </a:spcBef>
              <a:buNone/>
              <a:defRPr sz="1400" b="0"/>
            </a:lvl2pPr>
            <a:lvl3pPr marL="0" indent="0">
              <a:spcBef>
                <a:spcPts val="0"/>
              </a:spcBef>
              <a:buNone/>
              <a:defRPr sz="1500"/>
            </a:lvl3pPr>
            <a:lvl4pPr marL="0" indent="0">
              <a:spcBef>
                <a:spcPts val="0"/>
              </a:spcBef>
              <a:buNone/>
              <a:defRPr sz="1500" b="1"/>
            </a:lvl4pPr>
            <a:lvl5pPr marL="0" indent="0">
              <a:spcBef>
                <a:spcPts val="0"/>
              </a:spcBef>
              <a:buNone/>
              <a:defRPr sz="1500">
                <a:latin typeface="Kaspersky Sans Display Medium" panose="020B0003020000020004" pitchFamily="34" charset="0"/>
              </a:defRPr>
            </a:lvl5pPr>
          </a:lstStyle>
          <a:p>
            <a:pPr lvl="0"/>
            <a:br>
              <a:rPr lang="ru-RU" dirty="0"/>
            </a:br>
            <a:r>
              <a:rPr lang="en-US" dirty="0"/>
              <a:t>Point 1</a:t>
            </a:r>
            <a:endParaRPr lang="ru-RU" dirty="0"/>
          </a:p>
          <a:p>
            <a:pPr lvl="4"/>
            <a:r>
              <a:rPr lang="en-US" sz="1400" dirty="0"/>
              <a:t>Icons represent content.</a:t>
            </a:r>
            <a:endParaRPr lang="ru-RU" sz="1400" dirty="0"/>
          </a:p>
        </p:txBody>
      </p:sp>
      <p:sp>
        <p:nvSpPr>
          <p:cNvPr id="20" name="Текст 7">
            <a:extLst>
              <a:ext uri="{FF2B5EF4-FFF2-40B4-BE49-F238E27FC236}">
                <a16:creationId xmlns:a16="http://schemas.microsoft.com/office/drawing/2014/main" id="{479100E1-928B-4122-9A22-0B97703340CE}"/>
              </a:ext>
            </a:extLst>
          </p:cNvPr>
          <p:cNvSpPr>
            <a:spLocks noGrp="1"/>
          </p:cNvSpPr>
          <p:nvPr>
            <p:ph type="body" sz="quarter" idx="28" hasCustomPrompt="1"/>
          </p:nvPr>
        </p:nvSpPr>
        <p:spPr>
          <a:xfrm>
            <a:off x="5184067" y="1635645"/>
            <a:ext cx="3712344" cy="1404154"/>
          </a:xfrm>
          <a:prstGeom prst="rect">
            <a:avLst/>
          </a:prstGeom>
        </p:spPr>
        <p:txBody>
          <a:bodyPr/>
          <a:lstStyle>
            <a:lvl1pPr marL="0" indent="0">
              <a:spcBef>
                <a:spcPts val="0"/>
              </a:spcBef>
              <a:buFontTx/>
              <a:buBlip>
                <a:blip r:embed="rId2"/>
              </a:buBlip>
              <a:defRPr sz="1500" b="0">
                <a:latin typeface="Kaspersky Sans Display Semibold" panose="020B0003020000020004" pitchFamily="34" charset="0"/>
              </a:defRPr>
            </a:lvl1pPr>
            <a:lvl2pPr marL="0" indent="0">
              <a:spcBef>
                <a:spcPts val="0"/>
              </a:spcBef>
              <a:buNone/>
              <a:defRPr sz="1400" b="0"/>
            </a:lvl2pPr>
            <a:lvl3pPr marL="0" indent="0">
              <a:spcBef>
                <a:spcPts val="0"/>
              </a:spcBef>
              <a:buNone/>
              <a:defRPr sz="1500"/>
            </a:lvl3pPr>
            <a:lvl4pPr marL="0" indent="0">
              <a:spcBef>
                <a:spcPts val="0"/>
              </a:spcBef>
              <a:buNone/>
              <a:defRPr sz="1500" b="1"/>
            </a:lvl4pPr>
            <a:lvl5pPr marL="0" indent="0">
              <a:spcBef>
                <a:spcPts val="0"/>
              </a:spcBef>
              <a:buNone/>
              <a:defRPr sz="1500">
                <a:latin typeface="Kaspersky Sans Display Medium" panose="020B0003020000020004" pitchFamily="34" charset="0"/>
              </a:defRPr>
            </a:lvl5pPr>
          </a:lstStyle>
          <a:p>
            <a:pPr lvl="0"/>
            <a:br>
              <a:rPr lang="ru-RU" dirty="0"/>
            </a:br>
            <a:r>
              <a:rPr lang="en-US" dirty="0"/>
              <a:t>Point 2</a:t>
            </a:r>
            <a:endParaRPr lang="ru-RU" dirty="0"/>
          </a:p>
          <a:p>
            <a:pPr lvl="4"/>
            <a:r>
              <a:rPr lang="en-US" sz="1400" dirty="0"/>
              <a:t>Icons are visually simple and depict </a:t>
            </a:r>
            <a:br>
              <a:rPr lang="en-US" sz="1400" dirty="0"/>
            </a:br>
            <a:r>
              <a:rPr lang="en-US" sz="1400" dirty="0"/>
              <a:t>specific concepts.</a:t>
            </a:r>
            <a:endParaRPr lang="ru-RU" sz="1400" dirty="0"/>
          </a:p>
        </p:txBody>
      </p:sp>
      <p:sp>
        <p:nvSpPr>
          <p:cNvPr id="22" name="Текст 7">
            <a:extLst>
              <a:ext uri="{FF2B5EF4-FFF2-40B4-BE49-F238E27FC236}">
                <a16:creationId xmlns:a16="http://schemas.microsoft.com/office/drawing/2014/main" id="{7229CF3B-B185-4169-B59B-50FEE6DDAD72}"/>
              </a:ext>
            </a:extLst>
          </p:cNvPr>
          <p:cNvSpPr>
            <a:spLocks noGrp="1"/>
          </p:cNvSpPr>
          <p:nvPr>
            <p:ph type="body" sz="quarter" idx="29" hasCustomPrompt="1"/>
          </p:nvPr>
        </p:nvSpPr>
        <p:spPr>
          <a:xfrm>
            <a:off x="863588" y="3795886"/>
            <a:ext cx="3712344" cy="936104"/>
          </a:xfrm>
          <a:prstGeom prst="rect">
            <a:avLst/>
          </a:prstGeom>
        </p:spPr>
        <p:txBody>
          <a:bodyPr/>
          <a:lstStyle>
            <a:lvl1pPr marL="0" indent="0">
              <a:spcBef>
                <a:spcPts val="0"/>
              </a:spcBef>
              <a:buFontTx/>
              <a:buBlip>
                <a:blip r:embed="rId2"/>
              </a:buBlip>
              <a:defRPr sz="1500" b="0">
                <a:latin typeface="Kaspersky Sans Display Semibold" panose="020B0003020000020004" pitchFamily="34" charset="0"/>
              </a:defRPr>
            </a:lvl1pPr>
            <a:lvl2pPr marL="0" indent="0">
              <a:spcBef>
                <a:spcPts val="0"/>
              </a:spcBef>
              <a:buNone/>
              <a:defRPr sz="1400" b="0"/>
            </a:lvl2pPr>
            <a:lvl3pPr marL="0" indent="0">
              <a:spcBef>
                <a:spcPts val="0"/>
              </a:spcBef>
              <a:buNone/>
              <a:defRPr sz="1500"/>
            </a:lvl3pPr>
            <a:lvl4pPr marL="0" indent="0">
              <a:spcBef>
                <a:spcPts val="0"/>
              </a:spcBef>
              <a:buNone/>
              <a:defRPr sz="1500" b="1"/>
            </a:lvl4pPr>
            <a:lvl5pPr marL="0" indent="0">
              <a:spcBef>
                <a:spcPts val="0"/>
              </a:spcBef>
              <a:buNone/>
              <a:defRPr sz="1500">
                <a:latin typeface="Kaspersky Sans Display Medium" panose="020B0003020000020004" pitchFamily="34" charset="0"/>
              </a:defRPr>
            </a:lvl5pPr>
          </a:lstStyle>
          <a:p>
            <a:pPr lvl="0"/>
            <a:br>
              <a:rPr lang="ru-RU" dirty="0"/>
            </a:br>
            <a:r>
              <a:rPr lang="en-US" dirty="0"/>
              <a:t>Point 3</a:t>
            </a:r>
            <a:endParaRPr lang="ru-RU" dirty="0"/>
          </a:p>
          <a:p>
            <a:pPr lvl="4"/>
            <a:r>
              <a:rPr lang="en-US" sz="1400" dirty="0"/>
              <a:t>One slide is not enough? Duplicate it </a:t>
            </a:r>
            <a:br>
              <a:rPr lang="en-US" sz="1400" dirty="0"/>
            </a:br>
            <a:r>
              <a:rPr lang="en-US" sz="1400" dirty="0"/>
              <a:t>and add “cont.” to your title.</a:t>
            </a:r>
            <a:endParaRPr lang="ru-RU" sz="1400" dirty="0"/>
          </a:p>
        </p:txBody>
      </p:sp>
      <p:sp>
        <p:nvSpPr>
          <p:cNvPr id="24" name="Текст 7">
            <a:extLst>
              <a:ext uri="{FF2B5EF4-FFF2-40B4-BE49-F238E27FC236}">
                <a16:creationId xmlns:a16="http://schemas.microsoft.com/office/drawing/2014/main" id="{A3B3C620-BE07-42BA-AAFD-F2CA99148D48}"/>
              </a:ext>
            </a:extLst>
          </p:cNvPr>
          <p:cNvSpPr>
            <a:spLocks noGrp="1"/>
          </p:cNvSpPr>
          <p:nvPr>
            <p:ph type="body" sz="quarter" idx="30" hasCustomPrompt="1"/>
          </p:nvPr>
        </p:nvSpPr>
        <p:spPr>
          <a:xfrm>
            <a:off x="5184067" y="3795886"/>
            <a:ext cx="3712344" cy="936104"/>
          </a:xfrm>
          <a:prstGeom prst="rect">
            <a:avLst/>
          </a:prstGeom>
        </p:spPr>
        <p:txBody>
          <a:bodyPr/>
          <a:lstStyle>
            <a:lvl1pPr marL="0" indent="0">
              <a:spcBef>
                <a:spcPts val="0"/>
              </a:spcBef>
              <a:buFontTx/>
              <a:buBlip>
                <a:blip r:embed="rId2"/>
              </a:buBlip>
              <a:defRPr sz="1500" b="0">
                <a:latin typeface="Kaspersky Sans Display Semibold" panose="020B0003020000020004" pitchFamily="34" charset="0"/>
              </a:defRPr>
            </a:lvl1pPr>
            <a:lvl2pPr marL="0" indent="0">
              <a:spcBef>
                <a:spcPts val="0"/>
              </a:spcBef>
              <a:buNone/>
              <a:defRPr sz="1400" b="0"/>
            </a:lvl2pPr>
            <a:lvl3pPr marL="0" indent="0">
              <a:spcBef>
                <a:spcPts val="0"/>
              </a:spcBef>
              <a:buNone/>
              <a:defRPr sz="1500"/>
            </a:lvl3pPr>
            <a:lvl4pPr marL="0" indent="0">
              <a:spcBef>
                <a:spcPts val="0"/>
              </a:spcBef>
              <a:buNone/>
              <a:defRPr sz="1500" b="1"/>
            </a:lvl4pPr>
            <a:lvl5pPr marL="0" indent="0">
              <a:spcBef>
                <a:spcPts val="0"/>
              </a:spcBef>
              <a:buNone/>
              <a:defRPr sz="1500">
                <a:latin typeface="Kaspersky Sans Display Medium" panose="020B0003020000020004" pitchFamily="34" charset="0"/>
              </a:defRPr>
            </a:lvl5pPr>
          </a:lstStyle>
          <a:p>
            <a:pPr lvl="0"/>
            <a:br>
              <a:rPr lang="ru-RU" dirty="0"/>
            </a:br>
            <a:r>
              <a:rPr lang="en-US" dirty="0"/>
              <a:t>Point 4</a:t>
            </a:r>
            <a:endParaRPr lang="ru-RU" dirty="0"/>
          </a:p>
          <a:p>
            <a:pPr lvl="4"/>
            <a:r>
              <a:rPr lang="en-US" sz="1400" dirty="0"/>
              <a:t>These layouts will make your slides </a:t>
            </a:r>
            <a:br>
              <a:rPr lang="en-US" sz="1400" dirty="0"/>
            </a:br>
            <a:r>
              <a:rPr lang="en-US" sz="1400" dirty="0"/>
              <a:t>more coherent. You’ll see!</a:t>
            </a:r>
            <a:endParaRPr lang="ru-RU" sz="1400" dirty="0"/>
          </a:p>
        </p:txBody>
      </p:sp>
      <p:cxnSp>
        <p:nvCxnSpPr>
          <p:cNvPr id="13" name="Straight Connector 12">
            <a:extLst>
              <a:ext uri="{FF2B5EF4-FFF2-40B4-BE49-F238E27FC236}">
                <a16:creationId xmlns:a16="http://schemas.microsoft.com/office/drawing/2014/main" id="{0C659B28-9C2C-D743-A68B-FA1081DF38DA}"/>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16" name="Текст 3">
            <a:extLst>
              <a:ext uri="{FF2B5EF4-FFF2-40B4-BE49-F238E27FC236}">
                <a16:creationId xmlns:a16="http://schemas.microsoft.com/office/drawing/2014/main" id="{8CA5171C-0FE5-8A43-BFD3-142048D2F865}"/>
              </a:ext>
            </a:extLst>
          </p:cNvPr>
          <p:cNvSpPr>
            <a:spLocks noGrp="1"/>
          </p:cNvSpPr>
          <p:nvPr>
            <p:ph type="body" sz="quarter" idx="10" hasCustomPrompt="1"/>
          </p:nvPr>
        </p:nvSpPr>
        <p:spPr>
          <a:xfrm>
            <a:off x="143508" y="413268"/>
            <a:ext cx="8784391" cy="321984"/>
          </a:xfrm>
          <a:prstGeom prst="rect">
            <a:avLst/>
          </a:prstGeom>
        </p:spPr>
        <p:txBody>
          <a:bodyPr/>
          <a:lstStyle>
            <a:lvl1pPr marL="0" indent="0">
              <a:spcBef>
                <a:spcPts val="0"/>
              </a:spcBef>
              <a:buFontTx/>
              <a:buNone/>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ru-RU" dirty="0"/>
              <a:t>4</a:t>
            </a:r>
            <a:r>
              <a:rPr lang="en-US" dirty="0"/>
              <a:t> icons with text</a:t>
            </a:r>
            <a:endParaRPr lang="ru-RU" dirty="0"/>
          </a:p>
        </p:txBody>
      </p:sp>
      <p:sp>
        <p:nvSpPr>
          <p:cNvPr id="15" name="Рисунок 2">
            <a:extLst>
              <a:ext uri="{FF2B5EF4-FFF2-40B4-BE49-F238E27FC236}">
                <a16:creationId xmlns:a16="http://schemas.microsoft.com/office/drawing/2014/main" id="{2EA28BFF-63EC-1E41-BDD9-5A909D8D9D18}"/>
              </a:ext>
            </a:extLst>
          </p:cNvPr>
          <p:cNvSpPr>
            <a:spLocks noGrp="1"/>
          </p:cNvSpPr>
          <p:nvPr>
            <p:ph type="pic" sz="quarter" idx="31" hasCustomPrompt="1"/>
          </p:nvPr>
        </p:nvSpPr>
        <p:spPr>
          <a:xfrm>
            <a:off x="5285181" y="1158670"/>
            <a:ext cx="577482" cy="509756"/>
          </a:xfrm>
          <a:prstGeom prst="rect">
            <a:avLst/>
          </a:prstGeom>
        </p:spPr>
        <p:txBody>
          <a:bodyPr/>
          <a:lstStyle>
            <a:lvl1pPr marL="0" indent="0">
              <a:buNone/>
              <a:defRPr sz="1000">
                <a:latin typeface="Kaspersky Sans Display Medium" panose="020B0003020000020004" pitchFamily="34" charset="0"/>
              </a:defRPr>
            </a:lvl1pPr>
          </a:lstStyle>
          <a:p>
            <a:r>
              <a:rPr lang="en-US" dirty="0"/>
              <a:t>Image</a:t>
            </a:r>
            <a:endParaRPr lang="ru-RU" dirty="0"/>
          </a:p>
        </p:txBody>
      </p:sp>
      <p:sp>
        <p:nvSpPr>
          <p:cNvPr id="17" name="Рисунок 2">
            <a:extLst>
              <a:ext uri="{FF2B5EF4-FFF2-40B4-BE49-F238E27FC236}">
                <a16:creationId xmlns:a16="http://schemas.microsoft.com/office/drawing/2014/main" id="{07C50448-5FA9-6540-A4C4-EB396E12260E}"/>
              </a:ext>
            </a:extLst>
          </p:cNvPr>
          <p:cNvSpPr>
            <a:spLocks noGrp="1"/>
          </p:cNvSpPr>
          <p:nvPr>
            <p:ph type="pic" sz="quarter" idx="32" hasCustomPrompt="1"/>
          </p:nvPr>
        </p:nvSpPr>
        <p:spPr>
          <a:xfrm>
            <a:off x="955735" y="3327834"/>
            <a:ext cx="577482" cy="509756"/>
          </a:xfrm>
          <a:prstGeom prst="rect">
            <a:avLst/>
          </a:prstGeom>
        </p:spPr>
        <p:txBody>
          <a:bodyPr/>
          <a:lstStyle>
            <a:lvl1pPr marL="0" indent="0">
              <a:buNone/>
              <a:defRPr sz="1000">
                <a:latin typeface="Kaspersky Sans Display Medium" panose="020B0003020000020004" pitchFamily="34" charset="0"/>
              </a:defRPr>
            </a:lvl1pPr>
          </a:lstStyle>
          <a:p>
            <a:r>
              <a:rPr lang="en-US" dirty="0"/>
              <a:t>Image</a:t>
            </a:r>
            <a:endParaRPr lang="ru-RU" dirty="0"/>
          </a:p>
        </p:txBody>
      </p:sp>
      <p:sp>
        <p:nvSpPr>
          <p:cNvPr id="18" name="Рисунок 2">
            <a:extLst>
              <a:ext uri="{FF2B5EF4-FFF2-40B4-BE49-F238E27FC236}">
                <a16:creationId xmlns:a16="http://schemas.microsoft.com/office/drawing/2014/main" id="{0A0F4EC9-7325-ED45-AF2E-852C575B0BD3}"/>
              </a:ext>
            </a:extLst>
          </p:cNvPr>
          <p:cNvSpPr>
            <a:spLocks noGrp="1"/>
          </p:cNvSpPr>
          <p:nvPr>
            <p:ph type="pic" sz="quarter" idx="33" hasCustomPrompt="1"/>
          </p:nvPr>
        </p:nvSpPr>
        <p:spPr>
          <a:xfrm>
            <a:off x="5285181" y="3327834"/>
            <a:ext cx="577482" cy="509756"/>
          </a:xfrm>
          <a:prstGeom prst="rect">
            <a:avLst/>
          </a:prstGeom>
        </p:spPr>
        <p:txBody>
          <a:bodyPr/>
          <a:lstStyle>
            <a:lvl1pPr marL="0" indent="0">
              <a:buNone/>
              <a:defRPr sz="1000">
                <a:latin typeface="Kaspersky Sans Display Medium" panose="020B0003020000020004" pitchFamily="34" charset="0"/>
              </a:defRPr>
            </a:lvl1pPr>
          </a:lstStyle>
          <a:p>
            <a:r>
              <a:rPr lang="en-US" dirty="0"/>
              <a:t>Image</a:t>
            </a:r>
            <a:endParaRPr lang="ru-RU" dirty="0"/>
          </a:p>
        </p:txBody>
      </p:sp>
    </p:spTree>
    <p:extLst>
      <p:ext uri="{BB962C8B-B14F-4D97-AF65-F5344CB8AC3E}">
        <p14:creationId xmlns:p14="http://schemas.microsoft.com/office/powerpoint/2010/main" val="1833991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Текст 6"/>
          <p:cNvSpPr>
            <a:spLocks noGrp="1"/>
          </p:cNvSpPr>
          <p:nvPr>
            <p:ph type="body" sz="quarter" idx="11" hasCustomPrompt="1"/>
          </p:nvPr>
        </p:nvSpPr>
        <p:spPr>
          <a:xfrm>
            <a:off x="251521" y="648965"/>
            <a:ext cx="8640960" cy="842665"/>
          </a:xfrm>
          <a:prstGeom prst="rect">
            <a:avLst/>
          </a:prstGeom>
        </p:spPr>
        <p:txBody>
          <a:bodyPr/>
          <a:lstStyle>
            <a:lvl1pPr marL="0" indent="0" algn="ctr">
              <a:spcBef>
                <a:spcPts val="0"/>
              </a:spcBef>
              <a:buNone/>
              <a:defRPr sz="3500">
                <a:solidFill>
                  <a:schemeClr val="bg1"/>
                </a:solidFill>
                <a:latin typeface="Kaspersky Sans Display Semibold" panose="020B0003020000020004" pitchFamily="34" charset="0"/>
              </a:defRPr>
            </a:lvl1pPr>
            <a:lvl2pPr marL="0" indent="0" algn="ctr">
              <a:spcBef>
                <a:spcPts val="0"/>
              </a:spcBef>
              <a:buNone/>
              <a:defRPr sz="1500" b="1"/>
            </a:lvl2pPr>
            <a:lvl3pPr marL="0" indent="0" algn="ctr">
              <a:spcBef>
                <a:spcPts val="0"/>
              </a:spcBef>
              <a:buNone/>
              <a:defRPr sz="1500"/>
            </a:lvl3pPr>
            <a:lvl4pPr marL="0" indent="0" algn="ctr">
              <a:spcBef>
                <a:spcPts val="0"/>
              </a:spcBef>
              <a:buNone/>
              <a:defRPr sz="1500" b="1"/>
            </a:lvl4pPr>
            <a:lvl5pPr marL="0" indent="0" algn="ctr">
              <a:spcBef>
                <a:spcPts val="0"/>
              </a:spcBef>
              <a:buNone/>
              <a:defRPr sz="1400"/>
            </a:lvl5pPr>
          </a:lstStyle>
          <a:p>
            <a:r>
              <a:rPr lang="en-US" dirty="0"/>
              <a:t>Thank you! </a:t>
            </a:r>
            <a:endParaRPr lang="ru-RU" dirty="0"/>
          </a:p>
        </p:txBody>
      </p:sp>
      <p:sp>
        <p:nvSpPr>
          <p:cNvPr id="17" name="Текст 16"/>
          <p:cNvSpPr>
            <a:spLocks noGrp="1"/>
          </p:cNvSpPr>
          <p:nvPr>
            <p:ph type="body" sz="quarter" idx="12" hasCustomPrompt="1"/>
          </p:nvPr>
        </p:nvSpPr>
        <p:spPr>
          <a:xfrm>
            <a:off x="1691680" y="1632131"/>
            <a:ext cx="5760639" cy="720080"/>
          </a:xfrm>
          <a:prstGeom prst="rect">
            <a:avLst/>
          </a:prstGeom>
        </p:spPr>
        <p:txBody>
          <a:bodyPr/>
          <a:lstStyle>
            <a:lvl1pPr marL="0" indent="0" algn="ctr">
              <a:spcBef>
                <a:spcPts val="0"/>
              </a:spcBef>
              <a:buNone/>
              <a:defRPr sz="1400"/>
            </a:lvl1pPr>
            <a:lvl2pPr marL="0" indent="0" algn="ctr">
              <a:spcBef>
                <a:spcPts val="0"/>
              </a:spcBef>
              <a:buNone/>
              <a:defRPr sz="1500" b="1"/>
            </a:lvl2pPr>
            <a:lvl3pPr marL="0" indent="0" algn="ctr">
              <a:spcBef>
                <a:spcPts val="0"/>
              </a:spcBef>
              <a:buNone/>
              <a:defRPr sz="1500"/>
            </a:lvl3pPr>
            <a:lvl4pPr marL="0" indent="0" algn="ctr">
              <a:spcBef>
                <a:spcPts val="0"/>
              </a:spcBef>
              <a:buNone/>
              <a:defRPr sz="1500" b="1"/>
            </a:lvl4pPr>
            <a:lvl5pPr marL="0" indent="0" algn="ctr">
              <a:spcBef>
                <a:spcPts val="0"/>
              </a:spcBef>
              <a:buNone/>
              <a:defRPr sz="1400">
                <a:solidFill>
                  <a:schemeClr val="bg1"/>
                </a:solidFill>
                <a:latin typeface="Kaspersky Sans Display Medium" panose="020B0003020000020004" pitchFamily="34" charset="0"/>
              </a:defRPr>
            </a:lvl5pPr>
          </a:lstStyle>
          <a:p>
            <a:pPr lvl="4"/>
            <a:r>
              <a:rPr lang="en-US" dirty="0"/>
              <a:t>Subtitle </a:t>
            </a:r>
            <a:endParaRPr lang="ru-RU" dirty="0"/>
          </a:p>
        </p:txBody>
      </p:sp>
      <p:sp>
        <p:nvSpPr>
          <p:cNvPr id="19" name="Текст 18"/>
          <p:cNvSpPr>
            <a:spLocks noGrp="1"/>
          </p:cNvSpPr>
          <p:nvPr>
            <p:ph type="body" sz="quarter" idx="13" hasCustomPrompt="1"/>
          </p:nvPr>
        </p:nvSpPr>
        <p:spPr>
          <a:xfrm>
            <a:off x="251520" y="3781599"/>
            <a:ext cx="2880320" cy="360040"/>
          </a:xfrm>
          <a:prstGeom prst="rect">
            <a:avLst/>
          </a:prstGeom>
        </p:spPr>
        <p:txBody>
          <a:bodyPr/>
          <a:lstStyle>
            <a:lvl1pPr marL="0" indent="0" algn="ctr">
              <a:spcBef>
                <a:spcPts val="0"/>
              </a:spcBef>
              <a:buNone/>
              <a:defRPr sz="1500" b="1"/>
            </a:lvl1pPr>
            <a:lvl2pPr marL="0" indent="0" algn="ctr">
              <a:spcBef>
                <a:spcPts val="0"/>
              </a:spcBef>
              <a:buNone/>
              <a:defRPr sz="1500" b="1"/>
            </a:lvl2pPr>
            <a:lvl3pPr marL="0" indent="0" algn="ctr">
              <a:spcBef>
                <a:spcPts val="0"/>
              </a:spcBef>
              <a:buNone/>
              <a:defRPr sz="1500"/>
            </a:lvl3pPr>
            <a:lvl4pPr marL="0" indent="0" algn="ctr">
              <a:spcBef>
                <a:spcPts val="0"/>
              </a:spcBef>
              <a:buNone/>
              <a:defRPr sz="1500" b="0">
                <a:solidFill>
                  <a:schemeClr val="bg1"/>
                </a:solidFill>
                <a:latin typeface="Kaspersky Sans Display Semibold" panose="020B0003020000020004" pitchFamily="34" charset="0"/>
              </a:defRPr>
            </a:lvl4pPr>
            <a:lvl5pPr marL="0" indent="0" algn="ctr">
              <a:spcBef>
                <a:spcPts val="0"/>
              </a:spcBef>
              <a:buNone/>
              <a:defRPr sz="1400"/>
            </a:lvl5pPr>
          </a:lstStyle>
          <a:p>
            <a:pPr lvl="3"/>
            <a:r>
              <a:rPr lang="en-US" dirty="0"/>
              <a:t>Speaker person</a:t>
            </a:r>
          </a:p>
        </p:txBody>
      </p:sp>
      <p:sp>
        <p:nvSpPr>
          <p:cNvPr id="10" name="Рисунок 9"/>
          <p:cNvSpPr>
            <a:spLocks noGrp="1"/>
          </p:cNvSpPr>
          <p:nvPr>
            <p:ph type="pic" sz="quarter" idx="16" hasCustomPrompt="1"/>
          </p:nvPr>
        </p:nvSpPr>
        <p:spPr>
          <a:xfrm>
            <a:off x="4211960" y="2571340"/>
            <a:ext cx="720080" cy="720080"/>
          </a:xfrm>
          <a:prstGeom prst="rect">
            <a:avLst/>
          </a:prstGeom>
        </p:spPr>
        <p:txBody>
          <a:bodyPr/>
          <a:lstStyle>
            <a:lvl1pPr algn="ctr">
              <a:buNone/>
              <a:defRPr sz="1000">
                <a:solidFill>
                  <a:schemeClr val="bg1"/>
                </a:solidFill>
                <a:latin typeface="Kaspersky Sans Display Medium" panose="020B0003020000020004" pitchFamily="34" charset="0"/>
              </a:defRPr>
            </a:lvl1pPr>
          </a:lstStyle>
          <a:p>
            <a:r>
              <a:rPr lang="en-US" dirty="0"/>
              <a:t>Image</a:t>
            </a:r>
            <a:endParaRPr lang="ru-RU" dirty="0"/>
          </a:p>
        </p:txBody>
      </p:sp>
      <p:sp>
        <p:nvSpPr>
          <p:cNvPr id="12" name="Текст 18"/>
          <p:cNvSpPr>
            <a:spLocks noGrp="1"/>
          </p:cNvSpPr>
          <p:nvPr>
            <p:ph type="body" sz="quarter" idx="17" hasCustomPrompt="1"/>
          </p:nvPr>
        </p:nvSpPr>
        <p:spPr>
          <a:xfrm>
            <a:off x="3131840" y="3781599"/>
            <a:ext cx="2880320" cy="360040"/>
          </a:xfrm>
          <a:prstGeom prst="rect">
            <a:avLst/>
          </a:prstGeom>
        </p:spPr>
        <p:txBody>
          <a:bodyPr/>
          <a:lstStyle>
            <a:lvl1pPr marL="0" indent="0" algn="ctr">
              <a:spcBef>
                <a:spcPts val="0"/>
              </a:spcBef>
              <a:buNone/>
              <a:defRPr sz="1500" b="1"/>
            </a:lvl1pPr>
            <a:lvl2pPr marL="0" indent="0" algn="ctr">
              <a:spcBef>
                <a:spcPts val="0"/>
              </a:spcBef>
              <a:buNone/>
              <a:defRPr sz="1500" b="1"/>
            </a:lvl2pPr>
            <a:lvl3pPr marL="0" indent="0" algn="ctr">
              <a:spcBef>
                <a:spcPts val="0"/>
              </a:spcBef>
              <a:buNone/>
              <a:defRPr sz="1500"/>
            </a:lvl3pPr>
            <a:lvl4pPr marL="0" indent="0" algn="ctr">
              <a:spcBef>
                <a:spcPts val="0"/>
              </a:spcBef>
              <a:buNone/>
              <a:defRPr sz="1500" b="0">
                <a:solidFill>
                  <a:schemeClr val="bg1"/>
                </a:solidFill>
                <a:latin typeface="Kaspersky Sans Display Semibold" panose="020B0003020000020004" pitchFamily="34" charset="0"/>
              </a:defRPr>
            </a:lvl4pPr>
            <a:lvl5pPr marL="0" indent="0" algn="ctr">
              <a:spcBef>
                <a:spcPts val="0"/>
              </a:spcBef>
              <a:buNone/>
              <a:defRPr sz="1400"/>
            </a:lvl5pPr>
          </a:lstStyle>
          <a:p>
            <a:pPr lvl="3"/>
            <a:r>
              <a:rPr lang="en-US" dirty="0"/>
              <a:t>Speaker title</a:t>
            </a:r>
            <a:endParaRPr lang="ru-RU" dirty="0"/>
          </a:p>
        </p:txBody>
      </p:sp>
      <p:sp>
        <p:nvSpPr>
          <p:cNvPr id="13" name="Текст 18"/>
          <p:cNvSpPr>
            <a:spLocks noGrp="1"/>
          </p:cNvSpPr>
          <p:nvPr>
            <p:ph type="body" sz="quarter" idx="18" hasCustomPrompt="1"/>
          </p:nvPr>
        </p:nvSpPr>
        <p:spPr>
          <a:xfrm>
            <a:off x="6012160" y="3781599"/>
            <a:ext cx="2880320" cy="360040"/>
          </a:xfrm>
          <a:prstGeom prst="rect">
            <a:avLst/>
          </a:prstGeom>
        </p:spPr>
        <p:txBody>
          <a:bodyPr/>
          <a:lstStyle>
            <a:lvl1pPr marL="0" indent="0" algn="ctr">
              <a:spcBef>
                <a:spcPts val="0"/>
              </a:spcBef>
              <a:buNone/>
              <a:defRPr sz="1500" b="1"/>
            </a:lvl1pPr>
            <a:lvl2pPr marL="0" indent="0" algn="ctr">
              <a:spcBef>
                <a:spcPts val="0"/>
              </a:spcBef>
              <a:buNone/>
              <a:defRPr sz="1500" b="1"/>
            </a:lvl2pPr>
            <a:lvl3pPr marL="0" indent="0" algn="ctr">
              <a:spcBef>
                <a:spcPts val="0"/>
              </a:spcBef>
              <a:buNone/>
              <a:defRPr sz="1500"/>
            </a:lvl3pPr>
            <a:lvl4pPr marL="0" indent="0" algn="ctr">
              <a:spcBef>
                <a:spcPts val="0"/>
              </a:spcBef>
              <a:buNone/>
              <a:defRPr sz="1500" b="0">
                <a:solidFill>
                  <a:schemeClr val="bg1"/>
                </a:solidFill>
                <a:latin typeface="Kaspersky Sans Display Semibold" panose="020B0003020000020004" pitchFamily="34" charset="0"/>
              </a:defRPr>
            </a:lvl4pPr>
            <a:lvl5pPr marL="0" indent="0" algn="ctr">
              <a:spcBef>
                <a:spcPts val="0"/>
              </a:spcBef>
              <a:buNone/>
              <a:defRPr sz="1400"/>
            </a:lvl5pPr>
          </a:lstStyle>
          <a:p>
            <a:pPr lvl="3"/>
            <a:r>
              <a:rPr lang="en-US" dirty="0"/>
              <a:t>@</a:t>
            </a:r>
            <a:r>
              <a:rPr lang="en-US" dirty="0" err="1"/>
              <a:t>socialmediahandle</a:t>
            </a:r>
            <a:endParaRPr lang="ru-RU" dirty="0"/>
          </a:p>
        </p:txBody>
      </p:sp>
      <p:pic>
        <p:nvPicPr>
          <p:cNvPr id="9" name="Рисунок 8" descr="Kaspersky logo black.png_645E5772.png">
            <a:extLst>
              <a:ext uri="{FF2B5EF4-FFF2-40B4-BE49-F238E27FC236}">
                <a16:creationId xmlns:a16="http://schemas.microsoft.com/office/drawing/2014/main" id="{E795FB51-92F8-48AC-A9E1-D48C5A5E9442}"/>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3859070" y="4398429"/>
            <a:ext cx="1425858" cy="536924"/>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amp; comment">
    <p:spTree>
      <p:nvGrpSpPr>
        <p:cNvPr id="1" name=""/>
        <p:cNvGrpSpPr/>
        <p:nvPr/>
      </p:nvGrpSpPr>
      <p:grpSpPr>
        <a:xfrm>
          <a:off x="0" y="0"/>
          <a:ext cx="0" cy="0"/>
          <a:chOff x="0" y="0"/>
          <a:chExt cx="0" cy="0"/>
        </a:xfrm>
      </p:grpSpPr>
      <p:sp>
        <p:nvSpPr>
          <p:cNvPr id="7" name="Текст 6"/>
          <p:cNvSpPr>
            <a:spLocks noGrp="1"/>
          </p:cNvSpPr>
          <p:nvPr>
            <p:ph type="body" sz="quarter" idx="11" hasCustomPrompt="1"/>
          </p:nvPr>
        </p:nvSpPr>
        <p:spPr>
          <a:xfrm>
            <a:off x="863589" y="951571"/>
            <a:ext cx="5868651" cy="2880319"/>
          </a:xfrm>
          <a:prstGeom prst="rect">
            <a:avLst/>
          </a:prstGeom>
        </p:spPr>
        <p:txBody>
          <a:bodyPr/>
          <a:lstStyle>
            <a:lvl1pPr marL="0" indent="0">
              <a:spcBef>
                <a:spcPts val="0"/>
              </a:spcBef>
              <a:buNone/>
              <a:defRPr sz="3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400"/>
            </a:lvl5pPr>
          </a:lstStyle>
          <a:p>
            <a:r>
              <a:rPr lang="en-US" dirty="0"/>
              <a:t>You will never win</a:t>
            </a:r>
            <a:br>
              <a:rPr lang="ru-RU" dirty="0"/>
            </a:br>
            <a:r>
              <a:rPr lang="en-US" dirty="0"/>
              <a:t>if you never begin.</a:t>
            </a:r>
            <a:endParaRPr lang="ru-RU" dirty="0"/>
          </a:p>
        </p:txBody>
      </p:sp>
      <p:pic>
        <p:nvPicPr>
          <p:cNvPr id="8" name="Рисунок 7" descr="quote_blac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1129363"/>
            <a:ext cx="432047" cy="340836"/>
          </a:xfrm>
          <a:prstGeom prst="rect">
            <a:avLst/>
          </a:prstGeom>
        </p:spPr>
      </p:pic>
      <p:sp>
        <p:nvSpPr>
          <p:cNvPr id="12" name="TextBox 11">
            <a:extLst>
              <a:ext uri="{FF2B5EF4-FFF2-40B4-BE49-F238E27FC236}">
                <a16:creationId xmlns:a16="http://schemas.microsoft.com/office/drawing/2014/main" id="{2B5F70B2-80A5-42F9-983C-B873361449DE}"/>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10" name="Текст 2">
            <a:extLst>
              <a:ext uri="{FF2B5EF4-FFF2-40B4-BE49-F238E27FC236}">
                <a16:creationId xmlns:a16="http://schemas.microsoft.com/office/drawing/2014/main" id="{5C8B064D-84E2-4BD9-A496-946B192E8F6E}"/>
              </a:ext>
            </a:extLst>
          </p:cNvPr>
          <p:cNvSpPr>
            <a:spLocks noGrp="1"/>
          </p:cNvSpPr>
          <p:nvPr>
            <p:ph type="body" sz="quarter" idx="14" hasCustomPrompt="1"/>
          </p:nvPr>
        </p:nvSpPr>
        <p:spPr>
          <a:xfrm>
            <a:off x="5904148" y="2355850"/>
            <a:ext cx="2268537" cy="1908175"/>
          </a:xfrm>
          <a:prstGeom prst="rect">
            <a:avLst/>
          </a:prstGeom>
        </p:spPr>
        <p:txBody>
          <a:bodyPr/>
          <a:lstStyle>
            <a:lvl1pPr marL="0" indent="0">
              <a:spcBef>
                <a:spcPts val="0"/>
              </a:spcBef>
              <a:buFontTx/>
              <a:buBlip>
                <a:blip r:embed="rId3"/>
              </a:buBlip>
              <a:defRPr sz="1500">
                <a:solidFill>
                  <a:schemeClr val="tx1"/>
                </a:solidFill>
                <a:latin typeface="Kaspersky Sans Display Medium" panose="020B0003020000020004" pitchFamily="34" charset="0"/>
              </a:defRPr>
            </a:lvl1pPr>
            <a:lvl2pPr>
              <a:spcBef>
                <a:spcPts val="0"/>
              </a:spcBef>
              <a:defRPr sz="1500">
                <a:solidFill>
                  <a:schemeClr val="bg1"/>
                </a:solidFill>
              </a:defRPr>
            </a:lvl2pPr>
            <a:lvl3pPr>
              <a:spcBef>
                <a:spcPts val="0"/>
              </a:spcBef>
              <a:defRPr sz="1500">
                <a:solidFill>
                  <a:schemeClr val="bg1"/>
                </a:solidFill>
              </a:defRPr>
            </a:lvl3pPr>
            <a:lvl4pPr>
              <a:spcBef>
                <a:spcPts val="0"/>
              </a:spcBef>
              <a:defRPr sz="1500">
                <a:solidFill>
                  <a:schemeClr val="bg1"/>
                </a:solidFill>
              </a:defRPr>
            </a:lvl4pPr>
            <a:lvl5pPr>
              <a:spcBef>
                <a:spcPts val="0"/>
              </a:spcBef>
              <a:defRPr sz="1500">
                <a:solidFill>
                  <a:schemeClr val="bg1"/>
                </a:solidFill>
              </a:defRPr>
            </a:lvl5pPr>
          </a:lstStyle>
          <a:p>
            <a:pPr lvl="0"/>
            <a:br>
              <a:rPr lang="ru-RU" dirty="0"/>
            </a:br>
            <a:r>
              <a:rPr lang="en-US" dirty="0"/>
              <a:t>Do you feel inspired </a:t>
            </a:r>
            <a:br>
              <a:rPr lang="uk-UA" dirty="0"/>
            </a:br>
            <a:r>
              <a:rPr lang="en-US" dirty="0"/>
              <a:t>to create your presentation?</a:t>
            </a:r>
            <a:br>
              <a:rPr lang="ru-RU" dirty="0"/>
            </a:br>
            <a:br>
              <a:rPr lang="ru-RU" dirty="0"/>
            </a:br>
            <a:r>
              <a:rPr lang="en-US" dirty="0"/>
              <a:t>Use powerful quotes </a:t>
            </a:r>
            <a:br>
              <a:rPr lang="uk-UA" dirty="0"/>
            </a:br>
            <a:r>
              <a:rPr lang="en-US" dirty="0"/>
              <a:t>to get your audience </a:t>
            </a:r>
            <a:br>
              <a:rPr lang="uk-UA" dirty="0"/>
            </a:br>
            <a:r>
              <a:rPr lang="en-US" dirty="0"/>
              <a:t>in the mood.</a:t>
            </a:r>
            <a:endParaRPr lang="ru-RU" dirty="0"/>
          </a:p>
        </p:txBody>
      </p:sp>
      <p:sp>
        <p:nvSpPr>
          <p:cNvPr id="13" name="Текст 2">
            <a:extLst>
              <a:ext uri="{FF2B5EF4-FFF2-40B4-BE49-F238E27FC236}">
                <a16:creationId xmlns:a16="http://schemas.microsoft.com/office/drawing/2014/main" id="{F2260ECF-D720-49DC-832A-EEEE9AAB126B}"/>
              </a:ext>
            </a:extLst>
          </p:cNvPr>
          <p:cNvSpPr>
            <a:spLocks noGrp="1"/>
          </p:cNvSpPr>
          <p:nvPr>
            <p:ph type="body" sz="quarter" idx="15" hasCustomPrompt="1"/>
          </p:nvPr>
        </p:nvSpPr>
        <p:spPr>
          <a:xfrm>
            <a:off x="863589" y="4264025"/>
            <a:ext cx="8028891" cy="540000"/>
          </a:xfrm>
          <a:prstGeom prst="rect">
            <a:avLst/>
          </a:prstGeom>
        </p:spPr>
        <p:txBody>
          <a:bodyPr/>
          <a:lstStyle>
            <a:lvl1pPr marL="0" indent="0">
              <a:spcBef>
                <a:spcPts val="0"/>
              </a:spcBef>
              <a:buFontTx/>
              <a:buBlip>
                <a:blip r:embed="rId3"/>
              </a:buBlip>
              <a:defRPr sz="1500">
                <a:solidFill>
                  <a:schemeClr val="tx1"/>
                </a:solidFill>
                <a:latin typeface="Kaspersky Sans Display Medium" panose="020B0003020000020004" pitchFamily="34" charset="0"/>
              </a:defRPr>
            </a:lvl1pPr>
            <a:lvl2pPr>
              <a:spcBef>
                <a:spcPts val="0"/>
              </a:spcBef>
              <a:defRPr sz="1500">
                <a:solidFill>
                  <a:schemeClr val="bg1"/>
                </a:solidFill>
              </a:defRPr>
            </a:lvl2pPr>
            <a:lvl3pPr>
              <a:spcBef>
                <a:spcPts val="0"/>
              </a:spcBef>
              <a:defRPr sz="1500">
                <a:solidFill>
                  <a:schemeClr val="bg1"/>
                </a:solidFill>
              </a:defRPr>
            </a:lvl3pPr>
            <a:lvl4pPr>
              <a:spcBef>
                <a:spcPts val="0"/>
              </a:spcBef>
              <a:defRPr sz="1500">
                <a:solidFill>
                  <a:schemeClr val="bg1"/>
                </a:solidFill>
              </a:defRPr>
            </a:lvl4pPr>
            <a:lvl5pPr>
              <a:spcBef>
                <a:spcPts val="0"/>
              </a:spcBef>
              <a:defRPr sz="1500">
                <a:solidFill>
                  <a:schemeClr val="bg1"/>
                </a:solidFill>
              </a:defRPr>
            </a:lvl5pPr>
          </a:lstStyle>
          <a:p>
            <a:pPr lvl="0"/>
            <a:br>
              <a:rPr lang="ru-RU" dirty="0"/>
            </a:br>
            <a:r>
              <a:rPr lang="en-US" dirty="0"/>
              <a:t>Helen Rowland</a:t>
            </a:r>
            <a:endParaRPr lang="ru-RU"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amp; comment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Текст 6"/>
          <p:cNvSpPr>
            <a:spLocks noGrp="1"/>
          </p:cNvSpPr>
          <p:nvPr>
            <p:ph type="body" sz="quarter" idx="11" hasCustomPrompt="1"/>
          </p:nvPr>
        </p:nvSpPr>
        <p:spPr>
          <a:xfrm>
            <a:off x="863589" y="951571"/>
            <a:ext cx="5868651" cy="2880319"/>
          </a:xfrm>
          <a:prstGeom prst="rect">
            <a:avLst/>
          </a:prstGeom>
        </p:spPr>
        <p:txBody>
          <a:bodyPr/>
          <a:lstStyle>
            <a:lvl1pPr marL="0" indent="0">
              <a:spcBef>
                <a:spcPts val="0"/>
              </a:spcBef>
              <a:buNone/>
              <a:defRPr sz="3500">
                <a:solidFill>
                  <a:schemeClr val="bg1"/>
                </a:solidFill>
                <a:latin typeface="Kaspersky Sans Display Medium" panose="020B0003020000020004" pitchFamily="34" charset="0"/>
              </a:defRPr>
            </a:lvl1pPr>
            <a:lvl2pPr marL="0" indent="0">
              <a:spcBef>
                <a:spcPts val="0"/>
              </a:spcBef>
              <a:buNone/>
              <a:defRPr sz="1500" b="1">
                <a:solidFill>
                  <a:schemeClr val="bg1"/>
                </a:solidFill>
              </a:defRPr>
            </a:lvl2pPr>
            <a:lvl3pPr marL="0" indent="0">
              <a:spcBef>
                <a:spcPts val="0"/>
              </a:spcBef>
              <a:buNone/>
              <a:defRPr sz="1500">
                <a:solidFill>
                  <a:schemeClr val="bg1"/>
                </a:solidFill>
              </a:defRPr>
            </a:lvl3pPr>
            <a:lvl4pPr marL="0" indent="0">
              <a:spcBef>
                <a:spcPts val="0"/>
              </a:spcBef>
              <a:buNone/>
              <a:defRPr sz="1500" b="1">
                <a:solidFill>
                  <a:schemeClr val="bg1"/>
                </a:solidFill>
              </a:defRPr>
            </a:lvl4pPr>
            <a:lvl5pPr marL="0" indent="0">
              <a:spcBef>
                <a:spcPts val="0"/>
              </a:spcBef>
              <a:buNone/>
              <a:defRPr sz="1400">
                <a:solidFill>
                  <a:schemeClr val="bg1"/>
                </a:solidFill>
              </a:defRPr>
            </a:lvl5pPr>
          </a:lstStyle>
          <a:p>
            <a:r>
              <a:rPr lang="en-US" dirty="0"/>
              <a:t>You will never win</a:t>
            </a:r>
            <a:br>
              <a:rPr lang="ru-RU" dirty="0"/>
            </a:br>
            <a:r>
              <a:rPr lang="en-US" dirty="0"/>
              <a:t>if you never begin.</a:t>
            </a:r>
            <a:endParaRPr lang="ru-RU" dirty="0"/>
          </a:p>
        </p:txBody>
      </p:sp>
      <p:pic>
        <p:nvPicPr>
          <p:cNvPr id="8" name="Рисунок 7" descr="quo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1521" y="1131591"/>
            <a:ext cx="432048" cy="340838"/>
          </a:xfrm>
          <a:prstGeom prst="rect">
            <a:avLst/>
          </a:prstGeom>
        </p:spPr>
      </p:pic>
      <p:sp>
        <p:nvSpPr>
          <p:cNvPr id="12" name="TextBox 11">
            <a:extLst>
              <a:ext uri="{FF2B5EF4-FFF2-40B4-BE49-F238E27FC236}">
                <a16:creationId xmlns:a16="http://schemas.microsoft.com/office/drawing/2014/main" id="{2FF98CC0-A7FB-4AB0-8943-F205CC77C582}"/>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
        <p:nvSpPr>
          <p:cNvPr id="3" name="Текст 2">
            <a:extLst>
              <a:ext uri="{FF2B5EF4-FFF2-40B4-BE49-F238E27FC236}">
                <a16:creationId xmlns:a16="http://schemas.microsoft.com/office/drawing/2014/main" id="{13D6AAFE-5057-4BD3-AEB2-FD839A95248A}"/>
              </a:ext>
            </a:extLst>
          </p:cNvPr>
          <p:cNvSpPr>
            <a:spLocks noGrp="1"/>
          </p:cNvSpPr>
          <p:nvPr>
            <p:ph type="body" sz="quarter" idx="14" hasCustomPrompt="1"/>
          </p:nvPr>
        </p:nvSpPr>
        <p:spPr>
          <a:xfrm>
            <a:off x="5904148" y="2355850"/>
            <a:ext cx="2268537" cy="1908175"/>
          </a:xfrm>
          <a:prstGeom prst="rect">
            <a:avLst/>
          </a:prstGeom>
        </p:spPr>
        <p:txBody>
          <a:bodyPr/>
          <a:lstStyle>
            <a:lvl1pPr marL="0" indent="0">
              <a:spcBef>
                <a:spcPts val="0"/>
              </a:spcBef>
              <a:buFontTx/>
              <a:buBlip>
                <a:blip r:embed="rId4"/>
              </a:buBlip>
              <a:defRPr sz="1500">
                <a:solidFill>
                  <a:schemeClr val="bg1"/>
                </a:solidFill>
                <a:latin typeface="Kaspersky Sans Display Medium" panose="020B0003020000020004" pitchFamily="34" charset="0"/>
              </a:defRPr>
            </a:lvl1pPr>
            <a:lvl2pPr>
              <a:spcBef>
                <a:spcPts val="0"/>
              </a:spcBef>
              <a:defRPr sz="1500">
                <a:solidFill>
                  <a:schemeClr val="bg1"/>
                </a:solidFill>
              </a:defRPr>
            </a:lvl2pPr>
            <a:lvl3pPr>
              <a:spcBef>
                <a:spcPts val="0"/>
              </a:spcBef>
              <a:defRPr sz="1500">
                <a:solidFill>
                  <a:schemeClr val="bg1"/>
                </a:solidFill>
              </a:defRPr>
            </a:lvl3pPr>
            <a:lvl4pPr>
              <a:spcBef>
                <a:spcPts val="0"/>
              </a:spcBef>
              <a:defRPr sz="1500">
                <a:solidFill>
                  <a:schemeClr val="bg1"/>
                </a:solidFill>
              </a:defRPr>
            </a:lvl4pPr>
            <a:lvl5pPr>
              <a:spcBef>
                <a:spcPts val="0"/>
              </a:spcBef>
              <a:defRPr sz="1500">
                <a:solidFill>
                  <a:schemeClr val="bg1"/>
                </a:solidFill>
              </a:defRPr>
            </a:lvl5pPr>
          </a:lstStyle>
          <a:p>
            <a:pPr lvl="0"/>
            <a:br>
              <a:rPr lang="ru-RU" dirty="0"/>
            </a:br>
            <a:r>
              <a:rPr lang="en-US" dirty="0"/>
              <a:t>Do you feel inspired </a:t>
            </a:r>
            <a:br>
              <a:rPr lang="uk-UA" dirty="0"/>
            </a:br>
            <a:r>
              <a:rPr lang="en-US" dirty="0"/>
              <a:t>to create your presentation?</a:t>
            </a:r>
            <a:br>
              <a:rPr lang="ru-RU" dirty="0"/>
            </a:br>
            <a:br>
              <a:rPr lang="ru-RU" dirty="0"/>
            </a:br>
            <a:r>
              <a:rPr lang="en-US" dirty="0"/>
              <a:t>Use powerful quotes </a:t>
            </a:r>
            <a:br>
              <a:rPr lang="uk-UA" dirty="0"/>
            </a:br>
            <a:r>
              <a:rPr lang="en-US" dirty="0"/>
              <a:t>to get your audience </a:t>
            </a:r>
            <a:br>
              <a:rPr lang="uk-UA" dirty="0"/>
            </a:br>
            <a:r>
              <a:rPr lang="en-US" dirty="0"/>
              <a:t>in the mood.</a:t>
            </a:r>
            <a:endParaRPr lang="ru-RU" dirty="0"/>
          </a:p>
        </p:txBody>
      </p:sp>
      <p:sp>
        <p:nvSpPr>
          <p:cNvPr id="13" name="Текст 2">
            <a:extLst>
              <a:ext uri="{FF2B5EF4-FFF2-40B4-BE49-F238E27FC236}">
                <a16:creationId xmlns:a16="http://schemas.microsoft.com/office/drawing/2014/main" id="{BB057C0E-3544-4B41-B747-7AB37DBAF79D}"/>
              </a:ext>
            </a:extLst>
          </p:cNvPr>
          <p:cNvSpPr>
            <a:spLocks noGrp="1"/>
          </p:cNvSpPr>
          <p:nvPr>
            <p:ph type="body" sz="quarter" idx="15" hasCustomPrompt="1"/>
          </p:nvPr>
        </p:nvSpPr>
        <p:spPr>
          <a:xfrm>
            <a:off x="863589" y="4264025"/>
            <a:ext cx="8028891" cy="540000"/>
          </a:xfrm>
          <a:prstGeom prst="rect">
            <a:avLst/>
          </a:prstGeom>
        </p:spPr>
        <p:txBody>
          <a:bodyPr/>
          <a:lstStyle>
            <a:lvl1pPr marL="0" indent="0">
              <a:spcBef>
                <a:spcPts val="0"/>
              </a:spcBef>
              <a:buFontTx/>
              <a:buBlip>
                <a:blip r:embed="rId4"/>
              </a:buBlip>
              <a:defRPr sz="1500">
                <a:solidFill>
                  <a:schemeClr val="bg1"/>
                </a:solidFill>
                <a:latin typeface="Kaspersky Sans Display Medium" panose="020B0003020000020004" pitchFamily="34" charset="0"/>
              </a:defRPr>
            </a:lvl1pPr>
            <a:lvl2pPr>
              <a:spcBef>
                <a:spcPts val="0"/>
              </a:spcBef>
              <a:defRPr sz="1500">
                <a:solidFill>
                  <a:schemeClr val="bg1"/>
                </a:solidFill>
              </a:defRPr>
            </a:lvl2pPr>
            <a:lvl3pPr>
              <a:spcBef>
                <a:spcPts val="0"/>
              </a:spcBef>
              <a:defRPr sz="1500">
                <a:solidFill>
                  <a:schemeClr val="bg1"/>
                </a:solidFill>
              </a:defRPr>
            </a:lvl3pPr>
            <a:lvl4pPr>
              <a:spcBef>
                <a:spcPts val="0"/>
              </a:spcBef>
              <a:defRPr sz="1500">
                <a:solidFill>
                  <a:schemeClr val="bg1"/>
                </a:solidFill>
              </a:defRPr>
            </a:lvl4pPr>
            <a:lvl5pPr>
              <a:spcBef>
                <a:spcPts val="0"/>
              </a:spcBef>
              <a:defRPr sz="1500">
                <a:solidFill>
                  <a:schemeClr val="bg1"/>
                </a:solidFill>
              </a:defRPr>
            </a:lvl5pPr>
          </a:lstStyle>
          <a:p>
            <a:pPr lvl="0"/>
            <a:br>
              <a:rPr lang="ru-RU" dirty="0"/>
            </a:br>
            <a:r>
              <a:rPr lang="en-US" dirty="0"/>
              <a:t>Helen Rowland</a:t>
            </a:r>
            <a:endParaRPr lang="ru-RU"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Текст 12"/>
          <p:cNvSpPr>
            <a:spLocks noGrp="1"/>
          </p:cNvSpPr>
          <p:nvPr>
            <p:ph type="body" sz="quarter" idx="19" hasCustomPrompt="1"/>
          </p:nvPr>
        </p:nvSpPr>
        <p:spPr>
          <a:xfrm>
            <a:off x="4463988" y="1059582"/>
            <a:ext cx="3708412" cy="3672408"/>
          </a:xfrm>
          <a:prstGeom prst="rect">
            <a:avLst/>
          </a:prstGeom>
        </p:spPr>
        <p:txBody>
          <a:bodyPr/>
          <a:lstStyle>
            <a:lvl1pPr marL="0" indent="0">
              <a:spcBef>
                <a:spcPts val="300"/>
              </a:spcBef>
              <a:buNone/>
              <a:defRPr sz="1500"/>
            </a:lvl1pPr>
            <a:lvl2pPr marL="0" indent="0">
              <a:spcBef>
                <a:spcPts val="300"/>
              </a:spcBef>
              <a:buNone/>
              <a:defRPr sz="1500" b="1"/>
            </a:lvl2pPr>
            <a:lvl3pPr marL="0" indent="0">
              <a:lnSpc>
                <a:spcPct val="117000"/>
              </a:lnSpc>
              <a:spcBef>
                <a:spcPts val="0"/>
              </a:spcBef>
              <a:buNone/>
              <a:defRPr sz="1500">
                <a:solidFill>
                  <a:schemeClr val="bg1"/>
                </a:solidFill>
                <a:latin typeface="Kaspersky Sans Display Medium" panose="020B0003020000020004" pitchFamily="34" charset="0"/>
              </a:defRPr>
            </a:lvl3pPr>
            <a:lvl4pPr marL="0" indent="0">
              <a:spcBef>
                <a:spcPts val="300"/>
              </a:spcBef>
              <a:buNone/>
              <a:defRPr sz="1500" b="1"/>
            </a:lvl4pPr>
            <a:lvl5pPr marL="0" indent="0">
              <a:spcBef>
                <a:spcPts val="300"/>
              </a:spcBef>
              <a:buNone/>
              <a:defRPr sz="1400"/>
            </a:lvl5pPr>
          </a:lstStyle>
          <a:p>
            <a:pPr lvl="2"/>
            <a:r>
              <a:rPr lang="en-US" dirty="0"/>
              <a:t>Highlight parts</a:t>
            </a:r>
            <a:br>
              <a:rPr lang="ru-RU" dirty="0"/>
            </a:br>
            <a:br>
              <a:rPr lang="ru-RU" dirty="0"/>
            </a:br>
            <a:r>
              <a:rPr lang="en-US" dirty="0">
                <a:solidFill>
                  <a:srgbClr val="A4A4A4"/>
                </a:solidFill>
              </a:rPr>
              <a:t>As you introduce them</a:t>
            </a:r>
            <a:br>
              <a:rPr lang="ru-RU" dirty="0">
                <a:solidFill>
                  <a:srgbClr val="A4A4A4"/>
                </a:solidFill>
              </a:rPr>
            </a:br>
            <a:br>
              <a:rPr lang="ru-RU" dirty="0">
                <a:solidFill>
                  <a:srgbClr val="A4A4A4"/>
                </a:solidFill>
              </a:rPr>
            </a:br>
            <a:r>
              <a:rPr lang="en-US" dirty="0">
                <a:solidFill>
                  <a:srgbClr val="A4A4A4"/>
                </a:solidFill>
              </a:rPr>
              <a:t>This text should be grey</a:t>
            </a:r>
            <a:br>
              <a:rPr lang="ru-RU" dirty="0">
                <a:solidFill>
                  <a:srgbClr val="A4A4A4"/>
                </a:solidFill>
              </a:rPr>
            </a:br>
            <a:br>
              <a:rPr lang="ru-RU" dirty="0">
                <a:solidFill>
                  <a:srgbClr val="A4A4A4"/>
                </a:solidFill>
              </a:rPr>
            </a:br>
            <a:r>
              <a:rPr lang="en-US" dirty="0">
                <a:solidFill>
                  <a:srgbClr val="A4A4A4"/>
                </a:solidFill>
              </a:rPr>
              <a:t>A4A4A4 grey exactly</a:t>
            </a:r>
            <a:br>
              <a:rPr lang="ru-RU" dirty="0">
                <a:solidFill>
                  <a:srgbClr val="A4A4A4"/>
                </a:solidFill>
              </a:rPr>
            </a:br>
            <a:br>
              <a:rPr lang="ru-RU" dirty="0">
                <a:solidFill>
                  <a:srgbClr val="A4A4A4"/>
                </a:solidFill>
              </a:rPr>
            </a:br>
            <a:r>
              <a:rPr lang="pt-BR" dirty="0">
                <a:solidFill>
                  <a:srgbClr val="A4A4A4"/>
                </a:solidFill>
              </a:rPr>
              <a:t>Agenda item </a:t>
            </a:r>
            <a:r>
              <a:rPr lang="ru-RU" dirty="0">
                <a:solidFill>
                  <a:srgbClr val="A4A4A4"/>
                </a:solidFill>
              </a:rPr>
              <a:t>5</a:t>
            </a:r>
            <a:br>
              <a:rPr lang="ru-RU" dirty="0">
                <a:solidFill>
                  <a:srgbClr val="A4A4A4"/>
                </a:solidFill>
              </a:rPr>
            </a:br>
            <a:br>
              <a:rPr lang="ru-RU" dirty="0">
                <a:solidFill>
                  <a:srgbClr val="A4A4A4"/>
                </a:solidFill>
              </a:rPr>
            </a:br>
            <a:r>
              <a:rPr lang="pt-BR" dirty="0">
                <a:solidFill>
                  <a:srgbClr val="A4A4A4"/>
                </a:solidFill>
              </a:rPr>
              <a:t>Agenda item </a:t>
            </a:r>
            <a:r>
              <a:rPr lang="ru-RU" dirty="0">
                <a:solidFill>
                  <a:srgbClr val="A4A4A4"/>
                </a:solidFill>
              </a:rPr>
              <a:t>6</a:t>
            </a:r>
          </a:p>
          <a:p>
            <a:pPr lvl="2"/>
            <a:endParaRPr lang="en-US" dirty="0">
              <a:solidFill>
                <a:srgbClr val="A4A4A4"/>
              </a:solidFill>
            </a:endParaRPr>
          </a:p>
        </p:txBody>
      </p:sp>
      <p:sp>
        <p:nvSpPr>
          <p:cNvPr id="11" name="Текст 10"/>
          <p:cNvSpPr>
            <a:spLocks noGrp="1"/>
          </p:cNvSpPr>
          <p:nvPr>
            <p:ph type="body" sz="quarter" idx="18" hasCustomPrompt="1"/>
          </p:nvPr>
        </p:nvSpPr>
        <p:spPr>
          <a:xfrm>
            <a:off x="863588" y="951570"/>
            <a:ext cx="2987687" cy="1692188"/>
          </a:xfrm>
          <a:prstGeom prst="rect">
            <a:avLst/>
          </a:prstGeom>
        </p:spPr>
        <p:txBody>
          <a:bodyPr/>
          <a:lstStyle>
            <a:lvl1pPr marL="0" indent="0">
              <a:spcBef>
                <a:spcPts val="0"/>
              </a:spcBef>
              <a:buNone/>
              <a:defRPr sz="3500">
                <a:solidFill>
                  <a:schemeClr val="bg1"/>
                </a:solidFill>
                <a:latin typeface="Kaspersky Sans Display Semibold"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400"/>
            </a:lvl5pPr>
          </a:lstStyle>
          <a:p>
            <a:pPr lvl="0"/>
            <a:r>
              <a:rPr lang="en-US" dirty="0"/>
              <a:t>Agenda</a:t>
            </a:r>
            <a:endParaRPr lang="ru-RU" dirty="0"/>
          </a:p>
        </p:txBody>
      </p:sp>
      <p:sp>
        <p:nvSpPr>
          <p:cNvPr id="6" name="TextBox 5">
            <a:extLst>
              <a:ext uri="{FF2B5EF4-FFF2-40B4-BE49-F238E27FC236}">
                <a16:creationId xmlns:a16="http://schemas.microsoft.com/office/drawing/2014/main" id="{97B6AF02-8203-46B7-AA02-A1A1DADED496}"/>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Текст 12"/>
          <p:cNvSpPr>
            <a:spLocks noGrp="1"/>
          </p:cNvSpPr>
          <p:nvPr>
            <p:ph type="body" sz="quarter" idx="19" hasCustomPrompt="1"/>
          </p:nvPr>
        </p:nvSpPr>
        <p:spPr>
          <a:xfrm>
            <a:off x="4463988" y="1059582"/>
            <a:ext cx="3708412" cy="3672408"/>
          </a:xfrm>
          <a:prstGeom prst="rect">
            <a:avLst/>
          </a:prstGeom>
        </p:spPr>
        <p:txBody>
          <a:bodyPr/>
          <a:lstStyle>
            <a:lvl1pPr marL="0" indent="0">
              <a:spcBef>
                <a:spcPts val="300"/>
              </a:spcBef>
              <a:buNone/>
              <a:defRPr sz="1500">
                <a:solidFill>
                  <a:schemeClr val="bg1"/>
                </a:solidFill>
              </a:defRPr>
            </a:lvl1pPr>
            <a:lvl2pPr marL="0" indent="0">
              <a:spcBef>
                <a:spcPts val="300"/>
              </a:spcBef>
              <a:buNone/>
              <a:defRPr sz="1500" b="1"/>
            </a:lvl2pPr>
            <a:lvl3pPr marL="0" indent="0">
              <a:lnSpc>
                <a:spcPct val="117000"/>
              </a:lnSpc>
              <a:spcBef>
                <a:spcPts val="0"/>
              </a:spcBef>
              <a:buNone/>
              <a:defRPr sz="1500">
                <a:solidFill>
                  <a:schemeClr val="bg1"/>
                </a:solidFill>
                <a:latin typeface="Kaspersky Sans Display Medium" panose="020B0003020000020004" pitchFamily="34" charset="0"/>
              </a:defRPr>
            </a:lvl3pPr>
            <a:lvl4pPr marL="0" indent="0">
              <a:spcBef>
                <a:spcPts val="300"/>
              </a:spcBef>
              <a:buNone/>
              <a:defRPr sz="1500" b="1"/>
            </a:lvl4pPr>
            <a:lvl5pPr marL="0" indent="0">
              <a:spcBef>
                <a:spcPts val="300"/>
              </a:spcBef>
              <a:buNone/>
              <a:defRPr sz="1400"/>
            </a:lvl5pPr>
          </a:lstStyle>
          <a:p>
            <a:pPr lvl="2"/>
            <a:r>
              <a:rPr lang="en-US" dirty="0"/>
              <a:t>Highlight parts</a:t>
            </a:r>
            <a:br>
              <a:rPr lang="ru-RU" dirty="0"/>
            </a:br>
            <a:br>
              <a:rPr lang="ru-RU" dirty="0"/>
            </a:br>
            <a:r>
              <a:rPr lang="en-US" dirty="0">
                <a:solidFill>
                  <a:srgbClr val="A4A4A4"/>
                </a:solidFill>
              </a:rPr>
              <a:t>As you introduce them</a:t>
            </a:r>
            <a:br>
              <a:rPr lang="ru-RU" dirty="0">
                <a:solidFill>
                  <a:srgbClr val="A4A4A4"/>
                </a:solidFill>
              </a:rPr>
            </a:br>
            <a:br>
              <a:rPr lang="ru-RU" dirty="0">
                <a:solidFill>
                  <a:srgbClr val="A4A4A4"/>
                </a:solidFill>
              </a:rPr>
            </a:br>
            <a:r>
              <a:rPr lang="en-US" dirty="0">
                <a:solidFill>
                  <a:srgbClr val="A4A4A4"/>
                </a:solidFill>
              </a:rPr>
              <a:t>This text should be grey</a:t>
            </a:r>
            <a:br>
              <a:rPr lang="ru-RU" dirty="0">
                <a:solidFill>
                  <a:srgbClr val="A4A4A4"/>
                </a:solidFill>
              </a:rPr>
            </a:br>
            <a:br>
              <a:rPr lang="ru-RU" dirty="0">
                <a:solidFill>
                  <a:srgbClr val="A4A4A4"/>
                </a:solidFill>
              </a:rPr>
            </a:br>
            <a:r>
              <a:rPr lang="en-US" dirty="0">
                <a:solidFill>
                  <a:srgbClr val="A4A4A4"/>
                </a:solidFill>
              </a:rPr>
              <a:t>A4A4A4 grey exactly</a:t>
            </a:r>
            <a:br>
              <a:rPr lang="ru-RU" dirty="0">
                <a:solidFill>
                  <a:srgbClr val="A4A4A4"/>
                </a:solidFill>
              </a:rPr>
            </a:br>
            <a:br>
              <a:rPr lang="ru-RU" dirty="0">
                <a:solidFill>
                  <a:srgbClr val="A4A4A4"/>
                </a:solidFill>
              </a:rPr>
            </a:br>
            <a:r>
              <a:rPr lang="pt-BR" dirty="0">
                <a:solidFill>
                  <a:srgbClr val="A4A4A4"/>
                </a:solidFill>
              </a:rPr>
              <a:t>Agenda item </a:t>
            </a:r>
            <a:r>
              <a:rPr lang="ru-RU" dirty="0">
                <a:solidFill>
                  <a:srgbClr val="A4A4A4"/>
                </a:solidFill>
              </a:rPr>
              <a:t>5</a:t>
            </a:r>
            <a:br>
              <a:rPr lang="ru-RU" dirty="0">
                <a:solidFill>
                  <a:srgbClr val="A4A4A4"/>
                </a:solidFill>
              </a:rPr>
            </a:br>
            <a:br>
              <a:rPr lang="ru-RU" dirty="0">
                <a:solidFill>
                  <a:srgbClr val="A4A4A4"/>
                </a:solidFill>
              </a:rPr>
            </a:br>
            <a:r>
              <a:rPr lang="pt-BR" dirty="0">
                <a:solidFill>
                  <a:srgbClr val="A4A4A4"/>
                </a:solidFill>
              </a:rPr>
              <a:t>Agenda item </a:t>
            </a:r>
            <a:r>
              <a:rPr lang="ru-RU" dirty="0">
                <a:solidFill>
                  <a:srgbClr val="A4A4A4"/>
                </a:solidFill>
              </a:rPr>
              <a:t>6</a:t>
            </a:r>
          </a:p>
        </p:txBody>
      </p:sp>
      <p:sp>
        <p:nvSpPr>
          <p:cNvPr id="11" name="Текст 10"/>
          <p:cNvSpPr>
            <a:spLocks noGrp="1"/>
          </p:cNvSpPr>
          <p:nvPr>
            <p:ph type="body" sz="quarter" idx="18" hasCustomPrompt="1"/>
          </p:nvPr>
        </p:nvSpPr>
        <p:spPr>
          <a:xfrm>
            <a:off x="863588" y="951570"/>
            <a:ext cx="2987687" cy="169218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3500">
                <a:solidFill>
                  <a:schemeClr val="bg1"/>
                </a:solidFill>
                <a:latin typeface="Kaspersky Sans Display Semibold"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400"/>
            </a:lvl5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Agenda</a:t>
            </a:r>
            <a:endParaRPr lang="ru-RU" dirty="0"/>
          </a:p>
        </p:txBody>
      </p:sp>
      <p:sp>
        <p:nvSpPr>
          <p:cNvPr id="6" name="TextBox 5">
            <a:extLst>
              <a:ext uri="{FF2B5EF4-FFF2-40B4-BE49-F238E27FC236}">
                <a16:creationId xmlns:a16="http://schemas.microsoft.com/office/drawing/2014/main" id="{97B6AF02-8203-46B7-AA02-A1A1DADED496}"/>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Tree>
    <p:extLst>
      <p:ext uri="{BB962C8B-B14F-4D97-AF65-F5344CB8AC3E}">
        <p14:creationId xmlns:p14="http://schemas.microsoft.com/office/powerpoint/2010/main" val="32907465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code sample">
    <p:spTree>
      <p:nvGrpSpPr>
        <p:cNvPr id="1" name=""/>
        <p:cNvGrpSpPr/>
        <p:nvPr/>
      </p:nvGrpSpPr>
      <p:grpSpPr>
        <a:xfrm>
          <a:off x="0" y="0"/>
          <a:ext cx="0" cy="0"/>
          <a:chOff x="0" y="0"/>
          <a:chExt cx="0" cy="0"/>
        </a:xfrm>
      </p:grpSpPr>
      <p:sp>
        <p:nvSpPr>
          <p:cNvPr id="5" name="Текст 4">
            <a:extLst>
              <a:ext uri="{FF2B5EF4-FFF2-40B4-BE49-F238E27FC236}">
                <a16:creationId xmlns:a16="http://schemas.microsoft.com/office/drawing/2014/main" id="{BAC44AA3-CDD7-43A1-98BA-9B4B04E09F7E}"/>
              </a:ext>
            </a:extLst>
          </p:cNvPr>
          <p:cNvSpPr>
            <a:spLocks noGrp="1"/>
          </p:cNvSpPr>
          <p:nvPr>
            <p:ph type="body" sz="quarter" idx="28" hasCustomPrompt="1"/>
          </p:nvPr>
        </p:nvSpPr>
        <p:spPr>
          <a:xfrm>
            <a:off x="863600" y="1023938"/>
            <a:ext cx="5868988" cy="2879725"/>
          </a:xfrm>
          <a:prstGeom prst="rect">
            <a:avLst/>
          </a:prstGeom>
        </p:spPr>
        <p:txBody>
          <a:bodyPr/>
          <a:lstStyle>
            <a:lvl1pPr marL="0" indent="0">
              <a:buNone/>
              <a:defRPr sz="1500" b="0">
                <a:latin typeface="Kaspersky Sans Display Medium" panose="020B0003020000020004" pitchFamily="34" charset="0"/>
              </a:defRPr>
            </a:lvl1pPr>
          </a:lstStyle>
          <a:p>
            <a:pPr lvl="0"/>
            <a:r>
              <a:rPr lang="en-US" dirty="0"/>
              <a:t>"</a:t>
            </a:r>
            <a:r>
              <a:rPr lang="en-US" dirty="0" err="1"/>
              <a:t>contentBylineItems</a:t>
            </a:r>
            <a:r>
              <a:rPr lang="en-US" dirty="0"/>
              <a:t>": [</a:t>
            </a:r>
            <a:br>
              <a:rPr lang="en-US" dirty="0"/>
            </a:br>
            <a:r>
              <a:rPr lang="en-US" dirty="0"/>
              <a:t>  {</a:t>
            </a:r>
            <a:br>
              <a:rPr lang="en-US" dirty="0"/>
            </a:br>
            <a:r>
              <a:rPr lang="en-US" dirty="0"/>
              <a:t>    "context": "addon",</a:t>
            </a:r>
            <a:br>
              <a:rPr lang="en-US" dirty="0"/>
            </a:br>
            <a:r>
              <a:rPr lang="en-US" dirty="0"/>
              <a:t>    "target": { "type": "</a:t>
            </a:r>
            <a:r>
              <a:rPr lang="en-US" dirty="0" err="1"/>
              <a:t>inlinedialog</a:t>
            </a:r>
            <a:r>
              <a:rPr lang="en-US" dirty="0"/>
              <a:t>" },</a:t>
            </a:r>
            <a:br>
              <a:rPr lang="en-US" dirty="0"/>
            </a:br>
            <a:r>
              <a:rPr lang="en-US" dirty="0"/>
              <a:t>    "tooltip": { "value": "Approvals" },</a:t>
            </a:r>
            <a:br>
              <a:rPr lang="en-US" dirty="0"/>
            </a:br>
            <a:r>
              <a:rPr lang="en-US" dirty="0"/>
              <a:t>    "icon": { "</a:t>
            </a:r>
            <a:r>
              <a:rPr lang="en-US" dirty="0" err="1"/>
              <a:t>url</a:t>
            </a:r>
            <a:r>
              <a:rPr lang="en-US" dirty="0"/>
              <a:t>": "/images/approval.png" },</a:t>
            </a:r>
            <a:br>
              <a:rPr lang="en-US" dirty="0"/>
            </a:br>
            <a:r>
              <a:rPr lang="en-US" dirty="0"/>
              <a:t>    "name": { "value": "Page Approvals" },</a:t>
            </a:r>
            <a:br>
              <a:rPr lang="en-US" dirty="0"/>
            </a:br>
            <a:r>
              <a:rPr lang="en-US" dirty="0"/>
              <a:t>    "key": "byline-item",</a:t>
            </a:r>
            <a:br>
              <a:rPr lang="en-US" dirty="0"/>
            </a:br>
            <a:r>
              <a:rPr lang="en-US" dirty="0"/>
              <a:t>    "</a:t>
            </a:r>
            <a:r>
              <a:rPr lang="en-US" dirty="0" err="1"/>
              <a:t>url</a:t>
            </a:r>
            <a:r>
              <a:rPr lang="en-US" dirty="0"/>
              <a:t>": "/</a:t>
            </a:r>
            <a:r>
              <a:rPr lang="en-US" dirty="0" err="1"/>
              <a:t>approvals?contentId</a:t>
            </a:r>
            <a:r>
              <a:rPr lang="en-US" dirty="0"/>
              <a:t>={content.id}"</a:t>
            </a:r>
            <a:br>
              <a:rPr lang="en-US" dirty="0"/>
            </a:br>
            <a:r>
              <a:rPr lang="en-US" dirty="0"/>
              <a:t>  }</a:t>
            </a:r>
            <a:br>
              <a:rPr lang="en-US" dirty="0"/>
            </a:br>
            <a:r>
              <a:rPr lang="en-US" dirty="0"/>
              <a:t>]</a:t>
            </a:r>
          </a:p>
        </p:txBody>
      </p:sp>
      <p:sp>
        <p:nvSpPr>
          <p:cNvPr id="11" name="TextBox 10">
            <a:extLst>
              <a:ext uri="{FF2B5EF4-FFF2-40B4-BE49-F238E27FC236}">
                <a16:creationId xmlns:a16="http://schemas.microsoft.com/office/drawing/2014/main" id="{DB96BFB2-5EEF-44C9-B63F-D71AD205E249}"/>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cxnSp>
        <p:nvCxnSpPr>
          <p:cNvPr id="6" name="Straight Connector 5">
            <a:extLst>
              <a:ext uri="{FF2B5EF4-FFF2-40B4-BE49-F238E27FC236}">
                <a16:creationId xmlns:a16="http://schemas.microsoft.com/office/drawing/2014/main" id="{A1A0A830-7D54-4843-B388-C745DDF1346C}"/>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Текст 3">
            <a:extLst>
              <a:ext uri="{FF2B5EF4-FFF2-40B4-BE49-F238E27FC236}">
                <a16:creationId xmlns:a16="http://schemas.microsoft.com/office/drawing/2014/main" id="{4CC98431-881F-EB48-8C41-90FC7FC6016F}"/>
              </a:ext>
            </a:extLst>
          </p:cNvPr>
          <p:cNvSpPr>
            <a:spLocks noGrp="1"/>
          </p:cNvSpPr>
          <p:nvPr>
            <p:ph type="body" sz="quarter" idx="10" hasCustomPrompt="1"/>
          </p:nvPr>
        </p:nvSpPr>
        <p:spPr>
          <a:xfrm>
            <a:off x="143508" y="411511"/>
            <a:ext cx="8784391" cy="324036"/>
          </a:xfrm>
          <a:prstGeom prst="rect">
            <a:avLst/>
          </a:prstGeom>
        </p:spPr>
        <p:txBody>
          <a:bodyPr/>
          <a:lstStyle>
            <a:lvl1pPr marL="0" indent="0">
              <a:spcBef>
                <a:spcPts val="0"/>
              </a:spcBef>
              <a:buFontTx/>
              <a:buNone/>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Code sample with header</a:t>
            </a:r>
            <a:endParaRPr lang="ru-RU" dirty="0"/>
          </a:p>
        </p:txBody>
      </p:sp>
    </p:spTree>
    <p:extLst>
      <p:ext uri="{BB962C8B-B14F-4D97-AF65-F5344CB8AC3E}">
        <p14:creationId xmlns:p14="http://schemas.microsoft.com/office/powerpoint/2010/main" val="2138497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code sample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02E0D2B-D740-4772-8705-2D10F7C55E57}"/>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
        <p:nvSpPr>
          <p:cNvPr id="10" name="Текст 4">
            <a:extLst>
              <a:ext uri="{FF2B5EF4-FFF2-40B4-BE49-F238E27FC236}">
                <a16:creationId xmlns:a16="http://schemas.microsoft.com/office/drawing/2014/main" id="{F0F924C7-36B4-4308-915A-A25976A37045}"/>
              </a:ext>
            </a:extLst>
          </p:cNvPr>
          <p:cNvSpPr>
            <a:spLocks noGrp="1"/>
          </p:cNvSpPr>
          <p:nvPr>
            <p:ph type="body" sz="quarter" idx="28" hasCustomPrompt="1"/>
          </p:nvPr>
        </p:nvSpPr>
        <p:spPr>
          <a:xfrm>
            <a:off x="863600" y="1023938"/>
            <a:ext cx="5868988" cy="2879725"/>
          </a:xfrm>
          <a:prstGeom prst="rect">
            <a:avLst/>
          </a:prstGeom>
        </p:spPr>
        <p:txBody>
          <a:bodyPr/>
          <a:lstStyle>
            <a:lvl1pPr marL="0" indent="0">
              <a:buNone/>
              <a:defRPr sz="1500" b="0">
                <a:solidFill>
                  <a:schemeClr val="bg1"/>
                </a:solidFill>
                <a:latin typeface="Kaspersky Sans Display Medium" panose="020B0003020000020004" pitchFamily="34" charset="0"/>
              </a:defRPr>
            </a:lvl1pPr>
          </a:lstStyle>
          <a:p>
            <a:pPr lvl="0"/>
            <a:r>
              <a:rPr lang="en-US" dirty="0"/>
              <a:t>"</a:t>
            </a:r>
            <a:r>
              <a:rPr lang="en-US" dirty="0" err="1"/>
              <a:t>contentBylineItems</a:t>
            </a:r>
            <a:r>
              <a:rPr lang="en-US" dirty="0"/>
              <a:t>": [</a:t>
            </a:r>
            <a:br>
              <a:rPr lang="en-US" dirty="0"/>
            </a:br>
            <a:r>
              <a:rPr lang="en-US" dirty="0"/>
              <a:t>  {</a:t>
            </a:r>
            <a:br>
              <a:rPr lang="en-US" dirty="0"/>
            </a:br>
            <a:r>
              <a:rPr lang="en-US" dirty="0"/>
              <a:t>    "context": "addon",</a:t>
            </a:r>
            <a:br>
              <a:rPr lang="en-US" dirty="0"/>
            </a:br>
            <a:r>
              <a:rPr lang="en-US" dirty="0"/>
              <a:t>    "target": { "type": "</a:t>
            </a:r>
            <a:r>
              <a:rPr lang="en-US" dirty="0" err="1"/>
              <a:t>inlinedialog</a:t>
            </a:r>
            <a:r>
              <a:rPr lang="en-US" dirty="0"/>
              <a:t>" },</a:t>
            </a:r>
            <a:br>
              <a:rPr lang="en-US" dirty="0"/>
            </a:br>
            <a:r>
              <a:rPr lang="en-US" dirty="0"/>
              <a:t>    "tooltip": { "value": "Approvals" },</a:t>
            </a:r>
            <a:br>
              <a:rPr lang="en-US" dirty="0"/>
            </a:br>
            <a:r>
              <a:rPr lang="en-US" dirty="0"/>
              <a:t>    "icon": { "</a:t>
            </a:r>
            <a:r>
              <a:rPr lang="en-US" dirty="0" err="1"/>
              <a:t>url</a:t>
            </a:r>
            <a:r>
              <a:rPr lang="en-US" dirty="0"/>
              <a:t>": "/images/approval.png" },</a:t>
            </a:r>
            <a:br>
              <a:rPr lang="en-US" dirty="0"/>
            </a:br>
            <a:r>
              <a:rPr lang="en-US" dirty="0"/>
              <a:t>    "name": { "value": "Page Approvals" },</a:t>
            </a:r>
            <a:br>
              <a:rPr lang="en-US" dirty="0"/>
            </a:br>
            <a:r>
              <a:rPr lang="en-US" dirty="0"/>
              <a:t>    "key": "byline-item",</a:t>
            </a:r>
            <a:br>
              <a:rPr lang="en-US" dirty="0"/>
            </a:br>
            <a:r>
              <a:rPr lang="en-US" dirty="0"/>
              <a:t>    "</a:t>
            </a:r>
            <a:r>
              <a:rPr lang="en-US" dirty="0" err="1"/>
              <a:t>url</a:t>
            </a:r>
            <a:r>
              <a:rPr lang="en-US" dirty="0"/>
              <a:t>": "/</a:t>
            </a:r>
            <a:r>
              <a:rPr lang="en-US" dirty="0" err="1"/>
              <a:t>approvals?contentId</a:t>
            </a:r>
            <a:r>
              <a:rPr lang="en-US" dirty="0"/>
              <a:t>={content.id}"</a:t>
            </a:r>
            <a:br>
              <a:rPr lang="en-US" dirty="0"/>
            </a:br>
            <a:r>
              <a:rPr lang="en-US" dirty="0"/>
              <a:t>  }</a:t>
            </a:r>
            <a:br>
              <a:rPr lang="en-US" dirty="0"/>
            </a:br>
            <a:r>
              <a:rPr lang="en-US" dirty="0"/>
              <a:t>]</a:t>
            </a:r>
          </a:p>
        </p:txBody>
      </p:sp>
      <p:cxnSp>
        <p:nvCxnSpPr>
          <p:cNvPr id="5" name="Straight Connector 4">
            <a:extLst>
              <a:ext uri="{FF2B5EF4-FFF2-40B4-BE49-F238E27FC236}">
                <a16:creationId xmlns:a16="http://schemas.microsoft.com/office/drawing/2014/main" id="{67487832-64B6-754C-B0EB-B007177AF2B0}"/>
              </a:ext>
            </a:extLst>
          </p:cNvPr>
          <p:cNvCxnSpPr>
            <a:cxnSpLocks/>
          </p:cNvCxnSpPr>
          <p:nvPr userDrawn="1"/>
        </p:nvCxnSpPr>
        <p:spPr>
          <a:xfrm>
            <a:off x="251520"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7" name="Текст 3">
            <a:extLst>
              <a:ext uri="{FF2B5EF4-FFF2-40B4-BE49-F238E27FC236}">
                <a16:creationId xmlns:a16="http://schemas.microsoft.com/office/drawing/2014/main" id="{0A7151D2-2C68-7A4A-990D-DDF41A492370}"/>
              </a:ext>
            </a:extLst>
          </p:cNvPr>
          <p:cNvSpPr>
            <a:spLocks noGrp="1"/>
          </p:cNvSpPr>
          <p:nvPr>
            <p:ph type="body" sz="quarter" idx="10" hasCustomPrompt="1"/>
          </p:nvPr>
        </p:nvSpPr>
        <p:spPr>
          <a:xfrm>
            <a:off x="143508" y="411511"/>
            <a:ext cx="8784391" cy="324036"/>
          </a:xfrm>
          <a:prstGeom prst="rect">
            <a:avLst/>
          </a:prstGeom>
        </p:spPr>
        <p:txBody>
          <a:bodyPr/>
          <a:lstStyle>
            <a:lvl1pPr marL="0" indent="0">
              <a:spcBef>
                <a:spcPts val="0"/>
              </a:spcBef>
              <a:buFontTx/>
              <a:buNone/>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Code sample with header</a:t>
            </a:r>
            <a:endParaRPr lang="ru-RU" dirty="0"/>
          </a:p>
        </p:txBody>
      </p:sp>
    </p:spTree>
    <p:extLst>
      <p:ext uri="{BB962C8B-B14F-4D97-AF65-F5344CB8AC3E}">
        <p14:creationId xmlns:p14="http://schemas.microsoft.com/office/powerpoint/2010/main" val="15069386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titles+2 text blocks ">
    <p:spTree>
      <p:nvGrpSpPr>
        <p:cNvPr id="1" name=""/>
        <p:cNvGrpSpPr/>
        <p:nvPr/>
      </p:nvGrpSpPr>
      <p:grpSpPr>
        <a:xfrm>
          <a:off x="0" y="0"/>
          <a:ext cx="0" cy="0"/>
          <a:chOff x="0" y="0"/>
          <a:chExt cx="0" cy="0"/>
        </a:xfrm>
      </p:grpSpPr>
      <p:sp>
        <p:nvSpPr>
          <p:cNvPr id="8" name="Прямоугольник 7"/>
          <p:cNvSpPr/>
          <p:nvPr userDrawn="1"/>
        </p:nvSpPr>
        <p:spPr>
          <a:xfrm>
            <a:off x="4572000" y="0"/>
            <a:ext cx="4572000" cy="5143500"/>
          </a:xfrm>
          <a:prstGeom prst="rect">
            <a:avLst/>
          </a:prstGeom>
          <a:solidFill>
            <a:srgbClr val="1E2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n-lt"/>
            </a:endParaRPr>
          </a:p>
        </p:txBody>
      </p:sp>
      <p:sp>
        <p:nvSpPr>
          <p:cNvPr id="7" name="Текст 6"/>
          <p:cNvSpPr>
            <a:spLocks noGrp="1"/>
          </p:cNvSpPr>
          <p:nvPr>
            <p:ph type="body" sz="quarter" idx="11" hasCustomPrompt="1"/>
          </p:nvPr>
        </p:nvSpPr>
        <p:spPr>
          <a:xfrm>
            <a:off x="863589" y="951571"/>
            <a:ext cx="2988331" cy="2880319"/>
          </a:xfrm>
          <a:prstGeom prst="rect">
            <a:avLst/>
          </a:prstGeom>
        </p:spPr>
        <p:txBody>
          <a:bodyPr/>
          <a:lstStyle>
            <a:lvl1pPr marL="0" indent="0">
              <a:spcBef>
                <a:spcPts val="0"/>
              </a:spcBef>
              <a:buNone/>
              <a:defRPr sz="3500">
                <a:latin typeface="Kaspersky Sans Display Medium"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r>
              <a:rPr lang="en-US" dirty="0"/>
              <a:t>Use to show two sides of</a:t>
            </a:r>
            <a:br>
              <a:rPr lang="ru-RU" dirty="0"/>
            </a:br>
            <a:r>
              <a:rPr lang="en-US" dirty="0"/>
              <a:t>a point</a:t>
            </a:r>
            <a:endParaRPr lang="ru-RU" dirty="0"/>
          </a:p>
        </p:txBody>
      </p:sp>
      <p:sp>
        <p:nvSpPr>
          <p:cNvPr id="11" name="Текст 6"/>
          <p:cNvSpPr>
            <a:spLocks noGrp="1"/>
          </p:cNvSpPr>
          <p:nvPr>
            <p:ph type="body" sz="quarter" idx="13" hasCustomPrompt="1"/>
          </p:nvPr>
        </p:nvSpPr>
        <p:spPr>
          <a:xfrm>
            <a:off x="5184069" y="951571"/>
            <a:ext cx="2988331" cy="2880319"/>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3500">
                <a:solidFill>
                  <a:schemeClr val="bg1"/>
                </a:solidFill>
                <a:latin typeface="Kaspersky Sans Display Medium" panose="020B0003020000020004" pitchFamily="34" charset="0"/>
              </a:defRPr>
            </a:lvl1pPr>
            <a:lvl2pPr marL="0" indent="0">
              <a:spcBef>
                <a:spcPts val="0"/>
              </a:spcBef>
              <a:buNone/>
              <a:defRPr sz="3500" b="1">
                <a:solidFill>
                  <a:schemeClr val="bg1"/>
                </a:solidFill>
              </a:defRPr>
            </a:lvl2pPr>
            <a:lvl3pPr marL="0" indent="0">
              <a:spcBef>
                <a:spcPts val="0"/>
              </a:spcBef>
              <a:buNone/>
              <a:defRPr sz="3500">
                <a:solidFill>
                  <a:schemeClr val="bg1"/>
                </a:solidFill>
              </a:defRPr>
            </a:lvl3pPr>
            <a:lvl4pPr marL="0" indent="0">
              <a:spcBef>
                <a:spcPts val="0"/>
              </a:spcBef>
              <a:buNone/>
              <a:defRPr sz="3500" b="1">
                <a:solidFill>
                  <a:schemeClr val="bg1"/>
                </a:solidFill>
              </a:defRPr>
            </a:lvl4pPr>
            <a:lvl5pPr marL="0" indent="0">
              <a:spcBef>
                <a:spcPts val="0"/>
              </a:spcBef>
              <a:buNone/>
              <a:defRPr sz="35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Make audience follow your line of thought</a:t>
            </a:r>
            <a:endParaRPr lang="ru-RU" dirty="0"/>
          </a:p>
        </p:txBody>
      </p:sp>
      <p:sp>
        <p:nvSpPr>
          <p:cNvPr id="14" name="TextBox 13">
            <a:extLst>
              <a:ext uri="{FF2B5EF4-FFF2-40B4-BE49-F238E27FC236}">
                <a16:creationId xmlns:a16="http://schemas.microsoft.com/office/drawing/2014/main" id="{445223F4-6F17-4E91-AECC-76314429F3EA}"/>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cxnSp>
        <p:nvCxnSpPr>
          <p:cNvPr id="9" name="Straight Connector 8">
            <a:extLst>
              <a:ext uri="{FF2B5EF4-FFF2-40B4-BE49-F238E27FC236}">
                <a16:creationId xmlns:a16="http://schemas.microsoft.com/office/drawing/2014/main" id="{98985772-387F-3248-B78F-5F7A841164EF}"/>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10" name="Текст 3">
            <a:extLst>
              <a:ext uri="{FF2B5EF4-FFF2-40B4-BE49-F238E27FC236}">
                <a16:creationId xmlns:a16="http://schemas.microsoft.com/office/drawing/2014/main" id="{639B2FA5-0B03-9A48-893E-F9D88179A77A}"/>
              </a:ext>
            </a:extLst>
          </p:cNvPr>
          <p:cNvSpPr>
            <a:spLocks noGrp="1"/>
          </p:cNvSpPr>
          <p:nvPr>
            <p:ph type="body" sz="quarter" idx="10" hasCustomPrompt="1"/>
          </p:nvPr>
        </p:nvSpPr>
        <p:spPr>
          <a:xfrm>
            <a:off x="143508" y="405171"/>
            <a:ext cx="4067021" cy="330376"/>
          </a:xfrm>
          <a:prstGeom prst="rect">
            <a:avLst/>
          </a:prstGeom>
        </p:spPr>
        <p:txBody>
          <a:bodyPr/>
          <a:lstStyle>
            <a:lvl1pPr marL="0" indent="0">
              <a:spcBef>
                <a:spcPts val="0"/>
              </a:spcBef>
              <a:buFontTx/>
              <a:buNone/>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One side</a:t>
            </a:r>
            <a:endParaRPr lang="ru-RU" dirty="0"/>
          </a:p>
        </p:txBody>
      </p:sp>
      <p:cxnSp>
        <p:nvCxnSpPr>
          <p:cNvPr id="16" name="Straight Connector 15">
            <a:extLst>
              <a:ext uri="{FF2B5EF4-FFF2-40B4-BE49-F238E27FC236}">
                <a16:creationId xmlns:a16="http://schemas.microsoft.com/office/drawing/2014/main" id="{D68F33AF-2442-0845-9BD3-6B6C18D7B7F3}"/>
              </a:ext>
            </a:extLst>
          </p:cNvPr>
          <p:cNvCxnSpPr>
            <a:cxnSpLocks/>
          </p:cNvCxnSpPr>
          <p:nvPr userDrawn="1"/>
        </p:nvCxnSpPr>
        <p:spPr>
          <a:xfrm>
            <a:off x="4870015"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7" name="Текст 3">
            <a:extLst>
              <a:ext uri="{FF2B5EF4-FFF2-40B4-BE49-F238E27FC236}">
                <a16:creationId xmlns:a16="http://schemas.microsoft.com/office/drawing/2014/main" id="{7505393F-7060-2E4A-9C44-B89271FB2B8B}"/>
              </a:ext>
            </a:extLst>
          </p:cNvPr>
          <p:cNvSpPr>
            <a:spLocks noGrp="1"/>
          </p:cNvSpPr>
          <p:nvPr>
            <p:ph type="body" sz="quarter" idx="28" hasCustomPrompt="1"/>
          </p:nvPr>
        </p:nvSpPr>
        <p:spPr>
          <a:xfrm>
            <a:off x="4762003" y="405171"/>
            <a:ext cx="4067021" cy="330375"/>
          </a:xfrm>
          <a:prstGeom prst="rect">
            <a:avLst/>
          </a:prstGeom>
          <a:ln>
            <a:solidFill>
              <a:schemeClr val="bg1"/>
            </a:solidFill>
          </a:ln>
        </p:spPr>
        <p:txBody>
          <a:bodyPr/>
          <a:lstStyle>
            <a:lvl1pPr marL="0" indent="0">
              <a:spcBef>
                <a:spcPts val="0"/>
              </a:spcBef>
              <a:buFontTx/>
              <a:buNone/>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The other side</a:t>
            </a:r>
            <a:endParaRPr lang="ru-RU"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diagram+3 text blocks">
    <p:spTree>
      <p:nvGrpSpPr>
        <p:cNvPr id="1" name=""/>
        <p:cNvGrpSpPr/>
        <p:nvPr/>
      </p:nvGrpSpPr>
      <p:grpSpPr>
        <a:xfrm>
          <a:off x="0" y="0"/>
          <a:ext cx="0" cy="0"/>
          <a:chOff x="0" y="0"/>
          <a:chExt cx="0" cy="0"/>
        </a:xfrm>
      </p:grpSpPr>
      <p:sp>
        <p:nvSpPr>
          <p:cNvPr id="8" name="Текст 7"/>
          <p:cNvSpPr>
            <a:spLocks noGrp="1"/>
          </p:cNvSpPr>
          <p:nvPr>
            <p:ph type="body" sz="quarter" idx="12" hasCustomPrompt="1"/>
          </p:nvPr>
        </p:nvSpPr>
        <p:spPr>
          <a:xfrm>
            <a:off x="5184068" y="1044714"/>
            <a:ext cx="2988332" cy="1188132"/>
          </a:xfrm>
          <a:prstGeom prst="rect">
            <a:avLst/>
          </a:prstGeom>
        </p:spPr>
        <p:txBody>
          <a:bodyPr/>
          <a:lstStyle>
            <a:lvl1pPr marL="0" indent="0">
              <a:spcBef>
                <a:spcPts val="0"/>
              </a:spcBef>
              <a:buNone/>
              <a:defRPr sz="1500" b="1"/>
            </a:lvl1pPr>
            <a:lvl2pPr marL="0" indent="0">
              <a:spcBef>
                <a:spcPts val="0"/>
              </a:spcBef>
              <a:buNone/>
              <a:defRPr sz="1500" b="0"/>
            </a:lvl2pPr>
            <a:lvl3pPr marL="0" indent="0">
              <a:spcBef>
                <a:spcPts val="0"/>
              </a:spcBef>
              <a:buNone/>
              <a:defRPr sz="1500"/>
            </a:lvl3pPr>
            <a:lvl4pPr marL="0" indent="0">
              <a:spcBef>
                <a:spcPts val="0"/>
              </a:spcBef>
              <a:buNone/>
              <a:defRPr sz="1500" b="0">
                <a:latin typeface="Kaspersky Sans Display Semibold" panose="020B0003020000020004" pitchFamily="34" charset="0"/>
              </a:defRPr>
            </a:lvl4pPr>
            <a:lvl5pPr marL="0" indent="0">
              <a:spcBef>
                <a:spcPts val="0"/>
              </a:spcBef>
              <a:buNone/>
              <a:defRPr sz="1500" b="0">
                <a:latin typeface="Kaspersky Sans Display Medium" panose="020B0003020000020004" pitchFamily="34" charset="0"/>
              </a:defRPr>
            </a:lvl5pPr>
          </a:lstStyle>
          <a:p>
            <a:pPr lvl="3"/>
            <a:r>
              <a:rPr lang="en-US" dirty="0"/>
              <a:t>Talking point</a:t>
            </a:r>
          </a:p>
          <a:p>
            <a:pPr lvl="4"/>
            <a:r>
              <a:rPr lang="en-US" dirty="0"/>
              <a:t>Supporting text for the talking point relevant to the whole data set.</a:t>
            </a:r>
            <a:endParaRPr lang="ru-RU" dirty="0"/>
          </a:p>
        </p:txBody>
      </p:sp>
      <p:sp>
        <p:nvSpPr>
          <p:cNvPr id="10" name="Текст 9"/>
          <p:cNvSpPr>
            <a:spLocks noGrp="1"/>
          </p:cNvSpPr>
          <p:nvPr>
            <p:ph type="body" sz="quarter" idx="13" hasCustomPrompt="1"/>
          </p:nvPr>
        </p:nvSpPr>
        <p:spPr>
          <a:xfrm>
            <a:off x="5184775" y="2484874"/>
            <a:ext cx="2987625" cy="1116124"/>
          </a:xfrm>
          <a:prstGeom prst="rect">
            <a:avLst/>
          </a:prstGeom>
        </p:spPr>
        <p:txBody>
          <a:bodyPr/>
          <a:lstStyle>
            <a:lvl1pPr marL="0" indent="0">
              <a:spcBef>
                <a:spcPts val="0"/>
              </a:spcBef>
              <a:buNone/>
              <a:defRPr sz="1500" b="1" i="0"/>
            </a:lvl1pPr>
            <a:lvl2pPr marL="0" indent="0">
              <a:spcBef>
                <a:spcPts val="0"/>
              </a:spcBef>
              <a:buNone/>
              <a:defRPr sz="1500" b="0" i="0"/>
            </a:lvl2pPr>
            <a:lvl3pPr marL="0" indent="0">
              <a:spcBef>
                <a:spcPts val="0"/>
              </a:spcBef>
              <a:buNone/>
              <a:defRPr sz="1500"/>
            </a:lvl3pPr>
            <a:lvl4pPr marL="0" indent="0">
              <a:spcBef>
                <a:spcPts val="0"/>
              </a:spcBef>
              <a:buNone/>
              <a:defRPr sz="1500" b="0">
                <a:latin typeface="Kaspersky Sans Display Semibold" panose="020B0003020000020004" pitchFamily="34" charset="0"/>
              </a:defRPr>
            </a:lvl4pPr>
            <a:lvl5pPr marL="0" indent="0">
              <a:spcBef>
                <a:spcPts val="0"/>
              </a:spcBef>
              <a:buNone/>
              <a:defRPr sz="1500" b="0">
                <a:latin typeface="Kaspersky Sans Display Medium" panose="020B0003020000020004" pitchFamily="34" charset="0"/>
              </a:defRPr>
            </a:lvl5pPr>
          </a:lstStyle>
          <a:p>
            <a:pPr lvl="3"/>
            <a:r>
              <a:rPr lang="en-US" dirty="0"/>
              <a:t>Give it some space</a:t>
            </a:r>
          </a:p>
          <a:p>
            <a:pPr lvl="4"/>
            <a:r>
              <a:rPr lang="en-US" dirty="0"/>
              <a:t>You don’t need to put text here.</a:t>
            </a:r>
            <a:endParaRPr lang="ru-RU" dirty="0"/>
          </a:p>
        </p:txBody>
      </p:sp>
      <p:sp>
        <p:nvSpPr>
          <p:cNvPr id="13" name="Текст 9"/>
          <p:cNvSpPr>
            <a:spLocks noGrp="1"/>
          </p:cNvSpPr>
          <p:nvPr>
            <p:ph type="body" sz="quarter" idx="15" hasCustomPrompt="1"/>
          </p:nvPr>
        </p:nvSpPr>
        <p:spPr>
          <a:xfrm>
            <a:off x="5184775" y="3925034"/>
            <a:ext cx="2987625" cy="864096"/>
          </a:xfrm>
          <a:prstGeom prst="rect">
            <a:avLst/>
          </a:prstGeom>
        </p:spPr>
        <p:txBody>
          <a:bodyPr/>
          <a:lstStyle>
            <a:lvl1pPr marL="0" indent="0">
              <a:spcBef>
                <a:spcPts val="0"/>
              </a:spcBef>
              <a:buNone/>
              <a:defRPr sz="1500" b="1"/>
            </a:lvl1pPr>
            <a:lvl2pPr marL="0" indent="0">
              <a:spcBef>
                <a:spcPts val="0"/>
              </a:spcBef>
              <a:buNone/>
              <a:defRPr sz="1500" b="0" i="0"/>
            </a:lvl2pPr>
            <a:lvl3pPr marL="0" indent="0">
              <a:spcBef>
                <a:spcPts val="0"/>
              </a:spcBef>
              <a:buNone/>
              <a:defRPr sz="1500"/>
            </a:lvl3pPr>
            <a:lvl4pPr marL="0" indent="0">
              <a:spcBef>
                <a:spcPts val="0"/>
              </a:spcBef>
              <a:buNone/>
              <a:defRPr sz="1500" b="0">
                <a:latin typeface="Kaspersky Sans Display Semibold" panose="020B0003020000020004" pitchFamily="34" charset="0"/>
              </a:defRPr>
            </a:lvl4pPr>
            <a:lvl5pPr marL="0" indent="0">
              <a:spcBef>
                <a:spcPts val="0"/>
              </a:spcBef>
              <a:buNone/>
              <a:defRPr sz="1500" b="0">
                <a:latin typeface="Kaspersky Sans Display Medium" panose="020B0003020000020004" pitchFamily="34" charset="0"/>
              </a:defRPr>
            </a:lvl5pPr>
          </a:lstStyle>
          <a:p>
            <a:pPr lvl="3"/>
            <a:r>
              <a:rPr lang="en-US" dirty="0"/>
              <a:t>Think about it this way</a:t>
            </a:r>
          </a:p>
          <a:p>
            <a:pPr lvl="4"/>
            <a:r>
              <a:rPr lang="en-US" dirty="0"/>
              <a:t>If your info is important enough, it deserves its own slide.</a:t>
            </a:r>
          </a:p>
        </p:txBody>
      </p:sp>
      <p:sp>
        <p:nvSpPr>
          <p:cNvPr id="15" name="TextBox 14">
            <a:extLst>
              <a:ext uri="{FF2B5EF4-FFF2-40B4-BE49-F238E27FC236}">
                <a16:creationId xmlns:a16="http://schemas.microsoft.com/office/drawing/2014/main" id="{1E881935-8B8F-46BC-AC58-6AE8618AD3E1}"/>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b="0" smtClean="0">
                <a:solidFill>
                  <a:schemeClr val="tx1"/>
                </a:solidFill>
                <a:latin typeface="Kaspersky Sans Display Medium" panose="020B0003020000020004" pitchFamily="34" charset="0"/>
              </a:rPr>
              <a:pPr algn="r"/>
              <a:t>‹#›</a:t>
            </a:fld>
            <a:endParaRPr lang="ru-RU" sz="1000" b="0" dirty="0">
              <a:solidFill>
                <a:schemeClr val="tx1"/>
              </a:solidFill>
              <a:latin typeface="Kaspersky Sans Display Medium" panose="020B0003020000020004" pitchFamily="34" charset="0"/>
            </a:endParaRPr>
          </a:p>
        </p:txBody>
      </p:sp>
      <p:sp>
        <p:nvSpPr>
          <p:cNvPr id="16" name="Диаграмма 2">
            <a:extLst>
              <a:ext uri="{FF2B5EF4-FFF2-40B4-BE49-F238E27FC236}">
                <a16:creationId xmlns:a16="http://schemas.microsoft.com/office/drawing/2014/main" id="{A09F60A8-1AF8-4625-AB2D-4CCE5FF6D26F}"/>
              </a:ext>
            </a:extLst>
          </p:cNvPr>
          <p:cNvSpPr>
            <a:spLocks noGrp="1"/>
          </p:cNvSpPr>
          <p:nvPr>
            <p:ph type="chart" sz="quarter" idx="17" hasCustomPrompt="1"/>
          </p:nvPr>
        </p:nvSpPr>
        <p:spPr>
          <a:xfrm>
            <a:off x="255057" y="1131888"/>
            <a:ext cx="4321175" cy="3600450"/>
          </a:xfrm>
          <a:prstGeom prst="rect">
            <a:avLst/>
          </a:prstGeom>
        </p:spPr>
        <p:txBody>
          <a:bodyPr/>
          <a:lstStyle>
            <a:lvl1pPr marL="0" indent="0" algn="ctr">
              <a:buNone/>
              <a:defRPr sz="1000" b="0">
                <a:latin typeface="Kaspersky Sans Display Medium" panose="020B0003020000020004" pitchFamily="34" charset="0"/>
              </a:defRPr>
            </a:lvl1pPr>
          </a:lstStyle>
          <a:p>
            <a:r>
              <a:rPr lang="en-US" dirty="0"/>
              <a:t>Diagram</a:t>
            </a:r>
            <a:endParaRPr lang="ru-RU" dirty="0"/>
          </a:p>
        </p:txBody>
      </p:sp>
      <p:cxnSp>
        <p:nvCxnSpPr>
          <p:cNvPr id="9" name="Straight Connector 8">
            <a:extLst>
              <a:ext uri="{FF2B5EF4-FFF2-40B4-BE49-F238E27FC236}">
                <a16:creationId xmlns:a16="http://schemas.microsoft.com/office/drawing/2014/main" id="{1EEDCEA4-1CC7-4145-8E33-1B4358C7AB40}"/>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11" name="Текст 3">
            <a:extLst>
              <a:ext uri="{FF2B5EF4-FFF2-40B4-BE49-F238E27FC236}">
                <a16:creationId xmlns:a16="http://schemas.microsoft.com/office/drawing/2014/main" id="{7C9656FA-B843-5941-946F-F6245F078333}"/>
              </a:ext>
            </a:extLst>
          </p:cNvPr>
          <p:cNvSpPr>
            <a:spLocks noGrp="1"/>
          </p:cNvSpPr>
          <p:nvPr>
            <p:ph type="body" sz="quarter" idx="10" hasCustomPrompt="1"/>
          </p:nvPr>
        </p:nvSpPr>
        <p:spPr>
          <a:xfrm>
            <a:off x="143508" y="405171"/>
            <a:ext cx="8784391" cy="315508"/>
          </a:xfrm>
          <a:prstGeom prst="rect">
            <a:avLst/>
          </a:prstGeom>
        </p:spPr>
        <p:txBody>
          <a:bodyPr/>
          <a:lstStyle>
            <a:lvl1pPr marL="0" indent="0">
              <a:spcBef>
                <a:spcPts val="0"/>
              </a:spcBef>
              <a:buFontTx/>
              <a:buNone/>
              <a:defRPr sz="1500" b="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Chart with supporting text</a:t>
            </a:r>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text block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Текст 6"/>
          <p:cNvSpPr>
            <a:spLocks noGrp="1"/>
          </p:cNvSpPr>
          <p:nvPr>
            <p:ph type="body" sz="quarter" idx="11" hasCustomPrompt="1"/>
          </p:nvPr>
        </p:nvSpPr>
        <p:spPr>
          <a:xfrm>
            <a:off x="863589" y="951571"/>
            <a:ext cx="5868651" cy="2880319"/>
          </a:xfrm>
          <a:prstGeom prst="rect">
            <a:avLst/>
          </a:prstGeom>
        </p:spPr>
        <p:txBody>
          <a:bodyPr/>
          <a:lstStyle>
            <a:lvl1pPr marL="0" indent="0">
              <a:spcBef>
                <a:spcPts val="0"/>
              </a:spcBef>
              <a:buNone/>
              <a:defRPr sz="3500">
                <a:solidFill>
                  <a:schemeClr val="bg1"/>
                </a:solidFill>
                <a:latin typeface="Kaspersky Sans Display Semibold" panose="020B0003020000020004" pitchFamily="34" charset="0"/>
              </a:defRPr>
            </a:lvl1pPr>
            <a:lvl2pPr marL="0" indent="0">
              <a:spcBef>
                <a:spcPts val="0"/>
              </a:spcBef>
              <a:buNone/>
              <a:defRPr sz="3500" b="1">
                <a:solidFill>
                  <a:schemeClr val="bg1"/>
                </a:solidFill>
              </a:defRPr>
            </a:lvl2pPr>
            <a:lvl3pPr marL="0" indent="0">
              <a:spcBef>
                <a:spcPts val="0"/>
              </a:spcBef>
              <a:buNone/>
              <a:defRPr sz="3500">
                <a:solidFill>
                  <a:schemeClr val="bg1"/>
                </a:solidFill>
              </a:defRPr>
            </a:lvl3pPr>
            <a:lvl4pPr marL="0" indent="0">
              <a:spcBef>
                <a:spcPts val="0"/>
              </a:spcBef>
              <a:buNone/>
              <a:defRPr sz="3500" b="1">
                <a:solidFill>
                  <a:schemeClr val="bg1"/>
                </a:solidFill>
              </a:defRPr>
            </a:lvl4pPr>
            <a:lvl5pPr marL="0" indent="0">
              <a:spcBef>
                <a:spcPts val="0"/>
              </a:spcBef>
              <a:buNone/>
              <a:defRPr sz="3500">
                <a:solidFill>
                  <a:schemeClr val="bg1"/>
                </a:solidFill>
              </a:defRPr>
            </a:lvl5pPr>
          </a:lstStyle>
          <a:p>
            <a:r>
              <a:rPr lang="en-US" dirty="0"/>
              <a:t>This is where your big statement should be.</a:t>
            </a:r>
            <a:r>
              <a:rPr lang="ru-RU" dirty="0"/>
              <a:t> </a:t>
            </a:r>
            <a:r>
              <a:rPr lang="en-US" dirty="0"/>
              <a:t>Use dark background for more meaningful points.</a:t>
            </a:r>
          </a:p>
        </p:txBody>
      </p:sp>
      <p:sp>
        <p:nvSpPr>
          <p:cNvPr id="9" name="TextBox 8">
            <a:extLst>
              <a:ext uri="{FF2B5EF4-FFF2-40B4-BE49-F238E27FC236}">
                <a16:creationId xmlns:a16="http://schemas.microsoft.com/office/drawing/2014/main" id="{1F9475DA-C2BB-40B7-897D-5C5ED675AD6E}"/>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cxnSp>
        <p:nvCxnSpPr>
          <p:cNvPr id="5" name="Straight Connector 4">
            <a:extLst>
              <a:ext uri="{FF2B5EF4-FFF2-40B4-BE49-F238E27FC236}">
                <a16:creationId xmlns:a16="http://schemas.microsoft.com/office/drawing/2014/main" id="{D3601E6B-2CC7-154D-A659-87D20DF6BD7A}"/>
              </a:ext>
            </a:extLst>
          </p:cNvPr>
          <p:cNvCxnSpPr>
            <a:cxnSpLocks/>
          </p:cNvCxnSpPr>
          <p:nvPr userDrawn="1"/>
        </p:nvCxnSpPr>
        <p:spPr>
          <a:xfrm>
            <a:off x="251520"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6" name="Текст 3">
            <a:extLst>
              <a:ext uri="{FF2B5EF4-FFF2-40B4-BE49-F238E27FC236}">
                <a16:creationId xmlns:a16="http://schemas.microsoft.com/office/drawing/2014/main" id="{6A872524-AE71-A24D-87BC-9594017C3C39}"/>
              </a:ext>
            </a:extLst>
          </p:cNvPr>
          <p:cNvSpPr>
            <a:spLocks noGrp="1"/>
          </p:cNvSpPr>
          <p:nvPr>
            <p:ph type="body" sz="quarter" idx="10" hasCustomPrompt="1"/>
          </p:nvPr>
        </p:nvSpPr>
        <p:spPr>
          <a:xfrm>
            <a:off x="143508" y="400163"/>
            <a:ext cx="8784391" cy="335383"/>
          </a:xfrm>
          <a:prstGeom prst="rect">
            <a:avLst/>
          </a:prstGeom>
          <a:ln>
            <a:solidFill>
              <a:schemeClr val="bg1"/>
            </a:solidFill>
          </a:ln>
        </p:spPr>
        <p:txBody>
          <a:bodyPr/>
          <a:lstStyle>
            <a:lvl1pPr marL="0" indent="0">
              <a:spcBef>
                <a:spcPts val="0"/>
              </a:spcBef>
              <a:buFontTx/>
              <a:buNone/>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endParaRPr lang="ru-RU"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diagram+3 text blocks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Текст 7"/>
          <p:cNvSpPr>
            <a:spLocks noGrp="1"/>
          </p:cNvSpPr>
          <p:nvPr>
            <p:ph type="body" sz="quarter" idx="12" hasCustomPrompt="1"/>
          </p:nvPr>
        </p:nvSpPr>
        <p:spPr>
          <a:xfrm>
            <a:off x="5184068" y="1044714"/>
            <a:ext cx="2988332" cy="1188132"/>
          </a:xfrm>
          <a:prstGeom prst="rect">
            <a:avLst/>
          </a:prstGeom>
        </p:spPr>
        <p:txBody>
          <a:bodyPr/>
          <a:lstStyle>
            <a:lvl1pPr marL="0" indent="0">
              <a:spcBef>
                <a:spcPts val="0"/>
              </a:spcBef>
              <a:buNone/>
              <a:defRPr sz="1500" b="1">
                <a:solidFill>
                  <a:schemeClr val="bg1"/>
                </a:solidFill>
              </a:defRPr>
            </a:lvl1pPr>
            <a:lvl2pPr marL="0" indent="0">
              <a:spcBef>
                <a:spcPts val="0"/>
              </a:spcBef>
              <a:buNone/>
              <a:defRPr sz="1500" b="0">
                <a:solidFill>
                  <a:schemeClr val="bg1"/>
                </a:solidFill>
              </a:defRPr>
            </a:lvl2pPr>
            <a:lvl3pPr marL="0" indent="0">
              <a:spcBef>
                <a:spcPts val="0"/>
              </a:spcBef>
              <a:buNone/>
              <a:defRPr sz="1500"/>
            </a:lvl3pPr>
            <a:lvl4pPr marL="0" indent="0">
              <a:spcBef>
                <a:spcPts val="0"/>
              </a:spcBef>
              <a:buNone/>
              <a:defRPr sz="1500" b="0">
                <a:solidFill>
                  <a:schemeClr val="bg1"/>
                </a:solidFill>
                <a:latin typeface="Kaspersky Sans Display Semibold" panose="020B0003020000020004" pitchFamily="34" charset="0"/>
              </a:defRPr>
            </a:lvl4pPr>
            <a:lvl5pPr marL="0" indent="0">
              <a:spcBef>
                <a:spcPts val="0"/>
              </a:spcBef>
              <a:buNone/>
              <a:defRPr sz="1500" b="0">
                <a:solidFill>
                  <a:schemeClr val="bg1"/>
                </a:solidFill>
                <a:latin typeface="Kaspersky Sans Display Medium" panose="020B0003020000020004" pitchFamily="34" charset="0"/>
              </a:defRPr>
            </a:lvl5pPr>
          </a:lstStyle>
          <a:p>
            <a:pPr lvl="3"/>
            <a:r>
              <a:rPr lang="en-US" dirty="0"/>
              <a:t>Talking point</a:t>
            </a:r>
          </a:p>
          <a:p>
            <a:pPr lvl="4"/>
            <a:r>
              <a:rPr lang="en-US" dirty="0"/>
              <a:t>Supporting text for the talking point relevant to the whole data set.</a:t>
            </a:r>
            <a:endParaRPr lang="ru-RU" dirty="0"/>
          </a:p>
        </p:txBody>
      </p:sp>
      <p:sp>
        <p:nvSpPr>
          <p:cNvPr id="10" name="Текст 9"/>
          <p:cNvSpPr>
            <a:spLocks noGrp="1"/>
          </p:cNvSpPr>
          <p:nvPr>
            <p:ph type="body" sz="quarter" idx="13" hasCustomPrompt="1"/>
          </p:nvPr>
        </p:nvSpPr>
        <p:spPr>
          <a:xfrm>
            <a:off x="5184775" y="2484874"/>
            <a:ext cx="2987625" cy="1116124"/>
          </a:xfrm>
          <a:prstGeom prst="rect">
            <a:avLst/>
          </a:prstGeom>
        </p:spPr>
        <p:txBody>
          <a:bodyPr/>
          <a:lstStyle>
            <a:lvl1pPr marL="0" indent="0">
              <a:spcBef>
                <a:spcPts val="0"/>
              </a:spcBef>
              <a:buNone/>
              <a:defRPr sz="1500" b="1" i="0">
                <a:solidFill>
                  <a:schemeClr val="bg1"/>
                </a:solidFill>
              </a:defRPr>
            </a:lvl1pPr>
            <a:lvl2pPr marL="0" indent="0">
              <a:spcBef>
                <a:spcPts val="0"/>
              </a:spcBef>
              <a:buNone/>
              <a:defRPr sz="1500" b="0" i="0">
                <a:solidFill>
                  <a:schemeClr val="bg1"/>
                </a:solidFill>
              </a:defRPr>
            </a:lvl2pPr>
            <a:lvl3pPr marL="0" indent="0">
              <a:spcBef>
                <a:spcPts val="0"/>
              </a:spcBef>
              <a:buNone/>
              <a:defRPr sz="1500"/>
            </a:lvl3pPr>
            <a:lvl4pPr marL="0" indent="0">
              <a:spcBef>
                <a:spcPts val="0"/>
              </a:spcBef>
              <a:buNone/>
              <a:defRPr sz="1500" b="0">
                <a:solidFill>
                  <a:schemeClr val="bg1"/>
                </a:solidFill>
                <a:latin typeface="Kaspersky Sans Display Semibold" panose="020B0003020000020004" pitchFamily="34" charset="0"/>
              </a:defRPr>
            </a:lvl4pPr>
            <a:lvl5pPr marL="0" indent="0">
              <a:spcBef>
                <a:spcPts val="0"/>
              </a:spcBef>
              <a:buNone/>
              <a:defRPr sz="1500" b="0">
                <a:solidFill>
                  <a:schemeClr val="bg1"/>
                </a:solidFill>
                <a:latin typeface="Kaspersky Sans Display Medium" panose="020B0003020000020004" pitchFamily="34" charset="0"/>
              </a:defRPr>
            </a:lvl5pPr>
          </a:lstStyle>
          <a:p>
            <a:pPr lvl="3"/>
            <a:r>
              <a:rPr lang="en-US" dirty="0"/>
              <a:t>Give it some space</a:t>
            </a:r>
          </a:p>
          <a:p>
            <a:pPr lvl="4"/>
            <a:r>
              <a:rPr lang="en-US" dirty="0"/>
              <a:t>You don’t need to put text here.</a:t>
            </a:r>
            <a:endParaRPr lang="ru-RU" dirty="0"/>
          </a:p>
        </p:txBody>
      </p:sp>
      <p:sp>
        <p:nvSpPr>
          <p:cNvPr id="13" name="Текст 9"/>
          <p:cNvSpPr>
            <a:spLocks noGrp="1"/>
          </p:cNvSpPr>
          <p:nvPr>
            <p:ph type="body" sz="quarter" idx="15" hasCustomPrompt="1"/>
          </p:nvPr>
        </p:nvSpPr>
        <p:spPr>
          <a:xfrm>
            <a:off x="5184775" y="3925034"/>
            <a:ext cx="2987625" cy="864096"/>
          </a:xfrm>
          <a:prstGeom prst="rect">
            <a:avLst/>
          </a:prstGeom>
        </p:spPr>
        <p:txBody>
          <a:bodyPr/>
          <a:lstStyle>
            <a:lvl1pPr marL="0" indent="0">
              <a:spcBef>
                <a:spcPts val="0"/>
              </a:spcBef>
              <a:buNone/>
              <a:defRPr sz="1500" b="1">
                <a:solidFill>
                  <a:schemeClr val="bg1"/>
                </a:solidFill>
              </a:defRPr>
            </a:lvl1pPr>
            <a:lvl2pPr marL="0" indent="0">
              <a:spcBef>
                <a:spcPts val="0"/>
              </a:spcBef>
              <a:buNone/>
              <a:defRPr sz="1500" b="0" i="0">
                <a:solidFill>
                  <a:schemeClr val="bg1"/>
                </a:solidFill>
              </a:defRPr>
            </a:lvl2pPr>
            <a:lvl3pPr marL="0" indent="0">
              <a:spcBef>
                <a:spcPts val="0"/>
              </a:spcBef>
              <a:buNone/>
              <a:defRPr sz="1500"/>
            </a:lvl3pPr>
            <a:lvl4pPr marL="0" indent="0">
              <a:spcBef>
                <a:spcPts val="0"/>
              </a:spcBef>
              <a:buNone/>
              <a:defRPr sz="1500" b="0">
                <a:solidFill>
                  <a:schemeClr val="bg1"/>
                </a:solidFill>
                <a:latin typeface="Kaspersky Sans Display Semibold" panose="020B0003020000020004" pitchFamily="34" charset="0"/>
              </a:defRPr>
            </a:lvl4pPr>
            <a:lvl5pPr marL="0" indent="0">
              <a:spcBef>
                <a:spcPts val="0"/>
              </a:spcBef>
              <a:buNone/>
              <a:defRPr sz="1500" b="0">
                <a:solidFill>
                  <a:schemeClr val="bg1"/>
                </a:solidFill>
                <a:latin typeface="Kaspersky Sans Display Medium" panose="020B0003020000020004" pitchFamily="34" charset="0"/>
              </a:defRPr>
            </a:lvl5pPr>
          </a:lstStyle>
          <a:p>
            <a:pPr lvl="3"/>
            <a:r>
              <a:rPr lang="en-US" dirty="0"/>
              <a:t>Think about it this way</a:t>
            </a:r>
          </a:p>
          <a:p>
            <a:pPr lvl="4"/>
            <a:r>
              <a:rPr lang="en-US" dirty="0"/>
              <a:t>If your info is important enough, it deserves its own slide.</a:t>
            </a:r>
          </a:p>
        </p:txBody>
      </p:sp>
      <p:sp>
        <p:nvSpPr>
          <p:cNvPr id="15" name="TextBox 14">
            <a:extLst>
              <a:ext uri="{FF2B5EF4-FFF2-40B4-BE49-F238E27FC236}">
                <a16:creationId xmlns:a16="http://schemas.microsoft.com/office/drawing/2014/main" id="{1E881935-8B8F-46BC-AC58-6AE8618AD3E1}"/>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b="0" smtClean="0">
                <a:solidFill>
                  <a:schemeClr val="bg1"/>
                </a:solidFill>
                <a:latin typeface="Kaspersky Sans Display Medium" panose="020B0003020000020004" pitchFamily="34" charset="0"/>
              </a:rPr>
              <a:pPr algn="r"/>
              <a:t>‹#›</a:t>
            </a:fld>
            <a:endParaRPr lang="ru-RU" sz="1000" b="0" dirty="0">
              <a:solidFill>
                <a:schemeClr val="bg1"/>
              </a:solidFill>
              <a:latin typeface="Kaspersky Sans Display Medium" panose="020B0003020000020004" pitchFamily="34" charset="0"/>
            </a:endParaRPr>
          </a:p>
        </p:txBody>
      </p:sp>
      <p:sp>
        <p:nvSpPr>
          <p:cNvPr id="16" name="Диаграмма 2">
            <a:extLst>
              <a:ext uri="{FF2B5EF4-FFF2-40B4-BE49-F238E27FC236}">
                <a16:creationId xmlns:a16="http://schemas.microsoft.com/office/drawing/2014/main" id="{4EEA333C-2C24-4ACA-8ABA-09C3F0115446}"/>
              </a:ext>
            </a:extLst>
          </p:cNvPr>
          <p:cNvSpPr>
            <a:spLocks noGrp="1"/>
          </p:cNvSpPr>
          <p:nvPr>
            <p:ph type="chart" sz="quarter" idx="17" hasCustomPrompt="1"/>
          </p:nvPr>
        </p:nvSpPr>
        <p:spPr>
          <a:xfrm>
            <a:off x="255057" y="1131888"/>
            <a:ext cx="4321175" cy="3600450"/>
          </a:xfrm>
          <a:prstGeom prst="rect">
            <a:avLst/>
          </a:prstGeom>
        </p:spPr>
        <p:txBody>
          <a:bodyPr/>
          <a:lstStyle>
            <a:lvl1pPr marL="0" indent="0" algn="ctr">
              <a:buNone/>
              <a:defRPr sz="1000" b="0">
                <a:solidFill>
                  <a:schemeClr val="bg1"/>
                </a:solidFill>
                <a:latin typeface="Kaspersky Sans Display Medium" panose="020B0003020000020004" pitchFamily="34" charset="0"/>
              </a:defRPr>
            </a:lvl1pPr>
          </a:lstStyle>
          <a:p>
            <a:r>
              <a:rPr lang="en-US" dirty="0"/>
              <a:t>Diagram</a:t>
            </a:r>
            <a:endParaRPr lang="ru-RU" dirty="0"/>
          </a:p>
        </p:txBody>
      </p:sp>
      <p:cxnSp>
        <p:nvCxnSpPr>
          <p:cNvPr id="9" name="Straight Connector 8">
            <a:extLst>
              <a:ext uri="{FF2B5EF4-FFF2-40B4-BE49-F238E27FC236}">
                <a16:creationId xmlns:a16="http://schemas.microsoft.com/office/drawing/2014/main" id="{B32B97CB-6BE2-FF4F-83FA-F02C8E2E8787}"/>
              </a:ext>
            </a:extLst>
          </p:cNvPr>
          <p:cNvCxnSpPr>
            <a:cxnSpLocks/>
          </p:cNvCxnSpPr>
          <p:nvPr userDrawn="1"/>
        </p:nvCxnSpPr>
        <p:spPr>
          <a:xfrm>
            <a:off x="251520"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2" name="Текст 3">
            <a:extLst>
              <a:ext uri="{FF2B5EF4-FFF2-40B4-BE49-F238E27FC236}">
                <a16:creationId xmlns:a16="http://schemas.microsoft.com/office/drawing/2014/main" id="{AE464B73-E3A0-E44B-8E36-F16207B1F754}"/>
              </a:ext>
            </a:extLst>
          </p:cNvPr>
          <p:cNvSpPr>
            <a:spLocks noGrp="1"/>
          </p:cNvSpPr>
          <p:nvPr>
            <p:ph type="body" sz="quarter" idx="10" hasCustomPrompt="1"/>
          </p:nvPr>
        </p:nvSpPr>
        <p:spPr>
          <a:xfrm>
            <a:off x="143508" y="405171"/>
            <a:ext cx="8784391" cy="315508"/>
          </a:xfrm>
          <a:prstGeom prst="rect">
            <a:avLst/>
          </a:prstGeom>
        </p:spPr>
        <p:txBody>
          <a:bodyPr/>
          <a:lstStyle>
            <a:lvl1pPr marL="0" indent="0">
              <a:spcBef>
                <a:spcPts val="0"/>
              </a:spcBef>
              <a:buFontTx/>
              <a:buNone/>
              <a:defRPr sz="1500" b="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Chart with supporting text</a:t>
            </a:r>
            <a:endParaRPr lang="ru-RU" dirty="0"/>
          </a:p>
        </p:txBody>
      </p:sp>
    </p:spTree>
    <p:extLst>
      <p:ext uri="{BB962C8B-B14F-4D97-AF65-F5344CB8AC3E}">
        <p14:creationId xmlns:p14="http://schemas.microsoft.com/office/powerpoint/2010/main" val="39333633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image+3 text blocks">
    <p:spTree>
      <p:nvGrpSpPr>
        <p:cNvPr id="1" name=""/>
        <p:cNvGrpSpPr/>
        <p:nvPr/>
      </p:nvGrpSpPr>
      <p:grpSpPr>
        <a:xfrm>
          <a:off x="0" y="0"/>
          <a:ext cx="0" cy="0"/>
          <a:chOff x="0" y="0"/>
          <a:chExt cx="0" cy="0"/>
        </a:xfrm>
      </p:grpSpPr>
      <p:sp>
        <p:nvSpPr>
          <p:cNvPr id="8" name="Текст 7"/>
          <p:cNvSpPr>
            <a:spLocks noGrp="1"/>
          </p:cNvSpPr>
          <p:nvPr>
            <p:ph type="body" sz="quarter" idx="12" hasCustomPrompt="1"/>
          </p:nvPr>
        </p:nvSpPr>
        <p:spPr>
          <a:xfrm>
            <a:off x="5184068" y="1044714"/>
            <a:ext cx="2988332" cy="1188132"/>
          </a:xfrm>
          <a:prstGeom prst="rect">
            <a:avLst/>
          </a:prstGeom>
        </p:spPr>
        <p:txBody>
          <a:bodyPr/>
          <a:lstStyle>
            <a:lvl1pPr marL="0" indent="0">
              <a:spcBef>
                <a:spcPts val="0"/>
              </a:spcBef>
              <a:buNone/>
              <a:defRPr sz="1500" b="1"/>
            </a:lvl1pPr>
            <a:lvl2pPr marL="0" indent="0">
              <a:spcBef>
                <a:spcPts val="0"/>
              </a:spcBef>
              <a:buNone/>
              <a:defRPr sz="1500" b="0"/>
            </a:lvl2pPr>
            <a:lvl3pPr marL="0" indent="0">
              <a:spcBef>
                <a:spcPts val="0"/>
              </a:spcBef>
              <a:buNone/>
              <a:defRPr sz="1500"/>
            </a:lvl3pPr>
            <a:lvl4pPr marL="0" indent="0">
              <a:spcBef>
                <a:spcPts val="0"/>
              </a:spcBef>
              <a:buNone/>
              <a:defRPr sz="1500" b="0">
                <a:latin typeface="Kaspersky Sans Display Semibold" panose="020B0003020000020004" pitchFamily="34" charset="0"/>
              </a:defRPr>
            </a:lvl4pPr>
            <a:lvl5pPr marL="0" indent="0">
              <a:spcBef>
                <a:spcPts val="0"/>
              </a:spcBef>
              <a:buNone/>
              <a:defRPr sz="1500" b="0">
                <a:latin typeface="Kaspersky Sans Display Medium" panose="020B0003020000020004" pitchFamily="34" charset="0"/>
              </a:defRPr>
            </a:lvl5pPr>
          </a:lstStyle>
          <a:p>
            <a:pPr lvl="3"/>
            <a:r>
              <a:rPr lang="en-US" dirty="0"/>
              <a:t>Screenshots</a:t>
            </a:r>
            <a:endParaRPr lang="ru-RU" dirty="0"/>
          </a:p>
          <a:p>
            <a:pPr lvl="4"/>
            <a:r>
              <a:rPr lang="en-US" dirty="0"/>
              <a:t>Make a screenshot and paste on your slide to illustrate something.</a:t>
            </a:r>
          </a:p>
        </p:txBody>
      </p:sp>
      <p:sp>
        <p:nvSpPr>
          <p:cNvPr id="10" name="Текст 9"/>
          <p:cNvSpPr>
            <a:spLocks noGrp="1"/>
          </p:cNvSpPr>
          <p:nvPr>
            <p:ph type="body" sz="quarter" idx="13" hasCustomPrompt="1"/>
          </p:nvPr>
        </p:nvSpPr>
        <p:spPr>
          <a:xfrm>
            <a:off x="5184775" y="2484874"/>
            <a:ext cx="2987625" cy="1116124"/>
          </a:xfrm>
          <a:prstGeom prst="rect">
            <a:avLst/>
          </a:prstGeom>
        </p:spPr>
        <p:txBody>
          <a:bodyPr/>
          <a:lstStyle>
            <a:lvl1pPr marL="0" indent="0">
              <a:spcBef>
                <a:spcPts val="0"/>
              </a:spcBef>
              <a:buNone/>
              <a:defRPr sz="1500" b="1" i="0"/>
            </a:lvl1pPr>
            <a:lvl2pPr marL="0" indent="0">
              <a:spcBef>
                <a:spcPts val="0"/>
              </a:spcBef>
              <a:buNone/>
              <a:defRPr sz="1500" b="0" i="0"/>
            </a:lvl2pPr>
            <a:lvl3pPr marL="0" indent="0">
              <a:spcBef>
                <a:spcPts val="0"/>
              </a:spcBef>
              <a:buNone/>
              <a:defRPr sz="1500"/>
            </a:lvl3pPr>
            <a:lvl4pPr marL="0" indent="0">
              <a:spcBef>
                <a:spcPts val="0"/>
              </a:spcBef>
              <a:buNone/>
              <a:defRPr sz="1500" b="0">
                <a:latin typeface="Kaspersky Sans Display Semibold" panose="020B0003020000020004" pitchFamily="34" charset="0"/>
              </a:defRPr>
            </a:lvl4pPr>
            <a:lvl5pPr marL="0" indent="0">
              <a:spcBef>
                <a:spcPts val="0"/>
              </a:spcBef>
              <a:buNone/>
              <a:defRPr sz="1500" b="0">
                <a:latin typeface="Kaspersky Sans Display Medium" panose="020B0003020000020004" pitchFamily="34" charset="0"/>
              </a:defRPr>
            </a:lvl5pPr>
          </a:lstStyle>
          <a:p>
            <a:pPr lvl="3"/>
            <a:r>
              <a:rPr lang="en-US" dirty="0"/>
              <a:t>Usage</a:t>
            </a:r>
          </a:p>
          <a:p>
            <a:pPr lvl="4"/>
            <a:r>
              <a:rPr lang="en-US" dirty="0"/>
              <a:t>Use it when referencing anything from a site </a:t>
            </a:r>
            <a:endParaRPr lang="ru-RU" dirty="0"/>
          </a:p>
          <a:p>
            <a:pPr lvl="4"/>
            <a:r>
              <a:rPr lang="en-US" dirty="0"/>
              <a:t>to a product. </a:t>
            </a:r>
          </a:p>
        </p:txBody>
      </p:sp>
      <p:sp>
        <p:nvSpPr>
          <p:cNvPr id="13" name="Текст 9"/>
          <p:cNvSpPr>
            <a:spLocks noGrp="1"/>
          </p:cNvSpPr>
          <p:nvPr>
            <p:ph type="body" sz="quarter" idx="15" hasCustomPrompt="1"/>
          </p:nvPr>
        </p:nvSpPr>
        <p:spPr>
          <a:xfrm>
            <a:off x="5184775" y="3925034"/>
            <a:ext cx="2987625" cy="864096"/>
          </a:xfrm>
          <a:prstGeom prst="rect">
            <a:avLst/>
          </a:prstGeom>
        </p:spPr>
        <p:txBody>
          <a:bodyPr/>
          <a:lstStyle>
            <a:lvl1pPr marL="0" indent="0">
              <a:spcBef>
                <a:spcPts val="0"/>
              </a:spcBef>
              <a:buNone/>
              <a:defRPr sz="1500" b="1"/>
            </a:lvl1pPr>
            <a:lvl2pPr marL="0" indent="0">
              <a:spcBef>
                <a:spcPts val="0"/>
              </a:spcBef>
              <a:buNone/>
              <a:defRPr sz="1500" b="0" i="0"/>
            </a:lvl2pPr>
            <a:lvl3pPr marL="0" indent="0">
              <a:spcBef>
                <a:spcPts val="0"/>
              </a:spcBef>
              <a:buNone/>
              <a:defRPr sz="1500"/>
            </a:lvl3pPr>
            <a:lvl4pPr marL="0" indent="0">
              <a:spcBef>
                <a:spcPts val="0"/>
              </a:spcBef>
              <a:buNone/>
              <a:defRPr sz="1500" b="0">
                <a:latin typeface="Kaspersky Sans Display Semibold" panose="020B0003020000020004" pitchFamily="34" charset="0"/>
              </a:defRPr>
            </a:lvl4pPr>
            <a:lvl5pPr marL="0" indent="0">
              <a:spcBef>
                <a:spcPts val="0"/>
              </a:spcBef>
              <a:buNone/>
              <a:defRPr sz="1500" b="0">
                <a:latin typeface="Kaspersky Sans Display Medium" panose="020B0003020000020004" pitchFamily="34" charset="0"/>
              </a:defRPr>
            </a:lvl5pPr>
          </a:lstStyle>
          <a:p>
            <a:pPr lvl="3"/>
            <a:r>
              <a:rPr lang="en-US" dirty="0"/>
              <a:t>Highlight</a:t>
            </a:r>
          </a:p>
          <a:p>
            <a:pPr lvl="4"/>
            <a:r>
              <a:rPr lang="en-US" dirty="0"/>
              <a:t>Highlight any area to draw attention to it.</a:t>
            </a:r>
          </a:p>
        </p:txBody>
      </p:sp>
      <p:sp>
        <p:nvSpPr>
          <p:cNvPr id="15" name="TextBox 14">
            <a:extLst>
              <a:ext uri="{FF2B5EF4-FFF2-40B4-BE49-F238E27FC236}">
                <a16:creationId xmlns:a16="http://schemas.microsoft.com/office/drawing/2014/main" id="{1E881935-8B8F-46BC-AC58-6AE8618AD3E1}"/>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b="0" smtClean="0">
                <a:solidFill>
                  <a:schemeClr val="tx1"/>
                </a:solidFill>
                <a:latin typeface="Kaspersky Sans Display Medium" panose="020B0003020000020004" pitchFamily="34" charset="0"/>
              </a:rPr>
              <a:pPr algn="r"/>
              <a:t>‹#›</a:t>
            </a:fld>
            <a:endParaRPr lang="ru-RU" sz="1000" b="0" dirty="0">
              <a:solidFill>
                <a:schemeClr val="tx1"/>
              </a:solidFill>
              <a:latin typeface="Kaspersky Sans Display Medium" panose="020B0003020000020004" pitchFamily="34" charset="0"/>
            </a:endParaRPr>
          </a:p>
        </p:txBody>
      </p:sp>
      <p:sp>
        <p:nvSpPr>
          <p:cNvPr id="14" name="Рисунок 13">
            <a:extLst>
              <a:ext uri="{FF2B5EF4-FFF2-40B4-BE49-F238E27FC236}">
                <a16:creationId xmlns:a16="http://schemas.microsoft.com/office/drawing/2014/main" id="{BA6C0DA8-D963-4140-849B-B36CA74DAB96}"/>
              </a:ext>
            </a:extLst>
          </p:cNvPr>
          <p:cNvSpPr>
            <a:spLocks noGrp="1"/>
          </p:cNvSpPr>
          <p:nvPr>
            <p:ph type="pic" sz="quarter" idx="16" hasCustomPrompt="1"/>
          </p:nvPr>
        </p:nvSpPr>
        <p:spPr>
          <a:xfrm>
            <a:off x="250825" y="1131888"/>
            <a:ext cx="4321175" cy="3600102"/>
          </a:xfrm>
          <a:prstGeom prst="rect">
            <a:avLst/>
          </a:prstGeom>
        </p:spPr>
        <p:txBody>
          <a:bodyPr/>
          <a:lstStyle>
            <a:lvl1pPr algn="ctr">
              <a:buNone/>
              <a:defRPr sz="1000" b="0">
                <a:latin typeface="Kaspersky Sans Display Medium" panose="020B0003020000020004" pitchFamily="34" charset="0"/>
              </a:defRPr>
            </a:lvl1pPr>
          </a:lstStyle>
          <a:p>
            <a:r>
              <a:rPr lang="en-US" dirty="0"/>
              <a:t>Image</a:t>
            </a:r>
            <a:endParaRPr lang="ru-RU" dirty="0"/>
          </a:p>
        </p:txBody>
      </p:sp>
      <p:cxnSp>
        <p:nvCxnSpPr>
          <p:cNvPr id="9" name="Straight Connector 8">
            <a:extLst>
              <a:ext uri="{FF2B5EF4-FFF2-40B4-BE49-F238E27FC236}">
                <a16:creationId xmlns:a16="http://schemas.microsoft.com/office/drawing/2014/main" id="{3A92F0A1-6FFF-A345-AD9D-6E4DF93B2A68}"/>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11" name="Текст 3">
            <a:extLst>
              <a:ext uri="{FF2B5EF4-FFF2-40B4-BE49-F238E27FC236}">
                <a16:creationId xmlns:a16="http://schemas.microsoft.com/office/drawing/2014/main" id="{07E83DA4-CC02-C64E-953E-D19EFE985A8A}"/>
              </a:ext>
            </a:extLst>
          </p:cNvPr>
          <p:cNvSpPr>
            <a:spLocks noGrp="1"/>
          </p:cNvSpPr>
          <p:nvPr>
            <p:ph type="body" sz="quarter" idx="10" hasCustomPrompt="1"/>
          </p:nvPr>
        </p:nvSpPr>
        <p:spPr>
          <a:xfrm>
            <a:off x="143508" y="411511"/>
            <a:ext cx="8784391" cy="324036"/>
          </a:xfrm>
          <a:prstGeom prst="rect">
            <a:avLst/>
          </a:prstGeom>
        </p:spPr>
        <p:txBody>
          <a:bodyPr/>
          <a:lstStyle>
            <a:lvl1pPr marL="0" indent="0">
              <a:spcBef>
                <a:spcPts val="0"/>
              </a:spcBef>
              <a:buFontTx/>
              <a:buNone/>
              <a:defRPr sz="1500" b="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Screenshots and call-outs</a:t>
            </a:r>
            <a:endParaRPr lang="ru-RU" dirty="0"/>
          </a:p>
        </p:txBody>
      </p:sp>
    </p:spTree>
    <p:extLst>
      <p:ext uri="{BB962C8B-B14F-4D97-AF65-F5344CB8AC3E}">
        <p14:creationId xmlns:p14="http://schemas.microsoft.com/office/powerpoint/2010/main" val="25454202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wide screen image">
    <p:spTree>
      <p:nvGrpSpPr>
        <p:cNvPr id="1" name=""/>
        <p:cNvGrpSpPr/>
        <p:nvPr/>
      </p:nvGrpSpPr>
      <p:grpSpPr>
        <a:xfrm>
          <a:off x="0" y="0"/>
          <a:ext cx="0" cy="0"/>
          <a:chOff x="0" y="0"/>
          <a:chExt cx="0" cy="0"/>
        </a:xfrm>
      </p:grpSpPr>
      <p:sp>
        <p:nvSpPr>
          <p:cNvPr id="14" name="Рисунок 13"/>
          <p:cNvSpPr>
            <a:spLocks noGrp="1"/>
          </p:cNvSpPr>
          <p:nvPr>
            <p:ph type="pic" sz="quarter" idx="16" hasCustomPrompt="1"/>
          </p:nvPr>
        </p:nvSpPr>
        <p:spPr>
          <a:xfrm>
            <a:off x="250825" y="1131888"/>
            <a:ext cx="8641655" cy="3600102"/>
          </a:xfrm>
          <a:prstGeom prst="rect">
            <a:avLst/>
          </a:prstGeom>
        </p:spPr>
        <p:txBody>
          <a:bodyPr/>
          <a:lstStyle>
            <a:lvl1pPr algn="ctr">
              <a:buNone/>
              <a:defRPr sz="1000">
                <a:latin typeface="Kaspersky Sans Display Medium" panose="020B0003020000020004" pitchFamily="34" charset="0"/>
              </a:defRPr>
            </a:lvl1pPr>
          </a:lstStyle>
          <a:p>
            <a:r>
              <a:rPr lang="en-US" dirty="0"/>
              <a:t>Image</a:t>
            </a:r>
            <a:endParaRPr lang="ru-RU" dirty="0"/>
          </a:p>
        </p:txBody>
      </p:sp>
      <p:sp>
        <p:nvSpPr>
          <p:cNvPr id="8" name="TextBox 7">
            <a:extLst>
              <a:ext uri="{FF2B5EF4-FFF2-40B4-BE49-F238E27FC236}">
                <a16:creationId xmlns:a16="http://schemas.microsoft.com/office/drawing/2014/main" id="{641046ED-31B3-409B-B2F0-C4D44CF63658}"/>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cxnSp>
        <p:nvCxnSpPr>
          <p:cNvPr id="6" name="Straight Connector 5">
            <a:extLst>
              <a:ext uri="{FF2B5EF4-FFF2-40B4-BE49-F238E27FC236}">
                <a16:creationId xmlns:a16="http://schemas.microsoft.com/office/drawing/2014/main" id="{F8DE32AF-8865-A440-BDFB-4F7B357DF98D}"/>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9" name="Текст 3">
            <a:extLst>
              <a:ext uri="{FF2B5EF4-FFF2-40B4-BE49-F238E27FC236}">
                <a16:creationId xmlns:a16="http://schemas.microsoft.com/office/drawing/2014/main" id="{4634E280-E8F0-3848-8876-4708265051EE}"/>
              </a:ext>
            </a:extLst>
          </p:cNvPr>
          <p:cNvSpPr>
            <a:spLocks noGrp="1"/>
          </p:cNvSpPr>
          <p:nvPr>
            <p:ph type="body" sz="quarter" idx="10" hasCustomPrompt="1"/>
          </p:nvPr>
        </p:nvSpPr>
        <p:spPr>
          <a:xfrm>
            <a:off x="143508" y="411511"/>
            <a:ext cx="8784391" cy="324036"/>
          </a:xfrm>
          <a:prstGeom prst="rect">
            <a:avLst/>
          </a:prstGeom>
        </p:spPr>
        <p:txBody>
          <a:bodyPr/>
          <a:lstStyle>
            <a:lvl1pPr marL="0" indent="0">
              <a:spcBef>
                <a:spcPts val="0"/>
              </a:spcBef>
              <a:buFontTx/>
              <a:buNone/>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Screenshots</a:t>
            </a:r>
            <a:endParaRPr lang="ru-RU" dirty="0"/>
          </a:p>
        </p:txBody>
      </p:sp>
    </p:spTree>
    <p:extLst>
      <p:ext uri="{BB962C8B-B14F-4D97-AF65-F5344CB8AC3E}">
        <p14:creationId xmlns:p14="http://schemas.microsoft.com/office/powerpoint/2010/main" val="39043692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wide screen image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Рисунок 13"/>
          <p:cNvSpPr>
            <a:spLocks noGrp="1"/>
          </p:cNvSpPr>
          <p:nvPr>
            <p:ph type="pic" sz="quarter" idx="16" hasCustomPrompt="1"/>
          </p:nvPr>
        </p:nvSpPr>
        <p:spPr>
          <a:xfrm>
            <a:off x="250825" y="1131888"/>
            <a:ext cx="8641655" cy="3600102"/>
          </a:xfrm>
          <a:prstGeom prst="rect">
            <a:avLst/>
          </a:prstGeom>
        </p:spPr>
        <p:txBody>
          <a:bodyPr/>
          <a:lstStyle>
            <a:lvl1pPr algn="ctr">
              <a:buNone/>
              <a:defRPr sz="1000">
                <a:solidFill>
                  <a:schemeClr val="bg2"/>
                </a:solidFill>
                <a:latin typeface="Kaspersky Sans Display Medium" panose="020B0003020000020004" pitchFamily="34" charset="0"/>
              </a:defRPr>
            </a:lvl1pPr>
          </a:lstStyle>
          <a:p>
            <a:r>
              <a:rPr lang="en-US" dirty="0"/>
              <a:t>Image</a:t>
            </a:r>
            <a:endParaRPr lang="ru-RU" dirty="0"/>
          </a:p>
        </p:txBody>
      </p:sp>
      <p:sp>
        <p:nvSpPr>
          <p:cNvPr id="8" name="TextBox 7">
            <a:extLst>
              <a:ext uri="{FF2B5EF4-FFF2-40B4-BE49-F238E27FC236}">
                <a16:creationId xmlns:a16="http://schemas.microsoft.com/office/drawing/2014/main" id="{641046ED-31B3-409B-B2F0-C4D44CF63658}"/>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cxnSp>
        <p:nvCxnSpPr>
          <p:cNvPr id="5" name="Straight Connector 4">
            <a:extLst>
              <a:ext uri="{FF2B5EF4-FFF2-40B4-BE49-F238E27FC236}">
                <a16:creationId xmlns:a16="http://schemas.microsoft.com/office/drawing/2014/main" id="{3C2E4188-B6A3-E348-883F-E08E56B3D93A}"/>
              </a:ext>
            </a:extLst>
          </p:cNvPr>
          <p:cNvCxnSpPr>
            <a:cxnSpLocks/>
          </p:cNvCxnSpPr>
          <p:nvPr userDrawn="1"/>
        </p:nvCxnSpPr>
        <p:spPr>
          <a:xfrm>
            <a:off x="251520"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7" name="Текст 3">
            <a:extLst>
              <a:ext uri="{FF2B5EF4-FFF2-40B4-BE49-F238E27FC236}">
                <a16:creationId xmlns:a16="http://schemas.microsoft.com/office/drawing/2014/main" id="{E2FCB301-6D0F-7C4E-96A8-A735F9DCD942}"/>
              </a:ext>
            </a:extLst>
          </p:cNvPr>
          <p:cNvSpPr>
            <a:spLocks noGrp="1"/>
          </p:cNvSpPr>
          <p:nvPr>
            <p:ph type="body" sz="quarter" idx="10" hasCustomPrompt="1"/>
          </p:nvPr>
        </p:nvSpPr>
        <p:spPr>
          <a:xfrm>
            <a:off x="143508" y="411511"/>
            <a:ext cx="8784391" cy="324036"/>
          </a:xfrm>
          <a:prstGeom prst="rect">
            <a:avLst/>
          </a:prstGeom>
        </p:spPr>
        <p:txBody>
          <a:bodyPr/>
          <a:lstStyle>
            <a:lvl1pPr marL="0" indent="0">
              <a:spcBef>
                <a:spcPts val="0"/>
              </a:spcBef>
              <a:buFontTx/>
              <a:buNone/>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Screenshots</a:t>
            </a:r>
            <a:endParaRPr lang="ru-RU" dirty="0"/>
          </a:p>
        </p:txBody>
      </p:sp>
    </p:spTree>
    <p:extLst>
      <p:ext uri="{BB962C8B-B14F-4D97-AF65-F5344CB8AC3E}">
        <p14:creationId xmlns:p14="http://schemas.microsoft.com/office/powerpoint/2010/main" val="37620332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ide screen image">
    <p:spTree>
      <p:nvGrpSpPr>
        <p:cNvPr id="1" name=""/>
        <p:cNvGrpSpPr/>
        <p:nvPr/>
      </p:nvGrpSpPr>
      <p:grpSpPr>
        <a:xfrm>
          <a:off x="0" y="0"/>
          <a:ext cx="0" cy="0"/>
          <a:chOff x="0" y="0"/>
          <a:chExt cx="0" cy="0"/>
        </a:xfrm>
      </p:grpSpPr>
      <p:sp>
        <p:nvSpPr>
          <p:cNvPr id="14" name="Рисунок 13"/>
          <p:cNvSpPr>
            <a:spLocks noGrp="1"/>
          </p:cNvSpPr>
          <p:nvPr>
            <p:ph type="pic" sz="quarter" idx="16" hasCustomPrompt="1"/>
          </p:nvPr>
        </p:nvSpPr>
        <p:spPr>
          <a:xfrm>
            <a:off x="250825" y="1131888"/>
            <a:ext cx="8641655" cy="3600102"/>
          </a:xfrm>
          <a:prstGeom prst="rect">
            <a:avLst/>
          </a:prstGeom>
        </p:spPr>
        <p:txBody>
          <a:bodyPr/>
          <a:lstStyle>
            <a:lvl1pPr algn="ctr">
              <a:buNone/>
              <a:defRPr sz="1000">
                <a:latin typeface="Kaspersky Sans Display Medium" panose="020B0003020000020004" pitchFamily="34" charset="0"/>
              </a:defRPr>
            </a:lvl1pPr>
          </a:lstStyle>
          <a:p>
            <a:r>
              <a:rPr lang="en-US" dirty="0"/>
              <a:t>Image</a:t>
            </a:r>
            <a:endParaRPr lang="ru-RU" dirty="0"/>
          </a:p>
        </p:txBody>
      </p:sp>
      <p:sp>
        <p:nvSpPr>
          <p:cNvPr id="8" name="TextBox 7">
            <a:extLst>
              <a:ext uri="{FF2B5EF4-FFF2-40B4-BE49-F238E27FC236}">
                <a16:creationId xmlns:a16="http://schemas.microsoft.com/office/drawing/2014/main" id="{641046ED-31B3-409B-B2F0-C4D44CF63658}"/>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ide screen image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Рисунок 13"/>
          <p:cNvSpPr>
            <a:spLocks noGrp="1"/>
          </p:cNvSpPr>
          <p:nvPr>
            <p:ph type="pic" sz="quarter" idx="16" hasCustomPrompt="1"/>
          </p:nvPr>
        </p:nvSpPr>
        <p:spPr>
          <a:xfrm>
            <a:off x="250825" y="1131888"/>
            <a:ext cx="8641655" cy="3600102"/>
          </a:xfrm>
          <a:prstGeom prst="rect">
            <a:avLst/>
          </a:prstGeom>
        </p:spPr>
        <p:txBody>
          <a:bodyPr/>
          <a:lstStyle>
            <a:lvl1pPr algn="ctr">
              <a:buNone/>
              <a:defRPr sz="1000">
                <a:solidFill>
                  <a:schemeClr val="bg2"/>
                </a:solidFill>
                <a:latin typeface="Kaspersky Sans Display Medium" panose="020B0003020000020004" pitchFamily="34" charset="0"/>
              </a:defRPr>
            </a:lvl1pPr>
          </a:lstStyle>
          <a:p>
            <a:r>
              <a:rPr lang="en-US" dirty="0"/>
              <a:t>Image</a:t>
            </a:r>
            <a:endParaRPr lang="ru-RU" dirty="0"/>
          </a:p>
        </p:txBody>
      </p:sp>
      <p:sp>
        <p:nvSpPr>
          <p:cNvPr id="8" name="TextBox 7">
            <a:extLst>
              <a:ext uri="{FF2B5EF4-FFF2-40B4-BE49-F238E27FC236}">
                <a16:creationId xmlns:a16="http://schemas.microsoft.com/office/drawing/2014/main" id="{641046ED-31B3-409B-B2F0-C4D44CF63658}"/>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Tree>
    <p:extLst>
      <p:ext uri="{BB962C8B-B14F-4D97-AF65-F5344CB8AC3E}">
        <p14:creationId xmlns:p14="http://schemas.microsoft.com/office/powerpoint/2010/main" val="3548354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table">
    <p:spTree>
      <p:nvGrpSpPr>
        <p:cNvPr id="1" name=""/>
        <p:cNvGrpSpPr/>
        <p:nvPr/>
      </p:nvGrpSpPr>
      <p:grpSpPr>
        <a:xfrm>
          <a:off x="0" y="0"/>
          <a:ext cx="0" cy="0"/>
          <a:chOff x="0" y="0"/>
          <a:chExt cx="0" cy="0"/>
        </a:xfrm>
      </p:grpSpPr>
      <p:sp>
        <p:nvSpPr>
          <p:cNvPr id="10" name="Таблица 9"/>
          <p:cNvSpPr>
            <a:spLocks noGrp="1"/>
          </p:cNvSpPr>
          <p:nvPr>
            <p:ph type="tbl" sz="quarter" idx="11" hasCustomPrompt="1"/>
          </p:nvPr>
        </p:nvSpPr>
        <p:spPr>
          <a:xfrm>
            <a:off x="250825" y="1131591"/>
            <a:ext cx="8642350" cy="3600748"/>
          </a:xfrm>
          <a:prstGeom prst="rect">
            <a:avLst/>
          </a:prstGeom>
        </p:spPr>
        <p:txBody>
          <a:bodyPr/>
          <a:lstStyle>
            <a:lvl1pPr algn="ctr">
              <a:buNone/>
              <a:defRPr sz="1000">
                <a:latin typeface="Kaspersky Sans Display Medium" panose="020B0003020000020004" pitchFamily="34" charset="0"/>
              </a:defRPr>
            </a:lvl1pPr>
          </a:lstStyle>
          <a:p>
            <a:r>
              <a:rPr lang="en-US" dirty="0"/>
              <a:t>Table</a:t>
            </a:r>
            <a:endParaRPr lang="ru-RU" dirty="0"/>
          </a:p>
        </p:txBody>
      </p:sp>
      <p:sp>
        <p:nvSpPr>
          <p:cNvPr id="11" name="TextBox 10">
            <a:extLst>
              <a:ext uri="{FF2B5EF4-FFF2-40B4-BE49-F238E27FC236}">
                <a16:creationId xmlns:a16="http://schemas.microsoft.com/office/drawing/2014/main" id="{C493F185-748D-4142-B889-E9E2A48CD7EC}"/>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cxnSp>
        <p:nvCxnSpPr>
          <p:cNvPr id="5" name="Straight Connector 4">
            <a:extLst>
              <a:ext uri="{FF2B5EF4-FFF2-40B4-BE49-F238E27FC236}">
                <a16:creationId xmlns:a16="http://schemas.microsoft.com/office/drawing/2014/main" id="{11BEA037-C505-9F49-8B84-BB3063975238}"/>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Текст 3">
            <a:extLst>
              <a:ext uri="{FF2B5EF4-FFF2-40B4-BE49-F238E27FC236}">
                <a16:creationId xmlns:a16="http://schemas.microsoft.com/office/drawing/2014/main" id="{7542F3FE-AFB7-9C44-BF44-05602B45C526}"/>
              </a:ext>
            </a:extLst>
          </p:cNvPr>
          <p:cNvSpPr>
            <a:spLocks noGrp="1"/>
          </p:cNvSpPr>
          <p:nvPr>
            <p:ph type="body" sz="quarter" idx="12" hasCustomPrompt="1"/>
          </p:nvPr>
        </p:nvSpPr>
        <p:spPr>
          <a:xfrm>
            <a:off x="143508" y="411511"/>
            <a:ext cx="8784391" cy="324036"/>
          </a:xfrm>
          <a:prstGeom prst="rect">
            <a:avLst/>
          </a:prstGeom>
        </p:spPr>
        <p:txBody>
          <a:bodyPr/>
          <a:lstStyle>
            <a:lvl1pPr marL="0" indent="0">
              <a:spcBef>
                <a:spcPts val="0"/>
              </a:spcBef>
              <a:buFontTx/>
              <a:buNone/>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Table with titles</a:t>
            </a:r>
            <a:endParaRPr lang="ru-RU"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table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19A15C6-1F75-49C7-9861-12821906450E}"/>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
        <p:nvSpPr>
          <p:cNvPr id="8" name="Таблица 9">
            <a:extLst>
              <a:ext uri="{FF2B5EF4-FFF2-40B4-BE49-F238E27FC236}">
                <a16:creationId xmlns:a16="http://schemas.microsoft.com/office/drawing/2014/main" id="{003C9678-E091-488B-9D3D-2CA02CA830D2}"/>
              </a:ext>
            </a:extLst>
          </p:cNvPr>
          <p:cNvSpPr>
            <a:spLocks noGrp="1"/>
          </p:cNvSpPr>
          <p:nvPr>
            <p:ph type="tbl" sz="quarter" idx="11" hasCustomPrompt="1"/>
          </p:nvPr>
        </p:nvSpPr>
        <p:spPr>
          <a:xfrm>
            <a:off x="250825" y="1131591"/>
            <a:ext cx="8642350" cy="3600748"/>
          </a:xfrm>
          <a:prstGeom prst="rect">
            <a:avLst/>
          </a:prstGeom>
        </p:spPr>
        <p:txBody>
          <a:bodyPr/>
          <a:lstStyle>
            <a:lvl1pPr algn="ctr">
              <a:buNone/>
              <a:defRPr sz="1000">
                <a:solidFill>
                  <a:schemeClr val="bg1"/>
                </a:solidFill>
                <a:latin typeface="Kaspersky Sans Display Medium" panose="020B0003020000020004" pitchFamily="34" charset="0"/>
              </a:defRPr>
            </a:lvl1pPr>
          </a:lstStyle>
          <a:p>
            <a:r>
              <a:rPr lang="en-US" dirty="0"/>
              <a:t>Table</a:t>
            </a:r>
            <a:endParaRPr lang="ru-RU" dirty="0"/>
          </a:p>
        </p:txBody>
      </p:sp>
      <p:cxnSp>
        <p:nvCxnSpPr>
          <p:cNvPr id="6" name="Straight Connector 5">
            <a:extLst>
              <a:ext uri="{FF2B5EF4-FFF2-40B4-BE49-F238E27FC236}">
                <a16:creationId xmlns:a16="http://schemas.microsoft.com/office/drawing/2014/main" id="{5045D20D-E6A3-3B4A-9ACB-DEAADC935D32}"/>
              </a:ext>
            </a:extLst>
          </p:cNvPr>
          <p:cNvCxnSpPr>
            <a:cxnSpLocks/>
          </p:cNvCxnSpPr>
          <p:nvPr userDrawn="1"/>
        </p:nvCxnSpPr>
        <p:spPr>
          <a:xfrm>
            <a:off x="251520"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7" name="Текст 3">
            <a:extLst>
              <a:ext uri="{FF2B5EF4-FFF2-40B4-BE49-F238E27FC236}">
                <a16:creationId xmlns:a16="http://schemas.microsoft.com/office/drawing/2014/main" id="{C0B0FDA1-306C-BF48-BD0C-E527E645329A}"/>
              </a:ext>
            </a:extLst>
          </p:cNvPr>
          <p:cNvSpPr>
            <a:spLocks noGrp="1"/>
          </p:cNvSpPr>
          <p:nvPr>
            <p:ph type="body" sz="quarter" idx="12" hasCustomPrompt="1"/>
          </p:nvPr>
        </p:nvSpPr>
        <p:spPr>
          <a:xfrm>
            <a:off x="143508" y="411511"/>
            <a:ext cx="8784391" cy="324036"/>
          </a:xfrm>
          <a:prstGeom prst="rect">
            <a:avLst/>
          </a:prstGeom>
        </p:spPr>
        <p:txBody>
          <a:bodyPr/>
          <a:lstStyle>
            <a:lvl1pPr marL="0" indent="0">
              <a:spcBef>
                <a:spcPts val="0"/>
              </a:spcBef>
              <a:buFontTx/>
              <a:buNone/>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Table with titles</a:t>
            </a:r>
            <a:endParaRPr lang="ru-RU"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 talking points Dark">
    <p:bg>
      <p:bgPr>
        <a:solidFill>
          <a:schemeClr val="tx1"/>
        </a:solidFill>
        <a:effectLst/>
      </p:bgPr>
    </p:bg>
    <p:spTree>
      <p:nvGrpSpPr>
        <p:cNvPr id="1" name=""/>
        <p:cNvGrpSpPr/>
        <p:nvPr/>
      </p:nvGrpSpPr>
      <p:grpSpPr>
        <a:xfrm>
          <a:off x="0" y="0"/>
          <a:ext cx="0" cy="0"/>
          <a:chOff x="0" y="0"/>
          <a:chExt cx="0" cy="0"/>
        </a:xfrm>
      </p:grpSpPr>
      <p:sp>
        <p:nvSpPr>
          <p:cNvPr id="15" name="Текст 6"/>
          <p:cNvSpPr>
            <a:spLocks noGrp="1"/>
          </p:cNvSpPr>
          <p:nvPr>
            <p:ph type="body" sz="quarter" idx="11" hasCustomPrompt="1"/>
          </p:nvPr>
        </p:nvSpPr>
        <p:spPr>
          <a:xfrm>
            <a:off x="863589" y="951571"/>
            <a:ext cx="2988331" cy="1476163"/>
          </a:xfrm>
          <a:prstGeom prst="rect">
            <a:avLst/>
          </a:prstGeom>
        </p:spPr>
        <p:txBody>
          <a:bodyPr/>
          <a:lstStyle>
            <a:lvl1pPr marL="0" indent="0">
              <a:spcBef>
                <a:spcPts val="0"/>
              </a:spcBef>
              <a:buNone/>
              <a:defRPr sz="3500">
                <a:solidFill>
                  <a:schemeClr val="bg1"/>
                </a:solidFill>
                <a:latin typeface="Kaspersky Sans" panose="020B0503050101040103" pitchFamily="34" charset="-52"/>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r>
              <a:rPr lang="ru-RU" dirty="0"/>
              <a:t>4</a:t>
            </a:r>
            <a:r>
              <a:rPr lang="en-US" dirty="0"/>
              <a:t> talking points</a:t>
            </a:r>
          </a:p>
        </p:txBody>
      </p:sp>
      <p:sp>
        <p:nvSpPr>
          <p:cNvPr id="3" name="Текст 2">
            <a:extLst>
              <a:ext uri="{FF2B5EF4-FFF2-40B4-BE49-F238E27FC236}">
                <a16:creationId xmlns:a16="http://schemas.microsoft.com/office/drawing/2014/main" id="{DF2605AE-A45E-4504-8B0C-02452502C83A}"/>
              </a:ext>
            </a:extLst>
          </p:cNvPr>
          <p:cNvSpPr>
            <a:spLocks noGrp="1"/>
          </p:cNvSpPr>
          <p:nvPr>
            <p:ph type="body" sz="quarter" idx="16" hasCustomPrompt="1"/>
          </p:nvPr>
        </p:nvSpPr>
        <p:spPr>
          <a:xfrm>
            <a:off x="4464050" y="2356280"/>
            <a:ext cx="2987675" cy="971550"/>
          </a:xfrm>
          <a:prstGeom prst="rect">
            <a:avLst/>
          </a:prstGeom>
        </p:spPr>
        <p:txBody>
          <a:bodyPr/>
          <a:lstStyle>
            <a:lvl1pPr marL="0" indent="0">
              <a:buFontTx/>
              <a:buBlip>
                <a:blip r:embed="rId2"/>
              </a:buBlip>
              <a:defRPr sz="1500">
                <a:solidFill>
                  <a:schemeClr val="bg1"/>
                </a:solidFill>
                <a:latin typeface="Kaspersky Sans" panose="020B0503050101040103" pitchFamily="34" charset="-52"/>
              </a:defRPr>
            </a:lvl1pPr>
            <a:lvl2pPr marL="0" indent="0">
              <a:buFontTx/>
              <a:buBlip>
                <a:blip r:embed="rId3"/>
              </a:buBlip>
              <a:defRPr sz="1500"/>
            </a:lvl2pPr>
            <a:lvl3pPr marL="0" indent="0">
              <a:buFontTx/>
              <a:buBlip>
                <a:blip r:embed="rId3"/>
              </a:buBlip>
              <a:defRPr sz="1500"/>
            </a:lvl3pPr>
            <a:lvl4pPr marL="0" indent="0">
              <a:buFontTx/>
              <a:buBlip>
                <a:blip r:embed="rId3"/>
              </a:buBlip>
              <a:defRPr sz="1500"/>
            </a:lvl4pPr>
            <a:lvl5pPr marL="0" indent="0">
              <a:buFontTx/>
              <a:buBlip>
                <a:blip r:embed="rId3"/>
              </a:buBlip>
              <a:defRPr sz="1500"/>
            </a:lvl5pPr>
          </a:lstStyle>
          <a:p>
            <a:pPr lvl="0"/>
            <a:br>
              <a:rPr lang="en-US" dirty="0"/>
            </a:br>
            <a:r>
              <a:rPr lang="en-US" dirty="0"/>
              <a:t>Focus</a:t>
            </a:r>
            <a:br>
              <a:rPr lang="en-US" dirty="0"/>
            </a:br>
            <a:r>
              <a:rPr lang="en-US" dirty="0"/>
              <a:t>3 points are optimal to keep audience focused.</a:t>
            </a:r>
            <a:endParaRPr lang="ru-RU" dirty="0"/>
          </a:p>
        </p:txBody>
      </p:sp>
      <p:sp>
        <p:nvSpPr>
          <p:cNvPr id="20" name="Текст 2">
            <a:extLst>
              <a:ext uri="{FF2B5EF4-FFF2-40B4-BE49-F238E27FC236}">
                <a16:creationId xmlns:a16="http://schemas.microsoft.com/office/drawing/2014/main" id="{160FF622-0EC1-42C9-92DF-D38C8A8CA51C}"/>
              </a:ext>
            </a:extLst>
          </p:cNvPr>
          <p:cNvSpPr>
            <a:spLocks noGrp="1"/>
          </p:cNvSpPr>
          <p:nvPr>
            <p:ph type="body" sz="quarter" idx="17" hasCustomPrompt="1"/>
          </p:nvPr>
        </p:nvSpPr>
        <p:spPr>
          <a:xfrm>
            <a:off x="4464050" y="3794014"/>
            <a:ext cx="2987675" cy="971550"/>
          </a:xfrm>
          <a:prstGeom prst="rect">
            <a:avLst/>
          </a:prstGeom>
        </p:spPr>
        <p:txBody>
          <a:bodyPr/>
          <a:lstStyle>
            <a:lvl1pPr marL="0" indent="0">
              <a:buFontTx/>
              <a:buBlip>
                <a:blip r:embed="rId2"/>
              </a:buBlip>
              <a:defRPr sz="1500">
                <a:solidFill>
                  <a:schemeClr val="bg1"/>
                </a:solidFill>
                <a:latin typeface="Kaspersky Sans" panose="020B0503050101040103" pitchFamily="34" charset="-52"/>
              </a:defRPr>
            </a:lvl1pPr>
            <a:lvl2pPr marL="0" indent="0">
              <a:buFontTx/>
              <a:buBlip>
                <a:blip r:embed="rId3"/>
              </a:buBlip>
              <a:defRPr sz="1500"/>
            </a:lvl2pPr>
            <a:lvl3pPr marL="0" indent="0">
              <a:buFontTx/>
              <a:buBlip>
                <a:blip r:embed="rId3"/>
              </a:buBlip>
              <a:defRPr sz="1500"/>
            </a:lvl3pPr>
            <a:lvl4pPr marL="0" indent="0">
              <a:buFontTx/>
              <a:buBlip>
                <a:blip r:embed="rId3"/>
              </a:buBlip>
              <a:defRPr sz="1500"/>
            </a:lvl4pPr>
            <a:lvl5pPr marL="0" indent="0">
              <a:buFontTx/>
              <a:buBlip>
                <a:blip r:embed="rId3"/>
              </a:buBlip>
              <a:defRPr sz="1500"/>
            </a:lvl5pPr>
          </a:lstStyle>
          <a:p>
            <a:pPr lvl="0"/>
            <a:br>
              <a:rPr lang="en-US" dirty="0"/>
            </a:br>
            <a:r>
              <a:rPr lang="en-US" dirty="0"/>
              <a:t>Stress</a:t>
            </a:r>
            <a:br>
              <a:rPr lang="en-US" dirty="0"/>
            </a:br>
            <a:r>
              <a:rPr lang="en-US" dirty="0"/>
              <a:t>Be confident, and flaws will</a:t>
            </a:r>
            <a:br>
              <a:rPr lang="en-US" dirty="0"/>
            </a:br>
            <a:r>
              <a:rPr lang="en-US" dirty="0"/>
              <a:t>be overlooked.</a:t>
            </a:r>
            <a:endParaRPr lang="ru-RU" dirty="0"/>
          </a:p>
        </p:txBody>
      </p:sp>
      <p:sp>
        <p:nvSpPr>
          <p:cNvPr id="24" name="Текст 2">
            <a:extLst>
              <a:ext uri="{FF2B5EF4-FFF2-40B4-BE49-F238E27FC236}">
                <a16:creationId xmlns:a16="http://schemas.microsoft.com/office/drawing/2014/main" id="{7A420F3F-A7E6-4D3C-9BDD-68D1F9DCE542}"/>
              </a:ext>
            </a:extLst>
          </p:cNvPr>
          <p:cNvSpPr>
            <a:spLocks noGrp="1"/>
          </p:cNvSpPr>
          <p:nvPr>
            <p:ph type="body" sz="quarter" idx="18" hasCustomPrompt="1"/>
          </p:nvPr>
        </p:nvSpPr>
        <p:spPr>
          <a:xfrm>
            <a:off x="863588" y="3794014"/>
            <a:ext cx="2987675" cy="971550"/>
          </a:xfrm>
          <a:prstGeom prst="rect">
            <a:avLst/>
          </a:prstGeom>
        </p:spPr>
        <p:txBody>
          <a:bodyPr/>
          <a:lstStyle>
            <a:lvl1pPr marL="0" indent="0">
              <a:buFontTx/>
              <a:buBlip>
                <a:blip r:embed="rId2"/>
              </a:buBlip>
              <a:defRPr sz="1500">
                <a:solidFill>
                  <a:schemeClr val="bg1"/>
                </a:solidFill>
                <a:latin typeface="Kaspersky Sans" panose="020B0503050101040103" pitchFamily="34" charset="-52"/>
              </a:defRPr>
            </a:lvl1pPr>
            <a:lvl2pPr marL="0" indent="0">
              <a:buFontTx/>
              <a:buBlip>
                <a:blip r:embed="rId3"/>
              </a:buBlip>
              <a:defRPr sz="1500"/>
            </a:lvl2pPr>
            <a:lvl3pPr marL="0" indent="0">
              <a:buFontTx/>
              <a:buBlip>
                <a:blip r:embed="rId3"/>
              </a:buBlip>
              <a:defRPr sz="1500"/>
            </a:lvl3pPr>
            <a:lvl4pPr marL="0" indent="0">
              <a:buFontTx/>
              <a:buBlip>
                <a:blip r:embed="rId3"/>
              </a:buBlip>
              <a:defRPr sz="1500"/>
            </a:lvl4pPr>
            <a:lvl5pPr marL="0" indent="0">
              <a:buFontTx/>
              <a:buBlip>
                <a:blip r:embed="rId3"/>
              </a:buBlip>
              <a:defRPr sz="1500"/>
            </a:lvl5pPr>
          </a:lstStyle>
          <a:p>
            <a:pPr lvl="0"/>
            <a:br>
              <a:rPr lang="en-US" dirty="0"/>
            </a:br>
            <a:r>
              <a:rPr lang="en-US" dirty="0"/>
              <a:t>Rehearsal</a:t>
            </a:r>
            <a:br>
              <a:rPr lang="en-US" dirty="0"/>
            </a:br>
            <a:r>
              <a:rPr lang="en-US" dirty="0"/>
              <a:t>Record your voiceover and rehearse it.</a:t>
            </a:r>
          </a:p>
        </p:txBody>
      </p:sp>
      <p:sp>
        <p:nvSpPr>
          <p:cNvPr id="25" name="Текст 2">
            <a:extLst>
              <a:ext uri="{FF2B5EF4-FFF2-40B4-BE49-F238E27FC236}">
                <a16:creationId xmlns:a16="http://schemas.microsoft.com/office/drawing/2014/main" id="{1624BA17-FEF1-467A-BBF7-8CCE2BE8D636}"/>
              </a:ext>
            </a:extLst>
          </p:cNvPr>
          <p:cNvSpPr>
            <a:spLocks noGrp="1"/>
          </p:cNvSpPr>
          <p:nvPr>
            <p:ph type="body" sz="quarter" idx="19" hasCustomPrompt="1"/>
          </p:nvPr>
        </p:nvSpPr>
        <p:spPr>
          <a:xfrm>
            <a:off x="863589" y="2356280"/>
            <a:ext cx="2987675" cy="971550"/>
          </a:xfrm>
          <a:prstGeom prst="rect">
            <a:avLst/>
          </a:prstGeom>
        </p:spPr>
        <p:txBody>
          <a:bodyPr/>
          <a:lstStyle>
            <a:lvl1pPr marL="0" indent="0">
              <a:buFontTx/>
              <a:buBlip>
                <a:blip r:embed="rId2"/>
              </a:buBlip>
              <a:defRPr sz="1500">
                <a:solidFill>
                  <a:schemeClr val="bg1"/>
                </a:solidFill>
                <a:latin typeface="Kaspersky Sans" panose="020B0503050101040103" pitchFamily="34" charset="-52"/>
              </a:defRPr>
            </a:lvl1pPr>
            <a:lvl2pPr marL="0" indent="0">
              <a:buFontTx/>
              <a:buBlip>
                <a:blip r:embed="rId3"/>
              </a:buBlip>
              <a:defRPr sz="1500"/>
            </a:lvl2pPr>
            <a:lvl3pPr marL="0" indent="0">
              <a:buFontTx/>
              <a:buBlip>
                <a:blip r:embed="rId3"/>
              </a:buBlip>
              <a:defRPr sz="1500"/>
            </a:lvl3pPr>
            <a:lvl4pPr marL="0" indent="0">
              <a:buFontTx/>
              <a:buBlip>
                <a:blip r:embed="rId3"/>
              </a:buBlip>
              <a:defRPr sz="1500"/>
            </a:lvl4pPr>
            <a:lvl5pPr marL="0" indent="0">
              <a:buFontTx/>
              <a:buBlip>
                <a:blip r:embed="rId3"/>
              </a:buBlip>
              <a:defRPr sz="1500"/>
            </a:lvl5pPr>
          </a:lstStyle>
          <a:p>
            <a:pPr lvl="0"/>
            <a:br>
              <a:rPr lang="en-US" dirty="0"/>
            </a:br>
            <a:r>
              <a:rPr lang="en-US" dirty="0"/>
              <a:t>Sub-heads</a:t>
            </a:r>
            <a:br>
              <a:rPr lang="en-US" dirty="0"/>
            </a:br>
            <a:r>
              <a:rPr lang="en-US" dirty="0" err="1"/>
              <a:t>Sub-heads</a:t>
            </a:r>
            <a:r>
              <a:rPr lang="en-US" dirty="0"/>
              <a:t> type size is optimized at 45 pt.</a:t>
            </a:r>
          </a:p>
        </p:txBody>
      </p:sp>
      <p:sp>
        <p:nvSpPr>
          <p:cNvPr id="10" name="Текст 3">
            <a:extLst>
              <a:ext uri="{FF2B5EF4-FFF2-40B4-BE49-F238E27FC236}">
                <a16:creationId xmlns:a16="http://schemas.microsoft.com/office/drawing/2014/main" id="{70F95D78-4C91-AE4E-9F2E-742634B3F281}"/>
              </a:ext>
            </a:extLst>
          </p:cNvPr>
          <p:cNvSpPr>
            <a:spLocks noGrp="1"/>
          </p:cNvSpPr>
          <p:nvPr>
            <p:ph type="body" sz="quarter" idx="10" hasCustomPrompt="1"/>
          </p:nvPr>
        </p:nvSpPr>
        <p:spPr>
          <a:xfrm>
            <a:off x="143508" y="411510"/>
            <a:ext cx="8784391" cy="324384"/>
          </a:xfrm>
          <a:prstGeom prst="rect">
            <a:avLst/>
          </a:prstGeom>
        </p:spPr>
        <p:txBody>
          <a:bodyPr/>
          <a:lstStyle>
            <a:lvl1pPr marL="0" indent="0">
              <a:spcBef>
                <a:spcPts val="0"/>
              </a:spcBef>
              <a:buFontTx/>
              <a:buNone/>
              <a:defRPr sz="1500">
                <a:solidFill>
                  <a:schemeClr val="bg1"/>
                </a:solidFill>
                <a:latin typeface="Kaspersky Sans" panose="020B0503050101040103" pitchFamily="34" charset="-52"/>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endParaRPr lang="ru-RU" dirty="0"/>
          </a:p>
        </p:txBody>
      </p:sp>
    </p:spTree>
    <p:extLst>
      <p:ext uri="{BB962C8B-B14F-4D97-AF65-F5344CB8AC3E}">
        <p14:creationId xmlns:p14="http://schemas.microsoft.com/office/powerpoint/2010/main" val="36278062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02C58D6-E2E9-E344-B46A-A7AFF92CA5B9}"/>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0" y="4440657"/>
            <a:ext cx="1935749" cy="723247"/>
          </a:xfrm>
          <a:prstGeom prst="rect">
            <a:avLst/>
          </a:prstGeom>
        </p:spPr>
      </p:pic>
      <p:sp>
        <p:nvSpPr>
          <p:cNvPr id="5" name="Текст 2">
            <a:extLst>
              <a:ext uri="{FF2B5EF4-FFF2-40B4-BE49-F238E27FC236}">
                <a16:creationId xmlns:a16="http://schemas.microsoft.com/office/drawing/2014/main" id="{A27581E8-54D9-4442-8599-F8B14D624F27}"/>
              </a:ext>
            </a:extLst>
          </p:cNvPr>
          <p:cNvSpPr>
            <a:spLocks noGrp="1"/>
          </p:cNvSpPr>
          <p:nvPr>
            <p:ph type="body" sz="quarter" idx="16" hasCustomPrompt="1"/>
          </p:nvPr>
        </p:nvSpPr>
        <p:spPr>
          <a:xfrm>
            <a:off x="5904148" y="2787774"/>
            <a:ext cx="2196244" cy="1439863"/>
          </a:xfrm>
          <a:prstGeom prst="rect">
            <a:avLst/>
          </a:prstGeom>
        </p:spPr>
        <p:txBody>
          <a:bodyPr/>
          <a:lstStyle>
            <a:lvl1pPr marL="0" indent="0">
              <a:buFontTx/>
              <a:buBlip>
                <a:blip r:embed="rId3"/>
              </a:buBlip>
              <a:defRPr sz="1500">
                <a:solidFill>
                  <a:schemeClr val="bg1"/>
                </a:solidFill>
                <a:latin typeface="Kaspersky Sans" panose="020B0503050101040103" pitchFamily="34" charset="-52"/>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br>
              <a:rPr lang="en-US" dirty="0"/>
            </a:br>
            <a:r>
              <a:rPr lang="en-US" dirty="0"/>
              <a:t>This how-to deck will help you create pre-</a:t>
            </a:r>
            <a:r>
              <a:rPr lang="en-US" dirty="0" err="1"/>
              <a:t>sentations</a:t>
            </a:r>
            <a:r>
              <a:rPr lang="en-US" dirty="0"/>
              <a:t> in tune with the new look and feel</a:t>
            </a:r>
            <a:br>
              <a:rPr lang="en-US" dirty="0"/>
            </a:br>
            <a:r>
              <a:rPr lang="en-US" dirty="0"/>
              <a:t>of our brand</a:t>
            </a:r>
            <a:endParaRPr lang="x-none" dirty="0"/>
          </a:p>
        </p:txBody>
      </p:sp>
      <p:sp>
        <p:nvSpPr>
          <p:cNvPr id="10" name="Заголовок 1">
            <a:extLst>
              <a:ext uri="{FF2B5EF4-FFF2-40B4-BE49-F238E27FC236}">
                <a16:creationId xmlns:a16="http://schemas.microsoft.com/office/drawing/2014/main" id="{0F2DE349-F63C-7E4F-B630-6552781E412F}"/>
              </a:ext>
            </a:extLst>
          </p:cNvPr>
          <p:cNvSpPr>
            <a:spLocks noGrp="1"/>
          </p:cNvSpPr>
          <p:nvPr>
            <p:ph type="title" hasCustomPrompt="1"/>
          </p:nvPr>
        </p:nvSpPr>
        <p:spPr>
          <a:xfrm>
            <a:off x="107504" y="787371"/>
            <a:ext cx="5878996" cy="1800200"/>
          </a:xfrm>
        </p:spPr>
        <p:txBody>
          <a:bodyPr anchor="t">
            <a:normAutofit/>
          </a:bodyPr>
          <a:lstStyle>
            <a:lvl1pPr algn="l">
              <a:lnSpc>
                <a:spcPct val="80000"/>
              </a:lnSpc>
              <a:defRPr sz="7000" b="1">
                <a:solidFill>
                  <a:schemeClr val="bg1"/>
                </a:solidFill>
                <a:latin typeface="Kaspersky Sans" panose="020B0503050101040103" pitchFamily="34" charset="-52"/>
              </a:defRPr>
            </a:lvl1pPr>
          </a:lstStyle>
          <a:p>
            <a:r>
              <a:rPr lang="en-US" dirty="0"/>
              <a:t>Presentation</a:t>
            </a:r>
            <a:br>
              <a:rPr lang="en-US" dirty="0"/>
            </a:br>
            <a:r>
              <a:rPr lang="en-US" dirty="0"/>
              <a:t>How-to Deck</a:t>
            </a:r>
            <a:endParaRPr lang="ru-RU" dirty="0"/>
          </a:p>
        </p:txBody>
      </p:sp>
      <p:sp>
        <p:nvSpPr>
          <p:cNvPr id="11" name="Текст 3">
            <a:extLst>
              <a:ext uri="{FF2B5EF4-FFF2-40B4-BE49-F238E27FC236}">
                <a16:creationId xmlns:a16="http://schemas.microsoft.com/office/drawing/2014/main" id="{B3E9321E-BD16-C64B-A467-21BEFE0EBD7E}"/>
              </a:ext>
            </a:extLst>
          </p:cNvPr>
          <p:cNvSpPr>
            <a:spLocks noGrp="1"/>
          </p:cNvSpPr>
          <p:nvPr>
            <p:ph type="body" sz="quarter" idx="12" hasCustomPrompt="1"/>
          </p:nvPr>
        </p:nvSpPr>
        <p:spPr>
          <a:xfrm>
            <a:off x="179461" y="339502"/>
            <a:ext cx="2268303" cy="348321"/>
          </a:xfrm>
          <a:prstGeom prst="rect">
            <a:avLst/>
          </a:prstGeom>
        </p:spPr>
        <p:txBody>
          <a:bodyPr/>
          <a:lstStyle>
            <a:lvl1pPr marL="0" indent="0" algn="l">
              <a:spcBef>
                <a:spcPts val="0"/>
              </a:spcBef>
              <a:buFontTx/>
              <a:buNone/>
              <a:defRPr sz="1400" b="1" i="0">
                <a:solidFill>
                  <a:schemeClr val="bg1"/>
                </a:solidFill>
                <a:latin typeface="Kaspersky Sans" panose="020B0503050101040103" pitchFamily="34" charset="77"/>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Event name</a:t>
            </a:r>
            <a:endParaRPr lang="ru-RU" dirty="0"/>
          </a:p>
        </p:txBody>
      </p:sp>
    </p:spTree>
    <p:extLst>
      <p:ext uri="{BB962C8B-B14F-4D97-AF65-F5344CB8AC3E}">
        <p14:creationId xmlns:p14="http://schemas.microsoft.com/office/powerpoint/2010/main" val="1304316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headline+subhead">
    <p:spTree>
      <p:nvGrpSpPr>
        <p:cNvPr id="1" name=""/>
        <p:cNvGrpSpPr/>
        <p:nvPr/>
      </p:nvGrpSpPr>
      <p:grpSpPr>
        <a:xfrm>
          <a:off x="0" y="0"/>
          <a:ext cx="0" cy="0"/>
          <a:chOff x="0" y="0"/>
          <a:chExt cx="0" cy="0"/>
        </a:xfrm>
      </p:grpSpPr>
      <p:sp>
        <p:nvSpPr>
          <p:cNvPr id="15" name="Текст 6"/>
          <p:cNvSpPr>
            <a:spLocks noGrp="1"/>
          </p:cNvSpPr>
          <p:nvPr>
            <p:ph type="body" sz="quarter" idx="11" hasCustomPrompt="1"/>
          </p:nvPr>
        </p:nvSpPr>
        <p:spPr>
          <a:xfrm>
            <a:off x="863589" y="951571"/>
            <a:ext cx="5148571" cy="1476163"/>
          </a:xfrm>
          <a:prstGeom prst="rect">
            <a:avLst/>
          </a:prstGeom>
        </p:spPr>
        <p:txBody>
          <a:bodyPr/>
          <a:lstStyle>
            <a:lvl1pPr marL="0" indent="0">
              <a:spcBef>
                <a:spcPts val="0"/>
              </a:spcBef>
              <a:buNone/>
              <a:defRPr sz="3500">
                <a:latin typeface="Kaspersky Sans Display Semibold"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pPr lvl="0">
              <a:spcBef>
                <a:spcPct val="20000"/>
              </a:spcBef>
              <a:defRPr/>
            </a:pPr>
            <a:r>
              <a:rPr lang="en-US" dirty="0"/>
              <a:t>Empty slide for drop-in tables &amp; charts</a:t>
            </a:r>
          </a:p>
        </p:txBody>
      </p:sp>
      <p:sp>
        <p:nvSpPr>
          <p:cNvPr id="10" name="TextBox 9">
            <a:extLst>
              <a:ext uri="{FF2B5EF4-FFF2-40B4-BE49-F238E27FC236}">
                <a16:creationId xmlns:a16="http://schemas.microsoft.com/office/drawing/2014/main" id="{6A1D9317-49B3-4925-A0C5-F488C407CE03}"/>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7" name="Текст 3">
            <a:extLst>
              <a:ext uri="{FF2B5EF4-FFF2-40B4-BE49-F238E27FC236}">
                <a16:creationId xmlns:a16="http://schemas.microsoft.com/office/drawing/2014/main" id="{B76965EF-9460-4A27-BA06-36B9BD349018}"/>
              </a:ext>
            </a:extLst>
          </p:cNvPr>
          <p:cNvSpPr>
            <a:spLocks noGrp="1"/>
          </p:cNvSpPr>
          <p:nvPr>
            <p:ph type="body" sz="quarter" idx="13" hasCustomPrompt="1"/>
          </p:nvPr>
        </p:nvSpPr>
        <p:spPr>
          <a:xfrm>
            <a:off x="874255" y="2319722"/>
            <a:ext cx="4428479" cy="1152128"/>
          </a:xfrm>
          <a:prstGeom prst="rect">
            <a:avLst/>
          </a:prstGeom>
        </p:spPr>
        <p:txBody>
          <a:bodyPr/>
          <a:lstStyle>
            <a:lvl1pPr marL="0" indent="0">
              <a:spcBef>
                <a:spcPts val="0"/>
              </a:spcBef>
              <a:buSzPct val="80000"/>
              <a:buFontTx/>
              <a:buBlip>
                <a:blip r:embed="rId2"/>
              </a:buBlip>
              <a:defRPr sz="18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br>
              <a:rPr lang="en-US" dirty="0"/>
            </a:br>
            <a:r>
              <a:rPr lang="en-US" dirty="0"/>
              <a:t>This is an empty slide. Paste infographics, charts, and tables you create with other tools here.</a:t>
            </a:r>
            <a:endParaRPr lang="ru-RU" dirty="0"/>
          </a:p>
        </p:txBody>
      </p:sp>
      <p:cxnSp>
        <p:nvCxnSpPr>
          <p:cNvPr id="6" name="Straight Connector 5">
            <a:extLst>
              <a:ext uri="{FF2B5EF4-FFF2-40B4-BE49-F238E27FC236}">
                <a16:creationId xmlns:a16="http://schemas.microsoft.com/office/drawing/2014/main" id="{CA25C4B4-3E7C-C64C-A03C-164772A5870A}"/>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Текст 3">
            <a:extLst>
              <a:ext uri="{FF2B5EF4-FFF2-40B4-BE49-F238E27FC236}">
                <a16:creationId xmlns:a16="http://schemas.microsoft.com/office/drawing/2014/main" id="{B823B381-C4BB-C948-AC56-BC3A2131E31D}"/>
              </a:ext>
            </a:extLst>
          </p:cNvPr>
          <p:cNvSpPr>
            <a:spLocks noGrp="1"/>
          </p:cNvSpPr>
          <p:nvPr>
            <p:ph type="body" sz="quarter" idx="10" hasCustomPrompt="1"/>
          </p:nvPr>
        </p:nvSpPr>
        <p:spPr>
          <a:xfrm>
            <a:off x="143508" y="411511"/>
            <a:ext cx="8784391" cy="324036"/>
          </a:xfrm>
          <a:prstGeom prst="rect">
            <a:avLst/>
          </a:prstGeom>
        </p:spPr>
        <p:txBody>
          <a:bodyPr/>
          <a:lstStyle>
            <a:lvl1pPr marL="0" indent="0">
              <a:spcBef>
                <a:spcPts val="0"/>
              </a:spcBef>
              <a:buFontTx/>
              <a:buNone/>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endParaRPr lang="ru-RU"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Use these guidelines White">
    <p:bg>
      <p:bgPr>
        <a:solidFill>
          <a:schemeClr val="tx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8FDABA6-3CBB-C74D-85A0-B7CEC7AB1F41}"/>
              </a:ext>
            </a:extLst>
          </p:cNvPr>
          <p:cNvCxnSpPr>
            <a:cxnSpLocks/>
          </p:cNvCxnSpPr>
          <p:nvPr userDrawn="1"/>
        </p:nvCxnSpPr>
        <p:spPr>
          <a:xfrm>
            <a:off x="215516"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9" name="Текст 3">
            <a:extLst>
              <a:ext uri="{FF2B5EF4-FFF2-40B4-BE49-F238E27FC236}">
                <a16:creationId xmlns:a16="http://schemas.microsoft.com/office/drawing/2014/main" id="{AC560601-56C7-44A1-9B1E-ABB9AE516A89}"/>
              </a:ext>
            </a:extLst>
          </p:cNvPr>
          <p:cNvSpPr>
            <a:spLocks noGrp="1"/>
          </p:cNvSpPr>
          <p:nvPr>
            <p:ph type="body" sz="quarter" idx="10" hasCustomPrompt="1"/>
          </p:nvPr>
        </p:nvSpPr>
        <p:spPr>
          <a:xfrm>
            <a:off x="143508" y="412920"/>
            <a:ext cx="8784391" cy="322626"/>
          </a:xfrm>
          <a:prstGeom prst="rect">
            <a:avLst/>
          </a:prstGeom>
        </p:spPr>
        <p:txBody>
          <a:bodyPr/>
          <a:lstStyle>
            <a:lvl1pPr marL="0" indent="0">
              <a:spcBef>
                <a:spcPts val="0"/>
              </a:spcBef>
              <a:buFontTx/>
              <a:buNone/>
              <a:defRPr sz="1500">
                <a:solidFill>
                  <a:schemeClr val="bg1"/>
                </a:solidFill>
                <a:latin typeface="Kaspersky Sans" panose="020B0503050101040103" pitchFamily="34" charset="-52"/>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endParaRPr lang="ru-RU" dirty="0"/>
          </a:p>
        </p:txBody>
      </p:sp>
      <p:sp>
        <p:nvSpPr>
          <p:cNvPr id="7" name="Текст 6"/>
          <p:cNvSpPr>
            <a:spLocks noGrp="1"/>
          </p:cNvSpPr>
          <p:nvPr>
            <p:ph type="body" sz="quarter" idx="11" hasCustomPrompt="1"/>
          </p:nvPr>
        </p:nvSpPr>
        <p:spPr>
          <a:xfrm>
            <a:off x="863589" y="951571"/>
            <a:ext cx="5868651" cy="2880319"/>
          </a:xfrm>
          <a:prstGeom prst="rect">
            <a:avLst/>
          </a:prstGeom>
        </p:spPr>
        <p:txBody>
          <a:bodyPr/>
          <a:lstStyle>
            <a:lvl1pPr marL="0" indent="0">
              <a:spcBef>
                <a:spcPts val="0"/>
              </a:spcBef>
              <a:buNone/>
              <a:defRPr sz="3500">
                <a:solidFill>
                  <a:schemeClr val="bg1"/>
                </a:solidFill>
                <a:latin typeface="Kaspersky Sans" panose="020B0503050101040103" pitchFamily="34" charset="-52"/>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r>
              <a:rPr lang="en-US" dirty="0"/>
              <a:t>This is where your big statement should be.</a:t>
            </a:r>
            <a:br>
              <a:rPr lang="ru-RU" dirty="0"/>
            </a:br>
            <a:r>
              <a:rPr lang="en-US" dirty="0"/>
              <a:t>Use light background</a:t>
            </a:r>
            <a:br>
              <a:rPr lang="ru-RU" dirty="0"/>
            </a:br>
            <a:r>
              <a:rPr lang="en-US" dirty="0"/>
              <a:t>for lighter points.</a:t>
            </a:r>
          </a:p>
        </p:txBody>
      </p:sp>
      <p:pic>
        <p:nvPicPr>
          <p:cNvPr id="6" name="Picture 5">
            <a:extLst>
              <a:ext uri="{FF2B5EF4-FFF2-40B4-BE49-F238E27FC236}">
                <a16:creationId xmlns:a16="http://schemas.microsoft.com/office/drawing/2014/main" id="{2EB42656-B155-40B0-B991-FECF18A111C1}"/>
              </a:ext>
            </a:extLst>
          </p:cNvPr>
          <p:cNvPicPr>
            <a:picLocks noChangeAspect="1"/>
          </p:cNvPicPr>
          <p:nvPr userDrawn="1"/>
        </p:nvPicPr>
        <p:blipFill>
          <a:blip r:embed="rId2"/>
          <a:stretch>
            <a:fillRect/>
          </a:stretch>
        </p:blipFill>
        <p:spPr>
          <a:xfrm>
            <a:off x="251520" y="4678416"/>
            <a:ext cx="1116124" cy="212024"/>
          </a:xfrm>
          <a:prstGeom prst="rect">
            <a:avLst/>
          </a:prstGeom>
        </p:spPr>
      </p:pic>
    </p:spTree>
    <p:extLst>
      <p:ext uri="{BB962C8B-B14F-4D97-AF65-F5344CB8AC3E}">
        <p14:creationId xmlns:p14="http://schemas.microsoft.com/office/powerpoint/2010/main" val="2542468338"/>
      </p:ext>
    </p:extLst>
  </p:cSld>
  <p:clrMapOvr>
    <a:masterClrMapping/>
  </p:clrMapOvr>
  <p:extLst>
    <p:ext uri="{DCECCB84-F9BA-43D5-87BE-67443E8EF086}">
      <p15:sldGuideLst xmlns:p15="http://schemas.microsoft.com/office/powerpoint/2012/main">
        <p15:guide id="1" orient="horz" pos="418">
          <p15:clr>
            <a:srgbClr val="FBAE40"/>
          </p15:clr>
        </p15:guide>
        <p15:guide id="2" pos="2880">
          <p15:clr>
            <a:srgbClr val="FBAE40"/>
          </p15:clr>
        </p15:guide>
        <p15:guide id="3" pos="13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12"/>
        <p:cNvGrpSpPr/>
        <p:nvPr/>
      </p:nvGrpSpPr>
      <p:grpSpPr>
        <a:xfrm>
          <a:off x="0" y="0"/>
          <a:ext cx="0" cy="0"/>
          <a:chOff x="0" y="0"/>
          <a:chExt cx="0" cy="0"/>
        </a:xfrm>
      </p:grpSpPr>
      <p:sp>
        <p:nvSpPr>
          <p:cNvPr id="13" name="Google Shape;13;p45"/>
          <p:cNvSpPr>
            <a:spLocks noGrp="1"/>
          </p:cNvSpPr>
          <p:nvPr>
            <p:ph type="pic" idx="2"/>
          </p:nvPr>
        </p:nvSpPr>
        <p:spPr>
          <a:xfrm>
            <a:off x="0" y="0"/>
            <a:ext cx="9144000" cy="5143500"/>
          </a:xfrm>
          <a:prstGeom prst="rect">
            <a:avLst/>
          </a:prstGeom>
          <a:noFill/>
          <a:ln>
            <a:noFill/>
          </a:ln>
        </p:spPr>
      </p:sp>
    </p:spTree>
    <p:extLst>
      <p:ext uri="{BB962C8B-B14F-4D97-AF65-F5344CB8AC3E}">
        <p14:creationId xmlns:p14="http://schemas.microsoft.com/office/powerpoint/2010/main" val="5657586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8492" y="4717238"/>
            <a:ext cx="908007" cy="251725"/>
          </a:xfrm>
          <a:prstGeom prst="rect">
            <a:avLst/>
          </a:prstGeom>
        </p:spPr>
      </p:pic>
      <p:sp>
        <p:nvSpPr>
          <p:cNvPr id="3" name="Текст 23"/>
          <p:cNvSpPr>
            <a:spLocks noGrp="1"/>
          </p:cNvSpPr>
          <p:nvPr>
            <p:ph type="body" sz="quarter" idx="36" hasCustomPrompt="1"/>
          </p:nvPr>
        </p:nvSpPr>
        <p:spPr>
          <a:xfrm>
            <a:off x="326233" y="3247078"/>
            <a:ext cx="3852752" cy="166199"/>
          </a:xfrm>
        </p:spPr>
        <p:txBody>
          <a:bodyPr lIns="0" tIns="0" rIns="0" bIns="0" anchor="t" anchorCtr="0">
            <a:spAutoFit/>
          </a:bodyPr>
          <a:lstStyle>
            <a:lvl1pPr marL="0" indent="0">
              <a:buFontTx/>
              <a:buNone/>
              <a:defRPr sz="1200" i="1" baseline="0">
                <a:solidFill>
                  <a:schemeClr val="bg1"/>
                </a:solidFill>
                <a:latin typeface="Gill Sans MT" panose="020B0502020104020203"/>
              </a:defRPr>
            </a:lvl1pPr>
            <a:lvl2pPr marL="342900" indent="0">
              <a:buFontTx/>
              <a:buNone/>
              <a:defRPr>
                <a:solidFill>
                  <a:schemeClr val="accent4"/>
                </a:solidFill>
              </a:defRPr>
            </a:lvl2pPr>
            <a:lvl3pPr marL="685800" indent="0">
              <a:buFontTx/>
              <a:buNone/>
              <a:defRPr>
                <a:solidFill>
                  <a:schemeClr val="accent4"/>
                </a:solidFill>
              </a:defRPr>
            </a:lvl3pPr>
            <a:lvl4pPr marL="1028700" indent="0">
              <a:buFontTx/>
              <a:buNone/>
              <a:defRPr>
                <a:solidFill>
                  <a:schemeClr val="accent4"/>
                </a:solidFill>
              </a:defRPr>
            </a:lvl4pPr>
            <a:lvl5pPr marL="1371600" indent="0">
              <a:buFontTx/>
              <a:buNone/>
              <a:defRPr>
                <a:solidFill>
                  <a:schemeClr val="accent4"/>
                </a:solidFill>
              </a:defRPr>
            </a:lvl5pPr>
          </a:lstStyle>
          <a:p>
            <a:pPr lvl="0"/>
            <a:r>
              <a:rPr lang="en-US" dirty="0"/>
              <a:t>Secondary text area</a:t>
            </a:r>
            <a:endParaRPr lang="ru-RU" dirty="0"/>
          </a:p>
        </p:txBody>
      </p:sp>
      <p:sp>
        <p:nvSpPr>
          <p:cNvPr id="2" name="Заголовок 1"/>
          <p:cNvSpPr>
            <a:spLocks noGrp="1"/>
          </p:cNvSpPr>
          <p:nvPr>
            <p:ph type="title" hasCustomPrompt="1"/>
          </p:nvPr>
        </p:nvSpPr>
        <p:spPr>
          <a:xfrm>
            <a:off x="326232" y="1968306"/>
            <a:ext cx="4342753" cy="1118383"/>
          </a:xfrm>
        </p:spPr>
        <p:txBody>
          <a:bodyPr anchor="t" anchorCtr="0">
            <a:spAutoFit/>
          </a:bodyPr>
          <a:lstStyle>
            <a:lvl1pPr>
              <a:lnSpc>
                <a:spcPct val="85000"/>
              </a:lnSpc>
              <a:defRPr sz="2850">
                <a:solidFill>
                  <a:schemeClr val="bg1"/>
                </a:solidFill>
                <a:latin typeface="Gill Sans MT" panose="020B0502020104020203"/>
              </a:defRPr>
            </a:lvl1pPr>
          </a:lstStyle>
          <a:p>
            <a:r>
              <a:rPr lang="en-US" dirty="0"/>
              <a:t>WHO WE ARE,</a:t>
            </a:r>
            <a:br>
              <a:rPr lang="en-US" dirty="0"/>
            </a:br>
            <a:r>
              <a:rPr lang="en-US" dirty="0"/>
              <a:t>WHAT WE DO,</a:t>
            </a:r>
            <a:br>
              <a:rPr lang="en-US" dirty="0"/>
            </a:br>
            <a:r>
              <a:rPr lang="en-US" dirty="0"/>
              <a:t>WHAT MATTERS TO US</a:t>
            </a:r>
            <a:endParaRPr lang="ru-RU" dirty="0"/>
          </a:p>
        </p:txBody>
      </p:sp>
    </p:spTree>
    <p:extLst>
      <p:ext uri="{BB962C8B-B14F-4D97-AF65-F5344CB8AC3E}">
        <p14:creationId xmlns:p14="http://schemas.microsoft.com/office/powerpoint/2010/main" val="2546398150"/>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K (Big img with text)">
    <p:spTree>
      <p:nvGrpSpPr>
        <p:cNvPr id="1" name=""/>
        <p:cNvGrpSpPr/>
        <p:nvPr/>
      </p:nvGrpSpPr>
      <p:grpSpPr>
        <a:xfrm>
          <a:off x="0" y="0"/>
          <a:ext cx="0" cy="0"/>
          <a:chOff x="0" y="0"/>
          <a:chExt cx="0" cy="0"/>
        </a:xfrm>
      </p:grpSpPr>
      <p:sp>
        <p:nvSpPr>
          <p:cNvPr id="3" name="Текст 23"/>
          <p:cNvSpPr>
            <a:spLocks noGrp="1"/>
          </p:cNvSpPr>
          <p:nvPr>
            <p:ph type="body" sz="quarter" idx="36"/>
          </p:nvPr>
        </p:nvSpPr>
        <p:spPr>
          <a:xfrm>
            <a:off x="326232" y="956931"/>
            <a:ext cx="3852752" cy="3237614"/>
          </a:xfrm>
        </p:spPr>
        <p:txBody>
          <a:bodyPr lIns="0" tIns="0" rIns="0" bIns="0">
            <a:noAutofit/>
          </a:bodyPr>
          <a:lstStyle>
            <a:lvl1pPr marL="0" indent="0">
              <a:buFontTx/>
              <a:buNone/>
              <a:defRPr sz="1350">
                <a:solidFill>
                  <a:schemeClr val="bg1"/>
                </a:solidFill>
                <a:latin typeface="Gill Sans MT" panose="020B0502020104020203"/>
              </a:defRPr>
            </a:lvl1pPr>
            <a:lvl2pPr marL="342900" indent="0">
              <a:buFontTx/>
              <a:buNone/>
              <a:defRPr>
                <a:solidFill>
                  <a:schemeClr val="accent4"/>
                </a:solidFill>
              </a:defRPr>
            </a:lvl2pPr>
            <a:lvl3pPr marL="685800" indent="0">
              <a:buFontTx/>
              <a:buNone/>
              <a:defRPr>
                <a:solidFill>
                  <a:schemeClr val="accent4"/>
                </a:solidFill>
              </a:defRPr>
            </a:lvl3pPr>
            <a:lvl4pPr marL="1028700" indent="0">
              <a:buFontTx/>
              <a:buNone/>
              <a:defRPr>
                <a:solidFill>
                  <a:schemeClr val="accent4"/>
                </a:solidFill>
              </a:defRPr>
            </a:lvl4pPr>
            <a:lvl5pPr marL="1371600" indent="0">
              <a:buFontTx/>
              <a:buNone/>
              <a:defRPr>
                <a:solidFill>
                  <a:schemeClr val="accent4"/>
                </a:solidFill>
              </a:defRPr>
            </a:lvl5pPr>
          </a:lstStyle>
          <a:p>
            <a:pPr lvl="0"/>
            <a:r>
              <a:rPr lang="ru-RU" dirty="0"/>
              <a:t>Образец текста</a:t>
            </a:r>
          </a:p>
        </p:txBody>
      </p:sp>
      <p:pic>
        <p:nvPicPr>
          <p:cNvPr id="4" name="Рисунок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9322" y="4717238"/>
            <a:ext cx="906263" cy="251241"/>
          </a:xfrm>
          <a:prstGeom prst="rect">
            <a:avLst/>
          </a:prstGeom>
        </p:spPr>
      </p:pic>
    </p:spTree>
    <p:extLst>
      <p:ext uri="{BB962C8B-B14F-4D97-AF65-F5344CB8AC3E}">
        <p14:creationId xmlns:p14="http://schemas.microsoft.com/office/powerpoint/2010/main" val="3580271029"/>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parator Slide">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326232" y="2198956"/>
            <a:ext cx="4342753" cy="745589"/>
          </a:xfrm>
        </p:spPr>
        <p:txBody>
          <a:bodyPr anchor="t" anchorCtr="0">
            <a:spAutoFit/>
          </a:bodyPr>
          <a:lstStyle>
            <a:lvl1pPr>
              <a:lnSpc>
                <a:spcPct val="85000"/>
              </a:lnSpc>
              <a:defRPr sz="2850" baseline="0">
                <a:solidFill>
                  <a:schemeClr val="bg1"/>
                </a:solidFill>
                <a:latin typeface="Gill Sans MT" panose="020B0502020104020203"/>
              </a:defRPr>
            </a:lvl1pPr>
          </a:lstStyle>
          <a:p>
            <a:r>
              <a:rPr lang="en-US" dirty="0"/>
              <a:t>THREAT</a:t>
            </a:r>
            <a:br>
              <a:rPr lang="en-US" dirty="0"/>
            </a:br>
            <a:r>
              <a:rPr lang="en-US" dirty="0"/>
              <a:t>LANDSCAPE</a:t>
            </a:r>
            <a:endParaRPr lang="ru-RU" dirty="0"/>
          </a:p>
        </p:txBody>
      </p:sp>
      <p:pic>
        <p:nvPicPr>
          <p:cNvPr id="5" name="Рисунок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8492" y="4717238"/>
            <a:ext cx="908007" cy="251725"/>
          </a:xfrm>
          <a:prstGeom prst="rect">
            <a:avLst/>
          </a:prstGeom>
        </p:spPr>
      </p:pic>
    </p:spTree>
    <p:extLst>
      <p:ext uri="{BB962C8B-B14F-4D97-AF65-F5344CB8AC3E}">
        <p14:creationId xmlns:p14="http://schemas.microsoft.com/office/powerpoint/2010/main" val="79129128"/>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nal_slide_We_protect">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2017419" y="2341568"/>
            <a:ext cx="5095307" cy="290849"/>
          </a:xfrm>
        </p:spPr>
        <p:txBody>
          <a:bodyPr wrap="square" lIns="0" tIns="0" rIns="0" bIns="0" anchor="t" anchorCtr="0">
            <a:noAutofit/>
          </a:bodyPr>
          <a:lstStyle>
            <a:lvl1pPr algn="ctr">
              <a:defRPr sz="2100" baseline="0">
                <a:solidFill>
                  <a:schemeClr val="bg1"/>
                </a:solidFill>
                <a:latin typeface="Gill Sans MT" panose="020B0502020104020203"/>
              </a:defRPr>
            </a:lvl1pPr>
          </a:lstStyle>
          <a:p>
            <a:r>
              <a:rPr lang="en-US" dirty="0"/>
              <a:t>WE PROTECT WHAT MATTERS MOST</a:t>
            </a:r>
            <a:endParaRPr lang="ru-RU" dirty="0"/>
          </a:p>
        </p:txBody>
      </p:sp>
      <p:pic>
        <p:nvPicPr>
          <p:cNvPr id="3" name="Рисунок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61" y="3404182"/>
            <a:ext cx="1447223" cy="401211"/>
          </a:xfrm>
          <a:prstGeom prst="rect">
            <a:avLst/>
          </a:prstGeom>
        </p:spPr>
      </p:pic>
    </p:spTree>
    <p:extLst>
      <p:ext uri="{BB962C8B-B14F-4D97-AF65-F5344CB8AC3E}">
        <p14:creationId xmlns:p14="http://schemas.microsoft.com/office/powerpoint/2010/main" val="76454160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inal_slide_Let's_talk?">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326780" y="2341568"/>
            <a:ext cx="3137204" cy="290849"/>
          </a:xfrm>
        </p:spPr>
        <p:txBody>
          <a:bodyPr wrap="square" lIns="0" tIns="0" rIns="0" bIns="0" anchor="t" anchorCtr="0">
            <a:noAutofit/>
          </a:bodyPr>
          <a:lstStyle>
            <a:lvl1pPr algn="l">
              <a:defRPr sz="2100" baseline="0">
                <a:solidFill>
                  <a:schemeClr val="bg1"/>
                </a:solidFill>
              </a:defRPr>
            </a:lvl1pPr>
          </a:lstStyle>
          <a:p>
            <a:r>
              <a:rPr lang="en-US" dirty="0"/>
              <a:t>LET’S TALK?</a:t>
            </a:r>
            <a:endParaRPr lang="ru-RU" dirty="0"/>
          </a:p>
        </p:txBody>
      </p:sp>
      <p:sp>
        <p:nvSpPr>
          <p:cNvPr id="4" name="Текст 6"/>
          <p:cNvSpPr>
            <a:spLocks noGrp="1"/>
          </p:cNvSpPr>
          <p:nvPr>
            <p:ph type="body" sz="quarter" idx="52" hasCustomPrompt="1"/>
          </p:nvPr>
        </p:nvSpPr>
        <p:spPr>
          <a:xfrm>
            <a:off x="326232" y="2955715"/>
            <a:ext cx="3137752" cy="846386"/>
          </a:xfrm>
        </p:spPr>
        <p:txBody>
          <a:bodyPr wrap="square" lIns="0" tIns="0" rIns="0" bIns="0" anchor="t" anchorCtr="0">
            <a:noAutofit/>
          </a:bodyPr>
          <a:lstStyle>
            <a:lvl1pPr marL="0" indent="0" algn="l">
              <a:lnSpc>
                <a:spcPct val="100000"/>
              </a:lnSpc>
              <a:spcBef>
                <a:spcPts val="75"/>
              </a:spcBef>
              <a:buFontTx/>
              <a:buNone/>
              <a:defRPr sz="1050" b="0" baseline="0">
                <a:solidFill>
                  <a:schemeClr val="bg1"/>
                </a:solidFill>
                <a:latin typeface="+mn-lt"/>
              </a:defRPr>
            </a:lvl1pPr>
          </a:lstStyle>
          <a:p>
            <a:pPr lvl="0"/>
            <a:r>
              <a:rPr lang="en-US" dirty="0"/>
              <a:t>Kaspersky Lab HQ</a:t>
            </a:r>
          </a:p>
          <a:p>
            <a:pPr lvl="0"/>
            <a:r>
              <a:rPr lang="en-US" dirty="0"/>
              <a:t>39A/3 </a:t>
            </a:r>
            <a:r>
              <a:rPr lang="en-US" dirty="0" err="1"/>
              <a:t>Leningradskoe</a:t>
            </a:r>
            <a:r>
              <a:rPr lang="en-US" dirty="0"/>
              <a:t> </a:t>
            </a:r>
            <a:r>
              <a:rPr lang="en-US" dirty="0" err="1"/>
              <a:t>Shosse</a:t>
            </a:r>
            <a:endParaRPr lang="en-US" dirty="0"/>
          </a:p>
          <a:p>
            <a:pPr lvl="0"/>
            <a:r>
              <a:rPr lang="en-US" dirty="0"/>
              <a:t>Moscow, 125212, Russian Federation</a:t>
            </a:r>
          </a:p>
          <a:p>
            <a:pPr lvl="0"/>
            <a:r>
              <a:rPr lang="en-US" dirty="0"/>
              <a:t>Tel: +7 (495) 797-8700</a:t>
            </a:r>
          </a:p>
          <a:p>
            <a:pPr lvl="0"/>
            <a:r>
              <a:rPr lang="en-US" dirty="0"/>
              <a:t>www.kaspersky.com</a:t>
            </a:r>
            <a:endParaRPr lang="ru-RU" dirty="0"/>
          </a:p>
        </p:txBody>
      </p:sp>
      <p:pic>
        <p:nvPicPr>
          <p:cNvPr id="5" name="Рисунок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615" y="4125400"/>
            <a:ext cx="1120153" cy="310538"/>
          </a:xfrm>
          <a:prstGeom prst="rect">
            <a:avLst/>
          </a:prstGeom>
        </p:spPr>
      </p:pic>
    </p:spTree>
    <p:extLst>
      <p:ext uri="{BB962C8B-B14F-4D97-AF65-F5344CB8AC3E}">
        <p14:creationId xmlns:p14="http://schemas.microsoft.com/office/powerpoint/2010/main" val="2624594385"/>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Header">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4415" y="4714869"/>
            <a:ext cx="914742" cy="253592"/>
          </a:xfrm>
          <a:prstGeom prst="rect">
            <a:avLst/>
          </a:prstGeom>
        </p:spPr>
      </p:pic>
    </p:spTree>
    <p:extLst>
      <p:ext uri="{BB962C8B-B14F-4D97-AF65-F5344CB8AC3E}">
        <p14:creationId xmlns:p14="http://schemas.microsoft.com/office/powerpoint/2010/main" val="4089761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Подзаголовок 2"/>
          <p:cNvSpPr>
            <a:spLocks noGrp="1"/>
          </p:cNvSpPr>
          <p:nvPr>
            <p:ph type="subTitle" idx="1" hasCustomPrompt="1"/>
          </p:nvPr>
        </p:nvSpPr>
        <p:spPr>
          <a:xfrm>
            <a:off x="502445" y="992560"/>
            <a:ext cx="4018665" cy="186974"/>
          </a:xfrm>
        </p:spPr>
        <p:txBody>
          <a:bodyPr wrap="square" lIns="0" tIns="0" rIns="0" bIns="0">
            <a:spAutoFit/>
          </a:bodyPr>
          <a:lstStyle>
            <a:lvl1pPr marL="0" indent="0" algn="l">
              <a:buNone/>
              <a:defRPr sz="135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dirty="0"/>
              <a:t>ОБРАЗЕЦ ПОДЗАГОЛОВКА</a:t>
            </a:r>
          </a:p>
        </p:txBody>
      </p:sp>
      <p:sp>
        <p:nvSpPr>
          <p:cNvPr id="24" name="Текст 23"/>
          <p:cNvSpPr>
            <a:spLocks noGrp="1"/>
          </p:cNvSpPr>
          <p:nvPr>
            <p:ph type="body" sz="quarter" idx="36"/>
          </p:nvPr>
        </p:nvSpPr>
        <p:spPr>
          <a:xfrm>
            <a:off x="502446" y="1343607"/>
            <a:ext cx="4018360" cy="1419963"/>
          </a:xfrm>
        </p:spPr>
        <p:txBody>
          <a:bodyPr lIns="0" tIns="0" rIns="0" bIns="0">
            <a:noAutofit/>
          </a:bodyPr>
          <a:lstStyle>
            <a:lvl1pPr marL="0" indent="0">
              <a:buFontTx/>
              <a:buNone/>
              <a:defRPr sz="1050">
                <a:solidFill>
                  <a:schemeClr val="bg1"/>
                </a:solidFill>
              </a:defRPr>
            </a:lvl1pPr>
            <a:lvl2pPr marL="342900" indent="0">
              <a:buFontTx/>
              <a:buNone/>
              <a:defRPr>
                <a:solidFill>
                  <a:schemeClr val="accent4"/>
                </a:solidFill>
              </a:defRPr>
            </a:lvl2pPr>
            <a:lvl3pPr marL="685800" indent="0">
              <a:buFontTx/>
              <a:buNone/>
              <a:defRPr>
                <a:solidFill>
                  <a:schemeClr val="accent4"/>
                </a:solidFill>
              </a:defRPr>
            </a:lvl3pPr>
            <a:lvl4pPr marL="1028700" indent="0">
              <a:buFontTx/>
              <a:buNone/>
              <a:defRPr>
                <a:solidFill>
                  <a:schemeClr val="accent4"/>
                </a:solidFill>
              </a:defRPr>
            </a:lvl4pPr>
            <a:lvl5pPr marL="1371600" indent="0">
              <a:buFontTx/>
              <a:buNone/>
              <a:defRPr>
                <a:solidFill>
                  <a:schemeClr val="accent4"/>
                </a:solidFill>
              </a:defRPr>
            </a:lvl5pPr>
          </a:lstStyle>
          <a:p>
            <a:pPr lvl="0"/>
            <a:r>
              <a:rPr lang="ru-RU" dirty="0"/>
              <a:t>Образец текста</a:t>
            </a:r>
          </a:p>
        </p:txBody>
      </p:sp>
      <p:sp>
        <p:nvSpPr>
          <p:cNvPr id="7" name="Заголовок 6"/>
          <p:cNvSpPr>
            <a:spLocks noGrp="1"/>
          </p:cNvSpPr>
          <p:nvPr>
            <p:ph type="title" hasCustomPrompt="1"/>
          </p:nvPr>
        </p:nvSpPr>
        <p:spPr>
          <a:xfrm>
            <a:off x="502445" y="306415"/>
            <a:ext cx="8139111" cy="249299"/>
          </a:xfrm>
        </p:spPr>
        <p:txBody>
          <a:bodyPr/>
          <a:lstStyle/>
          <a:p>
            <a:r>
              <a:rPr lang="ru-RU" dirty="0"/>
              <a:t>ОБРАЗЕЦ ЗАГОЛОВКА</a:t>
            </a:r>
          </a:p>
        </p:txBody>
      </p:sp>
    </p:spTree>
    <p:extLst>
      <p:ext uri="{BB962C8B-B14F-4D97-AF65-F5344CB8AC3E}">
        <p14:creationId xmlns:p14="http://schemas.microsoft.com/office/powerpoint/2010/main" val="14202545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60973" y="428897"/>
            <a:ext cx="7822053" cy="311945"/>
          </a:xfrm>
        </p:spPr>
        <p:txBody>
          <a:bodyPr lIns="0" tIns="0" rIns="0" bIns="0"/>
          <a:lstStyle>
            <a:lvl1pPr>
              <a:defRPr sz="2252" b="1" i="0">
                <a:solidFill>
                  <a:schemeClr val="bg1"/>
                </a:solidFill>
                <a:latin typeface="Arial"/>
                <a:cs typeface="Arial"/>
              </a:defRPr>
            </a:lvl1pPr>
          </a:lstStyle>
          <a:p>
            <a:endParaRPr/>
          </a:p>
        </p:txBody>
      </p:sp>
      <p:sp>
        <p:nvSpPr>
          <p:cNvPr id="3" name="Holder 3"/>
          <p:cNvSpPr>
            <a:spLocks noGrp="1"/>
          </p:cNvSpPr>
          <p:nvPr>
            <p:ph type="body" idx="1"/>
          </p:nvPr>
        </p:nvSpPr>
        <p:spPr>
          <a:xfrm>
            <a:off x="939275" y="2100962"/>
            <a:ext cx="7265451" cy="171489"/>
          </a:xfrm>
        </p:spPr>
        <p:txBody>
          <a:bodyPr lIns="0" tIns="0" rIns="0" bIns="0"/>
          <a:lstStyle>
            <a:lvl1pPr>
              <a:defRPr sz="1115" b="1" i="0">
                <a:solidFill>
                  <a:schemeClr val="bg1"/>
                </a:solidFill>
                <a:latin typeface="Arial"/>
                <a:cs typeface="Arial"/>
              </a:defRPr>
            </a:lvl1pPr>
          </a:lstStyle>
          <a:p>
            <a:endParaRPr/>
          </a:p>
        </p:txBody>
      </p:sp>
    </p:spTree>
    <p:extLst>
      <p:ext uri="{BB962C8B-B14F-4D97-AF65-F5344CB8AC3E}">
        <p14:creationId xmlns:p14="http://schemas.microsoft.com/office/powerpoint/2010/main" val="172408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subhead">
    <p:spTree>
      <p:nvGrpSpPr>
        <p:cNvPr id="1" name=""/>
        <p:cNvGrpSpPr/>
        <p:nvPr/>
      </p:nvGrpSpPr>
      <p:grpSpPr>
        <a:xfrm>
          <a:off x="0" y="0"/>
          <a:ext cx="0" cy="0"/>
          <a:chOff x="0" y="0"/>
          <a:chExt cx="0" cy="0"/>
        </a:xfrm>
      </p:grpSpPr>
      <p:sp>
        <p:nvSpPr>
          <p:cNvPr id="15" name="Текст 6"/>
          <p:cNvSpPr>
            <a:spLocks noGrp="1"/>
          </p:cNvSpPr>
          <p:nvPr>
            <p:ph type="body" sz="quarter" idx="11" hasCustomPrompt="1"/>
          </p:nvPr>
        </p:nvSpPr>
        <p:spPr>
          <a:xfrm>
            <a:off x="863589" y="951571"/>
            <a:ext cx="5148571" cy="1476163"/>
          </a:xfrm>
          <a:prstGeom prst="rect">
            <a:avLst/>
          </a:prstGeom>
        </p:spPr>
        <p:txBody>
          <a:bodyPr/>
          <a:lstStyle>
            <a:lvl1pPr marL="0" indent="0">
              <a:spcBef>
                <a:spcPts val="0"/>
              </a:spcBef>
              <a:buNone/>
              <a:defRPr sz="3500">
                <a:latin typeface="Kaspersky Sans Display Semibold" panose="020B0003020000020004" pitchFamily="34" charset="0"/>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pPr lvl="0">
              <a:spcBef>
                <a:spcPct val="20000"/>
              </a:spcBef>
              <a:defRPr/>
            </a:pPr>
            <a:r>
              <a:rPr lang="en-US" dirty="0"/>
              <a:t>Empty slide for drop-in tables &amp; charts</a:t>
            </a:r>
          </a:p>
        </p:txBody>
      </p:sp>
      <p:sp>
        <p:nvSpPr>
          <p:cNvPr id="10" name="TextBox 9">
            <a:extLst>
              <a:ext uri="{FF2B5EF4-FFF2-40B4-BE49-F238E27FC236}">
                <a16:creationId xmlns:a16="http://schemas.microsoft.com/office/drawing/2014/main" id="{6A1D9317-49B3-4925-A0C5-F488C407CE03}"/>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sp>
        <p:nvSpPr>
          <p:cNvPr id="7" name="Текст 3">
            <a:extLst>
              <a:ext uri="{FF2B5EF4-FFF2-40B4-BE49-F238E27FC236}">
                <a16:creationId xmlns:a16="http://schemas.microsoft.com/office/drawing/2014/main" id="{B76965EF-9460-4A27-BA06-36B9BD349018}"/>
              </a:ext>
            </a:extLst>
          </p:cNvPr>
          <p:cNvSpPr>
            <a:spLocks noGrp="1"/>
          </p:cNvSpPr>
          <p:nvPr>
            <p:ph type="body" sz="quarter" idx="13" hasCustomPrompt="1"/>
          </p:nvPr>
        </p:nvSpPr>
        <p:spPr>
          <a:xfrm>
            <a:off x="874255" y="2319722"/>
            <a:ext cx="4428479" cy="1152128"/>
          </a:xfrm>
          <a:prstGeom prst="rect">
            <a:avLst/>
          </a:prstGeom>
        </p:spPr>
        <p:txBody>
          <a:bodyPr/>
          <a:lstStyle>
            <a:lvl1pPr marL="0" indent="0">
              <a:spcBef>
                <a:spcPts val="0"/>
              </a:spcBef>
              <a:buSzPct val="80000"/>
              <a:buFontTx/>
              <a:buBlip>
                <a:blip r:embed="rId2"/>
              </a:buBlip>
              <a:defRPr sz="18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br>
              <a:rPr lang="en-US" dirty="0"/>
            </a:br>
            <a:r>
              <a:rPr lang="en-US" dirty="0"/>
              <a:t>This is an empty slide. Paste infographics, charts, and tables you create with other tools here.</a:t>
            </a:r>
            <a:endParaRPr lang="ru-RU" dirty="0"/>
          </a:p>
        </p:txBody>
      </p:sp>
    </p:spTree>
    <p:extLst>
      <p:ext uri="{BB962C8B-B14F-4D97-AF65-F5344CB8AC3E}">
        <p14:creationId xmlns:p14="http://schemas.microsoft.com/office/powerpoint/2010/main" val="2836294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lyphs">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lvl1pPr>
              <a:defRPr cap="all" baseline="0"/>
            </a:lvl1pPr>
          </a:lstStyle>
          <a:p>
            <a:r>
              <a:rPr lang="ru-RU" dirty="0"/>
              <a:t>ОБРАЗЕЦ ЗАГОЛОВКА</a:t>
            </a:r>
          </a:p>
        </p:txBody>
      </p:sp>
      <p:sp>
        <p:nvSpPr>
          <p:cNvPr id="90" name="Текст 88"/>
          <p:cNvSpPr>
            <a:spLocks noGrp="1"/>
          </p:cNvSpPr>
          <p:nvPr>
            <p:ph type="body" sz="quarter" idx="10"/>
          </p:nvPr>
        </p:nvSpPr>
        <p:spPr>
          <a:xfrm>
            <a:off x="326233" y="1686750"/>
            <a:ext cx="1365932" cy="411799"/>
          </a:xfrm>
        </p:spPr>
        <p:txBody>
          <a:bodyPr/>
          <a:lstStyle>
            <a:lvl1pPr marL="0" indent="0" algn="ctr">
              <a:lnSpc>
                <a:spcPts val="1050"/>
              </a:lnSpc>
              <a:spcBef>
                <a:spcPts val="0"/>
              </a:spcBef>
              <a:buNone/>
              <a:defRPr sz="750"/>
            </a:lvl1pPr>
          </a:lstStyle>
          <a:p>
            <a:pPr lvl="0"/>
            <a:endParaRPr lang="ru-RU" dirty="0"/>
          </a:p>
        </p:txBody>
      </p:sp>
      <p:sp>
        <p:nvSpPr>
          <p:cNvPr id="91" name="Текст 88"/>
          <p:cNvSpPr>
            <a:spLocks noGrp="1"/>
          </p:cNvSpPr>
          <p:nvPr>
            <p:ph type="body" sz="quarter" idx="11"/>
          </p:nvPr>
        </p:nvSpPr>
        <p:spPr>
          <a:xfrm>
            <a:off x="1751731" y="1686750"/>
            <a:ext cx="1365935" cy="411799"/>
          </a:xfrm>
        </p:spPr>
        <p:txBody>
          <a:bodyPr/>
          <a:lstStyle>
            <a:lvl1pPr marL="0" indent="0" algn="ctr">
              <a:lnSpc>
                <a:spcPts val="1050"/>
              </a:lnSpc>
              <a:spcBef>
                <a:spcPts val="0"/>
              </a:spcBef>
              <a:buNone/>
              <a:defRPr sz="750"/>
            </a:lvl1pPr>
          </a:lstStyle>
          <a:p>
            <a:pPr lvl="0"/>
            <a:endParaRPr lang="ru-RU" dirty="0"/>
          </a:p>
        </p:txBody>
      </p:sp>
      <p:sp>
        <p:nvSpPr>
          <p:cNvPr id="92" name="Текст 88"/>
          <p:cNvSpPr>
            <a:spLocks noGrp="1"/>
          </p:cNvSpPr>
          <p:nvPr>
            <p:ph type="body" sz="quarter" idx="12"/>
          </p:nvPr>
        </p:nvSpPr>
        <p:spPr>
          <a:xfrm>
            <a:off x="3177234" y="1686750"/>
            <a:ext cx="1365932" cy="411799"/>
          </a:xfrm>
        </p:spPr>
        <p:txBody>
          <a:bodyPr/>
          <a:lstStyle>
            <a:lvl1pPr marL="0" indent="0" algn="ctr">
              <a:lnSpc>
                <a:spcPts val="1050"/>
              </a:lnSpc>
              <a:spcBef>
                <a:spcPts val="0"/>
              </a:spcBef>
              <a:buNone/>
              <a:defRPr sz="750"/>
            </a:lvl1pPr>
          </a:lstStyle>
          <a:p>
            <a:pPr lvl="0"/>
            <a:endParaRPr lang="ru-RU" dirty="0"/>
          </a:p>
        </p:txBody>
      </p:sp>
      <p:sp>
        <p:nvSpPr>
          <p:cNvPr id="93" name="Текст 88"/>
          <p:cNvSpPr>
            <a:spLocks noGrp="1"/>
          </p:cNvSpPr>
          <p:nvPr>
            <p:ph type="body" sz="quarter" idx="13"/>
          </p:nvPr>
        </p:nvSpPr>
        <p:spPr>
          <a:xfrm>
            <a:off x="4602733" y="1686750"/>
            <a:ext cx="1365935" cy="411799"/>
          </a:xfrm>
        </p:spPr>
        <p:txBody>
          <a:bodyPr/>
          <a:lstStyle>
            <a:lvl1pPr marL="0" indent="0" algn="ctr">
              <a:lnSpc>
                <a:spcPts val="1050"/>
              </a:lnSpc>
              <a:spcBef>
                <a:spcPts val="0"/>
              </a:spcBef>
              <a:buNone/>
              <a:defRPr sz="750"/>
            </a:lvl1pPr>
          </a:lstStyle>
          <a:p>
            <a:pPr lvl="0"/>
            <a:endParaRPr lang="ru-RU" dirty="0"/>
          </a:p>
        </p:txBody>
      </p:sp>
      <p:sp>
        <p:nvSpPr>
          <p:cNvPr id="94" name="Текст 88"/>
          <p:cNvSpPr>
            <a:spLocks noGrp="1"/>
          </p:cNvSpPr>
          <p:nvPr>
            <p:ph type="body" sz="quarter" idx="14"/>
          </p:nvPr>
        </p:nvSpPr>
        <p:spPr>
          <a:xfrm>
            <a:off x="6028235" y="1686750"/>
            <a:ext cx="1365935" cy="411799"/>
          </a:xfrm>
        </p:spPr>
        <p:txBody>
          <a:bodyPr/>
          <a:lstStyle>
            <a:lvl1pPr marL="0" indent="0" algn="ctr">
              <a:lnSpc>
                <a:spcPts val="1050"/>
              </a:lnSpc>
              <a:spcBef>
                <a:spcPts val="0"/>
              </a:spcBef>
              <a:buNone/>
              <a:defRPr sz="750"/>
            </a:lvl1pPr>
          </a:lstStyle>
          <a:p>
            <a:pPr lvl="0"/>
            <a:endParaRPr lang="ru-RU" dirty="0"/>
          </a:p>
        </p:txBody>
      </p:sp>
      <p:sp>
        <p:nvSpPr>
          <p:cNvPr id="95" name="Текст 88"/>
          <p:cNvSpPr>
            <a:spLocks noGrp="1"/>
          </p:cNvSpPr>
          <p:nvPr>
            <p:ph type="body" sz="quarter" idx="15"/>
          </p:nvPr>
        </p:nvSpPr>
        <p:spPr>
          <a:xfrm>
            <a:off x="7453738" y="1686750"/>
            <a:ext cx="1361651" cy="411799"/>
          </a:xfrm>
        </p:spPr>
        <p:txBody>
          <a:bodyPr/>
          <a:lstStyle>
            <a:lvl1pPr marL="0" indent="0" algn="ctr">
              <a:lnSpc>
                <a:spcPts val="1050"/>
              </a:lnSpc>
              <a:spcBef>
                <a:spcPts val="0"/>
              </a:spcBef>
              <a:buNone/>
              <a:defRPr sz="750"/>
            </a:lvl1pPr>
          </a:lstStyle>
          <a:p>
            <a:pPr lvl="0"/>
            <a:endParaRPr lang="ru-RU" dirty="0"/>
          </a:p>
        </p:txBody>
      </p:sp>
      <p:sp>
        <p:nvSpPr>
          <p:cNvPr id="97" name="Текст 88"/>
          <p:cNvSpPr>
            <a:spLocks noGrp="1"/>
          </p:cNvSpPr>
          <p:nvPr>
            <p:ph type="body" sz="quarter" idx="16"/>
          </p:nvPr>
        </p:nvSpPr>
        <p:spPr>
          <a:xfrm>
            <a:off x="326233" y="4439959"/>
            <a:ext cx="1365932" cy="411799"/>
          </a:xfrm>
        </p:spPr>
        <p:txBody>
          <a:bodyPr/>
          <a:lstStyle>
            <a:lvl1pPr marL="0" indent="0" algn="ctr">
              <a:lnSpc>
                <a:spcPts val="1050"/>
              </a:lnSpc>
              <a:spcBef>
                <a:spcPts val="0"/>
              </a:spcBef>
              <a:buNone/>
              <a:defRPr sz="750"/>
            </a:lvl1pPr>
          </a:lstStyle>
          <a:p>
            <a:pPr lvl="0"/>
            <a:endParaRPr lang="ru-RU" dirty="0"/>
          </a:p>
        </p:txBody>
      </p:sp>
      <p:sp>
        <p:nvSpPr>
          <p:cNvPr id="98" name="Текст 88"/>
          <p:cNvSpPr>
            <a:spLocks noGrp="1"/>
          </p:cNvSpPr>
          <p:nvPr>
            <p:ph type="body" sz="quarter" idx="17"/>
          </p:nvPr>
        </p:nvSpPr>
        <p:spPr>
          <a:xfrm>
            <a:off x="1751731" y="4439959"/>
            <a:ext cx="1365935" cy="411799"/>
          </a:xfrm>
        </p:spPr>
        <p:txBody>
          <a:bodyPr/>
          <a:lstStyle>
            <a:lvl1pPr marL="0" indent="0" algn="ctr">
              <a:lnSpc>
                <a:spcPts val="1050"/>
              </a:lnSpc>
              <a:spcBef>
                <a:spcPts val="0"/>
              </a:spcBef>
              <a:buNone/>
              <a:defRPr sz="750"/>
            </a:lvl1pPr>
          </a:lstStyle>
          <a:p>
            <a:pPr lvl="0"/>
            <a:endParaRPr lang="ru-RU" dirty="0"/>
          </a:p>
        </p:txBody>
      </p:sp>
      <p:sp>
        <p:nvSpPr>
          <p:cNvPr id="99" name="Текст 88"/>
          <p:cNvSpPr>
            <a:spLocks noGrp="1"/>
          </p:cNvSpPr>
          <p:nvPr>
            <p:ph type="body" sz="quarter" idx="18"/>
          </p:nvPr>
        </p:nvSpPr>
        <p:spPr>
          <a:xfrm>
            <a:off x="3177234" y="4439959"/>
            <a:ext cx="1365932" cy="411799"/>
          </a:xfrm>
        </p:spPr>
        <p:txBody>
          <a:bodyPr/>
          <a:lstStyle>
            <a:lvl1pPr marL="0" indent="0" algn="ctr">
              <a:lnSpc>
                <a:spcPts val="1050"/>
              </a:lnSpc>
              <a:spcBef>
                <a:spcPts val="0"/>
              </a:spcBef>
              <a:buNone/>
              <a:defRPr sz="750"/>
            </a:lvl1pPr>
          </a:lstStyle>
          <a:p>
            <a:pPr lvl="0"/>
            <a:endParaRPr lang="ru-RU" dirty="0"/>
          </a:p>
        </p:txBody>
      </p:sp>
      <p:sp>
        <p:nvSpPr>
          <p:cNvPr id="100" name="Текст 88"/>
          <p:cNvSpPr>
            <a:spLocks noGrp="1"/>
          </p:cNvSpPr>
          <p:nvPr>
            <p:ph type="body" sz="quarter" idx="19"/>
          </p:nvPr>
        </p:nvSpPr>
        <p:spPr>
          <a:xfrm>
            <a:off x="4602733" y="4439959"/>
            <a:ext cx="1365935" cy="411799"/>
          </a:xfrm>
        </p:spPr>
        <p:txBody>
          <a:bodyPr/>
          <a:lstStyle>
            <a:lvl1pPr marL="0" indent="0" algn="ctr">
              <a:lnSpc>
                <a:spcPts val="1050"/>
              </a:lnSpc>
              <a:spcBef>
                <a:spcPts val="0"/>
              </a:spcBef>
              <a:buNone/>
              <a:defRPr sz="750"/>
            </a:lvl1pPr>
          </a:lstStyle>
          <a:p>
            <a:pPr lvl="0"/>
            <a:endParaRPr lang="ru-RU" dirty="0"/>
          </a:p>
        </p:txBody>
      </p:sp>
      <p:sp>
        <p:nvSpPr>
          <p:cNvPr id="101" name="Текст 88"/>
          <p:cNvSpPr>
            <a:spLocks noGrp="1"/>
          </p:cNvSpPr>
          <p:nvPr>
            <p:ph type="body" sz="quarter" idx="20"/>
          </p:nvPr>
        </p:nvSpPr>
        <p:spPr>
          <a:xfrm>
            <a:off x="6028235" y="4439959"/>
            <a:ext cx="1365935" cy="411799"/>
          </a:xfrm>
        </p:spPr>
        <p:txBody>
          <a:bodyPr/>
          <a:lstStyle>
            <a:lvl1pPr marL="0" indent="0" algn="ctr">
              <a:lnSpc>
                <a:spcPts val="1050"/>
              </a:lnSpc>
              <a:spcBef>
                <a:spcPts val="0"/>
              </a:spcBef>
              <a:buNone/>
              <a:defRPr sz="750"/>
            </a:lvl1pPr>
          </a:lstStyle>
          <a:p>
            <a:pPr lvl="0"/>
            <a:endParaRPr lang="ru-RU" dirty="0"/>
          </a:p>
        </p:txBody>
      </p:sp>
      <p:sp>
        <p:nvSpPr>
          <p:cNvPr id="102" name="Текст 88"/>
          <p:cNvSpPr>
            <a:spLocks noGrp="1"/>
          </p:cNvSpPr>
          <p:nvPr>
            <p:ph type="body" sz="quarter" idx="21"/>
          </p:nvPr>
        </p:nvSpPr>
        <p:spPr>
          <a:xfrm>
            <a:off x="7453738" y="4439959"/>
            <a:ext cx="1361651" cy="411799"/>
          </a:xfrm>
        </p:spPr>
        <p:txBody>
          <a:bodyPr/>
          <a:lstStyle>
            <a:lvl1pPr marL="0" indent="0" algn="ctr">
              <a:lnSpc>
                <a:spcPts val="1050"/>
              </a:lnSpc>
              <a:spcBef>
                <a:spcPts val="0"/>
              </a:spcBef>
              <a:buNone/>
              <a:defRPr sz="750"/>
            </a:lvl1pPr>
          </a:lstStyle>
          <a:p>
            <a:pPr lvl="0"/>
            <a:endParaRPr lang="ru-RU" dirty="0"/>
          </a:p>
        </p:txBody>
      </p:sp>
      <p:sp>
        <p:nvSpPr>
          <p:cNvPr id="104" name="Текст 88"/>
          <p:cNvSpPr>
            <a:spLocks noGrp="1"/>
          </p:cNvSpPr>
          <p:nvPr>
            <p:ph type="body" sz="quarter" idx="22"/>
          </p:nvPr>
        </p:nvSpPr>
        <p:spPr>
          <a:xfrm>
            <a:off x="326233" y="3062800"/>
            <a:ext cx="1365932" cy="411799"/>
          </a:xfrm>
        </p:spPr>
        <p:txBody>
          <a:bodyPr/>
          <a:lstStyle>
            <a:lvl1pPr marL="0" indent="0" algn="ctr">
              <a:lnSpc>
                <a:spcPts val="1050"/>
              </a:lnSpc>
              <a:spcBef>
                <a:spcPts val="0"/>
              </a:spcBef>
              <a:buNone/>
              <a:defRPr sz="750"/>
            </a:lvl1pPr>
          </a:lstStyle>
          <a:p>
            <a:pPr lvl="0"/>
            <a:endParaRPr lang="ru-RU" dirty="0"/>
          </a:p>
        </p:txBody>
      </p:sp>
      <p:sp>
        <p:nvSpPr>
          <p:cNvPr id="105" name="Текст 88"/>
          <p:cNvSpPr>
            <a:spLocks noGrp="1"/>
          </p:cNvSpPr>
          <p:nvPr>
            <p:ph type="body" sz="quarter" idx="23"/>
          </p:nvPr>
        </p:nvSpPr>
        <p:spPr>
          <a:xfrm>
            <a:off x="1751731" y="3062800"/>
            <a:ext cx="1365935" cy="411799"/>
          </a:xfrm>
        </p:spPr>
        <p:txBody>
          <a:bodyPr/>
          <a:lstStyle>
            <a:lvl1pPr marL="0" indent="0" algn="ctr">
              <a:lnSpc>
                <a:spcPts val="1050"/>
              </a:lnSpc>
              <a:spcBef>
                <a:spcPts val="0"/>
              </a:spcBef>
              <a:buNone/>
              <a:defRPr sz="750"/>
            </a:lvl1pPr>
          </a:lstStyle>
          <a:p>
            <a:pPr lvl="0"/>
            <a:endParaRPr lang="ru-RU" dirty="0"/>
          </a:p>
        </p:txBody>
      </p:sp>
      <p:sp>
        <p:nvSpPr>
          <p:cNvPr id="106" name="Текст 88"/>
          <p:cNvSpPr>
            <a:spLocks noGrp="1"/>
          </p:cNvSpPr>
          <p:nvPr>
            <p:ph type="body" sz="quarter" idx="24"/>
          </p:nvPr>
        </p:nvSpPr>
        <p:spPr>
          <a:xfrm>
            <a:off x="3177234" y="3062800"/>
            <a:ext cx="1365932" cy="411799"/>
          </a:xfrm>
        </p:spPr>
        <p:txBody>
          <a:bodyPr/>
          <a:lstStyle>
            <a:lvl1pPr marL="0" indent="0" algn="ctr">
              <a:lnSpc>
                <a:spcPts val="1050"/>
              </a:lnSpc>
              <a:spcBef>
                <a:spcPts val="0"/>
              </a:spcBef>
              <a:buNone/>
              <a:defRPr sz="750"/>
            </a:lvl1pPr>
          </a:lstStyle>
          <a:p>
            <a:pPr lvl="0"/>
            <a:endParaRPr lang="ru-RU" dirty="0"/>
          </a:p>
        </p:txBody>
      </p:sp>
      <p:sp>
        <p:nvSpPr>
          <p:cNvPr id="107" name="Текст 88"/>
          <p:cNvSpPr>
            <a:spLocks noGrp="1"/>
          </p:cNvSpPr>
          <p:nvPr>
            <p:ph type="body" sz="quarter" idx="25"/>
          </p:nvPr>
        </p:nvSpPr>
        <p:spPr>
          <a:xfrm>
            <a:off x="4602733" y="3062800"/>
            <a:ext cx="1365935" cy="411799"/>
          </a:xfrm>
        </p:spPr>
        <p:txBody>
          <a:bodyPr/>
          <a:lstStyle>
            <a:lvl1pPr marL="0" indent="0" algn="ctr">
              <a:lnSpc>
                <a:spcPts val="1050"/>
              </a:lnSpc>
              <a:spcBef>
                <a:spcPts val="0"/>
              </a:spcBef>
              <a:buNone/>
              <a:defRPr sz="750"/>
            </a:lvl1pPr>
          </a:lstStyle>
          <a:p>
            <a:pPr lvl="0"/>
            <a:endParaRPr lang="ru-RU" dirty="0"/>
          </a:p>
        </p:txBody>
      </p:sp>
      <p:sp>
        <p:nvSpPr>
          <p:cNvPr id="108" name="Текст 88"/>
          <p:cNvSpPr>
            <a:spLocks noGrp="1"/>
          </p:cNvSpPr>
          <p:nvPr>
            <p:ph type="body" sz="quarter" idx="26"/>
          </p:nvPr>
        </p:nvSpPr>
        <p:spPr>
          <a:xfrm>
            <a:off x="6028235" y="3062800"/>
            <a:ext cx="1365935" cy="411799"/>
          </a:xfrm>
        </p:spPr>
        <p:txBody>
          <a:bodyPr/>
          <a:lstStyle>
            <a:lvl1pPr marL="0" indent="0" algn="ctr">
              <a:lnSpc>
                <a:spcPts val="1050"/>
              </a:lnSpc>
              <a:spcBef>
                <a:spcPts val="0"/>
              </a:spcBef>
              <a:buNone/>
              <a:defRPr sz="750"/>
            </a:lvl1pPr>
          </a:lstStyle>
          <a:p>
            <a:pPr lvl="0"/>
            <a:endParaRPr lang="ru-RU" dirty="0"/>
          </a:p>
        </p:txBody>
      </p:sp>
      <p:sp>
        <p:nvSpPr>
          <p:cNvPr id="109" name="Текст 88"/>
          <p:cNvSpPr>
            <a:spLocks noGrp="1"/>
          </p:cNvSpPr>
          <p:nvPr>
            <p:ph type="body" sz="quarter" idx="27"/>
          </p:nvPr>
        </p:nvSpPr>
        <p:spPr>
          <a:xfrm>
            <a:off x="7453738" y="3062800"/>
            <a:ext cx="1361651" cy="411799"/>
          </a:xfrm>
        </p:spPr>
        <p:txBody>
          <a:bodyPr/>
          <a:lstStyle>
            <a:lvl1pPr marL="0" indent="0" algn="ctr">
              <a:lnSpc>
                <a:spcPts val="1050"/>
              </a:lnSpc>
              <a:spcBef>
                <a:spcPts val="0"/>
              </a:spcBef>
              <a:buNone/>
              <a:defRPr sz="750"/>
            </a:lvl1pPr>
          </a:lstStyle>
          <a:p>
            <a:pPr lvl="0"/>
            <a:endParaRPr lang="ru-RU" dirty="0"/>
          </a:p>
        </p:txBody>
      </p:sp>
    </p:spTree>
    <p:extLst>
      <p:ext uri="{BB962C8B-B14F-4D97-AF65-F5344CB8AC3E}">
        <p14:creationId xmlns:p14="http://schemas.microsoft.com/office/powerpoint/2010/main" val="3941713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intro/outro">
    <p:spTree>
      <p:nvGrpSpPr>
        <p:cNvPr id="1" name=""/>
        <p:cNvGrpSpPr/>
        <p:nvPr/>
      </p:nvGrpSpPr>
      <p:grpSpPr>
        <a:xfrm>
          <a:off x="0" y="0"/>
          <a:ext cx="0" cy="0"/>
          <a:chOff x="0" y="0"/>
          <a:chExt cx="0" cy="0"/>
        </a:xfrm>
      </p:grpSpPr>
      <p:sp>
        <p:nvSpPr>
          <p:cNvPr id="12" name="Text Placeholder 3"/>
          <p:cNvSpPr>
            <a:spLocks noGrp="1"/>
          </p:cNvSpPr>
          <p:nvPr>
            <p:ph type="body" sz="quarter" idx="10" hasCustomPrompt="1"/>
          </p:nvPr>
        </p:nvSpPr>
        <p:spPr>
          <a:xfrm>
            <a:off x="625347" y="2283210"/>
            <a:ext cx="7830000" cy="577081"/>
          </a:xfrm>
        </p:spPr>
        <p:txBody>
          <a:bodyPr lIns="0" anchor="ctr">
            <a:spAutoFit/>
          </a:bodyPr>
          <a:lstStyle>
            <a:lvl1pPr algn="l">
              <a:lnSpc>
                <a:spcPts val="4500"/>
              </a:lnSpc>
              <a:defRPr sz="4500" baseline="0">
                <a:solidFill>
                  <a:schemeClr val="bg1"/>
                </a:solidFill>
                <a:latin typeface="Kaspersky Sans" panose="020B0604020202020204" charset="0"/>
                <a:cs typeface="Segoe UI Semibold" panose="020B0702040204020203" pitchFamily="34" charset="0"/>
              </a:defRPr>
            </a:lvl1pPr>
          </a:lstStyle>
          <a:p>
            <a:pPr lvl="0"/>
            <a:r>
              <a:rPr lang="en-US" dirty="0"/>
              <a:t>Main title</a:t>
            </a:r>
            <a:endParaRPr lang="ru-RU"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7000" y="545006"/>
            <a:ext cx="1620000" cy="317520"/>
          </a:xfrm>
          <a:prstGeom prst="rect">
            <a:avLst/>
          </a:prstGeom>
        </p:spPr>
      </p:pic>
      <p:sp>
        <p:nvSpPr>
          <p:cNvPr id="6" name="Text Placeholder 5"/>
          <p:cNvSpPr>
            <a:spLocks noGrp="1"/>
          </p:cNvSpPr>
          <p:nvPr>
            <p:ph type="body" sz="quarter" idx="11" hasCustomPrompt="1"/>
          </p:nvPr>
        </p:nvSpPr>
        <p:spPr>
          <a:xfrm>
            <a:off x="625347" y="4099791"/>
            <a:ext cx="7830000" cy="612402"/>
          </a:xfrm>
        </p:spPr>
        <p:txBody>
          <a:bodyPr lIns="0" anchor="b">
            <a:normAutofit/>
          </a:bodyPr>
          <a:lstStyle>
            <a:lvl1pPr algn="l">
              <a:defRPr sz="1800">
                <a:solidFill>
                  <a:schemeClr val="bg1"/>
                </a:solidFill>
              </a:defRPr>
            </a:lvl1pPr>
          </a:lstStyle>
          <a:p>
            <a:pPr lvl="0"/>
            <a:r>
              <a:rPr lang="en-US" dirty="0"/>
              <a:t>Subtitle</a:t>
            </a:r>
            <a:endParaRPr lang="ru-RU" dirty="0"/>
          </a:p>
        </p:txBody>
      </p:sp>
    </p:spTree>
    <p:extLst>
      <p:ext uri="{BB962C8B-B14F-4D97-AF65-F5344CB8AC3E}">
        <p14:creationId xmlns:p14="http://schemas.microsoft.com/office/powerpoint/2010/main" val="31617078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3"/>
          <p:cNvSpPr>
            <a:spLocks noGrp="1"/>
          </p:cNvSpPr>
          <p:nvPr>
            <p:ph type="body" sz="quarter" idx="10" hasCustomPrompt="1"/>
          </p:nvPr>
        </p:nvSpPr>
        <p:spPr>
          <a:xfrm>
            <a:off x="625347" y="2237044"/>
            <a:ext cx="7830000" cy="669414"/>
          </a:xfrm>
        </p:spPr>
        <p:txBody>
          <a:bodyPr lIns="0" anchor="ctr">
            <a:spAutoFit/>
          </a:bodyPr>
          <a:lstStyle>
            <a:lvl1pPr algn="l">
              <a:lnSpc>
                <a:spcPts val="4500"/>
              </a:lnSpc>
              <a:defRPr sz="4500" baseline="0">
                <a:solidFill>
                  <a:schemeClr val="tx1"/>
                </a:solidFill>
                <a:latin typeface="Kaspersky Sans" panose="020B0604020202020204" charset="0"/>
                <a:cs typeface="Segoe UI Semibold" panose="020B0702040204020203" pitchFamily="34" charset="0"/>
              </a:defRPr>
            </a:lvl1pPr>
          </a:lstStyle>
          <a:p>
            <a:pPr lvl="0"/>
            <a:r>
              <a:rPr lang="en-US" dirty="0"/>
              <a:t>Quote</a:t>
            </a:r>
            <a:endParaRPr lang="ru-RU"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7001" y="545007"/>
            <a:ext cx="650010" cy="510908"/>
          </a:xfrm>
          <a:prstGeom prst="rect">
            <a:avLst/>
          </a:prstGeom>
        </p:spPr>
      </p:pic>
      <p:sp>
        <p:nvSpPr>
          <p:cNvPr id="5" name="Text Placeholder 5"/>
          <p:cNvSpPr>
            <a:spLocks noGrp="1"/>
          </p:cNvSpPr>
          <p:nvPr>
            <p:ph type="body" sz="quarter" idx="12" hasCustomPrompt="1"/>
          </p:nvPr>
        </p:nvSpPr>
        <p:spPr>
          <a:xfrm>
            <a:off x="625347" y="4099791"/>
            <a:ext cx="7830000" cy="612402"/>
          </a:xfrm>
        </p:spPr>
        <p:txBody>
          <a:bodyPr lIns="0" anchor="b">
            <a:normAutofit/>
          </a:bodyPr>
          <a:lstStyle>
            <a:lvl1pPr algn="l">
              <a:defRPr sz="1800">
                <a:solidFill>
                  <a:schemeClr val="tx1"/>
                </a:solidFill>
              </a:defRPr>
            </a:lvl1pPr>
          </a:lstStyle>
          <a:p>
            <a:pPr lvl="0"/>
            <a:r>
              <a:rPr lang="en-US" dirty="0"/>
              <a:t>Author</a:t>
            </a:r>
            <a:endParaRPr lang="ru-RU" dirty="0"/>
          </a:p>
        </p:txBody>
      </p:sp>
    </p:spTree>
    <p:extLst>
      <p:ext uri="{BB962C8B-B14F-4D97-AF65-F5344CB8AC3E}">
        <p14:creationId xmlns:p14="http://schemas.microsoft.com/office/powerpoint/2010/main" val="42504919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lank_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60153" y="4910952"/>
            <a:ext cx="900000" cy="113751"/>
          </a:xfrm>
          <a:prstGeom prst="rect">
            <a:avLst/>
          </a:prstGeom>
        </p:spPr>
      </p:pic>
    </p:spTree>
    <p:extLst>
      <p:ext uri="{BB962C8B-B14F-4D97-AF65-F5344CB8AC3E}">
        <p14:creationId xmlns:p14="http://schemas.microsoft.com/office/powerpoint/2010/main" val="895816148"/>
      </p:ext>
    </p:extLst>
  </p:cSld>
  <p:clrMapOvr>
    <a:masterClrMapping/>
  </p:clrMapOvr>
  <p:transition spd="slow">
    <p:push/>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ext">
    <p:bg>
      <p:bgPr>
        <a:solidFill>
          <a:schemeClr val="bg1"/>
        </a:solidFill>
        <a:effectLst/>
      </p:bgPr>
    </p:bg>
    <p:spTree>
      <p:nvGrpSpPr>
        <p:cNvPr id="1" name=""/>
        <p:cNvGrpSpPr/>
        <p:nvPr/>
      </p:nvGrpSpPr>
      <p:grpSpPr>
        <a:xfrm>
          <a:off x="0" y="0"/>
          <a:ext cx="0" cy="0"/>
          <a:chOff x="0" y="0"/>
          <a:chExt cx="0" cy="0"/>
        </a:xfrm>
      </p:grpSpPr>
      <p:sp>
        <p:nvSpPr>
          <p:cNvPr id="8" name="Text Placeholder 3"/>
          <p:cNvSpPr>
            <a:spLocks noGrp="1"/>
          </p:cNvSpPr>
          <p:nvPr>
            <p:ph type="body" sz="quarter" idx="10" hasCustomPrompt="1"/>
          </p:nvPr>
        </p:nvSpPr>
        <p:spPr>
          <a:xfrm>
            <a:off x="625347" y="462428"/>
            <a:ext cx="7830000" cy="553998"/>
          </a:xfrm>
        </p:spPr>
        <p:txBody>
          <a:bodyPr lIns="0" anchor="t">
            <a:spAutoFit/>
          </a:bodyPr>
          <a:lstStyle>
            <a:lvl1pPr algn="l">
              <a:lnSpc>
                <a:spcPct val="100000"/>
              </a:lnSpc>
              <a:defRPr sz="3000" baseline="0">
                <a:solidFill>
                  <a:schemeClr val="tx1"/>
                </a:solidFill>
                <a:latin typeface="Kaspersky Sans" panose="020B0604020202020204" charset="0"/>
                <a:cs typeface="Segoe UI Semibold" panose="020B0702040204020203" pitchFamily="34" charset="0"/>
              </a:defRPr>
            </a:lvl1pPr>
          </a:lstStyle>
          <a:p>
            <a:pPr lvl="0"/>
            <a:r>
              <a:rPr lang="en-US" dirty="0"/>
              <a:t>Chapter Title</a:t>
            </a:r>
            <a:endParaRPr lang="ru-RU" dirty="0"/>
          </a:p>
        </p:txBody>
      </p:sp>
      <p:sp>
        <p:nvSpPr>
          <p:cNvPr id="6" name="Footer Placeholder 4"/>
          <p:cNvSpPr>
            <a:spLocks noGrp="1"/>
          </p:cNvSpPr>
          <p:nvPr>
            <p:ph type="ftr" sz="quarter" idx="3"/>
          </p:nvPr>
        </p:nvSpPr>
        <p:spPr>
          <a:xfrm>
            <a:off x="625347" y="4386942"/>
            <a:ext cx="7830000" cy="293230"/>
          </a:xfrm>
          <a:prstGeom prst="rect">
            <a:avLst/>
          </a:prstGeom>
        </p:spPr>
        <p:txBody>
          <a:bodyPr vert="horz" lIns="0" tIns="45720" rIns="91440" bIns="45720" rtlCol="0" anchor="b"/>
          <a:lstStyle>
            <a:lvl1pPr algn="l">
              <a:defRPr sz="900">
                <a:solidFill>
                  <a:schemeClr val="tx1"/>
                </a:solidFill>
                <a:latin typeface="Kaspersky Sans" panose="020B0604020202020204" charset="0"/>
                <a:cs typeface="Segoe UI" panose="020B0502040204020203" pitchFamily="34" charset="0"/>
              </a:defRPr>
            </a:lvl1pPr>
          </a:lstStyle>
          <a:p>
            <a:r>
              <a:rPr lang="da-DK" dirty="0"/>
              <a:t>Kaspersky | Lorem ipsum dolor sit amet</a:t>
            </a:r>
            <a:endParaRPr lang="ru-RU" dirty="0"/>
          </a:p>
        </p:txBody>
      </p:sp>
      <p:sp>
        <p:nvSpPr>
          <p:cNvPr id="3" name="Text Placeholder 2"/>
          <p:cNvSpPr>
            <a:spLocks noGrp="1"/>
          </p:cNvSpPr>
          <p:nvPr>
            <p:ph type="body" sz="quarter" idx="11" hasCustomPrompt="1"/>
          </p:nvPr>
        </p:nvSpPr>
        <p:spPr>
          <a:xfrm>
            <a:off x="625347" y="1295401"/>
            <a:ext cx="7830472" cy="2851547"/>
          </a:xfrm>
        </p:spPr>
        <p:txBody>
          <a:bodyPr lIns="0">
            <a:normAutofit/>
          </a:bodyPr>
          <a:lstStyle>
            <a:lvl1pPr algn="l">
              <a:lnSpc>
                <a:spcPct val="100000"/>
              </a:lnSpc>
              <a:defRPr sz="1800">
                <a:latin typeface="Kaspersky Sans" panose="020B0604020202020204" charset="0"/>
              </a:defRPr>
            </a:lvl1pPr>
          </a:lstStyle>
          <a:p>
            <a:pPr lvl="0"/>
            <a:r>
              <a:rPr lang="en-US" dirty="0"/>
              <a:t>Simple text</a:t>
            </a:r>
            <a:endParaRPr lang="ru-RU" dirty="0"/>
          </a:p>
        </p:txBody>
      </p:sp>
    </p:spTree>
    <p:extLst>
      <p:ext uri="{BB962C8B-B14F-4D97-AF65-F5344CB8AC3E}">
        <p14:creationId xmlns:p14="http://schemas.microsoft.com/office/powerpoint/2010/main" val="27716099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FA46D-932E-4C23-842B-86F334D2BA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ru-RU"/>
          </a:p>
        </p:txBody>
      </p:sp>
      <p:sp>
        <p:nvSpPr>
          <p:cNvPr id="3" name="Subtitle 2">
            <a:extLst>
              <a:ext uri="{FF2B5EF4-FFF2-40B4-BE49-F238E27FC236}">
                <a16:creationId xmlns:a16="http://schemas.microsoft.com/office/drawing/2014/main" id="{84222816-494A-47AA-8CE6-0440E3FA095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7D8883B7-ED79-496C-9595-B8C0DECD9D7D}"/>
              </a:ext>
            </a:extLst>
          </p:cNvPr>
          <p:cNvSpPr>
            <a:spLocks noGrp="1"/>
          </p:cNvSpPr>
          <p:nvPr>
            <p:ph type="dt" sz="half" idx="10"/>
          </p:nvPr>
        </p:nvSpPr>
        <p:spPr/>
        <p:txBody>
          <a:bodyPr/>
          <a:lstStyle/>
          <a:p>
            <a:fld id="{043AEFF4-A2AA-4187-AA48-A395B780C1A1}" type="datetimeFigureOut">
              <a:rPr lang="ru-RU" smtClean="0"/>
              <a:t>10.11.2022</a:t>
            </a:fld>
            <a:endParaRPr lang="ru-RU"/>
          </a:p>
        </p:txBody>
      </p:sp>
      <p:sp>
        <p:nvSpPr>
          <p:cNvPr id="5" name="Footer Placeholder 4">
            <a:extLst>
              <a:ext uri="{FF2B5EF4-FFF2-40B4-BE49-F238E27FC236}">
                <a16:creationId xmlns:a16="http://schemas.microsoft.com/office/drawing/2014/main" id="{0DA03D73-E40B-4369-9B3D-128CE0D71EAE}"/>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587350B4-08E2-4ED1-86D3-7FEB7876E0B2}"/>
              </a:ext>
            </a:extLst>
          </p:cNvPr>
          <p:cNvSpPr>
            <a:spLocks noGrp="1"/>
          </p:cNvSpPr>
          <p:nvPr>
            <p:ph type="sldNum" sz="quarter" idx="12"/>
          </p:nvPr>
        </p:nvSpPr>
        <p:spPr/>
        <p:txBody>
          <a:bodyPr/>
          <a:lstStyle/>
          <a:p>
            <a:fld id="{374D158D-E606-4593-92A4-5C0443E7DA5C}" type="slidenum">
              <a:rPr lang="ru-RU" smtClean="0"/>
              <a:t>‹#›</a:t>
            </a:fld>
            <a:endParaRPr lang="ru-RU"/>
          </a:p>
        </p:txBody>
      </p:sp>
    </p:spTree>
    <p:extLst>
      <p:ext uri="{BB962C8B-B14F-4D97-AF65-F5344CB8AC3E}">
        <p14:creationId xmlns:p14="http://schemas.microsoft.com/office/powerpoint/2010/main" val="39310828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0A0B5-F0A6-45B9-A87B-551A5B8B74FE}"/>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BFC02B97-1B0E-4DDA-973D-6935F35428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AD1ED345-55CD-49EF-8A63-B8FB79E3B802}"/>
              </a:ext>
            </a:extLst>
          </p:cNvPr>
          <p:cNvSpPr>
            <a:spLocks noGrp="1"/>
          </p:cNvSpPr>
          <p:nvPr>
            <p:ph type="dt" sz="half" idx="10"/>
          </p:nvPr>
        </p:nvSpPr>
        <p:spPr/>
        <p:txBody>
          <a:bodyPr/>
          <a:lstStyle/>
          <a:p>
            <a:fld id="{043AEFF4-A2AA-4187-AA48-A395B780C1A1}" type="datetimeFigureOut">
              <a:rPr lang="ru-RU" smtClean="0"/>
              <a:t>10.11.2022</a:t>
            </a:fld>
            <a:endParaRPr lang="ru-RU"/>
          </a:p>
        </p:txBody>
      </p:sp>
      <p:sp>
        <p:nvSpPr>
          <p:cNvPr id="5" name="Footer Placeholder 4">
            <a:extLst>
              <a:ext uri="{FF2B5EF4-FFF2-40B4-BE49-F238E27FC236}">
                <a16:creationId xmlns:a16="http://schemas.microsoft.com/office/drawing/2014/main" id="{E8EF42E5-19AD-42E5-9A9E-A70ED12EA901}"/>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640735B1-0EBF-4CBB-AC8F-3A550F8DB164}"/>
              </a:ext>
            </a:extLst>
          </p:cNvPr>
          <p:cNvSpPr>
            <a:spLocks noGrp="1"/>
          </p:cNvSpPr>
          <p:nvPr>
            <p:ph type="sldNum" sz="quarter" idx="12"/>
          </p:nvPr>
        </p:nvSpPr>
        <p:spPr/>
        <p:txBody>
          <a:bodyPr/>
          <a:lstStyle/>
          <a:p>
            <a:fld id="{374D158D-E606-4593-92A4-5C0443E7DA5C}" type="slidenum">
              <a:rPr lang="ru-RU" smtClean="0"/>
              <a:t>‹#›</a:t>
            </a:fld>
            <a:endParaRPr lang="ru-RU"/>
          </a:p>
        </p:txBody>
      </p:sp>
    </p:spTree>
    <p:extLst>
      <p:ext uri="{BB962C8B-B14F-4D97-AF65-F5344CB8AC3E}">
        <p14:creationId xmlns:p14="http://schemas.microsoft.com/office/powerpoint/2010/main" val="39733396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37DF8-CEF3-4C59-A566-02EDE10A775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F93AA317-5EB3-492D-BA22-54B34DCB2ED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09663CA-C341-4722-ABE9-DBB03B6F4C8C}"/>
              </a:ext>
            </a:extLst>
          </p:cNvPr>
          <p:cNvSpPr>
            <a:spLocks noGrp="1"/>
          </p:cNvSpPr>
          <p:nvPr>
            <p:ph type="dt" sz="half" idx="10"/>
          </p:nvPr>
        </p:nvSpPr>
        <p:spPr/>
        <p:txBody>
          <a:bodyPr/>
          <a:lstStyle/>
          <a:p>
            <a:fld id="{043AEFF4-A2AA-4187-AA48-A395B780C1A1}" type="datetimeFigureOut">
              <a:rPr lang="ru-RU" smtClean="0"/>
              <a:t>10.11.2022</a:t>
            </a:fld>
            <a:endParaRPr lang="ru-RU"/>
          </a:p>
        </p:txBody>
      </p:sp>
      <p:sp>
        <p:nvSpPr>
          <p:cNvPr id="5" name="Footer Placeholder 4">
            <a:extLst>
              <a:ext uri="{FF2B5EF4-FFF2-40B4-BE49-F238E27FC236}">
                <a16:creationId xmlns:a16="http://schemas.microsoft.com/office/drawing/2014/main" id="{6E276DE7-A5A9-4D53-90A9-6F83D178B6FA}"/>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8D9BEAE6-2FD3-411A-BDBE-A66A368EF269}"/>
              </a:ext>
            </a:extLst>
          </p:cNvPr>
          <p:cNvSpPr>
            <a:spLocks noGrp="1"/>
          </p:cNvSpPr>
          <p:nvPr>
            <p:ph type="sldNum" sz="quarter" idx="12"/>
          </p:nvPr>
        </p:nvSpPr>
        <p:spPr/>
        <p:txBody>
          <a:bodyPr/>
          <a:lstStyle/>
          <a:p>
            <a:fld id="{374D158D-E606-4593-92A4-5C0443E7DA5C}" type="slidenum">
              <a:rPr lang="ru-RU" smtClean="0"/>
              <a:t>‹#›</a:t>
            </a:fld>
            <a:endParaRPr lang="ru-RU"/>
          </a:p>
        </p:txBody>
      </p:sp>
    </p:spTree>
    <p:extLst>
      <p:ext uri="{BB962C8B-B14F-4D97-AF65-F5344CB8AC3E}">
        <p14:creationId xmlns:p14="http://schemas.microsoft.com/office/powerpoint/2010/main" val="14679352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29FD2-F3F4-4514-AB60-FFBFEB085AE0}"/>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CB5206F9-2BFD-4BB9-A43D-8193506FB0F0}"/>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EFAFD602-61D0-42BD-820B-4C3F53FB501C}"/>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63A72F98-E35E-4AFA-9B15-B63BBBAD2274}"/>
              </a:ext>
            </a:extLst>
          </p:cNvPr>
          <p:cNvSpPr>
            <a:spLocks noGrp="1"/>
          </p:cNvSpPr>
          <p:nvPr>
            <p:ph type="dt" sz="half" idx="10"/>
          </p:nvPr>
        </p:nvSpPr>
        <p:spPr/>
        <p:txBody>
          <a:bodyPr/>
          <a:lstStyle/>
          <a:p>
            <a:fld id="{043AEFF4-A2AA-4187-AA48-A395B780C1A1}" type="datetimeFigureOut">
              <a:rPr lang="ru-RU" smtClean="0"/>
              <a:t>10.11.2022</a:t>
            </a:fld>
            <a:endParaRPr lang="ru-RU"/>
          </a:p>
        </p:txBody>
      </p:sp>
      <p:sp>
        <p:nvSpPr>
          <p:cNvPr id="6" name="Footer Placeholder 5">
            <a:extLst>
              <a:ext uri="{FF2B5EF4-FFF2-40B4-BE49-F238E27FC236}">
                <a16:creationId xmlns:a16="http://schemas.microsoft.com/office/drawing/2014/main" id="{A00D7872-3CC6-4E72-986A-F6B5ED4BB9ED}"/>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DDB00749-24A3-430C-B620-6CAFA4BF8EAF}"/>
              </a:ext>
            </a:extLst>
          </p:cNvPr>
          <p:cNvSpPr>
            <a:spLocks noGrp="1"/>
          </p:cNvSpPr>
          <p:nvPr>
            <p:ph type="sldNum" sz="quarter" idx="12"/>
          </p:nvPr>
        </p:nvSpPr>
        <p:spPr/>
        <p:txBody>
          <a:bodyPr/>
          <a:lstStyle/>
          <a:p>
            <a:fld id="{374D158D-E606-4593-92A4-5C0443E7DA5C}" type="slidenum">
              <a:rPr lang="ru-RU" smtClean="0"/>
              <a:t>‹#›</a:t>
            </a:fld>
            <a:endParaRPr lang="ru-RU"/>
          </a:p>
        </p:txBody>
      </p:sp>
    </p:spTree>
    <p:extLst>
      <p:ext uri="{BB962C8B-B14F-4D97-AF65-F5344CB8AC3E}">
        <p14:creationId xmlns:p14="http://schemas.microsoft.com/office/powerpoint/2010/main" val="26489689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408C-D2EC-4106-95BB-AF24FEFC387A}"/>
              </a:ext>
            </a:extLst>
          </p:cNvPr>
          <p:cNvSpPr>
            <a:spLocks noGrp="1"/>
          </p:cNvSpPr>
          <p:nvPr>
            <p:ph type="title"/>
          </p:nvPr>
        </p:nvSpPr>
        <p:spPr>
          <a:xfrm>
            <a:off x="629841" y="273844"/>
            <a:ext cx="7886700" cy="994172"/>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0644A0F9-5F5C-426B-9B27-96851AA84A7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48FC95E-DE74-4306-9576-4B74A245AF93}"/>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4FDC6FB0-ECA9-4865-B14F-1A50535A7F0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52C911E-E8BA-4306-93E0-85BC93662CBA}"/>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83056E16-76FB-4F0C-B233-9B07B0B601B4}"/>
              </a:ext>
            </a:extLst>
          </p:cNvPr>
          <p:cNvSpPr>
            <a:spLocks noGrp="1"/>
          </p:cNvSpPr>
          <p:nvPr>
            <p:ph type="dt" sz="half" idx="10"/>
          </p:nvPr>
        </p:nvSpPr>
        <p:spPr/>
        <p:txBody>
          <a:bodyPr/>
          <a:lstStyle/>
          <a:p>
            <a:fld id="{043AEFF4-A2AA-4187-AA48-A395B780C1A1}" type="datetimeFigureOut">
              <a:rPr lang="ru-RU" smtClean="0"/>
              <a:t>10.11.2022</a:t>
            </a:fld>
            <a:endParaRPr lang="ru-RU"/>
          </a:p>
        </p:txBody>
      </p:sp>
      <p:sp>
        <p:nvSpPr>
          <p:cNvPr id="8" name="Footer Placeholder 7">
            <a:extLst>
              <a:ext uri="{FF2B5EF4-FFF2-40B4-BE49-F238E27FC236}">
                <a16:creationId xmlns:a16="http://schemas.microsoft.com/office/drawing/2014/main" id="{93C78780-AD8E-41D7-8C5B-3642C92ECBDB}"/>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F12D4802-7F11-429D-A1A4-2AB79E25A116}"/>
              </a:ext>
            </a:extLst>
          </p:cNvPr>
          <p:cNvSpPr>
            <a:spLocks noGrp="1"/>
          </p:cNvSpPr>
          <p:nvPr>
            <p:ph type="sldNum" sz="quarter" idx="12"/>
          </p:nvPr>
        </p:nvSpPr>
        <p:spPr/>
        <p:txBody>
          <a:bodyPr/>
          <a:lstStyle/>
          <a:p>
            <a:fld id="{374D158D-E606-4593-92A4-5C0443E7DA5C}" type="slidenum">
              <a:rPr lang="ru-RU" smtClean="0"/>
              <a:t>‹#›</a:t>
            </a:fld>
            <a:endParaRPr lang="ru-RU"/>
          </a:p>
        </p:txBody>
      </p:sp>
    </p:spTree>
    <p:extLst>
      <p:ext uri="{BB962C8B-B14F-4D97-AF65-F5344CB8AC3E}">
        <p14:creationId xmlns:p14="http://schemas.microsoft.com/office/powerpoint/2010/main" val="14556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headline+subhead o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Текст 6"/>
          <p:cNvSpPr>
            <a:spLocks noGrp="1"/>
          </p:cNvSpPr>
          <p:nvPr>
            <p:ph type="body" sz="quarter" idx="11" hasCustomPrompt="1"/>
          </p:nvPr>
        </p:nvSpPr>
        <p:spPr>
          <a:xfrm>
            <a:off x="863589" y="951571"/>
            <a:ext cx="5148571" cy="1476163"/>
          </a:xfrm>
          <a:prstGeom prst="rect">
            <a:avLst/>
          </a:prstGeom>
        </p:spPr>
        <p:txBody>
          <a:bodyPr/>
          <a:lstStyle>
            <a:lvl1pPr marL="0" indent="0">
              <a:spcBef>
                <a:spcPts val="0"/>
              </a:spcBef>
              <a:buNone/>
              <a:defRPr sz="3500">
                <a:solidFill>
                  <a:schemeClr val="bg1"/>
                </a:solidFill>
                <a:latin typeface="Kaspersky Sans Display Semibold" panose="020B0003020000020004" pitchFamily="34" charset="0"/>
              </a:defRPr>
            </a:lvl1pPr>
            <a:lvl2pPr marL="0" indent="0">
              <a:spcBef>
                <a:spcPts val="0"/>
              </a:spcBef>
              <a:buNone/>
              <a:defRPr sz="3500" b="1">
                <a:solidFill>
                  <a:schemeClr val="bg1"/>
                </a:solidFill>
              </a:defRPr>
            </a:lvl2pPr>
            <a:lvl3pPr marL="0" indent="0">
              <a:spcBef>
                <a:spcPts val="0"/>
              </a:spcBef>
              <a:buNone/>
              <a:defRPr sz="3500">
                <a:solidFill>
                  <a:schemeClr val="bg1"/>
                </a:solidFill>
              </a:defRPr>
            </a:lvl3pPr>
            <a:lvl4pPr marL="0" indent="0">
              <a:spcBef>
                <a:spcPts val="0"/>
              </a:spcBef>
              <a:buNone/>
              <a:defRPr sz="3500" b="1">
                <a:solidFill>
                  <a:schemeClr val="bg1"/>
                </a:solidFill>
              </a:defRPr>
            </a:lvl4pPr>
            <a:lvl5pPr marL="0" indent="0">
              <a:spcBef>
                <a:spcPts val="0"/>
              </a:spcBef>
              <a:buNone/>
              <a:defRPr sz="3500">
                <a:solidFill>
                  <a:schemeClr val="bg1"/>
                </a:solidFill>
              </a:defRPr>
            </a:lvl5pPr>
          </a:lstStyle>
          <a:p>
            <a:pPr lvl="0">
              <a:spcBef>
                <a:spcPct val="20000"/>
              </a:spcBef>
              <a:defRPr/>
            </a:pPr>
            <a:r>
              <a:rPr lang="en-US" dirty="0"/>
              <a:t>Empty slide for drop-in tables &amp; charts</a:t>
            </a:r>
          </a:p>
        </p:txBody>
      </p:sp>
      <p:sp>
        <p:nvSpPr>
          <p:cNvPr id="10" name="TextBox 9">
            <a:extLst>
              <a:ext uri="{FF2B5EF4-FFF2-40B4-BE49-F238E27FC236}">
                <a16:creationId xmlns:a16="http://schemas.microsoft.com/office/drawing/2014/main" id="{79F0E916-3B57-44C7-B439-A9C47BC94014}"/>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Display Medium" panose="020B0003020000020004" pitchFamily="34" charset="0"/>
              </a:rPr>
              <a:pPr algn="r"/>
              <a:t>‹#›</a:t>
            </a:fld>
            <a:endParaRPr lang="ru-RU" sz="1000" dirty="0">
              <a:solidFill>
                <a:schemeClr val="bg1"/>
              </a:solidFill>
              <a:latin typeface="Kaspersky Sans Display Medium" panose="020B0003020000020004" pitchFamily="34" charset="0"/>
            </a:endParaRPr>
          </a:p>
        </p:txBody>
      </p:sp>
      <p:sp>
        <p:nvSpPr>
          <p:cNvPr id="7" name="Текст 3">
            <a:extLst>
              <a:ext uri="{FF2B5EF4-FFF2-40B4-BE49-F238E27FC236}">
                <a16:creationId xmlns:a16="http://schemas.microsoft.com/office/drawing/2014/main" id="{DE9914E6-D8C6-4508-8316-D76851067442}"/>
              </a:ext>
            </a:extLst>
          </p:cNvPr>
          <p:cNvSpPr>
            <a:spLocks noGrp="1"/>
          </p:cNvSpPr>
          <p:nvPr>
            <p:ph type="body" sz="quarter" idx="13" hasCustomPrompt="1"/>
          </p:nvPr>
        </p:nvSpPr>
        <p:spPr>
          <a:xfrm>
            <a:off x="874255" y="2319722"/>
            <a:ext cx="4428479" cy="1152128"/>
          </a:xfrm>
          <a:prstGeom prst="rect">
            <a:avLst/>
          </a:prstGeom>
        </p:spPr>
        <p:txBody>
          <a:bodyPr/>
          <a:lstStyle>
            <a:lvl1pPr marL="0" indent="0">
              <a:spcBef>
                <a:spcPts val="0"/>
              </a:spcBef>
              <a:buSzPct val="80000"/>
              <a:buFontTx/>
              <a:buBlip>
                <a:blip r:embed="rId3"/>
              </a:buBlip>
              <a:defRPr sz="18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br>
              <a:rPr lang="en-US" dirty="0"/>
            </a:br>
            <a:r>
              <a:rPr lang="en-US" dirty="0"/>
              <a:t>This is an empty slide. Paste infographics, charts, and tables you create with other tools here.</a:t>
            </a:r>
            <a:endParaRPr lang="ru-RU" dirty="0"/>
          </a:p>
        </p:txBody>
      </p:sp>
      <p:cxnSp>
        <p:nvCxnSpPr>
          <p:cNvPr id="6" name="Straight Connector 5">
            <a:extLst>
              <a:ext uri="{FF2B5EF4-FFF2-40B4-BE49-F238E27FC236}">
                <a16:creationId xmlns:a16="http://schemas.microsoft.com/office/drawing/2014/main" id="{97E98D15-CAB8-2A4F-A373-87593CB23E18}"/>
              </a:ext>
            </a:extLst>
          </p:cNvPr>
          <p:cNvCxnSpPr>
            <a:cxnSpLocks/>
          </p:cNvCxnSpPr>
          <p:nvPr userDrawn="1"/>
        </p:nvCxnSpPr>
        <p:spPr>
          <a:xfrm>
            <a:off x="251520"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8" name="Текст 3">
            <a:extLst>
              <a:ext uri="{FF2B5EF4-FFF2-40B4-BE49-F238E27FC236}">
                <a16:creationId xmlns:a16="http://schemas.microsoft.com/office/drawing/2014/main" id="{627A55F4-D504-B04F-884A-C8E306417A81}"/>
              </a:ext>
            </a:extLst>
          </p:cNvPr>
          <p:cNvSpPr>
            <a:spLocks noGrp="1"/>
          </p:cNvSpPr>
          <p:nvPr>
            <p:ph type="body" sz="quarter" idx="10" hasCustomPrompt="1"/>
          </p:nvPr>
        </p:nvSpPr>
        <p:spPr>
          <a:xfrm>
            <a:off x="143508" y="411163"/>
            <a:ext cx="8784391" cy="324383"/>
          </a:xfrm>
          <a:prstGeom prst="rect">
            <a:avLst/>
          </a:prstGeom>
          <a:ln>
            <a:solidFill>
              <a:schemeClr val="bg1"/>
            </a:solidFill>
          </a:ln>
        </p:spPr>
        <p:txBody>
          <a:bodyPr/>
          <a:lstStyle>
            <a:lvl1pPr marL="0" indent="0">
              <a:spcBef>
                <a:spcPts val="0"/>
              </a:spcBef>
              <a:buFontTx/>
              <a:buNone/>
              <a:defRPr sz="1500">
                <a:solidFill>
                  <a:schemeClr val="bg1"/>
                </a:solidFill>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Context</a:t>
            </a:r>
            <a:endParaRPr lang="ru-RU" dirty="0"/>
          </a:p>
        </p:txBody>
      </p:sp>
    </p:spTree>
    <p:extLst>
      <p:ext uri="{BB962C8B-B14F-4D97-AF65-F5344CB8AC3E}">
        <p14:creationId xmlns:p14="http://schemas.microsoft.com/office/powerpoint/2010/main" val="32947478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FEADE-3060-4436-B92E-594D0B0BC57D}"/>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70A2D3BC-D770-4E6A-A2DC-1B475BFED705}"/>
              </a:ext>
            </a:extLst>
          </p:cNvPr>
          <p:cNvSpPr>
            <a:spLocks noGrp="1"/>
          </p:cNvSpPr>
          <p:nvPr>
            <p:ph type="dt" sz="half" idx="10"/>
          </p:nvPr>
        </p:nvSpPr>
        <p:spPr/>
        <p:txBody>
          <a:bodyPr/>
          <a:lstStyle/>
          <a:p>
            <a:fld id="{043AEFF4-A2AA-4187-AA48-A395B780C1A1}" type="datetimeFigureOut">
              <a:rPr lang="ru-RU" smtClean="0"/>
              <a:t>10.11.2022</a:t>
            </a:fld>
            <a:endParaRPr lang="ru-RU"/>
          </a:p>
        </p:txBody>
      </p:sp>
      <p:sp>
        <p:nvSpPr>
          <p:cNvPr id="4" name="Footer Placeholder 3">
            <a:extLst>
              <a:ext uri="{FF2B5EF4-FFF2-40B4-BE49-F238E27FC236}">
                <a16:creationId xmlns:a16="http://schemas.microsoft.com/office/drawing/2014/main" id="{F6689281-ADE4-4F44-A737-39BD68DB09D5}"/>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570FFF3A-9952-493D-9A81-5F21FD3628FA}"/>
              </a:ext>
            </a:extLst>
          </p:cNvPr>
          <p:cNvSpPr>
            <a:spLocks noGrp="1"/>
          </p:cNvSpPr>
          <p:nvPr>
            <p:ph type="sldNum" sz="quarter" idx="12"/>
          </p:nvPr>
        </p:nvSpPr>
        <p:spPr/>
        <p:txBody>
          <a:bodyPr/>
          <a:lstStyle/>
          <a:p>
            <a:fld id="{374D158D-E606-4593-92A4-5C0443E7DA5C}" type="slidenum">
              <a:rPr lang="ru-RU" smtClean="0"/>
              <a:t>‹#›</a:t>
            </a:fld>
            <a:endParaRPr lang="ru-RU"/>
          </a:p>
        </p:txBody>
      </p:sp>
    </p:spTree>
    <p:extLst>
      <p:ext uri="{BB962C8B-B14F-4D97-AF65-F5344CB8AC3E}">
        <p14:creationId xmlns:p14="http://schemas.microsoft.com/office/powerpoint/2010/main" val="22624331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8CA660-BC0C-4E5E-B109-D63CDD01AB21}"/>
              </a:ext>
            </a:extLst>
          </p:cNvPr>
          <p:cNvSpPr>
            <a:spLocks noGrp="1"/>
          </p:cNvSpPr>
          <p:nvPr>
            <p:ph type="dt" sz="half" idx="10"/>
          </p:nvPr>
        </p:nvSpPr>
        <p:spPr/>
        <p:txBody>
          <a:bodyPr/>
          <a:lstStyle/>
          <a:p>
            <a:fld id="{043AEFF4-A2AA-4187-AA48-A395B780C1A1}" type="datetimeFigureOut">
              <a:rPr lang="ru-RU" smtClean="0"/>
              <a:t>10.11.2022</a:t>
            </a:fld>
            <a:endParaRPr lang="ru-RU"/>
          </a:p>
        </p:txBody>
      </p:sp>
      <p:sp>
        <p:nvSpPr>
          <p:cNvPr id="3" name="Footer Placeholder 2">
            <a:extLst>
              <a:ext uri="{FF2B5EF4-FFF2-40B4-BE49-F238E27FC236}">
                <a16:creationId xmlns:a16="http://schemas.microsoft.com/office/drawing/2014/main" id="{EE6B122B-5764-4EEB-8BD0-601CBB36DFF1}"/>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2E13211E-A749-4CB4-8D02-0A4B070C9AB4}"/>
              </a:ext>
            </a:extLst>
          </p:cNvPr>
          <p:cNvSpPr>
            <a:spLocks noGrp="1"/>
          </p:cNvSpPr>
          <p:nvPr>
            <p:ph type="sldNum" sz="quarter" idx="12"/>
          </p:nvPr>
        </p:nvSpPr>
        <p:spPr/>
        <p:txBody>
          <a:bodyPr/>
          <a:lstStyle/>
          <a:p>
            <a:fld id="{374D158D-E606-4593-92A4-5C0443E7DA5C}" type="slidenum">
              <a:rPr lang="ru-RU" smtClean="0"/>
              <a:t>‹#›</a:t>
            </a:fld>
            <a:endParaRPr lang="ru-RU"/>
          </a:p>
        </p:txBody>
      </p:sp>
    </p:spTree>
    <p:extLst>
      <p:ext uri="{BB962C8B-B14F-4D97-AF65-F5344CB8AC3E}">
        <p14:creationId xmlns:p14="http://schemas.microsoft.com/office/powerpoint/2010/main" val="878356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53F1-172A-4663-9D48-F8A59FABE08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FB712EF5-E45A-4EEF-ACD0-8638FFB7DDC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713014D2-15D3-41D6-A088-A6C4EADB775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F9F2B3A-8154-40B8-A0E6-9C87583E3926}"/>
              </a:ext>
            </a:extLst>
          </p:cNvPr>
          <p:cNvSpPr>
            <a:spLocks noGrp="1"/>
          </p:cNvSpPr>
          <p:nvPr>
            <p:ph type="dt" sz="half" idx="10"/>
          </p:nvPr>
        </p:nvSpPr>
        <p:spPr/>
        <p:txBody>
          <a:bodyPr/>
          <a:lstStyle/>
          <a:p>
            <a:fld id="{043AEFF4-A2AA-4187-AA48-A395B780C1A1}" type="datetimeFigureOut">
              <a:rPr lang="ru-RU" smtClean="0"/>
              <a:t>10.11.2022</a:t>
            </a:fld>
            <a:endParaRPr lang="ru-RU"/>
          </a:p>
        </p:txBody>
      </p:sp>
      <p:sp>
        <p:nvSpPr>
          <p:cNvPr id="6" name="Footer Placeholder 5">
            <a:extLst>
              <a:ext uri="{FF2B5EF4-FFF2-40B4-BE49-F238E27FC236}">
                <a16:creationId xmlns:a16="http://schemas.microsoft.com/office/drawing/2014/main" id="{4B66D5C7-833F-40AD-B0A7-801E4CA36718}"/>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7D5BC1F0-8642-4E14-AA5E-792A0849BF49}"/>
              </a:ext>
            </a:extLst>
          </p:cNvPr>
          <p:cNvSpPr>
            <a:spLocks noGrp="1"/>
          </p:cNvSpPr>
          <p:nvPr>
            <p:ph type="sldNum" sz="quarter" idx="12"/>
          </p:nvPr>
        </p:nvSpPr>
        <p:spPr/>
        <p:txBody>
          <a:bodyPr/>
          <a:lstStyle/>
          <a:p>
            <a:fld id="{374D158D-E606-4593-92A4-5C0443E7DA5C}" type="slidenum">
              <a:rPr lang="ru-RU" smtClean="0"/>
              <a:t>‹#›</a:t>
            </a:fld>
            <a:endParaRPr lang="ru-RU"/>
          </a:p>
        </p:txBody>
      </p:sp>
    </p:spTree>
    <p:extLst>
      <p:ext uri="{BB962C8B-B14F-4D97-AF65-F5344CB8AC3E}">
        <p14:creationId xmlns:p14="http://schemas.microsoft.com/office/powerpoint/2010/main" val="32548847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F17FA-3C48-4C72-80EC-27FE7AA91DA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11124F69-03DC-4CCC-9424-2F54C6F6040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Text Placeholder 3">
            <a:extLst>
              <a:ext uri="{FF2B5EF4-FFF2-40B4-BE49-F238E27FC236}">
                <a16:creationId xmlns:a16="http://schemas.microsoft.com/office/drawing/2014/main" id="{56C615E6-8841-43CD-BC2F-47FB9C230AB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BA519FD-F4F6-412E-B204-EA7F1B22D3E2}"/>
              </a:ext>
            </a:extLst>
          </p:cNvPr>
          <p:cNvSpPr>
            <a:spLocks noGrp="1"/>
          </p:cNvSpPr>
          <p:nvPr>
            <p:ph type="dt" sz="half" idx="10"/>
          </p:nvPr>
        </p:nvSpPr>
        <p:spPr/>
        <p:txBody>
          <a:bodyPr/>
          <a:lstStyle/>
          <a:p>
            <a:fld id="{043AEFF4-A2AA-4187-AA48-A395B780C1A1}" type="datetimeFigureOut">
              <a:rPr lang="ru-RU" smtClean="0"/>
              <a:t>10.11.2022</a:t>
            </a:fld>
            <a:endParaRPr lang="ru-RU"/>
          </a:p>
        </p:txBody>
      </p:sp>
      <p:sp>
        <p:nvSpPr>
          <p:cNvPr id="6" name="Footer Placeholder 5">
            <a:extLst>
              <a:ext uri="{FF2B5EF4-FFF2-40B4-BE49-F238E27FC236}">
                <a16:creationId xmlns:a16="http://schemas.microsoft.com/office/drawing/2014/main" id="{05477D8F-4D05-4131-96B4-F5C250265587}"/>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E7A27C91-679F-4D28-9BE8-CBF792DBE31B}"/>
              </a:ext>
            </a:extLst>
          </p:cNvPr>
          <p:cNvSpPr>
            <a:spLocks noGrp="1"/>
          </p:cNvSpPr>
          <p:nvPr>
            <p:ph type="sldNum" sz="quarter" idx="12"/>
          </p:nvPr>
        </p:nvSpPr>
        <p:spPr/>
        <p:txBody>
          <a:bodyPr/>
          <a:lstStyle/>
          <a:p>
            <a:fld id="{374D158D-E606-4593-92A4-5C0443E7DA5C}" type="slidenum">
              <a:rPr lang="ru-RU" smtClean="0"/>
              <a:t>‹#›</a:t>
            </a:fld>
            <a:endParaRPr lang="ru-RU"/>
          </a:p>
        </p:txBody>
      </p:sp>
    </p:spTree>
    <p:extLst>
      <p:ext uri="{BB962C8B-B14F-4D97-AF65-F5344CB8AC3E}">
        <p14:creationId xmlns:p14="http://schemas.microsoft.com/office/powerpoint/2010/main" val="12537969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AC3D0-6F8F-4127-B929-9C14B8BDEFFB}"/>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510AF92F-B570-4C08-956E-ECCB293C262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B61B53E7-70F6-4D4F-ABF7-4FEEB78129AD}"/>
              </a:ext>
            </a:extLst>
          </p:cNvPr>
          <p:cNvSpPr>
            <a:spLocks noGrp="1"/>
          </p:cNvSpPr>
          <p:nvPr>
            <p:ph type="dt" sz="half" idx="10"/>
          </p:nvPr>
        </p:nvSpPr>
        <p:spPr/>
        <p:txBody>
          <a:bodyPr/>
          <a:lstStyle/>
          <a:p>
            <a:fld id="{043AEFF4-A2AA-4187-AA48-A395B780C1A1}" type="datetimeFigureOut">
              <a:rPr lang="ru-RU" smtClean="0"/>
              <a:t>10.11.2022</a:t>
            </a:fld>
            <a:endParaRPr lang="ru-RU"/>
          </a:p>
        </p:txBody>
      </p:sp>
      <p:sp>
        <p:nvSpPr>
          <p:cNvPr id="5" name="Footer Placeholder 4">
            <a:extLst>
              <a:ext uri="{FF2B5EF4-FFF2-40B4-BE49-F238E27FC236}">
                <a16:creationId xmlns:a16="http://schemas.microsoft.com/office/drawing/2014/main" id="{F0A16794-C4EF-45F9-881F-31892DB5DC7E}"/>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66953E64-6FE7-426B-A24D-589B3A65305D}"/>
              </a:ext>
            </a:extLst>
          </p:cNvPr>
          <p:cNvSpPr>
            <a:spLocks noGrp="1"/>
          </p:cNvSpPr>
          <p:nvPr>
            <p:ph type="sldNum" sz="quarter" idx="12"/>
          </p:nvPr>
        </p:nvSpPr>
        <p:spPr/>
        <p:txBody>
          <a:bodyPr/>
          <a:lstStyle/>
          <a:p>
            <a:fld id="{374D158D-E606-4593-92A4-5C0443E7DA5C}" type="slidenum">
              <a:rPr lang="ru-RU" smtClean="0"/>
              <a:t>‹#›</a:t>
            </a:fld>
            <a:endParaRPr lang="ru-RU"/>
          </a:p>
        </p:txBody>
      </p:sp>
    </p:spTree>
    <p:extLst>
      <p:ext uri="{BB962C8B-B14F-4D97-AF65-F5344CB8AC3E}">
        <p14:creationId xmlns:p14="http://schemas.microsoft.com/office/powerpoint/2010/main" val="9719792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61A1A1-DA45-4FF3-9A4D-AFA738823FEB}"/>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2401C505-F2F5-420A-9B76-73025BB9A89E}"/>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D8D17516-09EE-47AE-9BB9-EDBFE5E98C15}"/>
              </a:ext>
            </a:extLst>
          </p:cNvPr>
          <p:cNvSpPr>
            <a:spLocks noGrp="1"/>
          </p:cNvSpPr>
          <p:nvPr>
            <p:ph type="dt" sz="half" idx="10"/>
          </p:nvPr>
        </p:nvSpPr>
        <p:spPr/>
        <p:txBody>
          <a:bodyPr/>
          <a:lstStyle/>
          <a:p>
            <a:fld id="{043AEFF4-A2AA-4187-AA48-A395B780C1A1}" type="datetimeFigureOut">
              <a:rPr lang="ru-RU" smtClean="0"/>
              <a:t>10.11.2022</a:t>
            </a:fld>
            <a:endParaRPr lang="ru-RU"/>
          </a:p>
        </p:txBody>
      </p:sp>
      <p:sp>
        <p:nvSpPr>
          <p:cNvPr id="5" name="Footer Placeholder 4">
            <a:extLst>
              <a:ext uri="{FF2B5EF4-FFF2-40B4-BE49-F238E27FC236}">
                <a16:creationId xmlns:a16="http://schemas.microsoft.com/office/drawing/2014/main" id="{F2370BDE-D87C-4493-86B2-C1C2ADBBD3A5}"/>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3470E444-025C-45FE-AD02-BFB547BBC350}"/>
              </a:ext>
            </a:extLst>
          </p:cNvPr>
          <p:cNvSpPr>
            <a:spLocks noGrp="1"/>
          </p:cNvSpPr>
          <p:nvPr>
            <p:ph type="sldNum" sz="quarter" idx="12"/>
          </p:nvPr>
        </p:nvSpPr>
        <p:spPr/>
        <p:txBody>
          <a:bodyPr/>
          <a:lstStyle/>
          <a:p>
            <a:fld id="{374D158D-E606-4593-92A4-5C0443E7DA5C}" type="slidenum">
              <a:rPr lang="ru-RU" smtClean="0"/>
              <a:t>‹#›</a:t>
            </a:fld>
            <a:endParaRPr lang="ru-RU"/>
          </a:p>
        </p:txBody>
      </p:sp>
    </p:spTree>
    <p:extLst>
      <p:ext uri="{BB962C8B-B14F-4D97-AF65-F5344CB8AC3E}">
        <p14:creationId xmlns:p14="http://schemas.microsoft.com/office/powerpoint/2010/main" val="34937103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headline+text block+highlight 1 on black">
    <p:bg>
      <p:bgPr>
        <a:solidFill>
          <a:schemeClr val="tx1"/>
        </a:solidFill>
        <a:effectLst/>
      </p:bgPr>
    </p:bg>
    <p:spTree>
      <p:nvGrpSpPr>
        <p:cNvPr id="1" name=""/>
        <p:cNvGrpSpPr/>
        <p:nvPr/>
      </p:nvGrpSpPr>
      <p:grpSpPr>
        <a:xfrm>
          <a:off x="0" y="0"/>
          <a:ext cx="0" cy="0"/>
          <a:chOff x="0" y="0"/>
          <a:chExt cx="0" cy="0"/>
        </a:xfrm>
      </p:grpSpPr>
      <p:sp>
        <p:nvSpPr>
          <p:cNvPr id="7" name="Текст 6"/>
          <p:cNvSpPr>
            <a:spLocks noGrp="1"/>
          </p:cNvSpPr>
          <p:nvPr>
            <p:ph type="body" sz="quarter" idx="11" hasCustomPrompt="1"/>
          </p:nvPr>
        </p:nvSpPr>
        <p:spPr>
          <a:xfrm>
            <a:off x="863590" y="951572"/>
            <a:ext cx="2988331" cy="1620179"/>
          </a:xfrm>
          <a:prstGeom prst="rect">
            <a:avLst/>
          </a:prstGeom>
        </p:spPr>
        <p:txBody>
          <a:bodyPr/>
          <a:lstStyle>
            <a:lvl1pPr marL="0" marR="0" indent="0" algn="l" defTabSz="914378" rtl="0" eaLnBrk="1" fontAlgn="auto" latinLnBrk="0" hangingPunct="1">
              <a:lnSpc>
                <a:spcPct val="100000"/>
              </a:lnSpc>
              <a:spcBef>
                <a:spcPts val="0"/>
              </a:spcBef>
              <a:spcAft>
                <a:spcPts val="0"/>
              </a:spcAft>
              <a:buClrTx/>
              <a:buSzTx/>
              <a:buFont typeface="Arial" pitchFamily="34" charset="0"/>
              <a:buNone/>
              <a:tabLst/>
              <a:defRPr sz="3500">
                <a:solidFill>
                  <a:schemeClr val="bg1"/>
                </a:solidFill>
                <a:latin typeface="Kaspersky Sans" panose="020B0503050101040103" pitchFamily="34" charset="-52"/>
              </a:defRPr>
            </a:lvl1pPr>
            <a:lvl2pPr marL="0" indent="0">
              <a:spcBef>
                <a:spcPts val="0"/>
              </a:spcBef>
              <a:buNone/>
              <a:defRPr sz="3500" b="1"/>
            </a:lvl2pPr>
            <a:lvl3pPr marL="0" indent="0">
              <a:spcBef>
                <a:spcPts val="0"/>
              </a:spcBef>
              <a:buNone/>
              <a:defRPr sz="3500"/>
            </a:lvl3pPr>
            <a:lvl4pPr marL="0" indent="0">
              <a:spcBef>
                <a:spcPts val="0"/>
              </a:spcBef>
              <a:buNone/>
              <a:defRPr sz="3500" b="1"/>
            </a:lvl4pPr>
            <a:lvl5pPr marL="0" indent="0">
              <a:spcBef>
                <a:spcPts val="0"/>
              </a:spcBef>
              <a:buNone/>
              <a:defRPr sz="3500"/>
            </a:lvl5pPr>
          </a:lstStyle>
          <a:p>
            <a:pPr marL="0" marR="0" lvl="0" indent="0" algn="l" defTabSz="914378" rtl="0" eaLnBrk="1" fontAlgn="auto" latinLnBrk="0" hangingPunct="1">
              <a:lnSpc>
                <a:spcPct val="100000"/>
              </a:lnSpc>
              <a:spcBef>
                <a:spcPts val="0"/>
              </a:spcBef>
              <a:spcAft>
                <a:spcPts val="0"/>
              </a:spcAft>
              <a:buClrTx/>
              <a:buSzTx/>
              <a:buFont typeface="Arial" pitchFamily="34" charset="0"/>
              <a:buNone/>
              <a:tabLst/>
              <a:defRPr/>
            </a:pPr>
            <a:r>
              <a:rPr lang="en-US" dirty="0"/>
              <a:t>Talking Point</a:t>
            </a:r>
            <a:endParaRPr lang="ru-RU" dirty="0"/>
          </a:p>
        </p:txBody>
      </p:sp>
      <p:sp>
        <p:nvSpPr>
          <p:cNvPr id="8" name="Текст 7"/>
          <p:cNvSpPr>
            <a:spLocks noGrp="1"/>
          </p:cNvSpPr>
          <p:nvPr>
            <p:ph type="body" sz="quarter" idx="12" hasCustomPrompt="1"/>
          </p:nvPr>
        </p:nvSpPr>
        <p:spPr>
          <a:xfrm>
            <a:off x="5184069" y="915566"/>
            <a:ext cx="2988332" cy="1188132"/>
          </a:xfrm>
          <a:prstGeom prst="rect">
            <a:avLst/>
          </a:prstGeom>
        </p:spPr>
        <p:txBody>
          <a:bodyPr/>
          <a:lstStyle>
            <a:lvl1pPr marL="0" indent="0">
              <a:spcBef>
                <a:spcPts val="0"/>
              </a:spcBef>
              <a:buFontTx/>
              <a:buBlip>
                <a:blip r:embed="rId2"/>
              </a:buBlip>
              <a:defRPr sz="1500" b="1">
                <a:solidFill>
                  <a:schemeClr val="bg1"/>
                </a:solidFill>
                <a:latin typeface="Kaspersky Sans" panose="020B0503050101040103" pitchFamily="34" charset="-52"/>
              </a:defRPr>
            </a:lvl1pPr>
            <a:lvl2pPr marL="0" indent="0">
              <a:spcBef>
                <a:spcPts val="0"/>
              </a:spcBef>
              <a:buNone/>
              <a:defRPr sz="1400" b="0">
                <a:solidFill>
                  <a:schemeClr val="bg1"/>
                </a:solidFill>
                <a:latin typeface="Kaspersky Sans" panose="020B0503050101040103" pitchFamily="34" charset="-52"/>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br>
              <a:rPr lang="ru-RU" dirty="0"/>
            </a:br>
            <a:r>
              <a:rPr lang="en-US" dirty="0"/>
              <a:t>Are they reading or listening?</a:t>
            </a:r>
          </a:p>
          <a:p>
            <a:pPr lvl="1"/>
            <a:r>
              <a:rPr lang="en-US" dirty="0"/>
              <a:t>Live audience will focus on your speech rather than on your slides. Don’t make them read too much.</a:t>
            </a:r>
          </a:p>
        </p:txBody>
      </p:sp>
      <p:sp>
        <p:nvSpPr>
          <p:cNvPr id="10" name="Текст 9"/>
          <p:cNvSpPr>
            <a:spLocks noGrp="1"/>
          </p:cNvSpPr>
          <p:nvPr>
            <p:ph type="body" sz="quarter" idx="13" hasCustomPrompt="1"/>
          </p:nvPr>
        </p:nvSpPr>
        <p:spPr>
          <a:xfrm>
            <a:off x="5184776" y="2499743"/>
            <a:ext cx="2987625" cy="1116124"/>
          </a:xfrm>
          <a:prstGeom prst="rect">
            <a:avLst/>
          </a:prstGeom>
        </p:spPr>
        <p:txBody>
          <a:bodyPr/>
          <a:lstStyle>
            <a:lvl1pPr marL="0" indent="0">
              <a:spcBef>
                <a:spcPts val="0"/>
              </a:spcBef>
              <a:buNone/>
              <a:defRPr sz="1500" b="1">
                <a:solidFill>
                  <a:srgbClr val="A4A4A4"/>
                </a:solidFill>
                <a:latin typeface="Kaspersky Sans" panose="020B0503050101040103" pitchFamily="34" charset="-52"/>
              </a:defRPr>
            </a:lvl1pPr>
            <a:lvl2pPr marL="0" indent="0">
              <a:spcBef>
                <a:spcPts val="0"/>
              </a:spcBef>
              <a:buNone/>
              <a:defRPr sz="1400" b="0" i="0">
                <a:solidFill>
                  <a:srgbClr val="A4A4A4"/>
                </a:solidFill>
                <a:latin typeface="Kaspersky Sans" panose="020B0503050101040103" pitchFamily="34" charset="-52"/>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r>
              <a:rPr lang="en-US" dirty="0"/>
              <a:t>Play with transparency </a:t>
            </a:r>
          </a:p>
          <a:p>
            <a:pPr lvl="1"/>
            <a:r>
              <a:rPr lang="en-US" dirty="0"/>
              <a:t>If you want to say more about a specific talking point, make others considerably more transparent.</a:t>
            </a:r>
          </a:p>
        </p:txBody>
      </p:sp>
      <p:sp>
        <p:nvSpPr>
          <p:cNvPr id="9" name="Текст 16"/>
          <p:cNvSpPr>
            <a:spLocks noGrp="1"/>
          </p:cNvSpPr>
          <p:nvPr>
            <p:ph type="body" sz="quarter" idx="14" hasCustomPrompt="1"/>
          </p:nvPr>
        </p:nvSpPr>
        <p:spPr>
          <a:xfrm>
            <a:off x="863602" y="2469600"/>
            <a:ext cx="2988319" cy="1656184"/>
          </a:xfrm>
          <a:prstGeom prst="rect">
            <a:avLst/>
          </a:prstGeom>
        </p:spPr>
        <p:txBody>
          <a:bodyPr/>
          <a:lstStyle>
            <a:lvl1pPr marL="0" indent="0">
              <a:spcBef>
                <a:spcPts val="0"/>
              </a:spcBef>
              <a:buNone/>
              <a:defRPr sz="1800">
                <a:solidFill>
                  <a:schemeClr val="bg1"/>
                </a:solidFill>
                <a:latin typeface="Kaspersky Sans" panose="020B0503050101040103" pitchFamily="34" charset="-52"/>
              </a:defRPr>
            </a:lvl1pPr>
            <a:lvl2pPr marL="0" indent="0">
              <a:spcBef>
                <a:spcPts val="0"/>
              </a:spcBef>
              <a:buNone/>
              <a:defRPr sz="1800" b="0"/>
            </a:lvl2pPr>
            <a:lvl3pPr marL="0" indent="0">
              <a:spcBef>
                <a:spcPts val="0"/>
              </a:spcBef>
              <a:buNone/>
              <a:defRPr sz="1800" b="1"/>
            </a:lvl3pPr>
            <a:lvl4pPr marL="0" indent="0">
              <a:spcBef>
                <a:spcPts val="0"/>
              </a:spcBef>
              <a:buNone/>
              <a:defRPr sz="1800" b="0"/>
            </a:lvl4pPr>
            <a:lvl5pPr marL="0" indent="0">
              <a:spcBef>
                <a:spcPts val="0"/>
              </a:spcBef>
              <a:buNone/>
              <a:defRPr sz="1800"/>
            </a:lvl5pPr>
          </a:lstStyle>
          <a:p>
            <a:pPr lvl="0"/>
            <a:r>
              <a:rPr lang="en-US" dirty="0"/>
              <a:t>This is how you visualize</a:t>
            </a:r>
            <a:br>
              <a:rPr lang="en-US" dirty="0"/>
            </a:br>
            <a:r>
              <a:rPr lang="en-US" dirty="0"/>
              <a:t>a talking point. Play with text and opacity but keep it short.</a:t>
            </a:r>
          </a:p>
        </p:txBody>
      </p:sp>
      <p:sp>
        <p:nvSpPr>
          <p:cNvPr id="13" name="Текст 9"/>
          <p:cNvSpPr>
            <a:spLocks noGrp="1"/>
          </p:cNvSpPr>
          <p:nvPr>
            <p:ph type="body" sz="quarter" idx="15" hasCustomPrompt="1"/>
          </p:nvPr>
        </p:nvSpPr>
        <p:spPr>
          <a:xfrm>
            <a:off x="5184776" y="3939903"/>
            <a:ext cx="2987625" cy="864096"/>
          </a:xfrm>
          <a:prstGeom prst="rect">
            <a:avLst/>
          </a:prstGeom>
        </p:spPr>
        <p:txBody>
          <a:bodyPr/>
          <a:lstStyle>
            <a:lvl1pPr marL="0" indent="0">
              <a:spcBef>
                <a:spcPts val="0"/>
              </a:spcBef>
              <a:buNone/>
              <a:defRPr sz="1500" b="1">
                <a:solidFill>
                  <a:srgbClr val="A4A4A4"/>
                </a:solidFill>
                <a:latin typeface="Kaspersky Sans" panose="020B0503050101040103" pitchFamily="34" charset="-52"/>
              </a:defRPr>
            </a:lvl1pPr>
            <a:lvl2pPr marL="0" indent="0">
              <a:spcBef>
                <a:spcPts val="0"/>
              </a:spcBef>
              <a:buNone/>
              <a:defRPr sz="1400" b="0" i="0">
                <a:solidFill>
                  <a:srgbClr val="A4A4A4"/>
                </a:solidFill>
                <a:latin typeface="Kaspersky Sans" panose="020B0503050101040103" pitchFamily="34" charset="-52"/>
              </a:defRPr>
            </a:lvl2pPr>
            <a:lvl3pPr marL="0" indent="0">
              <a:spcBef>
                <a:spcPts val="0"/>
              </a:spcBef>
              <a:buNone/>
              <a:defRPr sz="1400"/>
            </a:lvl3pPr>
            <a:lvl4pPr marL="0" indent="0">
              <a:spcBef>
                <a:spcPts val="0"/>
              </a:spcBef>
              <a:buNone/>
              <a:defRPr sz="1400" b="1"/>
            </a:lvl4pPr>
            <a:lvl5pPr marL="0" indent="0">
              <a:spcBef>
                <a:spcPts val="0"/>
              </a:spcBef>
              <a:buNone/>
              <a:defRPr sz="1400"/>
            </a:lvl5pPr>
          </a:lstStyle>
          <a:p>
            <a:pPr lvl="0"/>
            <a:r>
              <a:rPr lang="en-US" dirty="0"/>
              <a:t>Keep it short!</a:t>
            </a:r>
          </a:p>
          <a:p>
            <a:pPr lvl="1"/>
            <a:r>
              <a:rPr lang="en-US" dirty="0"/>
              <a:t>This is the most text you can put on one slide in your presentation.</a:t>
            </a:r>
          </a:p>
        </p:txBody>
      </p:sp>
      <p:sp>
        <p:nvSpPr>
          <p:cNvPr id="14" name="TextBox 13">
            <a:extLst>
              <a:ext uri="{FF2B5EF4-FFF2-40B4-BE49-F238E27FC236}">
                <a16:creationId xmlns:a16="http://schemas.microsoft.com/office/drawing/2014/main" id="{4DFD8AF7-3190-418A-B395-5F844894484A}"/>
              </a:ext>
            </a:extLst>
          </p:cNvPr>
          <p:cNvSpPr txBox="1"/>
          <p:nvPr userDrawn="1"/>
        </p:nvSpPr>
        <p:spPr>
          <a:xfrm>
            <a:off x="7655252" y="489326"/>
            <a:ext cx="1309236" cy="246221"/>
          </a:xfrm>
          <a:prstGeom prst="rect">
            <a:avLst/>
          </a:prstGeom>
          <a:noFill/>
        </p:spPr>
        <p:txBody>
          <a:bodyPr wrap="square" rtlCol="0">
            <a:spAutoFit/>
          </a:bodyPr>
          <a:lstStyle/>
          <a:p>
            <a:pPr algn="r"/>
            <a:fld id="{03DE9796-F46D-40D6-9BB0-BFBEA219EE85}" type="slidenum">
              <a:rPr lang="en-US" sz="1000" smtClean="0">
                <a:solidFill>
                  <a:schemeClr val="bg1"/>
                </a:solidFill>
                <a:latin typeface="Kaspersky Sans" panose="020B0503050101040103" pitchFamily="34" charset="-52"/>
              </a:rPr>
              <a:pPr algn="r"/>
              <a:t>‹#›</a:t>
            </a:fld>
            <a:endParaRPr lang="ru-RU" sz="1000" dirty="0">
              <a:solidFill>
                <a:schemeClr val="bg1"/>
              </a:solidFill>
              <a:latin typeface="Kaspersky Sans" panose="020B0503050101040103" pitchFamily="34" charset="-52"/>
            </a:endParaRPr>
          </a:p>
        </p:txBody>
      </p:sp>
      <p:cxnSp>
        <p:nvCxnSpPr>
          <p:cNvPr id="15" name="Straight Connector 14">
            <a:extLst>
              <a:ext uri="{FF2B5EF4-FFF2-40B4-BE49-F238E27FC236}">
                <a16:creationId xmlns:a16="http://schemas.microsoft.com/office/drawing/2014/main" id="{67124B0D-404D-0944-898C-3037D3FAFFE9}"/>
              </a:ext>
            </a:extLst>
          </p:cNvPr>
          <p:cNvCxnSpPr>
            <a:cxnSpLocks/>
          </p:cNvCxnSpPr>
          <p:nvPr userDrawn="1"/>
        </p:nvCxnSpPr>
        <p:spPr>
          <a:xfrm>
            <a:off x="251520" y="411510"/>
            <a:ext cx="50405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1" name="Текст 3">
            <a:extLst>
              <a:ext uri="{FF2B5EF4-FFF2-40B4-BE49-F238E27FC236}">
                <a16:creationId xmlns:a16="http://schemas.microsoft.com/office/drawing/2014/main" id="{939F299A-DBB4-4F44-AAF6-CF30250E9DBA}"/>
              </a:ext>
            </a:extLst>
          </p:cNvPr>
          <p:cNvSpPr>
            <a:spLocks noGrp="1"/>
          </p:cNvSpPr>
          <p:nvPr>
            <p:ph type="body" sz="quarter" idx="10" hasCustomPrompt="1"/>
          </p:nvPr>
        </p:nvSpPr>
        <p:spPr>
          <a:xfrm>
            <a:off x="143509" y="411163"/>
            <a:ext cx="8784391" cy="324384"/>
          </a:xfrm>
          <a:prstGeom prst="rect">
            <a:avLst/>
          </a:prstGeom>
          <a:ln>
            <a:noFill/>
          </a:ln>
        </p:spPr>
        <p:txBody>
          <a:bodyPr/>
          <a:lstStyle>
            <a:lvl1pPr marL="0" indent="0">
              <a:spcBef>
                <a:spcPts val="0"/>
              </a:spcBef>
              <a:buFontTx/>
              <a:buNone/>
              <a:defRPr sz="1500">
                <a:solidFill>
                  <a:schemeClr val="bg1"/>
                </a:solidFill>
                <a:latin typeface="Kaspersky Sans" panose="020B0503050101040103" pitchFamily="34" charset="-52"/>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Deeper info slide title</a:t>
            </a:r>
          </a:p>
        </p:txBody>
      </p:sp>
    </p:spTree>
    <p:extLst>
      <p:ext uri="{BB962C8B-B14F-4D97-AF65-F5344CB8AC3E}">
        <p14:creationId xmlns:p14="http://schemas.microsoft.com/office/powerpoint/2010/main" val="4153627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text block+bullets">
    <p:spTree>
      <p:nvGrpSpPr>
        <p:cNvPr id="1" name=""/>
        <p:cNvGrpSpPr/>
        <p:nvPr/>
      </p:nvGrpSpPr>
      <p:grpSpPr>
        <a:xfrm>
          <a:off x="0" y="0"/>
          <a:ext cx="0" cy="0"/>
          <a:chOff x="0" y="0"/>
          <a:chExt cx="0" cy="0"/>
        </a:xfrm>
      </p:grpSpPr>
      <p:sp>
        <p:nvSpPr>
          <p:cNvPr id="7" name="Текст 16"/>
          <p:cNvSpPr>
            <a:spLocks noGrp="1"/>
          </p:cNvSpPr>
          <p:nvPr>
            <p:ph type="body" sz="quarter" idx="13" hasCustomPrompt="1"/>
          </p:nvPr>
        </p:nvSpPr>
        <p:spPr>
          <a:xfrm>
            <a:off x="4175943" y="2499742"/>
            <a:ext cx="3240373" cy="1152128"/>
          </a:xfrm>
          <a:prstGeom prst="rect">
            <a:avLst/>
          </a:prstGeom>
        </p:spPr>
        <p:txBody>
          <a:bodyPr/>
          <a:lstStyle>
            <a:lvl1pPr marL="285750" indent="-285750">
              <a:spcBef>
                <a:spcPts val="0"/>
              </a:spcBef>
              <a:buFont typeface="Arial" panose="020B0604020202020204" pitchFamily="34" charset="0"/>
              <a:buChar char="•"/>
              <a:defRPr sz="1400"/>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285750" indent="-285750">
              <a:spcBef>
                <a:spcPts val="0"/>
              </a:spcBef>
              <a:buSzPct val="120000"/>
              <a:buFont typeface="Arial" panose="020B0604020202020204" pitchFamily="34" charset="0"/>
              <a:buChar char="•"/>
              <a:defRPr sz="1400">
                <a:latin typeface="Kaspersky Sans Display Medium" panose="020B0003020000020004" pitchFamily="34" charset="0"/>
              </a:defRPr>
            </a:lvl5pPr>
          </a:lstStyle>
          <a:p>
            <a:pPr marL="285750" lvl="4" indent="-285750">
              <a:buFont typeface="Arial" panose="020B0604020202020204" pitchFamily="34" charset="0"/>
              <a:buChar char="•"/>
            </a:pPr>
            <a:r>
              <a:rPr lang="en-US" dirty="0"/>
              <a:t>If you need just 2 bullets instead of four, it’s okay. You don’t have to fill out the whole template.</a:t>
            </a:r>
          </a:p>
          <a:p>
            <a:pPr marL="285750" lvl="4" indent="-285750">
              <a:buFont typeface="Arial" panose="020B0604020202020204" pitchFamily="34" charset="0"/>
              <a:buChar char="•"/>
            </a:pPr>
            <a:endParaRPr lang="en-US" dirty="0"/>
          </a:p>
          <a:p>
            <a:pPr marL="285750" lvl="4" indent="-285750">
              <a:buFont typeface="Arial" panose="020B0604020202020204" pitchFamily="34" charset="0"/>
              <a:buChar char="•"/>
            </a:pPr>
            <a:r>
              <a:rPr lang="en-US" dirty="0"/>
              <a:t>Hit *Enter* if you want to create </a:t>
            </a:r>
            <a:br>
              <a:rPr lang="en-US" dirty="0"/>
            </a:br>
            <a:r>
              <a:rPr lang="en-US" dirty="0"/>
              <a:t>a new bullet. Hit *</a:t>
            </a:r>
            <a:r>
              <a:rPr lang="en-US" dirty="0" err="1"/>
              <a:t>Shift+Enter</a:t>
            </a:r>
            <a:r>
              <a:rPr lang="en-US" dirty="0"/>
              <a:t>* if you want a new line under the same bullet.</a:t>
            </a:r>
          </a:p>
        </p:txBody>
      </p:sp>
      <p:sp>
        <p:nvSpPr>
          <p:cNvPr id="15" name="Текст 6"/>
          <p:cNvSpPr>
            <a:spLocks noGrp="1"/>
          </p:cNvSpPr>
          <p:nvPr>
            <p:ph type="body" sz="quarter" idx="11" hasCustomPrompt="1"/>
          </p:nvPr>
        </p:nvSpPr>
        <p:spPr>
          <a:xfrm>
            <a:off x="863589" y="951571"/>
            <a:ext cx="5148571" cy="1476163"/>
          </a:xfrm>
          <a:prstGeom prst="rect">
            <a:avLst/>
          </a:prstGeom>
        </p:spPr>
        <p:txBody>
          <a:bodyPr/>
          <a:lstStyle>
            <a:lvl1pPr marL="0" indent="0">
              <a:spcBef>
                <a:spcPts val="0"/>
              </a:spcBef>
              <a:buNone/>
              <a:defRPr sz="3500">
                <a:latin typeface="Kaspersky Sans Display Semibold"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400"/>
            </a:lvl5pPr>
          </a:lstStyle>
          <a:p>
            <a:r>
              <a:rPr lang="en-US" dirty="0"/>
              <a:t>This slide works for leave-behinds only</a:t>
            </a:r>
            <a:endParaRPr lang="ru-RU" dirty="0"/>
          </a:p>
        </p:txBody>
      </p:sp>
      <p:sp>
        <p:nvSpPr>
          <p:cNvPr id="17" name="Текст 16"/>
          <p:cNvSpPr>
            <a:spLocks noGrp="1"/>
          </p:cNvSpPr>
          <p:nvPr>
            <p:ph type="body" sz="quarter" idx="12" hasCustomPrompt="1"/>
          </p:nvPr>
        </p:nvSpPr>
        <p:spPr>
          <a:xfrm>
            <a:off x="575556" y="2499742"/>
            <a:ext cx="3240373" cy="1152128"/>
          </a:xfrm>
          <a:prstGeom prst="rect">
            <a:avLst/>
          </a:prstGeom>
        </p:spPr>
        <p:txBody>
          <a:bodyPr/>
          <a:lstStyle>
            <a:lvl1pPr marL="285750" indent="-285750">
              <a:spcBef>
                <a:spcPts val="0"/>
              </a:spcBef>
              <a:buFont typeface="Arial" panose="020B0604020202020204" pitchFamily="34" charset="0"/>
              <a:buChar char="•"/>
              <a:defRPr sz="1400"/>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SzPct val="120000"/>
              <a:buFont typeface="Arial" panose="020B0604020202020204" pitchFamily="34" charset="0"/>
              <a:buNone/>
              <a:defRPr sz="1400">
                <a:latin typeface="Kaspersky Sans Display Medium" panose="020B0003020000020004" pitchFamily="34" charset="0"/>
              </a:defRPr>
            </a:lvl5pPr>
          </a:lstStyle>
          <a:p>
            <a:pPr marL="285750" lvl="4" indent="-285750">
              <a:buFont typeface="Arial" panose="020B0604020202020204" pitchFamily="34" charset="0"/>
              <a:buChar char="•"/>
            </a:pPr>
            <a:r>
              <a:rPr lang="en-US" dirty="0"/>
              <a:t>Think before you copy/paste this layout into your leave-behind. Is it really necessary?</a:t>
            </a:r>
          </a:p>
          <a:p>
            <a:pPr marL="285750" lvl="4" indent="-285750">
              <a:buFont typeface="Arial" panose="020B0604020202020204" pitchFamily="34" charset="0"/>
              <a:buChar char="•"/>
            </a:pPr>
            <a:endParaRPr lang="en-US" dirty="0"/>
          </a:p>
          <a:p>
            <a:pPr marL="285750" lvl="4" indent="-285750">
              <a:buFont typeface="Arial" panose="020B0604020202020204" pitchFamily="34" charset="0"/>
              <a:buChar char="•"/>
            </a:pPr>
            <a:r>
              <a:rPr lang="en-US" dirty="0"/>
              <a:t>Express one thought per sentence. If you need to show examples – visualize them. </a:t>
            </a:r>
          </a:p>
        </p:txBody>
      </p:sp>
      <p:sp>
        <p:nvSpPr>
          <p:cNvPr id="10" name="TextBox 9">
            <a:extLst>
              <a:ext uri="{FF2B5EF4-FFF2-40B4-BE49-F238E27FC236}">
                <a16:creationId xmlns:a16="http://schemas.microsoft.com/office/drawing/2014/main" id="{7E35C95E-572D-4516-94CA-044B31DF7D45}"/>
              </a:ext>
            </a:extLst>
          </p:cNvPr>
          <p:cNvSpPr txBox="1"/>
          <p:nvPr userDrawn="1"/>
        </p:nvSpPr>
        <p:spPr>
          <a:xfrm>
            <a:off x="7655252" y="489325"/>
            <a:ext cx="1309236" cy="246221"/>
          </a:xfrm>
          <a:prstGeom prst="rect">
            <a:avLst/>
          </a:prstGeom>
          <a:noFill/>
        </p:spPr>
        <p:txBody>
          <a:bodyPr wrap="square" rtlCol="0">
            <a:spAutoFit/>
          </a:bodyPr>
          <a:lstStyle/>
          <a:p>
            <a:pPr algn="r"/>
            <a:fld id="{03DE9796-F46D-40D6-9BB0-BFBEA219EE85}" type="slidenum">
              <a:rPr lang="en-US" sz="1000" smtClean="0">
                <a:solidFill>
                  <a:schemeClr val="tx1"/>
                </a:solidFill>
                <a:latin typeface="Kaspersky Sans Display Medium" panose="020B0003020000020004" pitchFamily="34" charset="0"/>
              </a:rPr>
              <a:pPr algn="r"/>
              <a:t>‹#›</a:t>
            </a:fld>
            <a:endParaRPr lang="ru-RU" sz="1000" dirty="0">
              <a:solidFill>
                <a:schemeClr val="tx1"/>
              </a:solidFill>
              <a:latin typeface="Kaspersky Sans Display Medium" panose="020B0003020000020004" pitchFamily="34" charset="0"/>
            </a:endParaRPr>
          </a:p>
        </p:txBody>
      </p:sp>
      <p:cxnSp>
        <p:nvCxnSpPr>
          <p:cNvPr id="12" name="Straight Connector 11">
            <a:extLst>
              <a:ext uri="{FF2B5EF4-FFF2-40B4-BE49-F238E27FC236}">
                <a16:creationId xmlns:a16="http://schemas.microsoft.com/office/drawing/2014/main" id="{B4B6D3D7-B1FC-4140-B466-DEE977CEBCEF}"/>
              </a:ext>
            </a:extLst>
          </p:cNvPr>
          <p:cNvCxnSpPr>
            <a:cxnSpLocks/>
          </p:cNvCxnSpPr>
          <p:nvPr userDrawn="1"/>
        </p:nvCxnSpPr>
        <p:spPr>
          <a:xfrm>
            <a:off x="251520" y="411510"/>
            <a:ext cx="504056" cy="0"/>
          </a:xfrm>
          <a:prstGeom prst="line">
            <a:avLst/>
          </a:prstGeom>
          <a:ln w="19050"/>
        </p:spPr>
        <p:style>
          <a:lnRef idx="1">
            <a:schemeClr val="dk1"/>
          </a:lnRef>
          <a:fillRef idx="0">
            <a:schemeClr val="dk1"/>
          </a:fillRef>
          <a:effectRef idx="0">
            <a:schemeClr val="dk1"/>
          </a:effectRef>
          <a:fontRef idx="minor">
            <a:schemeClr val="tx1"/>
          </a:fontRef>
        </p:style>
      </p:cxnSp>
      <p:sp>
        <p:nvSpPr>
          <p:cNvPr id="13" name="Текст 3">
            <a:extLst>
              <a:ext uri="{FF2B5EF4-FFF2-40B4-BE49-F238E27FC236}">
                <a16:creationId xmlns:a16="http://schemas.microsoft.com/office/drawing/2014/main" id="{11F1F71F-2226-6545-8F7E-30BA1E81DFAB}"/>
              </a:ext>
            </a:extLst>
          </p:cNvPr>
          <p:cNvSpPr>
            <a:spLocks noGrp="1"/>
          </p:cNvSpPr>
          <p:nvPr>
            <p:ph type="body" sz="quarter" idx="10" hasCustomPrompt="1"/>
          </p:nvPr>
        </p:nvSpPr>
        <p:spPr>
          <a:xfrm>
            <a:off x="143508" y="413268"/>
            <a:ext cx="8784391" cy="322278"/>
          </a:xfrm>
          <a:prstGeom prst="rect">
            <a:avLst/>
          </a:prstGeom>
        </p:spPr>
        <p:txBody>
          <a:bodyPr/>
          <a:lstStyle>
            <a:lvl1pPr marL="0" indent="0">
              <a:spcBef>
                <a:spcPts val="0"/>
              </a:spcBef>
              <a:buFontTx/>
              <a:buNone/>
              <a:defRPr sz="1500">
                <a:latin typeface="Kaspersky Sans Display Medium" panose="020B0003020000020004" pitchFamily="34" charset="0"/>
              </a:defRPr>
            </a:lvl1pPr>
            <a:lvl2pPr marL="0" indent="0">
              <a:spcBef>
                <a:spcPts val="0"/>
              </a:spcBef>
              <a:buNone/>
              <a:defRPr sz="1500" b="1"/>
            </a:lvl2pPr>
            <a:lvl3pPr marL="0" indent="0">
              <a:spcBef>
                <a:spcPts val="0"/>
              </a:spcBef>
              <a:buNone/>
              <a:defRPr sz="1500"/>
            </a:lvl3pPr>
            <a:lvl4pPr marL="0" indent="0">
              <a:spcBef>
                <a:spcPts val="0"/>
              </a:spcBef>
              <a:buNone/>
              <a:defRPr sz="1500" b="1"/>
            </a:lvl4pPr>
            <a:lvl5pPr marL="0" indent="0">
              <a:spcBef>
                <a:spcPts val="0"/>
              </a:spcBef>
              <a:buNone/>
              <a:defRPr sz="1500"/>
            </a:lvl5pPr>
          </a:lstStyle>
          <a:p>
            <a:pPr lvl="0"/>
            <a:r>
              <a:rPr lang="en-US" dirty="0"/>
              <a:t>Dos</a:t>
            </a:r>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3.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635646"/>
            <a:ext cx="8229600" cy="1224136"/>
          </a:xfrm>
          <a:prstGeom prst="rect">
            <a:avLst/>
          </a:prstGeom>
        </p:spPr>
        <p:txBody>
          <a:bodyPr vert="horz" lIns="91440" tIns="45720" rIns="91440" bIns="45720" rtlCol="0" anchor="ctr">
            <a:normAutofit/>
          </a:bodyPr>
          <a:lstStyle/>
          <a:p>
            <a:pPr algn="ctr"/>
            <a:r>
              <a:rPr lang="en-US" sz="4000" baseline="0" dirty="0">
                <a:solidFill>
                  <a:srgbClr val="1D1D1B"/>
                </a:solidFill>
                <a:latin typeface="Kaspersky Sans" panose="020B0503050101040103" pitchFamily="34" charset="-52"/>
              </a:rPr>
              <a:t>Template with </a:t>
            </a:r>
            <a:br>
              <a:rPr lang="en-US" sz="4000" baseline="0" dirty="0">
                <a:solidFill>
                  <a:srgbClr val="1D1D1B"/>
                </a:solidFill>
                <a:latin typeface="Kaspersky Sans" panose="020B0503050101040103" pitchFamily="34" charset="-52"/>
              </a:rPr>
            </a:br>
            <a:r>
              <a:rPr lang="en-US" sz="4000" baseline="0" dirty="0">
                <a:solidFill>
                  <a:srgbClr val="1D1D1B"/>
                </a:solidFill>
                <a:latin typeface="Kaspersky Sans" panose="020B0503050101040103" pitchFamily="34" charset="-52"/>
              </a:rPr>
              <a:t>primary color palette</a:t>
            </a:r>
            <a:endParaRPr lang="ru-RU" sz="4000" dirty="0">
              <a:latin typeface="Kaspersky Sans" panose="020B0503050101040103" pitchFamily="34" charset="-52"/>
            </a:endParaRPr>
          </a:p>
        </p:txBody>
      </p:sp>
    </p:spTree>
  </p:cSld>
  <p:clrMap bg1="lt1" tx1="dk1" bg2="lt2" tx2="dk2" accent1="accent1" accent2="accent2" accent3="accent3" accent4="accent4" accent5="accent5" accent6="accent6" hlink="hlink" folHlink="folHlink"/>
  <p:sldLayoutIdLst>
    <p:sldLayoutId id="2147483655" r:id="rId1"/>
    <p:sldLayoutId id="2147483714" r:id="rId2"/>
    <p:sldLayoutId id="2147483819" r:id="rId3"/>
    <p:sldLayoutId id="2147483716" r:id="rId4"/>
    <p:sldLayoutId id="2147483721" r:id="rId5"/>
    <p:sldLayoutId id="2147483718" r:id="rId6"/>
    <p:sldLayoutId id="2147483822" r:id="rId7"/>
    <p:sldLayoutId id="2147483769" r:id="rId8"/>
    <p:sldLayoutId id="2147483736" r:id="rId9"/>
    <p:sldLayoutId id="2147483815" r:id="rId10"/>
    <p:sldLayoutId id="2147483816" r:id="rId11"/>
    <p:sldLayoutId id="2147483784" r:id="rId12"/>
    <p:sldLayoutId id="2147483829" r:id="rId13"/>
    <p:sldLayoutId id="2147483779" r:id="rId14"/>
    <p:sldLayoutId id="2147483823" r:id="rId15"/>
    <p:sldLayoutId id="2147483780" r:id="rId16"/>
    <p:sldLayoutId id="2147483824" r:id="rId17"/>
    <p:sldLayoutId id="2147483775" r:id="rId18"/>
    <p:sldLayoutId id="2147483826" r:id="rId19"/>
    <p:sldLayoutId id="2147483776" r:id="rId20"/>
    <p:sldLayoutId id="2147483825" r:id="rId21"/>
    <p:sldLayoutId id="2147483710" r:id="rId22"/>
    <p:sldLayoutId id="2147483830" r:id="rId23"/>
    <p:sldLayoutId id="2147483712" r:id="rId24"/>
    <p:sldLayoutId id="2147483763" r:id="rId25"/>
    <p:sldLayoutId id="2147483744" r:id="rId26"/>
    <p:sldLayoutId id="2147483827" r:id="rId27"/>
    <p:sldLayoutId id="2147483795" r:id="rId28"/>
    <p:sldLayoutId id="2147483742" r:id="rId29"/>
    <p:sldLayoutId id="2147483828" r:id="rId30"/>
    <p:sldLayoutId id="2147483812" r:id="rId31"/>
    <p:sldLayoutId id="2147483782" r:id="rId32"/>
    <p:sldLayoutId id="2147483785" r:id="rId33"/>
    <p:sldLayoutId id="2147483783" r:id="rId34"/>
    <p:sldLayoutId id="2147483806" r:id="rId35"/>
    <p:sldLayoutId id="2147483807" r:id="rId36"/>
    <p:sldLayoutId id="2147483808" r:id="rId37"/>
    <p:sldLayoutId id="2147483745" r:id="rId38"/>
    <p:sldLayoutId id="2147483770" r:id="rId39"/>
    <p:sldLayoutId id="2147483773" r:id="rId40"/>
    <p:sldLayoutId id="2147483746" r:id="rId41"/>
    <p:sldLayoutId id="2147483741" r:id="rId42"/>
    <p:sldLayoutId id="2147483740" r:id="rId43"/>
    <p:sldLayoutId id="2147483738" r:id="rId44"/>
    <p:sldLayoutId id="2147483798" r:id="rId45"/>
    <p:sldLayoutId id="2147483813" r:id="rId46"/>
    <p:sldLayoutId id="2147483814" r:id="rId47"/>
    <p:sldLayoutId id="2147483755" r:id="rId48"/>
    <p:sldLayoutId id="2147483758" r:id="rId49"/>
    <p:sldLayoutId id="2147483797" r:id="rId50"/>
    <p:sldLayoutId id="2147483809" r:id="rId51"/>
    <p:sldLayoutId id="2147483810" r:id="rId52"/>
    <p:sldLayoutId id="2147483793" r:id="rId53"/>
    <p:sldLayoutId id="2147483761" r:id="rId54"/>
    <p:sldLayoutId id="2147483792" r:id="rId55"/>
    <p:sldLayoutId id="2147483762" r:id="rId56"/>
    <p:sldLayoutId id="2147483754" r:id="rId57"/>
    <p:sldLayoutId id="2147483831" r:id="rId58"/>
    <p:sldLayoutId id="2147483847" r:id="rId59"/>
    <p:sldLayoutId id="2147483918" r:id="rId60"/>
    <p:sldLayoutId id="2147483932" r:id="rId61"/>
  </p:sldLayoutIdLst>
  <p:hf hdr="0" ftr="0" dt="0"/>
  <p:txStyles>
    <p:titleStyle>
      <a:lvl1pPr algn="ctr" defTabSz="914400" rtl="0" eaLnBrk="1" latinLnBrk="0" hangingPunct="1">
        <a:spcBef>
          <a:spcPct val="0"/>
        </a:spcBef>
        <a:buNone/>
        <a:defRPr lang="en-US" sz="4000" b="0" i="0" kern="1200" baseline="0" smtClean="0">
          <a:solidFill>
            <a:schemeClr val="tx1"/>
          </a:solidFill>
          <a:latin typeface="Kaspersky Sans Display Medium" panose="020B00030200000200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6232" y="301749"/>
            <a:ext cx="8489156" cy="249299"/>
          </a:xfrm>
          <a:prstGeom prst="rect">
            <a:avLst/>
          </a:prstGeom>
        </p:spPr>
        <p:txBody>
          <a:bodyPr vert="horz" wrap="square" lIns="0" tIns="0" rIns="0" bIns="0" rtlCol="0" anchor="ctr">
            <a:spAutoFit/>
          </a:bodyPr>
          <a:lstStyle/>
          <a:p>
            <a:r>
              <a:rPr lang="ru-RU" dirty="0"/>
              <a:t>ОБРАЗЕЦ ЗАГОЛОВКА</a:t>
            </a:r>
          </a:p>
        </p:txBody>
      </p:sp>
      <p:sp>
        <p:nvSpPr>
          <p:cNvPr id="3" name="Текст 2"/>
          <p:cNvSpPr>
            <a:spLocks noGrp="1"/>
          </p:cNvSpPr>
          <p:nvPr>
            <p:ph type="body" idx="1"/>
          </p:nvPr>
        </p:nvSpPr>
        <p:spPr>
          <a:xfrm>
            <a:off x="326232" y="972303"/>
            <a:ext cx="8489156" cy="3263504"/>
          </a:xfrm>
          <a:prstGeom prst="rect">
            <a:avLst/>
          </a:prstGeom>
        </p:spPr>
        <p:txBody>
          <a:bodyPr vert="horz" lIns="0" tIns="0" rIns="0" bIns="0" rtlCol="0">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9824348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4" r:id="rId11"/>
    <p:sldLayoutId id="2147483845" r:id="rId12"/>
    <p:sldLayoutId id="2147483846" r:id="rId13"/>
  </p:sldLayoutIdLst>
  <p:hf hdr="0" ftr="0" dt="0"/>
  <p:txStyles>
    <p:titleStyle>
      <a:lvl1pPr algn="l" defTabSz="685800" rtl="0" eaLnBrk="1" latinLnBrk="0" hangingPunct="1">
        <a:lnSpc>
          <a:spcPct val="90000"/>
        </a:lnSpc>
        <a:spcBef>
          <a:spcPct val="0"/>
        </a:spcBef>
        <a:buNone/>
        <a:defRPr sz="1800" b="1" kern="1200">
          <a:solidFill>
            <a:schemeClr val="bg1"/>
          </a:solidFill>
          <a:latin typeface="Gill Sans MT" panose="020B0502020104020203"/>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200" kern="1200">
          <a:solidFill>
            <a:schemeClr val="bg1"/>
          </a:solidFill>
          <a:latin typeface="Gill Sans MT" panose="020B0502020104020203"/>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bg1"/>
          </a:solidFill>
          <a:latin typeface="Gill Sans MT" panose="020B0502020104020203"/>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bg1"/>
          </a:solidFill>
          <a:latin typeface="Gill Sans MT" panose="020B0502020104020203"/>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1"/>
          </a:solidFill>
          <a:latin typeface="Gill Sans MT" panose="020B0502020104020203"/>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1"/>
          </a:solidFill>
          <a:latin typeface="Gill Sans MT" panose="020B0502020104020203"/>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A2372F-47C0-46F3-A1C4-20EDAC24320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D63B98FE-6440-4A04-809F-9DE9723CDDF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4D647C7A-629A-477F-A8EB-109BB788B61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43AEFF4-A2AA-4187-AA48-A395B780C1A1}" type="datetimeFigureOut">
              <a:rPr lang="ru-RU" smtClean="0"/>
              <a:t>10.11.2022</a:t>
            </a:fld>
            <a:endParaRPr lang="ru-RU"/>
          </a:p>
        </p:txBody>
      </p:sp>
      <p:sp>
        <p:nvSpPr>
          <p:cNvPr id="5" name="Footer Placeholder 4">
            <a:extLst>
              <a:ext uri="{FF2B5EF4-FFF2-40B4-BE49-F238E27FC236}">
                <a16:creationId xmlns:a16="http://schemas.microsoft.com/office/drawing/2014/main" id="{BC169789-4670-49F5-9D63-5BF6268BB42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30493203-F95E-48BE-A491-585DD7AB942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4D158D-E606-4593-92A4-5C0443E7DA5C}" type="slidenum">
              <a:rPr lang="ru-RU" smtClean="0"/>
              <a:t>‹#›</a:t>
            </a:fld>
            <a:endParaRPr lang="ru-RU"/>
          </a:p>
        </p:txBody>
      </p:sp>
    </p:spTree>
    <p:extLst>
      <p:ext uri="{BB962C8B-B14F-4D97-AF65-F5344CB8AC3E}">
        <p14:creationId xmlns:p14="http://schemas.microsoft.com/office/powerpoint/2010/main" val="333684319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4.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4.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4.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hyperlink" Target="https://apt.securelist.com/#!/threats/" TargetMode="Externa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96F0F2-EE37-E22F-7C91-6C4DB6D2915F}"/>
              </a:ext>
            </a:extLst>
          </p:cNvPr>
          <p:cNvSpPr>
            <a:spLocks noGrp="1"/>
          </p:cNvSpPr>
          <p:nvPr>
            <p:ph type="body" sz="quarter" idx="13"/>
          </p:nvPr>
        </p:nvSpPr>
        <p:spPr>
          <a:xfrm>
            <a:off x="215516" y="2978992"/>
            <a:ext cx="3290546" cy="1374956"/>
          </a:xfrm>
        </p:spPr>
        <p:txBody>
          <a:bodyPr lIns="91440" tIns="45720" rIns="91440" bIns="45720" anchor="t"/>
          <a:lstStyle/>
          <a:p>
            <a:pPr>
              <a:buNone/>
            </a:pPr>
            <a:r>
              <a:rPr lang="en-US" dirty="0">
                <a:latin typeface="Kaspersky Sans Display Medium"/>
              </a:rPr>
              <a:t>Dan Demeter</a:t>
            </a:r>
            <a:endParaRPr lang="en-US" dirty="0"/>
          </a:p>
          <a:p>
            <a:pPr>
              <a:buNone/>
            </a:pPr>
            <a:r>
              <a:rPr lang="en-US" dirty="0">
                <a:latin typeface="Kaspersky Sans Display Medium"/>
              </a:rPr>
              <a:t>Senior Security Researcher, </a:t>
            </a:r>
            <a:r>
              <a:rPr lang="en-US" dirty="0" err="1">
                <a:latin typeface="Kaspersky Sans Display Medium"/>
              </a:rPr>
              <a:t>GReAT</a:t>
            </a:r>
            <a:endParaRPr lang="en-US" dirty="0">
              <a:latin typeface="Kaspersky Sans Display Medium"/>
            </a:endParaRPr>
          </a:p>
          <a:p>
            <a:pPr>
              <a:buNone/>
            </a:pPr>
            <a:r>
              <a:rPr lang="en-US" dirty="0">
                <a:latin typeface="Kaspersky Sans Display Medium"/>
              </a:rPr>
              <a:t>@_xdanx</a:t>
            </a:r>
            <a:endParaRPr lang="en-RU" dirty="0"/>
          </a:p>
        </p:txBody>
      </p:sp>
      <p:sp>
        <p:nvSpPr>
          <p:cNvPr id="7" name="Title 6">
            <a:extLst>
              <a:ext uri="{FF2B5EF4-FFF2-40B4-BE49-F238E27FC236}">
                <a16:creationId xmlns:a16="http://schemas.microsoft.com/office/drawing/2014/main" id="{D6D42BF0-92A5-8403-BBAB-85B475146D96}"/>
              </a:ext>
            </a:extLst>
          </p:cNvPr>
          <p:cNvSpPr>
            <a:spLocks noGrp="1"/>
          </p:cNvSpPr>
          <p:nvPr>
            <p:ph type="title"/>
          </p:nvPr>
        </p:nvSpPr>
        <p:spPr>
          <a:xfrm>
            <a:off x="143508" y="501520"/>
            <a:ext cx="5148572" cy="3852428"/>
          </a:xfrm>
        </p:spPr>
        <p:txBody>
          <a:bodyPr>
            <a:noAutofit/>
          </a:bodyPr>
          <a:lstStyle/>
          <a:p>
            <a:r>
              <a:rPr lang="en-US" sz="4000" dirty="0">
                <a:latin typeface="Arial"/>
                <a:cs typeface="Arial"/>
              </a:rPr>
              <a:t>Internet Balkanization in an era of </a:t>
            </a:r>
            <a:br>
              <a:rPr lang="en-US" sz="4000" dirty="0">
                <a:latin typeface="Arial"/>
                <a:cs typeface="Arial"/>
              </a:rPr>
            </a:br>
            <a:r>
              <a:rPr lang="en-US" sz="4000" dirty="0">
                <a:latin typeface="Arial"/>
                <a:cs typeface="Arial"/>
              </a:rPr>
              <a:t>military conflict</a:t>
            </a:r>
          </a:p>
        </p:txBody>
      </p:sp>
    </p:spTree>
    <p:extLst>
      <p:ext uri="{BB962C8B-B14F-4D97-AF65-F5344CB8AC3E}">
        <p14:creationId xmlns:p14="http://schemas.microsoft.com/office/powerpoint/2010/main" val="63922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BAC432-E027-EB1C-0BB6-23C80F85A596}"/>
              </a:ext>
            </a:extLst>
          </p:cNvPr>
          <p:cNvSpPr>
            <a:spLocks noGrp="1"/>
          </p:cNvSpPr>
          <p:nvPr>
            <p:ph type="body" sz="quarter" idx="19"/>
          </p:nvPr>
        </p:nvSpPr>
        <p:spPr/>
        <p:txBody>
          <a:bodyPr/>
          <a:lstStyle/>
          <a:p>
            <a:pPr>
              <a:spcBef>
                <a:spcPts val="0"/>
              </a:spcBef>
            </a:pPr>
            <a:r>
              <a:rPr lang="en-US" sz="3500" dirty="0">
                <a:solidFill>
                  <a:schemeClr val="bg1"/>
                </a:solidFill>
                <a:latin typeface="Kaspersky Sans Display Semibold" panose="020B0003020000020004" pitchFamily="34" charset="0"/>
              </a:rPr>
              <a:t>China</a:t>
            </a:r>
          </a:p>
          <a:p>
            <a:pPr>
              <a:spcBef>
                <a:spcPts val="0"/>
              </a:spcBef>
            </a:pPr>
            <a:r>
              <a:rPr lang="en-US" sz="3500" dirty="0">
                <a:solidFill>
                  <a:schemeClr val="bg1"/>
                </a:solidFill>
                <a:latin typeface="Kaspersky Sans Display Semibold" panose="020B0003020000020004" pitchFamily="34" charset="0"/>
              </a:rPr>
              <a:t>India</a:t>
            </a:r>
          </a:p>
          <a:p>
            <a:pPr>
              <a:spcBef>
                <a:spcPts val="0"/>
              </a:spcBef>
            </a:pPr>
            <a:r>
              <a:rPr lang="en-US" sz="3500" dirty="0">
                <a:solidFill>
                  <a:schemeClr val="bg1"/>
                </a:solidFill>
                <a:latin typeface="Kaspersky Sans Display Semibold" panose="020B0003020000020004" pitchFamily="34" charset="0"/>
              </a:rPr>
              <a:t>Russia</a:t>
            </a:r>
          </a:p>
          <a:p>
            <a:pPr>
              <a:spcBef>
                <a:spcPts val="0"/>
              </a:spcBef>
            </a:pPr>
            <a:r>
              <a:rPr lang="en-US" sz="3500" dirty="0">
                <a:solidFill>
                  <a:schemeClr val="bg1"/>
                </a:solidFill>
                <a:latin typeface="Kaspersky Sans Display Semibold" panose="020B0003020000020004" pitchFamily="34" charset="0"/>
              </a:rPr>
              <a:t>North Korea</a:t>
            </a:r>
          </a:p>
          <a:p>
            <a:pPr>
              <a:spcBef>
                <a:spcPts val="0"/>
              </a:spcBef>
            </a:pPr>
            <a:r>
              <a:rPr lang="en-US" sz="3500" dirty="0">
                <a:solidFill>
                  <a:schemeClr val="bg1"/>
                </a:solidFill>
                <a:latin typeface="Kaspersky Sans Display Semibold" panose="020B0003020000020004" pitchFamily="34" charset="0"/>
              </a:rPr>
              <a:t>Iran</a:t>
            </a:r>
          </a:p>
        </p:txBody>
      </p:sp>
      <p:sp>
        <p:nvSpPr>
          <p:cNvPr id="5" name="Text Placeholder 4">
            <a:extLst>
              <a:ext uri="{FF2B5EF4-FFF2-40B4-BE49-F238E27FC236}">
                <a16:creationId xmlns:a16="http://schemas.microsoft.com/office/drawing/2014/main" id="{E18840E1-CF69-DF4D-50A5-B911FCAF0146}"/>
              </a:ext>
            </a:extLst>
          </p:cNvPr>
          <p:cNvSpPr>
            <a:spLocks noGrp="1"/>
          </p:cNvSpPr>
          <p:nvPr>
            <p:ph type="body" sz="quarter" idx="18"/>
          </p:nvPr>
        </p:nvSpPr>
        <p:spPr>
          <a:xfrm>
            <a:off x="323528" y="879562"/>
            <a:ext cx="2987687" cy="1692188"/>
          </a:xfrm>
        </p:spPr>
        <p:txBody>
          <a:bodyPr/>
          <a:lstStyle/>
          <a:p>
            <a:r>
              <a:rPr lang="en-US" dirty="0"/>
              <a:t>Balkanization in the past decade:</a:t>
            </a:r>
          </a:p>
        </p:txBody>
      </p:sp>
      <p:sp>
        <p:nvSpPr>
          <p:cNvPr id="2" name="Text Placeholder 4">
            <a:extLst>
              <a:ext uri="{FF2B5EF4-FFF2-40B4-BE49-F238E27FC236}">
                <a16:creationId xmlns:a16="http://schemas.microsoft.com/office/drawing/2014/main" id="{99A06AB1-BEE3-E599-E208-AF34FD66B5EE}"/>
              </a:ext>
            </a:extLst>
          </p:cNvPr>
          <p:cNvSpPr txBox="1">
            <a:spLocks/>
          </p:cNvSpPr>
          <p:nvPr/>
        </p:nvSpPr>
        <p:spPr>
          <a:xfrm>
            <a:off x="323528" y="3183818"/>
            <a:ext cx="3456384" cy="787154"/>
          </a:xfrm>
          <a:prstGeom prst="rect">
            <a:avLst/>
          </a:prstGeom>
        </p:spPr>
        <p:txBody>
          <a:bodyPr/>
          <a:lstStyle>
            <a:lvl1pPr marL="0" indent="0" algn="l" defTabSz="914400" rtl="0" eaLnBrk="1" latinLnBrk="0" hangingPunct="1">
              <a:spcBef>
                <a:spcPts val="0"/>
              </a:spcBef>
              <a:buFont typeface="Arial" pitchFamily="34" charset="0"/>
              <a:buNone/>
              <a:defRPr sz="3500" kern="1200">
                <a:solidFill>
                  <a:schemeClr val="bg1"/>
                </a:solidFill>
                <a:latin typeface="Kaspersky Sans Display Semibold" panose="020B0003020000020004" pitchFamily="34" charset="0"/>
                <a:ea typeface="+mn-ea"/>
                <a:cs typeface="+mn-cs"/>
              </a:defRPr>
            </a:lvl1pPr>
            <a:lvl2pPr marL="0" indent="0" algn="l" defTabSz="914400" rtl="0" eaLnBrk="1" latinLnBrk="0" hangingPunct="1">
              <a:spcBef>
                <a:spcPts val="0"/>
              </a:spcBef>
              <a:buFont typeface="Arial" pitchFamily="34" charset="0"/>
              <a:buNone/>
              <a:defRPr sz="1500" b="1" kern="1200">
                <a:solidFill>
                  <a:schemeClr val="tx1"/>
                </a:solidFill>
                <a:latin typeface="+mn-lt"/>
                <a:ea typeface="+mn-ea"/>
                <a:cs typeface="+mn-cs"/>
              </a:defRPr>
            </a:lvl2pPr>
            <a:lvl3pPr marL="0" indent="0" algn="l" defTabSz="914400" rtl="0" eaLnBrk="1" latinLnBrk="0" hangingPunct="1">
              <a:spcBef>
                <a:spcPts val="0"/>
              </a:spcBef>
              <a:buFont typeface="Arial" pitchFamily="34" charset="0"/>
              <a:buNone/>
              <a:defRPr sz="1500" kern="1200">
                <a:solidFill>
                  <a:schemeClr val="tx1"/>
                </a:solidFill>
                <a:latin typeface="+mn-lt"/>
                <a:ea typeface="+mn-ea"/>
                <a:cs typeface="+mn-cs"/>
              </a:defRPr>
            </a:lvl3pPr>
            <a:lvl4pPr marL="0" indent="0" algn="l" defTabSz="914400" rtl="0" eaLnBrk="1" latinLnBrk="0" hangingPunct="1">
              <a:spcBef>
                <a:spcPts val="0"/>
              </a:spcBef>
              <a:buFont typeface="Arial" pitchFamily="34" charset="0"/>
              <a:buNone/>
              <a:defRPr sz="1500" b="1" kern="1200">
                <a:solidFill>
                  <a:schemeClr val="tx1"/>
                </a:solidFill>
                <a:latin typeface="+mn-lt"/>
                <a:ea typeface="+mn-ea"/>
                <a:cs typeface="+mn-cs"/>
              </a:defRPr>
            </a:lvl4pPr>
            <a:lvl5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t>
            </a:r>
            <a:r>
              <a:rPr lang="en-US" dirty="0" err="1"/>
              <a:t>smth</a:t>
            </a:r>
            <a:r>
              <a:rPr lang="en-US" dirty="0"/>
              <a:t> we know)</a:t>
            </a:r>
          </a:p>
        </p:txBody>
      </p:sp>
    </p:spTree>
    <p:extLst>
      <p:ext uri="{BB962C8B-B14F-4D97-AF65-F5344CB8AC3E}">
        <p14:creationId xmlns:p14="http://schemas.microsoft.com/office/powerpoint/2010/main" val="2439403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website&#10;&#10;Description automatically generated">
            <a:extLst>
              <a:ext uri="{FF2B5EF4-FFF2-40B4-BE49-F238E27FC236}">
                <a16:creationId xmlns:a16="http://schemas.microsoft.com/office/drawing/2014/main" id="{2F2BD83A-E5D2-EE94-7175-3812C6B1A747}"/>
              </a:ext>
            </a:extLst>
          </p:cNvPr>
          <p:cNvPicPr>
            <a:picLocks noChangeAspect="1"/>
          </p:cNvPicPr>
          <p:nvPr/>
        </p:nvPicPr>
        <p:blipFill>
          <a:blip r:embed="rId2"/>
          <a:stretch>
            <a:fillRect/>
          </a:stretch>
        </p:blipFill>
        <p:spPr>
          <a:xfrm>
            <a:off x="1190178" y="0"/>
            <a:ext cx="6763643" cy="5143500"/>
          </a:xfrm>
          <a:prstGeom prst="rect">
            <a:avLst/>
          </a:prstGeom>
        </p:spPr>
      </p:pic>
    </p:spTree>
    <p:extLst>
      <p:ext uri="{BB962C8B-B14F-4D97-AF65-F5344CB8AC3E}">
        <p14:creationId xmlns:p14="http://schemas.microsoft.com/office/powerpoint/2010/main" val="3412816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website&#10;&#10;Description automatically generated">
            <a:extLst>
              <a:ext uri="{FF2B5EF4-FFF2-40B4-BE49-F238E27FC236}">
                <a16:creationId xmlns:a16="http://schemas.microsoft.com/office/drawing/2014/main" id="{2F2BD83A-E5D2-EE94-7175-3812C6B1A747}"/>
              </a:ext>
            </a:extLst>
          </p:cNvPr>
          <p:cNvPicPr>
            <a:picLocks noChangeAspect="1"/>
          </p:cNvPicPr>
          <p:nvPr/>
        </p:nvPicPr>
        <p:blipFill>
          <a:blip r:embed="rId2"/>
          <a:stretch>
            <a:fillRect/>
          </a:stretch>
        </p:blipFill>
        <p:spPr>
          <a:xfrm>
            <a:off x="1190178" y="0"/>
            <a:ext cx="6763643" cy="5143500"/>
          </a:xfrm>
          <a:prstGeom prst="rect">
            <a:avLst/>
          </a:prstGeom>
        </p:spPr>
      </p:pic>
      <p:pic>
        <p:nvPicPr>
          <p:cNvPr id="3" name="Picture 2" descr="Graphical user interface, text, application, chat or text message&#10;&#10;Description automatically generated">
            <a:extLst>
              <a:ext uri="{FF2B5EF4-FFF2-40B4-BE49-F238E27FC236}">
                <a16:creationId xmlns:a16="http://schemas.microsoft.com/office/drawing/2014/main" id="{DF5BF404-1710-2A5E-60A6-3F524B4EF57D}"/>
              </a:ext>
            </a:extLst>
          </p:cNvPr>
          <p:cNvPicPr>
            <a:picLocks noChangeAspect="1"/>
          </p:cNvPicPr>
          <p:nvPr/>
        </p:nvPicPr>
        <p:blipFill>
          <a:blip r:embed="rId3"/>
          <a:stretch>
            <a:fillRect/>
          </a:stretch>
        </p:blipFill>
        <p:spPr>
          <a:xfrm>
            <a:off x="251520" y="195486"/>
            <a:ext cx="7548402" cy="4395916"/>
          </a:xfrm>
          <a:prstGeom prst="rect">
            <a:avLst/>
          </a:prstGeom>
        </p:spPr>
      </p:pic>
    </p:spTree>
    <p:extLst>
      <p:ext uri="{BB962C8B-B14F-4D97-AF65-F5344CB8AC3E}">
        <p14:creationId xmlns:p14="http://schemas.microsoft.com/office/powerpoint/2010/main" val="289434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website&#10;&#10;Description automatically generated">
            <a:extLst>
              <a:ext uri="{FF2B5EF4-FFF2-40B4-BE49-F238E27FC236}">
                <a16:creationId xmlns:a16="http://schemas.microsoft.com/office/drawing/2014/main" id="{2F2BD83A-E5D2-EE94-7175-3812C6B1A747}"/>
              </a:ext>
            </a:extLst>
          </p:cNvPr>
          <p:cNvPicPr>
            <a:picLocks noChangeAspect="1"/>
          </p:cNvPicPr>
          <p:nvPr/>
        </p:nvPicPr>
        <p:blipFill>
          <a:blip r:embed="rId2"/>
          <a:stretch>
            <a:fillRect/>
          </a:stretch>
        </p:blipFill>
        <p:spPr>
          <a:xfrm>
            <a:off x="1190178" y="0"/>
            <a:ext cx="6763643" cy="5143500"/>
          </a:xfrm>
          <a:prstGeom prst="rect">
            <a:avLst/>
          </a:prstGeom>
        </p:spPr>
      </p:pic>
      <p:pic>
        <p:nvPicPr>
          <p:cNvPr id="3" name="Picture 2" descr="Graphical user interface, text, application, chat or text message&#10;&#10;Description automatically generated">
            <a:extLst>
              <a:ext uri="{FF2B5EF4-FFF2-40B4-BE49-F238E27FC236}">
                <a16:creationId xmlns:a16="http://schemas.microsoft.com/office/drawing/2014/main" id="{DF5BF404-1710-2A5E-60A6-3F524B4EF57D}"/>
              </a:ext>
            </a:extLst>
          </p:cNvPr>
          <p:cNvPicPr>
            <a:picLocks noChangeAspect="1"/>
          </p:cNvPicPr>
          <p:nvPr/>
        </p:nvPicPr>
        <p:blipFill>
          <a:blip r:embed="rId3"/>
          <a:stretch>
            <a:fillRect/>
          </a:stretch>
        </p:blipFill>
        <p:spPr>
          <a:xfrm>
            <a:off x="251520" y="195486"/>
            <a:ext cx="7548402" cy="4395916"/>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8282F0EE-19DF-620D-37B6-1AD28608F7EE}"/>
              </a:ext>
            </a:extLst>
          </p:cNvPr>
          <p:cNvPicPr>
            <a:picLocks noChangeAspect="1"/>
          </p:cNvPicPr>
          <p:nvPr/>
        </p:nvPicPr>
        <p:blipFill>
          <a:blip r:embed="rId4"/>
          <a:stretch>
            <a:fillRect/>
          </a:stretch>
        </p:blipFill>
        <p:spPr>
          <a:xfrm>
            <a:off x="1799692" y="-56542"/>
            <a:ext cx="6679444" cy="5143500"/>
          </a:xfrm>
          <a:prstGeom prst="rect">
            <a:avLst/>
          </a:prstGeom>
        </p:spPr>
      </p:pic>
    </p:spTree>
    <p:extLst>
      <p:ext uri="{BB962C8B-B14F-4D97-AF65-F5344CB8AC3E}">
        <p14:creationId xmlns:p14="http://schemas.microsoft.com/office/powerpoint/2010/main" val="3696049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website&#10;&#10;Description automatically generated">
            <a:extLst>
              <a:ext uri="{FF2B5EF4-FFF2-40B4-BE49-F238E27FC236}">
                <a16:creationId xmlns:a16="http://schemas.microsoft.com/office/drawing/2014/main" id="{2F2BD83A-E5D2-EE94-7175-3812C6B1A747}"/>
              </a:ext>
            </a:extLst>
          </p:cNvPr>
          <p:cNvPicPr>
            <a:picLocks noChangeAspect="1"/>
          </p:cNvPicPr>
          <p:nvPr/>
        </p:nvPicPr>
        <p:blipFill>
          <a:blip r:embed="rId2"/>
          <a:stretch>
            <a:fillRect/>
          </a:stretch>
        </p:blipFill>
        <p:spPr>
          <a:xfrm>
            <a:off x="1190178" y="0"/>
            <a:ext cx="6763643" cy="5143500"/>
          </a:xfrm>
          <a:prstGeom prst="rect">
            <a:avLst/>
          </a:prstGeom>
        </p:spPr>
      </p:pic>
      <p:pic>
        <p:nvPicPr>
          <p:cNvPr id="3" name="Picture 2" descr="Graphical user interface, text, application, chat or text message&#10;&#10;Description automatically generated">
            <a:extLst>
              <a:ext uri="{FF2B5EF4-FFF2-40B4-BE49-F238E27FC236}">
                <a16:creationId xmlns:a16="http://schemas.microsoft.com/office/drawing/2014/main" id="{DF5BF404-1710-2A5E-60A6-3F524B4EF57D}"/>
              </a:ext>
            </a:extLst>
          </p:cNvPr>
          <p:cNvPicPr>
            <a:picLocks noChangeAspect="1"/>
          </p:cNvPicPr>
          <p:nvPr/>
        </p:nvPicPr>
        <p:blipFill>
          <a:blip r:embed="rId3"/>
          <a:stretch>
            <a:fillRect/>
          </a:stretch>
        </p:blipFill>
        <p:spPr>
          <a:xfrm>
            <a:off x="251520" y="195486"/>
            <a:ext cx="7548402" cy="4395916"/>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8282F0EE-19DF-620D-37B6-1AD28608F7EE}"/>
              </a:ext>
            </a:extLst>
          </p:cNvPr>
          <p:cNvPicPr>
            <a:picLocks noChangeAspect="1"/>
          </p:cNvPicPr>
          <p:nvPr/>
        </p:nvPicPr>
        <p:blipFill>
          <a:blip r:embed="rId4"/>
          <a:stretch>
            <a:fillRect/>
          </a:stretch>
        </p:blipFill>
        <p:spPr>
          <a:xfrm>
            <a:off x="1799692" y="-56542"/>
            <a:ext cx="6679444" cy="5143500"/>
          </a:xfrm>
          <a:prstGeom prst="rect">
            <a:avLst/>
          </a:prstGeom>
        </p:spPr>
      </p:pic>
      <p:pic>
        <p:nvPicPr>
          <p:cNvPr id="6" name="Picture 5" descr="Graphical user interface, text, website&#10;&#10;Description automatically generated">
            <a:extLst>
              <a:ext uri="{FF2B5EF4-FFF2-40B4-BE49-F238E27FC236}">
                <a16:creationId xmlns:a16="http://schemas.microsoft.com/office/drawing/2014/main" id="{8FB7E8D9-29BA-AE1B-BAFA-F9EE6B258795}"/>
              </a:ext>
            </a:extLst>
          </p:cNvPr>
          <p:cNvPicPr>
            <a:picLocks noChangeAspect="1"/>
          </p:cNvPicPr>
          <p:nvPr/>
        </p:nvPicPr>
        <p:blipFill>
          <a:blip r:embed="rId5"/>
          <a:stretch>
            <a:fillRect/>
          </a:stretch>
        </p:blipFill>
        <p:spPr>
          <a:xfrm>
            <a:off x="1394971" y="0"/>
            <a:ext cx="6354058" cy="5143500"/>
          </a:xfrm>
          <a:prstGeom prst="rect">
            <a:avLst/>
          </a:prstGeom>
        </p:spPr>
      </p:pic>
    </p:spTree>
    <p:extLst>
      <p:ext uri="{BB962C8B-B14F-4D97-AF65-F5344CB8AC3E}">
        <p14:creationId xmlns:p14="http://schemas.microsoft.com/office/powerpoint/2010/main" val="388850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quarter" idx="11"/>
          </p:nvPr>
        </p:nvSpPr>
        <p:spPr>
          <a:xfrm>
            <a:off x="863588" y="1095586"/>
            <a:ext cx="5868651" cy="3168352"/>
          </a:xfrm>
        </p:spPr>
        <p:txBody>
          <a:bodyPr/>
          <a:lstStyle/>
          <a:p>
            <a:r>
              <a:rPr lang="en-US" sz="4000" u="sng" dirty="0"/>
              <a:t>2020-2021</a:t>
            </a:r>
          </a:p>
          <a:p>
            <a:r>
              <a:rPr lang="en-US" sz="4000" dirty="0"/>
              <a:t>The Covid-19 years</a:t>
            </a:r>
          </a:p>
          <a:p>
            <a:endParaRPr lang="en-US" sz="4000" dirty="0"/>
          </a:p>
        </p:txBody>
      </p:sp>
      <p:sp>
        <p:nvSpPr>
          <p:cNvPr id="6" name="Текст 2">
            <a:extLst>
              <a:ext uri="{FF2B5EF4-FFF2-40B4-BE49-F238E27FC236}">
                <a16:creationId xmlns:a16="http://schemas.microsoft.com/office/drawing/2014/main" id="{9D393330-06B8-7B48-80DE-5D56F04919F0}"/>
              </a:ext>
            </a:extLst>
          </p:cNvPr>
          <p:cNvSpPr>
            <a:spLocks noGrp="1"/>
          </p:cNvSpPr>
          <p:nvPr>
            <p:ph type="body" sz="quarter" idx="10"/>
          </p:nvPr>
        </p:nvSpPr>
        <p:spPr>
          <a:xfrm>
            <a:off x="143508" y="411163"/>
            <a:ext cx="8784391" cy="324732"/>
          </a:xfrm>
          <a:ln>
            <a:noFill/>
          </a:ln>
        </p:spPr>
        <p:txBody>
          <a:bodyPr/>
          <a:lstStyle/>
          <a:p>
            <a:r>
              <a:rPr lang="en-US" dirty="0"/>
              <a:t>The big picture</a:t>
            </a:r>
            <a:endParaRPr lang="x-none" dirty="0"/>
          </a:p>
        </p:txBody>
      </p:sp>
      <p:pic>
        <p:nvPicPr>
          <p:cNvPr id="2050" name="Picture 2">
            <a:extLst>
              <a:ext uri="{FF2B5EF4-FFF2-40B4-BE49-F238E27FC236}">
                <a16:creationId xmlns:a16="http://schemas.microsoft.com/office/drawing/2014/main" id="{AB945684-6E23-DF39-9892-AECEBA046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84268" y="1059582"/>
            <a:ext cx="1451294" cy="1451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9F8481A-200E-7F73-CF41-9C993CE58B1A}"/>
              </a:ext>
            </a:extLst>
          </p:cNvPr>
          <p:cNvGrpSpPr/>
          <p:nvPr/>
        </p:nvGrpSpPr>
        <p:grpSpPr>
          <a:xfrm>
            <a:off x="866190" y="2681833"/>
            <a:ext cx="7589986" cy="1536489"/>
            <a:chOff x="866190" y="2681833"/>
            <a:chExt cx="7589986" cy="1536489"/>
          </a:xfrm>
        </p:grpSpPr>
        <p:sp>
          <p:nvSpPr>
            <p:cNvPr id="7" name="TextBox 6">
              <a:extLst>
                <a:ext uri="{FF2B5EF4-FFF2-40B4-BE49-F238E27FC236}">
                  <a16:creationId xmlns:a16="http://schemas.microsoft.com/office/drawing/2014/main" id="{D0F4AE33-0C40-9ADE-9592-357B75204B02}"/>
                </a:ext>
              </a:extLst>
            </p:cNvPr>
            <p:cNvSpPr txBox="1"/>
            <p:nvPr/>
          </p:nvSpPr>
          <p:spPr>
            <a:xfrm>
              <a:off x="866190" y="2681833"/>
              <a:ext cx="6696744" cy="132343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4000" b="0" i="0" u="sng" strike="noStrike" kern="1200" cap="none" spc="0" normalizeH="0" baseline="0" noProof="0" dirty="0">
                  <a:ln>
                    <a:noFill/>
                  </a:ln>
                  <a:solidFill>
                    <a:srgbClr val="FFFFFF"/>
                  </a:solidFill>
                  <a:effectLst/>
                  <a:uLnTx/>
                  <a:uFillTx/>
                  <a:latin typeface="Kaspersky Sans Display Semibold" panose="020B0003020000020004" pitchFamily="34" charset="0"/>
                  <a:ea typeface="+mn-ea"/>
                  <a:cs typeface="+mn-cs"/>
                </a:rPr>
                <a:t>2022-2024(?)</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4000" b="0" i="0" u="none" strike="noStrike" kern="1200" cap="none" spc="0" normalizeH="0" baseline="0" noProof="0" dirty="0">
                  <a:ln>
                    <a:noFill/>
                  </a:ln>
                  <a:solidFill>
                    <a:srgbClr val="FFFFFF"/>
                  </a:solidFill>
                  <a:effectLst/>
                  <a:uLnTx/>
                  <a:uFillTx/>
                  <a:latin typeface="Kaspersky Sans Display Semibold"/>
                </a:rPr>
                <a:t>The Cyberwar years</a:t>
              </a:r>
              <a:endParaRPr lang="en-US" sz="4000" b="0" i="0" u="none" strike="noStrike" kern="1200" cap="none" spc="0" normalizeH="0" baseline="0" noProof="0" dirty="0">
                <a:ln>
                  <a:noFill/>
                </a:ln>
                <a:solidFill>
                  <a:srgbClr val="FFFFFF"/>
                </a:solidFill>
                <a:effectLst/>
                <a:uLnTx/>
                <a:uFillTx/>
                <a:latin typeface="Kaspersky Sans Display Semibold"/>
              </a:endParaRPr>
            </a:p>
          </p:txBody>
        </p:sp>
        <p:pic>
          <p:nvPicPr>
            <p:cNvPr id="2052" name="Picture 4">
              <a:extLst>
                <a:ext uri="{FF2B5EF4-FFF2-40B4-BE49-F238E27FC236}">
                  <a16:creationId xmlns:a16="http://schemas.microsoft.com/office/drawing/2014/main" id="{2D0198ED-685E-7067-2814-3CB01AFB3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994575" y="2756721"/>
              <a:ext cx="1461601" cy="1461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CA35C0-4BA3-D19D-7AB7-21664CEF60AF}"/>
              </a:ext>
            </a:extLst>
          </p:cNvPr>
          <p:cNvSpPr>
            <a:spLocks noGrp="1"/>
          </p:cNvSpPr>
          <p:nvPr>
            <p:ph type="title"/>
          </p:nvPr>
        </p:nvSpPr>
        <p:spPr>
          <a:xfrm>
            <a:off x="215516" y="1059582"/>
            <a:ext cx="3996444" cy="3024336"/>
          </a:xfrm>
        </p:spPr>
        <p:txBody>
          <a:bodyPr/>
          <a:lstStyle/>
          <a:p>
            <a:r>
              <a:rPr lang="en-US" sz="4000" dirty="0"/>
              <a:t>Threat Landscape during </a:t>
            </a:r>
            <a:br>
              <a:rPr lang="en-US" sz="4000" dirty="0"/>
            </a:br>
            <a:r>
              <a:rPr lang="en-US" sz="4000" dirty="0"/>
              <a:t>Armed Conflict in Ukraine</a:t>
            </a:r>
            <a:endParaRPr lang="en-US" sz="7200" dirty="0"/>
          </a:p>
        </p:txBody>
      </p:sp>
    </p:spTree>
    <p:extLst>
      <p:ext uri="{BB962C8B-B14F-4D97-AF65-F5344CB8AC3E}">
        <p14:creationId xmlns:p14="http://schemas.microsoft.com/office/powerpoint/2010/main" val="18648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195b819aba_0_11"/>
          <p:cNvSpPr txBox="1"/>
          <p:nvPr/>
        </p:nvSpPr>
        <p:spPr>
          <a:xfrm>
            <a:off x="179850" y="379741"/>
            <a:ext cx="8784300" cy="69275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FFFFFF"/>
              </a:buClr>
              <a:buSzPts val="2400"/>
              <a:buFont typeface="Arial"/>
              <a:buNone/>
              <a:tabLst/>
              <a:defRPr/>
            </a:pPr>
            <a:r>
              <a:rPr kumimoji="0" lang="en-US" sz="2400" b="1" i="0" u="none" strike="noStrike" kern="0" cap="none" spc="0" normalizeH="0" baseline="0" noProof="0" dirty="0">
                <a:ln>
                  <a:noFill/>
                </a:ln>
                <a:solidFill>
                  <a:srgbClr val="FFFFFF"/>
                </a:solidFill>
                <a:effectLst/>
                <a:uLnTx/>
                <a:uFillTx/>
                <a:latin typeface="Arial"/>
                <a:cs typeface="Arial"/>
                <a:sym typeface="Arial"/>
              </a:rPr>
              <a:t>Cyberattacks in Ukraine</a:t>
            </a:r>
            <a:endParaRPr kumimoji="0" sz="2400" b="1" i="0" u="none" strike="noStrike" kern="0" cap="none" spc="0" normalizeH="0" baseline="0" noProof="0" dirty="0">
              <a:ln>
                <a:noFill/>
              </a:ln>
              <a:solidFill>
                <a:srgbClr val="FFFFFF"/>
              </a:solidFill>
              <a:effectLst/>
              <a:uLnTx/>
              <a:uFillTx/>
              <a:latin typeface="Arial"/>
              <a:cs typeface="Arial"/>
              <a:sym typeface="Arial"/>
            </a:endParaRPr>
          </a:p>
        </p:txBody>
      </p:sp>
      <p:sp>
        <p:nvSpPr>
          <p:cNvPr id="144" name="Google Shape;144;g1195b819aba_0_11"/>
          <p:cNvSpPr txBox="1"/>
          <p:nvPr/>
        </p:nvSpPr>
        <p:spPr>
          <a:xfrm>
            <a:off x="259200" y="1075800"/>
            <a:ext cx="5510400" cy="2995200"/>
          </a:xfrm>
          <a:prstGeom prst="rect">
            <a:avLst/>
          </a:prstGeom>
          <a:noFill/>
          <a:ln>
            <a:noFill/>
          </a:ln>
        </p:spPr>
        <p:txBody>
          <a:bodyPr spcFirstLastPara="1" wrap="square" lIns="0" tIns="0" rIns="0" bIns="0" anchor="t" anchorCtr="0">
            <a:noAutofit/>
          </a:bodyPr>
          <a:lstStyle/>
          <a:p>
            <a:pPr marL="457200" marR="0" lvl="0" indent="-330200" algn="l" defTabSz="914400" rtl="0" eaLnBrk="1" fontAlgn="auto" latinLnBrk="0" hangingPunct="1">
              <a:lnSpc>
                <a:spcPct val="150000"/>
              </a:lnSpc>
              <a:spcBef>
                <a:spcPts val="0"/>
              </a:spcBef>
              <a:spcAft>
                <a:spcPts val="0"/>
              </a:spcAft>
              <a:buClr>
                <a:srgbClr val="FFFFFF"/>
              </a:buClr>
              <a:buSzPts val="1600"/>
              <a:buFont typeface="Calibri"/>
              <a:buChar char="●"/>
              <a:tabLst/>
              <a:defRPr/>
            </a:pPr>
            <a:r>
              <a:rPr kumimoji="0" lang="en-US" sz="1600" b="1" i="0" u="none" strike="noStrike" kern="0" cap="none" spc="0" normalizeH="0" baseline="0" noProof="0" dirty="0">
                <a:ln>
                  <a:noFill/>
                </a:ln>
                <a:solidFill>
                  <a:srgbClr val="FFFFFF"/>
                </a:solidFill>
                <a:effectLst/>
                <a:uLnTx/>
                <a:uFillTx/>
                <a:ea typeface="Calibri"/>
                <a:cs typeface="Calibri"/>
                <a:sym typeface="Calibri"/>
              </a:rPr>
              <a:t>2014 </a:t>
            </a:r>
            <a:r>
              <a:rPr kumimoji="0" lang="en-US" sz="1600" b="1" i="0" u="none" strike="noStrike" kern="0" cap="none" spc="0" normalizeH="0" baseline="0" noProof="0" dirty="0" err="1">
                <a:ln>
                  <a:noFill/>
                </a:ln>
                <a:solidFill>
                  <a:srgbClr val="FFFFFF"/>
                </a:solidFill>
                <a:effectLst/>
                <a:uLnTx/>
                <a:uFillTx/>
                <a:ea typeface="Calibri"/>
                <a:cs typeface="Calibri"/>
                <a:sym typeface="Calibri"/>
              </a:rPr>
              <a:t>BlackEnergy</a:t>
            </a:r>
            <a:r>
              <a:rPr kumimoji="0" lang="en-US" sz="1600" b="1" i="0" u="none" strike="noStrike" kern="0" cap="none" spc="0" normalizeH="0" baseline="0" noProof="0" dirty="0">
                <a:ln>
                  <a:noFill/>
                </a:ln>
                <a:solidFill>
                  <a:srgbClr val="FFFFFF"/>
                </a:solidFill>
                <a:effectLst/>
                <a:uLnTx/>
                <a:uFillTx/>
                <a:ea typeface="Calibri"/>
                <a:cs typeface="Calibri"/>
                <a:sym typeface="Calibri"/>
              </a:rPr>
              <a:t> APT - routers hack,  elections</a:t>
            </a:r>
            <a:endParaRPr kumimoji="0" sz="1600" b="1" i="0" u="none" strike="noStrike" kern="0" cap="none" spc="0" normalizeH="0" baseline="0" noProof="0" dirty="0">
              <a:ln>
                <a:noFill/>
              </a:ln>
              <a:solidFill>
                <a:srgbClr val="FFFFFF"/>
              </a:solidFill>
              <a:effectLst/>
              <a:uLnTx/>
              <a:uFillTx/>
              <a:ea typeface="Calibri"/>
              <a:cs typeface="Calibri"/>
              <a:sym typeface="Calibri"/>
            </a:endParaRPr>
          </a:p>
          <a:p>
            <a:pPr marL="457200" marR="0" lvl="0" indent="-330200" algn="l" defTabSz="914400" rtl="0" eaLnBrk="1" fontAlgn="auto" latinLnBrk="0" hangingPunct="1">
              <a:lnSpc>
                <a:spcPct val="150000"/>
              </a:lnSpc>
              <a:spcBef>
                <a:spcPts val="0"/>
              </a:spcBef>
              <a:spcAft>
                <a:spcPts val="0"/>
              </a:spcAft>
              <a:buClr>
                <a:srgbClr val="FFFFFF"/>
              </a:buClr>
              <a:buSzPts val="1600"/>
              <a:buFont typeface="arial"/>
              <a:buChar char="●"/>
              <a:tabLst/>
              <a:defRPr/>
            </a:pPr>
            <a:r>
              <a:rPr kumimoji="0" lang="en-US" sz="1600" b="1" i="0" u="none" strike="noStrike" kern="0" cap="none" spc="0" normalizeH="0" baseline="0" noProof="0" dirty="0">
                <a:ln>
                  <a:noFill/>
                </a:ln>
                <a:solidFill>
                  <a:srgbClr val="FFFFFF"/>
                </a:solidFill>
                <a:effectLst/>
                <a:uLnTx/>
                <a:uFillTx/>
                <a:ea typeface="Calibri"/>
                <a:cs typeface="Calibri"/>
                <a:sym typeface="Calibri"/>
              </a:rPr>
              <a:t>Oct 2014 </a:t>
            </a:r>
            <a:r>
              <a:rPr kumimoji="0" lang="en-US" sz="1600" b="1" i="0" u="none" strike="noStrike" kern="0" cap="none" spc="0" normalizeH="0" baseline="0" noProof="0" dirty="0" err="1">
                <a:ln>
                  <a:noFill/>
                </a:ln>
                <a:solidFill>
                  <a:srgbClr val="FFFFFF"/>
                </a:solidFill>
                <a:effectLst/>
                <a:uLnTx/>
                <a:uFillTx/>
                <a:ea typeface="Calibri"/>
                <a:cs typeface="Calibri"/>
                <a:sym typeface="Calibri"/>
              </a:rPr>
              <a:t>CyberBerkut</a:t>
            </a:r>
            <a:r>
              <a:rPr kumimoji="0" lang="en-US" sz="1600" b="1" i="0" u="none" strike="noStrike" kern="0" cap="none" spc="0" normalizeH="0" baseline="0" noProof="0" dirty="0">
                <a:ln>
                  <a:noFill/>
                </a:ln>
                <a:solidFill>
                  <a:srgbClr val="FFFFFF"/>
                </a:solidFill>
                <a:effectLst/>
                <a:uLnTx/>
                <a:uFillTx/>
                <a:ea typeface="Calibri"/>
                <a:cs typeface="Calibri"/>
                <a:sym typeface="Calibri"/>
              </a:rPr>
              <a:t> leaks; </a:t>
            </a:r>
            <a:r>
              <a:rPr kumimoji="0" lang="en-US" sz="1600" b="0" i="0" u="none" strike="noStrike" kern="0" cap="none" spc="0" normalizeH="0" baseline="0" noProof="0" dirty="0">
                <a:ln>
                  <a:noFill/>
                </a:ln>
                <a:solidFill>
                  <a:srgbClr val="FFFFFF"/>
                </a:solidFill>
                <a:effectLst/>
                <a:uLnTx/>
                <a:uFillTx/>
                <a:ea typeface="Calibri"/>
                <a:cs typeface="Calibri"/>
                <a:sym typeface="Calibri"/>
              </a:rPr>
              <a:t>Ukrainian Central Election Commission DDoS attacks</a:t>
            </a:r>
            <a:endParaRPr kumimoji="0" sz="1600" b="0" i="0" u="none" strike="noStrike" kern="0" cap="none" spc="0" normalizeH="0" baseline="0" noProof="0" dirty="0">
              <a:ln>
                <a:noFill/>
              </a:ln>
              <a:solidFill>
                <a:srgbClr val="FFFFFF"/>
              </a:solidFill>
              <a:effectLst/>
              <a:uLnTx/>
              <a:uFillTx/>
              <a:ea typeface="Calibri"/>
              <a:cs typeface="Calibri"/>
              <a:sym typeface="Calibri"/>
            </a:endParaRPr>
          </a:p>
          <a:p>
            <a:pPr marL="457200" marR="0" lvl="0" indent="-330200" algn="l" defTabSz="914400" rtl="0" eaLnBrk="1" fontAlgn="auto" latinLnBrk="0" hangingPunct="1">
              <a:lnSpc>
                <a:spcPct val="150000"/>
              </a:lnSpc>
              <a:spcBef>
                <a:spcPts val="0"/>
              </a:spcBef>
              <a:spcAft>
                <a:spcPts val="0"/>
              </a:spcAft>
              <a:buClr>
                <a:srgbClr val="FFFFFF"/>
              </a:buClr>
              <a:buSzPts val="1600"/>
              <a:buFont typeface="Calibri"/>
              <a:buChar char="●"/>
              <a:tabLst/>
              <a:defRPr/>
            </a:pPr>
            <a:r>
              <a:rPr kumimoji="0" lang="en-US" sz="1600" b="0" i="0" u="none" strike="noStrike" kern="0" cap="none" spc="0" normalizeH="0" baseline="0" noProof="0" dirty="0">
                <a:ln>
                  <a:noFill/>
                </a:ln>
                <a:solidFill>
                  <a:srgbClr val="FFFFFF"/>
                </a:solidFill>
                <a:effectLst/>
                <a:uLnTx/>
                <a:uFillTx/>
                <a:ea typeface="Calibri"/>
                <a:cs typeface="Calibri"/>
                <a:sym typeface="Calibri"/>
              </a:rPr>
              <a:t>Dec 2015 </a:t>
            </a:r>
            <a:r>
              <a:rPr kumimoji="0" lang="en-US" sz="1600" b="0" i="0" u="none" strike="noStrike" kern="0" cap="none" spc="0" normalizeH="0" baseline="0" noProof="0" dirty="0" err="1">
                <a:ln>
                  <a:noFill/>
                </a:ln>
                <a:solidFill>
                  <a:srgbClr val="FFFFFF"/>
                </a:solidFill>
                <a:effectLst/>
                <a:uLnTx/>
                <a:uFillTx/>
                <a:ea typeface="Calibri"/>
                <a:cs typeface="Calibri"/>
                <a:sym typeface="Calibri"/>
              </a:rPr>
              <a:t>Powergrid</a:t>
            </a:r>
            <a:r>
              <a:rPr kumimoji="0" lang="en-US" sz="1600" b="0" i="0" u="none" strike="noStrike" kern="0" cap="none" spc="0" normalizeH="0" baseline="0" noProof="0" dirty="0">
                <a:ln>
                  <a:noFill/>
                </a:ln>
                <a:solidFill>
                  <a:srgbClr val="FFFFFF"/>
                </a:solidFill>
                <a:effectLst/>
                <a:uLnTx/>
                <a:uFillTx/>
                <a:ea typeface="Calibri"/>
                <a:cs typeface="Calibri"/>
                <a:sym typeface="Calibri"/>
              </a:rPr>
              <a:t> attack - BlackEnergy3, KillDisk</a:t>
            </a:r>
            <a:endParaRPr kumimoji="0" sz="1600" b="0" i="0" u="none" strike="noStrike" kern="0" cap="none" spc="0" normalizeH="0" baseline="0" noProof="0" dirty="0">
              <a:ln>
                <a:noFill/>
              </a:ln>
              <a:solidFill>
                <a:srgbClr val="FFFFFF"/>
              </a:solidFill>
              <a:effectLst/>
              <a:uLnTx/>
              <a:uFillTx/>
              <a:ea typeface="Calibri"/>
              <a:cs typeface="Calibri"/>
              <a:sym typeface="Calibri"/>
            </a:endParaRPr>
          </a:p>
          <a:p>
            <a:pPr marL="457200" marR="0" lvl="0" indent="-330200" algn="l" defTabSz="914400" rtl="0" eaLnBrk="1" fontAlgn="auto" latinLnBrk="0" hangingPunct="1">
              <a:lnSpc>
                <a:spcPct val="150000"/>
              </a:lnSpc>
              <a:spcBef>
                <a:spcPts val="0"/>
              </a:spcBef>
              <a:spcAft>
                <a:spcPts val="0"/>
              </a:spcAft>
              <a:buClr>
                <a:srgbClr val="FFFFFF"/>
              </a:buClr>
              <a:buSzPts val="1600"/>
              <a:buFont typeface="Calibri"/>
              <a:buChar char="●"/>
              <a:tabLst/>
              <a:defRPr/>
            </a:pPr>
            <a:r>
              <a:rPr kumimoji="0" lang="en-US" sz="1600" b="0" i="0" u="none" strike="noStrike" kern="0" cap="none" spc="0" normalizeH="0" baseline="0" noProof="0" dirty="0">
                <a:ln>
                  <a:noFill/>
                </a:ln>
                <a:solidFill>
                  <a:srgbClr val="FFFFFF"/>
                </a:solidFill>
                <a:effectLst/>
                <a:uLnTx/>
                <a:uFillTx/>
                <a:ea typeface="Calibri"/>
                <a:cs typeface="Calibri"/>
                <a:sym typeface="Calibri"/>
              </a:rPr>
              <a:t>Dec 2016 </a:t>
            </a:r>
            <a:r>
              <a:rPr kumimoji="0" lang="en-US" sz="1600" b="0" i="0" u="none" strike="noStrike" kern="0" cap="none" spc="0" normalizeH="0" baseline="0" noProof="0" dirty="0" err="1">
                <a:ln>
                  <a:noFill/>
                </a:ln>
                <a:solidFill>
                  <a:srgbClr val="FFFFFF"/>
                </a:solidFill>
                <a:effectLst/>
                <a:uLnTx/>
                <a:uFillTx/>
                <a:ea typeface="Calibri"/>
                <a:cs typeface="Calibri"/>
                <a:sym typeface="Calibri"/>
              </a:rPr>
              <a:t>Industroyer</a:t>
            </a:r>
            <a:r>
              <a:rPr kumimoji="0" lang="en-US" sz="1600" b="0" i="0" u="none" strike="noStrike" kern="0" cap="none" spc="0" normalizeH="0" baseline="0" noProof="0" dirty="0">
                <a:ln>
                  <a:noFill/>
                </a:ln>
                <a:solidFill>
                  <a:srgbClr val="FFFFFF"/>
                </a:solidFill>
                <a:effectLst/>
                <a:uLnTx/>
                <a:uFillTx/>
                <a:ea typeface="Calibri"/>
                <a:cs typeface="Calibri"/>
                <a:sym typeface="Calibri"/>
              </a:rPr>
              <a:t> attack - ICS functionality</a:t>
            </a:r>
            <a:endParaRPr kumimoji="0" sz="1600" b="0" i="0" u="none" strike="noStrike" kern="0" cap="none" spc="0" normalizeH="0" baseline="0" noProof="0" dirty="0">
              <a:ln>
                <a:noFill/>
              </a:ln>
              <a:solidFill>
                <a:srgbClr val="FFFFFF"/>
              </a:solidFill>
              <a:effectLst/>
              <a:uLnTx/>
              <a:uFillTx/>
              <a:ea typeface="Calibri"/>
              <a:cs typeface="Calibri"/>
              <a:sym typeface="Calibri"/>
            </a:endParaRPr>
          </a:p>
          <a:p>
            <a:pPr marL="457200" marR="0" lvl="0" indent="-330200" algn="l" defTabSz="914400" rtl="0" eaLnBrk="1" fontAlgn="auto" latinLnBrk="0" hangingPunct="1">
              <a:lnSpc>
                <a:spcPct val="150000"/>
              </a:lnSpc>
              <a:spcBef>
                <a:spcPts val="0"/>
              </a:spcBef>
              <a:spcAft>
                <a:spcPts val="0"/>
              </a:spcAft>
              <a:buClr>
                <a:srgbClr val="FFFFFF"/>
              </a:buClr>
              <a:buSzPts val="1600"/>
              <a:buFont typeface="Calibri"/>
              <a:buChar char="●"/>
              <a:tabLst/>
              <a:defRPr/>
            </a:pPr>
            <a:r>
              <a:rPr kumimoji="0" lang="en-US" sz="1600" b="0" i="0" u="none" strike="noStrike" kern="0" cap="none" spc="0" normalizeH="0" baseline="0" noProof="0" dirty="0">
                <a:ln>
                  <a:noFill/>
                </a:ln>
                <a:solidFill>
                  <a:srgbClr val="FFFFFF"/>
                </a:solidFill>
                <a:effectLst/>
                <a:uLnTx/>
                <a:uFillTx/>
                <a:ea typeface="Calibri"/>
                <a:cs typeface="Calibri"/>
                <a:sym typeface="Calibri"/>
              </a:rPr>
              <a:t>Jun 2017 </a:t>
            </a:r>
            <a:r>
              <a:rPr kumimoji="0" lang="en-US" sz="1600" b="0" i="0" u="none" strike="noStrike" kern="0" cap="none" spc="0" normalizeH="0" baseline="0" noProof="0" dirty="0" err="1">
                <a:ln>
                  <a:noFill/>
                </a:ln>
                <a:solidFill>
                  <a:srgbClr val="FFFFFF"/>
                </a:solidFill>
                <a:effectLst/>
                <a:uLnTx/>
                <a:uFillTx/>
                <a:ea typeface="Calibri"/>
                <a:cs typeface="Calibri"/>
                <a:sym typeface="Calibri"/>
              </a:rPr>
              <a:t>NotPetya</a:t>
            </a:r>
            <a:r>
              <a:rPr kumimoji="0" lang="en-US" sz="1600" b="0" i="0" u="none" strike="noStrike" kern="0" cap="none" spc="0" normalizeH="0" baseline="0" noProof="0" dirty="0">
                <a:ln>
                  <a:noFill/>
                </a:ln>
                <a:solidFill>
                  <a:srgbClr val="FFFFFF"/>
                </a:solidFill>
                <a:effectLst/>
                <a:uLnTx/>
                <a:uFillTx/>
                <a:ea typeface="Calibri"/>
                <a:cs typeface="Calibri"/>
                <a:sym typeface="Calibri"/>
              </a:rPr>
              <a:t> attack - supply chain</a:t>
            </a:r>
            <a:endParaRPr kumimoji="0" sz="1600" b="0" i="0" u="none" strike="noStrike" kern="0" cap="none" spc="0" normalizeH="0" baseline="0" noProof="0" dirty="0">
              <a:ln>
                <a:noFill/>
              </a:ln>
              <a:solidFill>
                <a:srgbClr val="FFFFFF"/>
              </a:solidFill>
              <a:effectLst/>
              <a:uLnTx/>
              <a:uFillTx/>
              <a:ea typeface="Calibri"/>
              <a:cs typeface="Calibri"/>
              <a:sym typeface="Calibri"/>
            </a:endParaRPr>
          </a:p>
          <a:p>
            <a:pPr marL="457200" marR="0" lvl="0" indent="-330200" algn="l" defTabSz="914400" rtl="0" eaLnBrk="1" fontAlgn="auto" latinLnBrk="0" hangingPunct="1">
              <a:lnSpc>
                <a:spcPct val="150000"/>
              </a:lnSpc>
              <a:spcBef>
                <a:spcPts val="0"/>
              </a:spcBef>
              <a:spcAft>
                <a:spcPts val="0"/>
              </a:spcAft>
              <a:buClr>
                <a:srgbClr val="FFFFFF"/>
              </a:buClr>
              <a:buSzPts val="1600"/>
              <a:buFont typeface="Calibri"/>
              <a:buChar char="●"/>
              <a:tabLst/>
              <a:defRPr/>
            </a:pPr>
            <a:r>
              <a:rPr kumimoji="0" lang="en-US" sz="1600" b="0" i="0" u="none" strike="noStrike" kern="0" cap="none" spc="0" normalizeH="0" baseline="0" noProof="0" dirty="0">
                <a:ln>
                  <a:noFill/>
                </a:ln>
                <a:solidFill>
                  <a:srgbClr val="FFFFFF"/>
                </a:solidFill>
                <a:effectLst/>
                <a:uLnTx/>
                <a:uFillTx/>
                <a:ea typeface="Calibri"/>
                <a:cs typeface="Calibri"/>
                <a:sym typeface="Calibri"/>
              </a:rPr>
              <a:t>Oct 2017 BadRabbit attack - </a:t>
            </a:r>
            <a:r>
              <a:rPr kumimoji="0" lang="en-US" sz="1600" b="0" i="0" u="none" strike="noStrike" kern="0" cap="none" spc="0" normalizeH="0" baseline="0" noProof="0" dirty="0" err="1">
                <a:ln>
                  <a:noFill/>
                </a:ln>
                <a:solidFill>
                  <a:srgbClr val="FFFFFF"/>
                </a:solidFill>
                <a:effectLst/>
                <a:uLnTx/>
                <a:uFillTx/>
                <a:ea typeface="Calibri"/>
                <a:cs typeface="Calibri"/>
                <a:sym typeface="Calibri"/>
              </a:rPr>
              <a:t>FlowerDandy</a:t>
            </a:r>
            <a:r>
              <a:rPr kumimoji="0" lang="en-US" sz="1600" b="0" i="0" u="none" strike="noStrike" kern="0" cap="none" spc="0" normalizeH="0" baseline="0" noProof="0" dirty="0">
                <a:ln>
                  <a:noFill/>
                </a:ln>
                <a:solidFill>
                  <a:srgbClr val="FFFFFF"/>
                </a:solidFill>
                <a:effectLst/>
                <a:uLnTx/>
                <a:uFillTx/>
                <a:ea typeface="Calibri"/>
                <a:cs typeface="Calibri"/>
                <a:sym typeface="Calibri"/>
              </a:rPr>
              <a:t> framework</a:t>
            </a:r>
            <a:endParaRPr kumimoji="0" sz="1600" b="0" i="0" u="none" strike="noStrike" kern="0" cap="none" spc="0" normalizeH="0" baseline="0" noProof="0" dirty="0">
              <a:ln>
                <a:noFill/>
              </a:ln>
              <a:solidFill>
                <a:srgbClr val="FFFFFF"/>
              </a:solidFill>
              <a:effectLst/>
              <a:uLnTx/>
              <a:uFillTx/>
              <a:ea typeface="Calibri"/>
              <a:cs typeface="Calibri"/>
              <a:sym typeface="Calibri"/>
            </a:endParaRPr>
          </a:p>
          <a:p>
            <a:pPr marL="457200" marR="0" lvl="0" indent="-330200" algn="l" defTabSz="914400" rtl="0" eaLnBrk="1" fontAlgn="auto" latinLnBrk="0" hangingPunct="1">
              <a:lnSpc>
                <a:spcPct val="150000"/>
              </a:lnSpc>
              <a:spcBef>
                <a:spcPts val="0"/>
              </a:spcBef>
              <a:spcAft>
                <a:spcPts val="0"/>
              </a:spcAft>
              <a:buClr>
                <a:srgbClr val="FFFFFF"/>
              </a:buClr>
              <a:buSzPts val="1600"/>
              <a:buFont typeface="Calibri"/>
              <a:buChar char="●"/>
              <a:tabLst/>
              <a:defRPr/>
            </a:pPr>
            <a:r>
              <a:rPr kumimoji="0" lang="en-US" sz="1600" b="0" i="0" u="none" strike="noStrike" kern="0" cap="none" spc="0" normalizeH="0" baseline="0" noProof="0" dirty="0">
                <a:ln>
                  <a:noFill/>
                </a:ln>
                <a:solidFill>
                  <a:srgbClr val="FFFFFF"/>
                </a:solidFill>
                <a:effectLst/>
                <a:uLnTx/>
                <a:uFillTx/>
                <a:ea typeface="Calibri"/>
                <a:cs typeface="Calibri"/>
                <a:sym typeface="Calibri"/>
              </a:rPr>
              <a:t>2018 - Hades cyberespionage</a:t>
            </a:r>
            <a:endParaRPr kumimoji="0" sz="1600" b="0" i="0" u="none" strike="noStrike" kern="0" cap="none" spc="0" normalizeH="0" baseline="0" noProof="0" dirty="0">
              <a:ln>
                <a:noFill/>
              </a:ln>
              <a:solidFill>
                <a:srgbClr val="FFFFFF"/>
              </a:solidFill>
              <a:effectLst/>
              <a:uLnTx/>
              <a:uFillTx/>
              <a:ea typeface="Calibri"/>
              <a:cs typeface="Calibri"/>
              <a:sym typeface="Calibri"/>
            </a:endParaRPr>
          </a:p>
          <a:p>
            <a:pPr marL="457200" marR="0" lvl="0" indent="-330200" algn="l" defTabSz="914400" rtl="0" eaLnBrk="1" fontAlgn="auto" latinLnBrk="0" hangingPunct="1">
              <a:lnSpc>
                <a:spcPct val="150000"/>
              </a:lnSpc>
              <a:spcBef>
                <a:spcPts val="0"/>
              </a:spcBef>
              <a:spcAft>
                <a:spcPts val="0"/>
              </a:spcAft>
              <a:buClr>
                <a:srgbClr val="FFFFFF"/>
              </a:buClr>
              <a:buSzPts val="1600"/>
              <a:buFont typeface="Calibri"/>
              <a:buChar char="●"/>
              <a:tabLst/>
              <a:defRPr/>
            </a:pPr>
            <a:r>
              <a:rPr kumimoji="0" lang="en-US" sz="1600" b="0" i="0" u="none" strike="noStrike" kern="0" cap="none" spc="0" normalizeH="0" baseline="0" noProof="0" dirty="0">
                <a:ln>
                  <a:noFill/>
                </a:ln>
                <a:solidFill>
                  <a:srgbClr val="FFFFFF"/>
                </a:solidFill>
                <a:effectLst/>
                <a:uLnTx/>
                <a:uFillTx/>
                <a:ea typeface="Calibri"/>
                <a:cs typeface="Calibri"/>
                <a:sym typeface="Calibri"/>
              </a:rPr>
              <a:t>2019-2022 - spike in </a:t>
            </a:r>
            <a:r>
              <a:rPr kumimoji="0" lang="en-US" sz="1600" b="0" i="0" u="none" strike="noStrike" kern="0" cap="none" spc="0" normalizeH="0" baseline="0" noProof="0" dirty="0" err="1">
                <a:ln>
                  <a:noFill/>
                </a:ln>
                <a:solidFill>
                  <a:srgbClr val="FFFFFF"/>
                </a:solidFill>
                <a:effectLst/>
                <a:uLnTx/>
                <a:uFillTx/>
                <a:ea typeface="Calibri"/>
                <a:cs typeface="Calibri"/>
                <a:sym typeface="Calibri"/>
              </a:rPr>
              <a:t>Gamaredon</a:t>
            </a:r>
            <a:r>
              <a:rPr kumimoji="0" lang="en-US" sz="1600" b="0" i="0" u="none" strike="noStrike" kern="0" cap="none" spc="0" normalizeH="0" baseline="0" noProof="0" dirty="0">
                <a:ln>
                  <a:noFill/>
                </a:ln>
                <a:solidFill>
                  <a:srgbClr val="FFFFFF"/>
                </a:solidFill>
                <a:effectLst/>
                <a:uLnTx/>
                <a:uFillTx/>
                <a:ea typeface="Calibri"/>
                <a:cs typeface="Calibri"/>
                <a:sym typeface="Calibri"/>
              </a:rPr>
              <a:t> / Armageddon ops</a:t>
            </a:r>
            <a:endParaRPr kumimoji="0" sz="1600" b="0" i="0" u="none" strike="noStrike" kern="0" cap="none" spc="0" normalizeH="0" baseline="0" noProof="0" dirty="0">
              <a:ln>
                <a:noFill/>
              </a:ln>
              <a:solidFill>
                <a:srgbClr val="FFFFFF"/>
              </a:solidFill>
              <a:effectLst/>
              <a:uLnTx/>
              <a:uFillTx/>
              <a:ea typeface="Calibri"/>
              <a:cs typeface="Calibri"/>
              <a:sym typeface="Calibri"/>
            </a:endParaRPr>
          </a:p>
        </p:txBody>
      </p:sp>
      <p:pic>
        <p:nvPicPr>
          <p:cNvPr id="145" name="Google Shape;145;g1195b819aba_0_11"/>
          <p:cNvPicPr preferRelativeResize="0"/>
          <p:nvPr/>
        </p:nvPicPr>
        <p:blipFill rotWithShape="1">
          <a:blip r:embed="rId3">
            <a:alphaModFix/>
          </a:blip>
          <a:srcRect b="26139"/>
          <a:stretch/>
        </p:blipFill>
        <p:spPr>
          <a:xfrm>
            <a:off x="5769600" y="859225"/>
            <a:ext cx="2815726" cy="2212399"/>
          </a:xfrm>
          <a:prstGeom prst="rect">
            <a:avLst/>
          </a:prstGeom>
          <a:noFill/>
          <a:ln w="28575" cap="flat" cmpd="sng">
            <a:solidFill>
              <a:schemeClr val="dk2"/>
            </a:solidFill>
            <a:prstDash val="solid"/>
            <a:round/>
            <a:headEnd type="none" w="sm" len="sm"/>
            <a:tailEnd type="none" w="sm" len="sm"/>
          </a:ln>
        </p:spPr>
      </p:pic>
      <p:pic>
        <p:nvPicPr>
          <p:cNvPr id="146" name="Google Shape;146;g1195b819aba_0_11"/>
          <p:cNvPicPr preferRelativeResize="0"/>
          <p:nvPr/>
        </p:nvPicPr>
        <p:blipFill>
          <a:blip r:embed="rId4">
            <a:alphaModFix/>
          </a:blip>
          <a:stretch>
            <a:fillRect/>
          </a:stretch>
        </p:blipFill>
        <p:spPr>
          <a:xfrm>
            <a:off x="6026725" y="3187524"/>
            <a:ext cx="2301470" cy="16801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aphicFrame>
        <p:nvGraphicFramePr>
          <p:cNvPr id="152" name="Google Shape;152;g1195b819aba_0_41"/>
          <p:cNvGraphicFramePr/>
          <p:nvPr>
            <p:extLst>
              <p:ext uri="{D42A27DB-BD31-4B8C-83A1-F6EECF244321}">
                <p14:modId xmlns:p14="http://schemas.microsoft.com/office/powerpoint/2010/main" val="3227873510"/>
              </p:ext>
            </p:extLst>
          </p:nvPr>
        </p:nvGraphicFramePr>
        <p:xfrm>
          <a:off x="971600" y="951570"/>
          <a:ext cx="7239000" cy="3810000"/>
        </p:xfrm>
        <a:graphic>
          <a:graphicData uri="http://schemas.openxmlformats.org/drawingml/2006/table">
            <a:tbl>
              <a:tblPr>
                <a:noFill/>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APT name</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First active</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Currently active in UA</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200" b="0" dirty="0" err="1">
                          <a:ln>
                            <a:solidFill>
                              <a:schemeClr val="bg1"/>
                            </a:solidFill>
                          </a:ln>
                          <a:solidFill>
                            <a:schemeClr val="bg1"/>
                          </a:solidFill>
                          <a:latin typeface="Kaspersky Sans Light" panose="020B0303050101040103" pitchFamily="34" charset="0"/>
                          <a:ea typeface="Calibri"/>
                          <a:cs typeface="Calibri"/>
                          <a:sym typeface="Calibri"/>
                        </a:rPr>
                        <a:t>RedOctober</a:t>
                      </a:r>
                      <a:endParaRPr sz="1200" b="0" dirty="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2007</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No</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200" b="0" dirty="0">
                          <a:ln>
                            <a:solidFill>
                              <a:schemeClr val="bg1"/>
                            </a:solidFill>
                          </a:ln>
                          <a:solidFill>
                            <a:schemeClr val="bg1"/>
                          </a:solidFill>
                          <a:latin typeface="Kaspersky Sans Light" panose="020B0303050101040103" pitchFamily="34" charset="0"/>
                          <a:ea typeface="Calibri"/>
                          <a:cs typeface="Calibri"/>
                          <a:sym typeface="Calibri"/>
                        </a:rPr>
                        <a:t>Dukes .. APT29</a:t>
                      </a:r>
                      <a:endParaRPr sz="1200" b="0" dirty="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dirty="0">
                          <a:ln>
                            <a:solidFill>
                              <a:schemeClr val="bg1"/>
                            </a:solidFill>
                          </a:ln>
                          <a:solidFill>
                            <a:schemeClr val="bg1"/>
                          </a:solidFill>
                          <a:latin typeface="Kaspersky Sans Light" panose="020B0303050101040103" pitchFamily="34" charset="0"/>
                          <a:ea typeface="Calibri"/>
                          <a:cs typeface="Calibri"/>
                          <a:sym typeface="Calibri"/>
                        </a:rPr>
                        <a:t>2013</a:t>
                      </a:r>
                      <a:endParaRPr sz="1200" b="0" dirty="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Unknown</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1200" b="0" dirty="0" err="1">
                          <a:ln>
                            <a:solidFill>
                              <a:schemeClr val="bg1"/>
                            </a:solidFill>
                          </a:ln>
                          <a:solidFill>
                            <a:schemeClr val="bg1"/>
                          </a:solidFill>
                          <a:latin typeface="Kaspersky Sans Light" panose="020B0303050101040103" pitchFamily="34" charset="0"/>
                          <a:ea typeface="Calibri"/>
                          <a:cs typeface="Calibri"/>
                          <a:sym typeface="Calibri"/>
                        </a:rPr>
                        <a:t>Turla</a:t>
                      </a:r>
                      <a:endParaRPr sz="1200" b="0" dirty="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2008</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dirty="0">
                          <a:ln>
                            <a:solidFill>
                              <a:schemeClr val="bg1"/>
                            </a:solidFill>
                          </a:ln>
                          <a:solidFill>
                            <a:schemeClr val="bg1"/>
                          </a:solidFill>
                          <a:latin typeface="Kaspersky Sans Light" panose="020B0303050101040103" pitchFamily="34" charset="0"/>
                          <a:ea typeface="Calibri"/>
                          <a:cs typeface="Calibri"/>
                          <a:sym typeface="Calibri"/>
                        </a:rPr>
                        <a:t>No</a:t>
                      </a:r>
                      <a:endParaRPr sz="1200" b="0" dirty="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1200" b="0" dirty="0" err="1">
                          <a:ln>
                            <a:solidFill>
                              <a:schemeClr val="bg1"/>
                            </a:solidFill>
                          </a:ln>
                          <a:solidFill>
                            <a:schemeClr val="bg1"/>
                          </a:solidFill>
                          <a:latin typeface="Kaspersky Sans Light" panose="020B0303050101040103" pitchFamily="34" charset="0"/>
                          <a:ea typeface="Calibri"/>
                          <a:cs typeface="Calibri"/>
                          <a:sym typeface="Calibri"/>
                        </a:rPr>
                        <a:t>Sofacy</a:t>
                      </a:r>
                      <a:r>
                        <a:rPr lang="en-US" sz="1200" b="0" dirty="0">
                          <a:ln>
                            <a:solidFill>
                              <a:schemeClr val="bg1"/>
                            </a:solidFill>
                          </a:ln>
                          <a:solidFill>
                            <a:schemeClr val="bg1"/>
                          </a:solidFill>
                          <a:latin typeface="Kaspersky Sans Light" panose="020B0303050101040103" pitchFamily="34" charset="0"/>
                          <a:ea typeface="Calibri"/>
                          <a:cs typeface="Calibri"/>
                          <a:sym typeface="Calibri"/>
                        </a:rPr>
                        <a:t> / APT28</a:t>
                      </a:r>
                      <a:endParaRPr sz="1200" b="0" dirty="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2008</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Yes</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1200" b="0" dirty="0" err="1">
                          <a:ln>
                            <a:solidFill>
                              <a:schemeClr val="bg1"/>
                            </a:solidFill>
                          </a:ln>
                          <a:solidFill>
                            <a:schemeClr val="bg1"/>
                          </a:solidFill>
                          <a:latin typeface="Kaspersky Sans Light" panose="020B0303050101040103" pitchFamily="34" charset="0"/>
                          <a:ea typeface="Calibri"/>
                          <a:cs typeface="Calibri"/>
                          <a:sym typeface="Calibri"/>
                        </a:rPr>
                        <a:t>CrouchingYeti</a:t>
                      </a:r>
                      <a:r>
                        <a:rPr lang="en-US" sz="1200" b="0" dirty="0">
                          <a:ln>
                            <a:solidFill>
                              <a:schemeClr val="bg1"/>
                            </a:solidFill>
                          </a:ln>
                          <a:solidFill>
                            <a:schemeClr val="bg1"/>
                          </a:solidFill>
                          <a:latin typeface="Kaspersky Sans Light" panose="020B0303050101040103" pitchFamily="34" charset="0"/>
                          <a:ea typeface="Calibri"/>
                          <a:cs typeface="Calibri"/>
                          <a:sym typeface="Calibri"/>
                        </a:rPr>
                        <a:t> / E.B.</a:t>
                      </a:r>
                      <a:endParaRPr sz="1200" b="0" dirty="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dirty="0">
                          <a:ln>
                            <a:solidFill>
                              <a:schemeClr val="bg1"/>
                            </a:solidFill>
                          </a:ln>
                          <a:solidFill>
                            <a:schemeClr val="bg1"/>
                          </a:solidFill>
                          <a:latin typeface="Kaspersky Sans Light" panose="020B0303050101040103" pitchFamily="34" charset="0"/>
                          <a:ea typeface="Calibri"/>
                          <a:cs typeface="Calibri"/>
                          <a:sym typeface="Calibri"/>
                        </a:rPr>
                        <a:t>2010</a:t>
                      </a:r>
                      <a:endParaRPr sz="1200" b="0" dirty="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No</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BlackEnergy APT (BE2,3)</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2013-2014</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No</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Hades / Sandworm / Telebots</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2015</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Unknown</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Gamaredon</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2013</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Yes, highly active</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8"/>
                  </a:ext>
                </a:extLst>
              </a:tr>
              <a:tr h="381000">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UNC1151 / Ghostwriter</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a:ln>
                            <a:solidFill>
                              <a:schemeClr val="bg1"/>
                            </a:solidFill>
                          </a:ln>
                          <a:solidFill>
                            <a:schemeClr val="bg1"/>
                          </a:solidFill>
                          <a:latin typeface="Kaspersky Sans Light" panose="020B0303050101040103" pitchFamily="34" charset="0"/>
                          <a:ea typeface="Calibri"/>
                          <a:cs typeface="Calibri"/>
                          <a:sym typeface="Calibri"/>
                        </a:rPr>
                        <a:t>2016</a:t>
                      </a:r>
                      <a:endParaRPr sz="1200" b="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lvl="0" indent="0" algn="l" rtl="0">
                        <a:spcBef>
                          <a:spcPts val="0"/>
                        </a:spcBef>
                        <a:spcAft>
                          <a:spcPts val="0"/>
                        </a:spcAft>
                        <a:buNone/>
                      </a:pPr>
                      <a:r>
                        <a:rPr lang="en-US" sz="1200" b="0" dirty="0">
                          <a:ln>
                            <a:solidFill>
                              <a:schemeClr val="bg1"/>
                            </a:solidFill>
                          </a:ln>
                          <a:solidFill>
                            <a:schemeClr val="bg1"/>
                          </a:solidFill>
                          <a:latin typeface="Kaspersky Sans Light" panose="020B0303050101040103" pitchFamily="34" charset="0"/>
                          <a:ea typeface="Calibri"/>
                          <a:cs typeface="Calibri"/>
                          <a:sym typeface="Calibri"/>
                        </a:rPr>
                        <a:t>Yes</a:t>
                      </a:r>
                      <a:endParaRPr sz="1200" b="0" dirty="0">
                        <a:ln>
                          <a:solidFill>
                            <a:schemeClr val="bg1"/>
                          </a:solidFill>
                        </a:ln>
                        <a:solidFill>
                          <a:schemeClr val="bg1"/>
                        </a:solidFill>
                        <a:latin typeface="Kaspersky Sans Light" panose="020B0303050101040103" pitchFamily="34" charset="0"/>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9"/>
                  </a:ext>
                </a:extLst>
              </a:tr>
            </a:tbl>
          </a:graphicData>
        </a:graphic>
      </p:graphicFrame>
      <p:sp>
        <p:nvSpPr>
          <p:cNvPr id="153" name="Google Shape;153;g1195b819aba_0_41"/>
          <p:cNvSpPr txBox="1"/>
          <p:nvPr/>
        </p:nvSpPr>
        <p:spPr>
          <a:xfrm>
            <a:off x="143508" y="342150"/>
            <a:ext cx="8784300" cy="51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FFFFFF"/>
              </a:buClr>
              <a:buSzPts val="2400"/>
              <a:buFont typeface="Arial"/>
              <a:buNone/>
              <a:tabLst/>
              <a:defRPr/>
            </a:pPr>
            <a:r>
              <a:rPr lang="en-US" sz="2400" b="1" kern="0" dirty="0">
                <a:solidFill>
                  <a:srgbClr val="FFFFFF"/>
                </a:solidFill>
                <a:latin typeface="Arial"/>
                <a:cs typeface="Arial"/>
                <a:sym typeface="Arial"/>
              </a:rPr>
              <a:t>O</a:t>
            </a:r>
            <a:r>
              <a:rPr kumimoji="0" lang="en-US" sz="2400" b="1" i="0" u="none" strike="noStrike" kern="0" cap="none" spc="0" normalizeH="0" baseline="0" noProof="0" dirty="0" err="1">
                <a:ln>
                  <a:noFill/>
                </a:ln>
                <a:solidFill>
                  <a:srgbClr val="FFFFFF"/>
                </a:solidFill>
                <a:effectLst/>
                <a:uLnTx/>
                <a:uFillTx/>
                <a:latin typeface="Arial"/>
                <a:cs typeface="Arial"/>
                <a:sym typeface="Arial"/>
              </a:rPr>
              <a:t>verview</a:t>
            </a:r>
            <a:r>
              <a:rPr kumimoji="0" lang="en-US" sz="2400" b="1" i="0" u="none" strike="noStrike" kern="0" cap="none" spc="0" normalizeH="0" baseline="0" noProof="0" dirty="0">
                <a:ln>
                  <a:noFill/>
                </a:ln>
                <a:solidFill>
                  <a:srgbClr val="FFFFFF"/>
                </a:solidFill>
                <a:effectLst/>
                <a:uLnTx/>
                <a:uFillTx/>
                <a:latin typeface="Arial"/>
                <a:cs typeface="Arial"/>
                <a:sym typeface="Arial"/>
              </a:rPr>
              <a:t> of </a:t>
            </a:r>
            <a:r>
              <a:rPr lang="en-US" sz="2400" b="1" kern="0" dirty="0">
                <a:solidFill>
                  <a:srgbClr val="FFFFFF"/>
                </a:solidFill>
                <a:latin typeface="Arial"/>
                <a:cs typeface="Arial"/>
                <a:sym typeface="Arial"/>
              </a:rPr>
              <a:t>APT attacks </a:t>
            </a:r>
            <a:r>
              <a:rPr kumimoji="0" lang="en-US" sz="2400" b="1" i="0" u="none" strike="noStrike" kern="0" cap="none" spc="0" normalizeH="0" baseline="0" noProof="0" dirty="0">
                <a:ln>
                  <a:noFill/>
                </a:ln>
                <a:solidFill>
                  <a:srgbClr val="FFFFFF"/>
                </a:solidFill>
                <a:effectLst/>
                <a:uLnTx/>
                <a:uFillTx/>
                <a:latin typeface="Arial"/>
                <a:cs typeface="Arial"/>
                <a:sym typeface="Arial"/>
              </a:rPr>
              <a:t>in Ukraine</a:t>
            </a:r>
            <a:endParaRPr kumimoji="0" sz="2400" b="1" i="0" u="none" strike="noStrike" kern="0" cap="none" spc="0" normalizeH="0" baseline="0" noProof="0" dirty="0">
              <a:ln>
                <a:noFill/>
              </a:ln>
              <a:solidFill>
                <a:srgbClr val="FFFFFF"/>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g1142a2d1dcf_0_392"/>
          <p:cNvPicPr preferRelativeResize="0"/>
          <p:nvPr/>
        </p:nvPicPr>
        <p:blipFill>
          <a:blip r:embed="rId3">
            <a:alphaModFix/>
          </a:blip>
          <a:stretch>
            <a:fillRect/>
          </a:stretch>
        </p:blipFill>
        <p:spPr>
          <a:xfrm>
            <a:off x="195900" y="152400"/>
            <a:ext cx="4533804" cy="4838700"/>
          </a:xfrm>
          <a:prstGeom prst="rect">
            <a:avLst/>
          </a:prstGeom>
          <a:noFill/>
          <a:ln>
            <a:noFill/>
          </a:ln>
        </p:spPr>
      </p:pic>
      <p:pic>
        <p:nvPicPr>
          <p:cNvPr id="427" name="Google Shape;427;g1142a2d1dcf_0_392"/>
          <p:cNvPicPr preferRelativeResize="0"/>
          <p:nvPr/>
        </p:nvPicPr>
        <p:blipFill>
          <a:blip r:embed="rId4">
            <a:alphaModFix/>
          </a:blip>
          <a:stretch>
            <a:fillRect/>
          </a:stretch>
        </p:blipFill>
        <p:spPr>
          <a:xfrm>
            <a:off x="5688124" y="2983261"/>
            <a:ext cx="2882125" cy="1923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28" name="Google Shape;428;g1142a2d1dcf_0_392"/>
          <p:cNvSpPr txBox="1"/>
          <p:nvPr/>
        </p:nvSpPr>
        <p:spPr>
          <a:xfrm>
            <a:off x="4928212" y="231490"/>
            <a:ext cx="3969900" cy="2677626"/>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lt1"/>
              </a:buClr>
              <a:buSzPts val="1400"/>
              <a:buFont typeface="Calibri"/>
              <a:buChar char="●"/>
            </a:pPr>
            <a:r>
              <a:rPr lang="en-US" dirty="0">
                <a:solidFill>
                  <a:schemeClr val="lt1"/>
                </a:solidFill>
                <a:latin typeface="+mj-lt"/>
                <a:ea typeface="Calibri"/>
                <a:cs typeface="Calibri"/>
                <a:sym typeface="Calibri"/>
              </a:rPr>
              <a:t>On Feb 24th, around 4am UTC, thousands of </a:t>
            </a:r>
            <a:r>
              <a:rPr lang="en-US" dirty="0" err="1">
                <a:solidFill>
                  <a:schemeClr val="lt1"/>
                </a:solidFill>
                <a:latin typeface="+mj-lt"/>
                <a:ea typeface="Calibri"/>
                <a:cs typeface="Calibri"/>
                <a:sym typeface="Calibri"/>
              </a:rPr>
              <a:t>Viasat</a:t>
            </a:r>
            <a:r>
              <a:rPr lang="en-US" dirty="0">
                <a:solidFill>
                  <a:schemeClr val="lt1"/>
                </a:solidFill>
                <a:latin typeface="+mj-lt"/>
                <a:ea typeface="Calibri"/>
                <a:cs typeface="Calibri"/>
                <a:sym typeface="Calibri"/>
              </a:rPr>
              <a:t> satellite modems (</a:t>
            </a:r>
            <a:r>
              <a:rPr lang="en-US" dirty="0" err="1">
                <a:solidFill>
                  <a:schemeClr val="lt1"/>
                </a:solidFill>
                <a:latin typeface="+mj-lt"/>
                <a:ea typeface="Calibri"/>
                <a:cs typeface="Calibri"/>
                <a:sym typeface="Calibri"/>
              </a:rPr>
              <a:t>eg.</a:t>
            </a:r>
            <a:r>
              <a:rPr lang="en-US" dirty="0">
                <a:solidFill>
                  <a:schemeClr val="lt1"/>
                </a:solidFill>
                <a:latin typeface="+mj-lt"/>
                <a:ea typeface="Calibri"/>
                <a:cs typeface="Calibri"/>
                <a:sym typeface="Calibri"/>
              </a:rPr>
              <a:t> </a:t>
            </a:r>
            <a:r>
              <a:rPr lang="en-US" dirty="0" err="1">
                <a:solidFill>
                  <a:schemeClr val="lt1"/>
                </a:solidFill>
                <a:latin typeface="+mj-lt"/>
                <a:ea typeface="Calibri"/>
                <a:cs typeface="Calibri"/>
                <a:sym typeface="Calibri"/>
              </a:rPr>
              <a:t>Surfbeam</a:t>
            </a:r>
            <a:r>
              <a:rPr lang="en-US" dirty="0">
                <a:solidFill>
                  <a:schemeClr val="lt1"/>
                </a:solidFill>
                <a:latin typeface="+mj-lt"/>
                <a:ea typeface="Calibri"/>
                <a:cs typeface="Calibri"/>
                <a:sym typeface="Calibri"/>
              </a:rPr>
              <a:t> 2) stopped working</a:t>
            </a:r>
            <a:endParaRPr dirty="0">
              <a:solidFill>
                <a:schemeClr val="lt1"/>
              </a:solidFill>
              <a:latin typeface="+mj-lt"/>
              <a:ea typeface="Calibri"/>
              <a:cs typeface="Calibri"/>
              <a:sym typeface="Calibri"/>
            </a:endParaRPr>
          </a:p>
          <a:p>
            <a:pPr marL="457200" lvl="0" indent="-317500" algn="l" rtl="0">
              <a:spcBef>
                <a:spcPts val="0"/>
              </a:spcBef>
              <a:spcAft>
                <a:spcPts val="0"/>
              </a:spcAft>
              <a:buClr>
                <a:schemeClr val="lt1"/>
              </a:buClr>
              <a:buSzPts val="1400"/>
              <a:buFont typeface="Calibri"/>
              <a:buChar char="●"/>
            </a:pPr>
            <a:r>
              <a:rPr lang="en-US" dirty="0">
                <a:solidFill>
                  <a:schemeClr val="lt1"/>
                </a:solidFill>
                <a:latin typeface="+mj-lt"/>
                <a:ea typeface="Calibri"/>
                <a:cs typeface="Calibri"/>
                <a:sym typeface="Calibri"/>
              </a:rPr>
              <a:t>Modems are “bricked”, lights won’t turn on</a:t>
            </a:r>
            <a:endParaRPr dirty="0">
              <a:solidFill>
                <a:schemeClr val="lt1"/>
              </a:solidFill>
              <a:latin typeface="+mj-lt"/>
              <a:ea typeface="Calibri"/>
              <a:cs typeface="Calibri"/>
              <a:sym typeface="Calibri"/>
            </a:endParaRPr>
          </a:p>
          <a:p>
            <a:pPr marL="457200" lvl="0" indent="-317500" algn="l" rtl="0">
              <a:spcBef>
                <a:spcPts val="0"/>
              </a:spcBef>
              <a:spcAft>
                <a:spcPts val="0"/>
              </a:spcAft>
              <a:buClr>
                <a:schemeClr val="lt1"/>
              </a:buClr>
              <a:buSzPts val="1400"/>
              <a:buFont typeface="Calibri"/>
              <a:buChar char="●"/>
            </a:pPr>
            <a:r>
              <a:rPr lang="en-US" dirty="0">
                <a:solidFill>
                  <a:schemeClr val="lt1"/>
                </a:solidFill>
                <a:latin typeface="+mj-lt"/>
                <a:ea typeface="Calibri"/>
                <a:cs typeface="Calibri"/>
                <a:sym typeface="Calibri"/>
              </a:rPr>
              <a:t>Collateral damage</a:t>
            </a:r>
            <a:endParaRPr dirty="0">
              <a:solidFill>
                <a:schemeClr val="lt1"/>
              </a:solidFill>
              <a:latin typeface="+mj-lt"/>
              <a:ea typeface="Calibri"/>
              <a:cs typeface="Calibri"/>
              <a:sym typeface="Calibri"/>
            </a:endParaRPr>
          </a:p>
          <a:p>
            <a:pPr marL="457200" lvl="0" indent="-317500" algn="l" rtl="0">
              <a:spcBef>
                <a:spcPts val="0"/>
              </a:spcBef>
              <a:spcAft>
                <a:spcPts val="0"/>
              </a:spcAft>
              <a:buClr>
                <a:schemeClr val="lt1"/>
              </a:buClr>
              <a:buSzPts val="1400"/>
              <a:buFont typeface="Calibri"/>
              <a:buChar char="●"/>
            </a:pPr>
            <a:r>
              <a:rPr lang="en-US" dirty="0">
                <a:solidFill>
                  <a:schemeClr val="lt1"/>
                </a:solidFill>
                <a:latin typeface="+mj-lt"/>
                <a:ea typeface="Calibri"/>
                <a:cs typeface="Calibri"/>
                <a:sym typeface="Calibri"/>
              </a:rPr>
              <a:t>Result of “cyber event”. LEA investigating.</a:t>
            </a:r>
            <a:endParaRPr dirty="0">
              <a:solidFill>
                <a:schemeClr val="lt1"/>
              </a:solidFill>
              <a:latin typeface="+mj-lt"/>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2008</a:t>
            </a:r>
            <a:endParaRPr lang="ru-RU" dirty="0"/>
          </a:p>
        </p:txBody>
      </p:sp>
      <p:sp>
        <p:nvSpPr>
          <p:cNvPr id="3" name="Текст 2"/>
          <p:cNvSpPr>
            <a:spLocks noGrp="1"/>
          </p:cNvSpPr>
          <p:nvPr>
            <p:ph type="body" sz="quarter" idx="10"/>
          </p:nvPr>
        </p:nvSpPr>
        <p:spPr/>
        <p:txBody>
          <a:bodyPr/>
          <a:lstStyle/>
          <a:p>
            <a:pPr lvl="2"/>
            <a:r>
              <a:rPr lang="en-US" dirty="0"/>
              <a:t>The year Global Research and Analysis Team was founded</a:t>
            </a:r>
            <a:endParaRPr lang="ru-RU" dirty="0"/>
          </a:p>
        </p:txBody>
      </p:sp>
    </p:spTree>
    <p:extLst>
      <p:ext uri="{BB962C8B-B14F-4D97-AF65-F5344CB8AC3E}">
        <p14:creationId xmlns:p14="http://schemas.microsoft.com/office/powerpoint/2010/main" val="57694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7"/>
          <p:cNvSpPr>
            <a:spLocks noGrp="1"/>
          </p:cNvSpPr>
          <p:nvPr>
            <p:ph type="body" sz="quarter" idx="10"/>
          </p:nvPr>
        </p:nvSpPr>
        <p:spPr/>
        <p:txBody>
          <a:bodyPr/>
          <a:lstStyle/>
          <a:p>
            <a:r>
              <a:rPr lang="en-US" sz="1600" b="1" dirty="0">
                <a:solidFill>
                  <a:schemeClr val="bg1"/>
                </a:solidFill>
              </a:rPr>
              <a:t>The </a:t>
            </a:r>
            <a:r>
              <a:rPr lang="en-US" sz="1600" b="1" dirty="0" err="1">
                <a:solidFill>
                  <a:schemeClr val="bg1"/>
                </a:solidFill>
              </a:rPr>
              <a:t>Viasat</a:t>
            </a:r>
            <a:r>
              <a:rPr lang="en-US" sz="1600" b="1" dirty="0">
                <a:solidFill>
                  <a:schemeClr val="bg1"/>
                </a:solidFill>
              </a:rPr>
              <a:t> “cyber event”</a:t>
            </a:r>
            <a:endParaRPr lang="en-US" dirty="0"/>
          </a:p>
        </p:txBody>
      </p:sp>
      <p:sp>
        <p:nvSpPr>
          <p:cNvPr id="18" name="Google Shape;434;g1195b819aba_0_2">
            <a:extLst>
              <a:ext uri="{FF2B5EF4-FFF2-40B4-BE49-F238E27FC236}">
                <a16:creationId xmlns:a16="http://schemas.microsoft.com/office/drawing/2014/main" id="{8D17AE76-A4D4-ECEC-2863-6269B7E68625}"/>
              </a:ext>
            </a:extLst>
          </p:cNvPr>
          <p:cNvSpPr txBox="1">
            <a:spLocks/>
          </p:cNvSpPr>
          <p:nvPr/>
        </p:nvSpPr>
        <p:spPr>
          <a:xfrm>
            <a:off x="272017" y="1059582"/>
            <a:ext cx="6516724" cy="3394075"/>
          </a:xfrm>
          <a:prstGeom prst="rect">
            <a:avLst/>
          </a:prstGeom>
        </p:spPr>
        <p:txBody>
          <a:bodyPr spcFirstLastPara="1" wrap="square" lIns="91425" tIns="45700" rIns="91425" bIns="45700" anchor="t"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330200">
              <a:lnSpc>
                <a:spcPct val="115000"/>
              </a:lnSpc>
              <a:spcBef>
                <a:spcPts val="0"/>
              </a:spcBef>
              <a:buSzPts val="1600"/>
              <a:buFont typeface="Calibri"/>
              <a:buChar char="●"/>
            </a:pPr>
            <a:r>
              <a:rPr lang="en-US" sz="1800" dirty="0">
                <a:solidFill>
                  <a:schemeClr val="bg1"/>
                </a:solidFill>
                <a:latin typeface="Calibri"/>
                <a:ea typeface="Calibri"/>
                <a:cs typeface="Calibri"/>
                <a:sym typeface="Calibri"/>
              </a:rPr>
              <a:t>“</a:t>
            </a:r>
            <a:r>
              <a:rPr lang="en-US" sz="1800" dirty="0" err="1">
                <a:solidFill>
                  <a:schemeClr val="bg1"/>
                </a:solidFill>
                <a:latin typeface="Calibri"/>
                <a:ea typeface="Calibri"/>
                <a:cs typeface="Calibri"/>
                <a:sym typeface="Calibri"/>
              </a:rPr>
              <a:t>Viasat</a:t>
            </a:r>
            <a:r>
              <a:rPr lang="en-US" sz="1800" dirty="0">
                <a:solidFill>
                  <a:schemeClr val="bg1"/>
                </a:solidFill>
                <a:latin typeface="Calibri"/>
                <a:ea typeface="Calibri"/>
                <a:cs typeface="Calibri"/>
                <a:sym typeface="Calibri"/>
              </a:rPr>
              <a:t> is experiencing a partial network outage — impacting internet service for fixed broadband customers in Ukraine and elsewhere on our European KA-SAT network,”</a:t>
            </a:r>
          </a:p>
          <a:p>
            <a:pPr marL="457200" indent="-330200">
              <a:spcBef>
                <a:spcPts val="0"/>
              </a:spcBef>
              <a:buSzPts val="1600"/>
              <a:buFont typeface="Calibri"/>
              <a:buChar char="●"/>
            </a:pPr>
            <a:r>
              <a:rPr lang="en-US" sz="1800" dirty="0" err="1">
                <a:solidFill>
                  <a:schemeClr val="bg1"/>
                </a:solidFill>
                <a:latin typeface="Calibri"/>
                <a:ea typeface="Calibri"/>
                <a:cs typeface="Calibri"/>
                <a:sym typeface="Calibri"/>
              </a:rPr>
              <a:t>Viasat</a:t>
            </a:r>
            <a:r>
              <a:rPr lang="en-US" sz="1800" dirty="0">
                <a:solidFill>
                  <a:schemeClr val="bg1"/>
                </a:solidFill>
                <a:latin typeface="Calibri"/>
                <a:ea typeface="Calibri"/>
                <a:cs typeface="Calibri"/>
                <a:sym typeface="Calibri"/>
              </a:rPr>
              <a:t> provides KA-SAT service</a:t>
            </a:r>
          </a:p>
          <a:p>
            <a:pPr marL="457200" indent="-330200">
              <a:spcBef>
                <a:spcPts val="0"/>
              </a:spcBef>
              <a:buSzPts val="1600"/>
              <a:buFont typeface="Calibri"/>
              <a:buChar char="●"/>
            </a:pPr>
            <a:r>
              <a:rPr lang="en-US" sz="1800" dirty="0">
                <a:solidFill>
                  <a:schemeClr val="bg1"/>
                </a:solidFill>
                <a:latin typeface="Calibri"/>
                <a:ea typeface="Calibri"/>
                <a:cs typeface="Calibri"/>
                <a:sym typeface="Calibri"/>
              </a:rPr>
              <a:t> 5,800 of Enercon’s turbines, with 11GW of total capacity, have been affected</a:t>
            </a:r>
            <a:endParaRPr lang="en-US" sz="1800" dirty="0">
              <a:solidFill>
                <a:schemeClr val="bg1"/>
              </a:solidFill>
              <a:highlight>
                <a:schemeClr val="lt1"/>
              </a:highlight>
              <a:latin typeface="Calibri"/>
              <a:ea typeface="Calibri"/>
              <a:cs typeface="Calibri"/>
              <a:sym typeface="Calibri"/>
            </a:endParaRPr>
          </a:p>
          <a:p>
            <a:pPr marL="457200" indent="-330200">
              <a:spcBef>
                <a:spcPts val="0"/>
              </a:spcBef>
              <a:buSzPts val="1600"/>
              <a:buFont typeface="Calibri"/>
              <a:buChar char="●"/>
            </a:pPr>
            <a:r>
              <a:rPr lang="en-US" sz="1800" dirty="0">
                <a:solidFill>
                  <a:schemeClr val="bg1"/>
                </a:solidFill>
                <a:latin typeface="Calibri"/>
                <a:ea typeface="Calibri"/>
                <a:cs typeface="Calibri"/>
                <a:sym typeface="Calibri"/>
              </a:rPr>
              <a:t>Overall </a:t>
            </a:r>
            <a:r>
              <a:rPr lang="en-US" sz="1800" b="1" dirty="0">
                <a:solidFill>
                  <a:srgbClr val="FF0000"/>
                </a:solidFill>
                <a:latin typeface="Calibri"/>
                <a:ea typeface="Calibri"/>
                <a:cs typeface="Calibri"/>
                <a:sym typeface="Calibri"/>
              </a:rPr>
              <a:t>30,000+ terminals in Europe </a:t>
            </a:r>
            <a:r>
              <a:rPr lang="en-US" sz="1800" dirty="0">
                <a:solidFill>
                  <a:schemeClr val="bg1"/>
                </a:solidFill>
                <a:latin typeface="Calibri"/>
                <a:ea typeface="Calibri"/>
                <a:cs typeface="Calibri"/>
                <a:sym typeface="Calibri"/>
              </a:rPr>
              <a:t>were believed to have been affected</a:t>
            </a:r>
          </a:p>
          <a:p>
            <a:pPr marL="457200" indent="-330200">
              <a:spcBef>
                <a:spcPts val="0"/>
              </a:spcBef>
              <a:buSzPts val="1600"/>
              <a:buFont typeface="Calibri"/>
              <a:buChar char="●"/>
            </a:pPr>
            <a:r>
              <a:rPr lang="en-US" sz="1800" dirty="0">
                <a:solidFill>
                  <a:schemeClr val="bg1"/>
                </a:solidFill>
                <a:latin typeface="Calibri"/>
                <a:ea typeface="Calibri"/>
                <a:cs typeface="Calibri"/>
                <a:sym typeface="Calibri"/>
              </a:rPr>
              <a:t>Hackers (likely Hades APT group) delivered a malicious update OTA to all </a:t>
            </a:r>
            <a:r>
              <a:rPr lang="en-US" sz="1800" dirty="0" err="1">
                <a:solidFill>
                  <a:schemeClr val="bg1"/>
                </a:solidFill>
                <a:latin typeface="Calibri"/>
                <a:ea typeface="Calibri"/>
                <a:cs typeface="Calibri"/>
                <a:sym typeface="Calibri"/>
              </a:rPr>
              <a:t>Viasat</a:t>
            </a:r>
            <a:r>
              <a:rPr lang="en-US" sz="1800" dirty="0">
                <a:solidFill>
                  <a:schemeClr val="bg1"/>
                </a:solidFill>
                <a:latin typeface="Calibri"/>
                <a:ea typeface="Calibri"/>
                <a:cs typeface="Calibri"/>
                <a:sym typeface="Calibri"/>
              </a:rPr>
              <a:t> modems</a:t>
            </a:r>
          </a:p>
          <a:p>
            <a:pPr marL="457200" indent="-330200">
              <a:spcBef>
                <a:spcPts val="0"/>
              </a:spcBef>
              <a:buSzPts val="1600"/>
              <a:buFont typeface="Calibri"/>
              <a:buChar char="●"/>
            </a:pPr>
            <a:r>
              <a:rPr lang="en-US" sz="1800" dirty="0">
                <a:solidFill>
                  <a:schemeClr val="bg1"/>
                </a:solidFill>
                <a:latin typeface="Calibri"/>
                <a:ea typeface="Calibri"/>
                <a:cs typeface="Calibri"/>
                <a:sym typeface="Calibri"/>
              </a:rPr>
              <a:t>Remote hack of the SAT management network</a:t>
            </a:r>
          </a:p>
        </p:txBody>
      </p:sp>
      <p:pic>
        <p:nvPicPr>
          <p:cNvPr id="20" name="Picture 19">
            <a:extLst>
              <a:ext uri="{FF2B5EF4-FFF2-40B4-BE49-F238E27FC236}">
                <a16:creationId xmlns:a16="http://schemas.microsoft.com/office/drawing/2014/main" id="{F37E919A-D172-3E44-1A8A-20D43102C42D}"/>
              </a:ext>
            </a:extLst>
          </p:cNvPr>
          <p:cNvPicPr>
            <a:picLocks noChangeAspect="1"/>
          </p:cNvPicPr>
          <p:nvPr/>
        </p:nvPicPr>
        <p:blipFill>
          <a:blip r:embed="rId2"/>
          <a:stretch>
            <a:fillRect/>
          </a:stretch>
        </p:blipFill>
        <p:spPr>
          <a:xfrm>
            <a:off x="6961956" y="1239602"/>
            <a:ext cx="1894520" cy="2841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8370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Google Shape;473;p24">
            <a:extLst>
              <a:ext uri="{FF2B5EF4-FFF2-40B4-BE49-F238E27FC236}">
                <a16:creationId xmlns:a16="http://schemas.microsoft.com/office/drawing/2014/main" id="{93025C15-EBC5-456A-8D13-4F756652A8F5}"/>
              </a:ext>
            </a:extLst>
          </p:cNvPr>
          <p:cNvSpPr/>
          <p:nvPr/>
        </p:nvSpPr>
        <p:spPr>
          <a:xfrm>
            <a:off x="3996923" y="1034180"/>
            <a:ext cx="476179" cy="386672"/>
          </a:xfrm>
          <a:prstGeom prst="rect">
            <a:avLst/>
          </a:prstGeom>
          <a:blipFill dpi="0" rotWithShape="1">
            <a:blip r:embed="rId3">
              <a:alphaModFix amt="31000"/>
            </a:blip>
            <a:srcRect/>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2" name="Google Shape;473;p24">
            <a:extLst>
              <a:ext uri="{FF2B5EF4-FFF2-40B4-BE49-F238E27FC236}">
                <a16:creationId xmlns:a16="http://schemas.microsoft.com/office/drawing/2014/main" id="{D544DE14-306A-4043-9A4D-334E541CE83D}"/>
              </a:ext>
            </a:extLst>
          </p:cNvPr>
          <p:cNvSpPr/>
          <p:nvPr/>
        </p:nvSpPr>
        <p:spPr>
          <a:xfrm>
            <a:off x="1658081" y="1620787"/>
            <a:ext cx="476179" cy="386672"/>
          </a:xfrm>
          <a:prstGeom prst="rect">
            <a:avLst/>
          </a:prstGeom>
          <a:blipFill dpi="0" rotWithShape="1">
            <a:blip r:embed="rId3">
              <a:alphaModFix amt="20000"/>
            </a:blip>
            <a:srcRect/>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5" name="Google Shape;473;p24">
            <a:extLst>
              <a:ext uri="{FF2B5EF4-FFF2-40B4-BE49-F238E27FC236}">
                <a16:creationId xmlns:a16="http://schemas.microsoft.com/office/drawing/2014/main" id="{FF443F70-E0F5-470E-9165-2480AB6186DA}"/>
              </a:ext>
            </a:extLst>
          </p:cNvPr>
          <p:cNvSpPr/>
          <p:nvPr/>
        </p:nvSpPr>
        <p:spPr>
          <a:xfrm>
            <a:off x="7316688" y="5569901"/>
            <a:ext cx="449062" cy="449062"/>
          </a:xfrm>
          <a:prstGeom prst="rect">
            <a:avLst/>
          </a:prstGeom>
          <a:blipFill dpi="0" rotWithShape="1">
            <a:blip r:embed="rId3">
              <a:alphaModFix amt="29000"/>
            </a:blip>
            <a:srcRect/>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6" name="Google Shape;473;p24">
            <a:extLst>
              <a:ext uri="{FF2B5EF4-FFF2-40B4-BE49-F238E27FC236}">
                <a16:creationId xmlns:a16="http://schemas.microsoft.com/office/drawing/2014/main" id="{966CD743-0DF3-4C95-ACCF-B96C06BAD307}"/>
              </a:ext>
            </a:extLst>
          </p:cNvPr>
          <p:cNvSpPr/>
          <p:nvPr/>
        </p:nvSpPr>
        <p:spPr>
          <a:xfrm>
            <a:off x="3555380" y="2889434"/>
            <a:ext cx="476179" cy="386672"/>
          </a:xfrm>
          <a:prstGeom prst="rect">
            <a:avLst/>
          </a:prstGeom>
          <a:blipFill dpi="0" rotWithShape="1">
            <a:blip r:embed="rId3">
              <a:alphaModFix amt="35000"/>
            </a:blip>
            <a:srcRect/>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9" name="Google Shape;473;p24">
            <a:extLst>
              <a:ext uri="{FF2B5EF4-FFF2-40B4-BE49-F238E27FC236}">
                <a16:creationId xmlns:a16="http://schemas.microsoft.com/office/drawing/2014/main" id="{9ECBD752-6916-494B-9B29-CC59A981CC8A}"/>
              </a:ext>
            </a:extLst>
          </p:cNvPr>
          <p:cNvSpPr/>
          <p:nvPr/>
        </p:nvSpPr>
        <p:spPr>
          <a:xfrm>
            <a:off x="6048163" y="3070836"/>
            <a:ext cx="476179" cy="386672"/>
          </a:xfrm>
          <a:prstGeom prst="rect">
            <a:avLst/>
          </a:prstGeom>
          <a:blipFill dpi="0" rotWithShape="1">
            <a:blip r:embed="rId3">
              <a:alphaModFix amt="35000"/>
            </a:blip>
            <a:srcRect/>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5" name="Google Shape;473;p24">
            <a:extLst>
              <a:ext uri="{FF2B5EF4-FFF2-40B4-BE49-F238E27FC236}">
                <a16:creationId xmlns:a16="http://schemas.microsoft.com/office/drawing/2014/main" id="{E8FCA19B-CA77-4A49-B8FF-4322B9E425C6}"/>
              </a:ext>
            </a:extLst>
          </p:cNvPr>
          <p:cNvSpPr/>
          <p:nvPr/>
        </p:nvSpPr>
        <p:spPr>
          <a:xfrm>
            <a:off x="7164288" y="5417501"/>
            <a:ext cx="449062" cy="449062"/>
          </a:xfrm>
          <a:prstGeom prst="rect">
            <a:avLst/>
          </a:prstGeom>
          <a:blipFill rotWithShape="1">
            <a:blip r:embed="rId3">
              <a:alphaModFix amt="50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6" name="Google Shape;473;p24">
            <a:extLst>
              <a:ext uri="{FF2B5EF4-FFF2-40B4-BE49-F238E27FC236}">
                <a16:creationId xmlns:a16="http://schemas.microsoft.com/office/drawing/2014/main" id="{9F4C0FD4-1BA4-44A0-901D-B98C666E71B0}"/>
              </a:ext>
            </a:extLst>
          </p:cNvPr>
          <p:cNvSpPr/>
          <p:nvPr/>
        </p:nvSpPr>
        <p:spPr>
          <a:xfrm>
            <a:off x="791580" y="5776106"/>
            <a:ext cx="449062" cy="449062"/>
          </a:xfrm>
          <a:prstGeom prst="rect">
            <a:avLst/>
          </a:prstGeom>
          <a:blipFill dpi="0" rotWithShape="1">
            <a:blip r:embed="rId3">
              <a:alphaModFix amt="36000"/>
            </a:blip>
            <a:srcRect/>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7" name="Google Shape;473;p24">
            <a:extLst>
              <a:ext uri="{FF2B5EF4-FFF2-40B4-BE49-F238E27FC236}">
                <a16:creationId xmlns:a16="http://schemas.microsoft.com/office/drawing/2014/main" id="{5232F997-6943-4DA3-BB48-F7B5EC3103E5}"/>
              </a:ext>
            </a:extLst>
          </p:cNvPr>
          <p:cNvSpPr/>
          <p:nvPr/>
        </p:nvSpPr>
        <p:spPr>
          <a:xfrm>
            <a:off x="2843808" y="6568194"/>
            <a:ext cx="449062" cy="449062"/>
          </a:xfrm>
          <a:prstGeom prst="rect">
            <a:avLst/>
          </a:prstGeom>
          <a:blipFill dpi="0" rotWithShape="1">
            <a:blip r:embed="rId3">
              <a:alphaModFix amt="17000"/>
            </a:blip>
            <a:srcRect/>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0" name="Google Shape;473;p24">
            <a:extLst>
              <a:ext uri="{FF2B5EF4-FFF2-40B4-BE49-F238E27FC236}">
                <a16:creationId xmlns:a16="http://schemas.microsoft.com/office/drawing/2014/main" id="{0B37155F-E8E9-4DA7-9393-FA57A24AFEDB}"/>
              </a:ext>
            </a:extLst>
          </p:cNvPr>
          <p:cNvSpPr/>
          <p:nvPr/>
        </p:nvSpPr>
        <p:spPr>
          <a:xfrm>
            <a:off x="2015716" y="5128094"/>
            <a:ext cx="449062" cy="449062"/>
          </a:xfrm>
          <a:prstGeom prst="rect">
            <a:avLst/>
          </a:prstGeom>
          <a:blipFill dpi="0" rotWithShape="1">
            <a:blip r:embed="rId3">
              <a:alphaModFix amt="28000"/>
            </a:blip>
            <a:srcRect/>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1" name="Google Shape;473;p24">
            <a:extLst>
              <a:ext uri="{FF2B5EF4-FFF2-40B4-BE49-F238E27FC236}">
                <a16:creationId xmlns:a16="http://schemas.microsoft.com/office/drawing/2014/main" id="{44E9EDE0-B1E8-43C4-912F-E470C543535B}"/>
              </a:ext>
            </a:extLst>
          </p:cNvPr>
          <p:cNvSpPr/>
          <p:nvPr/>
        </p:nvSpPr>
        <p:spPr>
          <a:xfrm>
            <a:off x="-81023" y="5626956"/>
            <a:ext cx="449062" cy="449062"/>
          </a:xfrm>
          <a:prstGeom prst="rect">
            <a:avLst/>
          </a:prstGeom>
          <a:blipFill dpi="0" rotWithShape="1">
            <a:blip r:embed="rId3">
              <a:alphaModFix amt="20000"/>
            </a:blip>
            <a:srcRect/>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2" name="Google Shape;473;p24">
            <a:extLst>
              <a:ext uri="{FF2B5EF4-FFF2-40B4-BE49-F238E27FC236}">
                <a16:creationId xmlns:a16="http://schemas.microsoft.com/office/drawing/2014/main" id="{A990428D-B9F2-4A37-B24B-D4C27CEC9045}"/>
              </a:ext>
            </a:extLst>
          </p:cNvPr>
          <p:cNvSpPr/>
          <p:nvPr/>
        </p:nvSpPr>
        <p:spPr>
          <a:xfrm>
            <a:off x="3995936" y="6367151"/>
            <a:ext cx="449062" cy="449062"/>
          </a:xfrm>
          <a:prstGeom prst="rect">
            <a:avLst/>
          </a:prstGeom>
          <a:blipFill dpi="0" rotWithShape="1">
            <a:blip r:embed="rId3">
              <a:alphaModFix amt="35000"/>
            </a:blip>
            <a:srcRect/>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3" name="Google Shape;473;p24">
            <a:extLst>
              <a:ext uri="{FF2B5EF4-FFF2-40B4-BE49-F238E27FC236}">
                <a16:creationId xmlns:a16="http://schemas.microsoft.com/office/drawing/2014/main" id="{03EB69D7-325D-4E7C-B98E-1FD97DA08537}"/>
              </a:ext>
            </a:extLst>
          </p:cNvPr>
          <p:cNvSpPr/>
          <p:nvPr/>
        </p:nvSpPr>
        <p:spPr>
          <a:xfrm>
            <a:off x="3079390" y="5417501"/>
            <a:ext cx="449062" cy="449062"/>
          </a:xfrm>
          <a:prstGeom prst="rect">
            <a:avLst/>
          </a:prstGeom>
          <a:blipFill dpi="0" rotWithShape="1">
            <a:blip r:embed="rId3">
              <a:alphaModFix amt="37000"/>
            </a:blip>
            <a:srcRect/>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4" name="Google Shape;473;p24">
            <a:extLst>
              <a:ext uri="{FF2B5EF4-FFF2-40B4-BE49-F238E27FC236}">
                <a16:creationId xmlns:a16="http://schemas.microsoft.com/office/drawing/2014/main" id="{3142F2F7-8DB3-4BAB-95E5-86E963C33883}"/>
              </a:ext>
            </a:extLst>
          </p:cNvPr>
          <p:cNvSpPr/>
          <p:nvPr/>
        </p:nvSpPr>
        <p:spPr>
          <a:xfrm>
            <a:off x="7613350" y="6177068"/>
            <a:ext cx="449062" cy="449062"/>
          </a:xfrm>
          <a:prstGeom prst="rect">
            <a:avLst/>
          </a:prstGeom>
          <a:blipFill dpi="0" rotWithShape="1">
            <a:blip r:embed="rId3">
              <a:alphaModFix amt="30000"/>
            </a:blip>
            <a:srcRect/>
            <a:stretch>
              <a:fillRect/>
            </a:stretch>
          </a:blip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8" name="TextBox 37">
            <a:extLst>
              <a:ext uri="{FF2B5EF4-FFF2-40B4-BE49-F238E27FC236}">
                <a16:creationId xmlns:a16="http://schemas.microsoft.com/office/drawing/2014/main" id="{FD823C0D-1D9A-4FEC-A1D3-A2450C0D1231}"/>
              </a:ext>
            </a:extLst>
          </p:cNvPr>
          <p:cNvSpPr txBox="1"/>
          <p:nvPr/>
        </p:nvSpPr>
        <p:spPr>
          <a:xfrm>
            <a:off x="5983586" y="4751330"/>
            <a:ext cx="3160413" cy="230832"/>
          </a:xfrm>
          <a:prstGeom prst="rect">
            <a:avLst/>
          </a:prstGeom>
          <a:noFill/>
        </p:spPr>
        <p:txBody>
          <a:bodyPr wrap="square" rtlCol="0">
            <a:spAutoFit/>
          </a:bodyPr>
          <a:lstStyle/>
          <a:p>
            <a:pPr algn="r"/>
            <a:r>
              <a:rPr lang="en-SG" sz="900" dirty="0">
                <a:solidFill>
                  <a:schemeClr val="bg1">
                    <a:lumMod val="95000"/>
                  </a:schemeClr>
                </a:solidFill>
              </a:rPr>
              <a:t>Source: Kaspersky Threat Intelligence</a:t>
            </a:r>
          </a:p>
        </p:txBody>
      </p:sp>
      <p:pic>
        <p:nvPicPr>
          <p:cNvPr id="8" name="Picture 7">
            <a:extLst>
              <a:ext uri="{FF2B5EF4-FFF2-40B4-BE49-F238E27FC236}">
                <a16:creationId xmlns:a16="http://schemas.microsoft.com/office/drawing/2014/main" id="{E1496210-822D-49CC-9995-C5446F753A69}"/>
              </a:ext>
            </a:extLst>
          </p:cNvPr>
          <p:cNvPicPr>
            <a:picLocks noChangeAspect="1"/>
          </p:cNvPicPr>
          <p:nvPr/>
        </p:nvPicPr>
        <p:blipFill>
          <a:blip r:embed="rId4"/>
          <a:stretch>
            <a:fillRect/>
          </a:stretch>
        </p:blipFill>
        <p:spPr>
          <a:xfrm>
            <a:off x="-10492" y="8193"/>
            <a:ext cx="9154491" cy="4572160"/>
          </a:xfrm>
          <a:prstGeom prst="rect">
            <a:avLst/>
          </a:prstGeom>
        </p:spPr>
      </p:pic>
      <p:sp>
        <p:nvSpPr>
          <p:cNvPr id="4" name="Picture Placeholder 3">
            <a:extLst>
              <a:ext uri="{FF2B5EF4-FFF2-40B4-BE49-F238E27FC236}">
                <a16:creationId xmlns:a16="http://schemas.microsoft.com/office/drawing/2014/main" id="{84759338-C697-0A70-A049-AD5BB1DEE539}"/>
              </a:ext>
            </a:extLst>
          </p:cNvPr>
          <p:cNvSpPr>
            <a:spLocks noGrp="1"/>
          </p:cNvSpPr>
          <p:nvPr>
            <p:ph type="pic" sz="quarter" idx="16"/>
          </p:nvPr>
        </p:nvSpPr>
        <p:spPr/>
      </p:sp>
      <p:sp>
        <p:nvSpPr>
          <p:cNvPr id="2" name="Text Placeholder 1">
            <a:extLst>
              <a:ext uri="{FF2B5EF4-FFF2-40B4-BE49-F238E27FC236}">
                <a16:creationId xmlns:a16="http://schemas.microsoft.com/office/drawing/2014/main" id="{CC8BB523-2302-42CE-ACB0-BD26BE58C237}"/>
              </a:ext>
            </a:extLst>
          </p:cNvPr>
          <p:cNvSpPr>
            <a:spLocks noGrp="1"/>
          </p:cNvSpPr>
          <p:nvPr>
            <p:ph type="body" sz="quarter" idx="10"/>
          </p:nvPr>
        </p:nvSpPr>
        <p:spPr/>
        <p:txBody>
          <a:bodyPr/>
          <a:lstStyle/>
          <a:p>
            <a:r>
              <a:rPr lang="en-SG" dirty="0"/>
              <a:t>Hacktivists Attacks and Conti Ransomware</a:t>
            </a:r>
          </a:p>
        </p:txBody>
      </p:sp>
      <p:pic>
        <p:nvPicPr>
          <p:cNvPr id="10" name="Picture 9">
            <a:extLst>
              <a:ext uri="{FF2B5EF4-FFF2-40B4-BE49-F238E27FC236}">
                <a16:creationId xmlns:a16="http://schemas.microsoft.com/office/drawing/2014/main" id="{A2194584-7660-49BE-A8AE-A6DE13E5DD6E}"/>
              </a:ext>
            </a:extLst>
          </p:cNvPr>
          <p:cNvPicPr>
            <a:picLocks noChangeAspect="1"/>
          </p:cNvPicPr>
          <p:nvPr/>
        </p:nvPicPr>
        <p:blipFill rotWithShape="1">
          <a:blip r:embed="rId5"/>
          <a:srcRect b="46626"/>
          <a:stretch/>
        </p:blipFill>
        <p:spPr>
          <a:xfrm>
            <a:off x="1763688" y="1091184"/>
            <a:ext cx="1952379" cy="1152144"/>
          </a:xfrm>
          <a:prstGeom prst="rect">
            <a:avLst/>
          </a:prstGeom>
        </p:spPr>
      </p:pic>
      <p:pic>
        <p:nvPicPr>
          <p:cNvPr id="14" name="Picture 13">
            <a:extLst>
              <a:ext uri="{FF2B5EF4-FFF2-40B4-BE49-F238E27FC236}">
                <a16:creationId xmlns:a16="http://schemas.microsoft.com/office/drawing/2014/main" id="{C387160D-BC2C-451B-A9E5-60C6745B3B87}"/>
              </a:ext>
            </a:extLst>
          </p:cNvPr>
          <p:cNvPicPr>
            <a:picLocks noChangeAspect="1"/>
          </p:cNvPicPr>
          <p:nvPr/>
        </p:nvPicPr>
        <p:blipFill rotWithShape="1">
          <a:blip r:embed="rId6"/>
          <a:srcRect l="6990" t="15373" r="6386" b="16756"/>
          <a:stretch/>
        </p:blipFill>
        <p:spPr>
          <a:xfrm>
            <a:off x="5474970" y="2240100"/>
            <a:ext cx="1771650" cy="1152144"/>
          </a:xfrm>
          <a:prstGeom prst="rect">
            <a:avLst/>
          </a:prstGeom>
        </p:spPr>
      </p:pic>
      <p:sp>
        <p:nvSpPr>
          <p:cNvPr id="27" name="Rectangle 26">
            <a:extLst>
              <a:ext uri="{FF2B5EF4-FFF2-40B4-BE49-F238E27FC236}">
                <a16:creationId xmlns:a16="http://schemas.microsoft.com/office/drawing/2014/main" id="{C89F042E-D050-4981-9C89-A8D74B63AAE0}"/>
              </a:ext>
            </a:extLst>
          </p:cNvPr>
          <p:cNvSpPr/>
          <p:nvPr/>
        </p:nvSpPr>
        <p:spPr>
          <a:xfrm>
            <a:off x="4324191" y="3499479"/>
            <a:ext cx="535724" cy="1015663"/>
          </a:xfrm>
          <a:prstGeom prst="rect">
            <a:avLst/>
          </a:prstGeom>
        </p:spPr>
        <p:txBody>
          <a:bodyPr wrap="none">
            <a:spAutoFit/>
          </a:bodyPr>
          <a:lstStyle/>
          <a:p>
            <a:r>
              <a:rPr lang="en-US" sz="6000" dirty="0">
                <a:solidFill>
                  <a:schemeClr val="bg1">
                    <a:lumMod val="85000"/>
                  </a:schemeClr>
                </a:solidFill>
                <a:ea typeface="Yu Gothic Light" panose="020B0300000000000000" pitchFamily="34" charset="-128"/>
              </a:rPr>
              <a:t>?</a:t>
            </a:r>
            <a:endParaRPr lang="en-SG" sz="6000" dirty="0"/>
          </a:p>
        </p:txBody>
      </p:sp>
    </p:spTree>
    <p:extLst>
      <p:ext uri="{BB962C8B-B14F-4D97-AF65-F5344CB8AC3E}">
        <p14:creationId xmlns:p14="http://schemas.microsoft.com/office/powerpoint/2010/main" val="107748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800"/>
                                  </p:stCondLst>
                                  <p:childTnLst>
                                    <p:animMotion origin="layout" path="M 3.88889E-6 -3.58025E-6 L 3.88889E-6 0.00062 C 0.00139 -0.00864 0.00156 -0.01944 0.00295 -0.02901 C 0.00329 -0.03456 0.00503 -0.04074 0.00659 -0.04722 C 0.00764 -0.0537 0.00937 -0.06018 0.01111 -0.06543 C 0.0118 -0.07006 0.01354 -0.07407 0.01666 -0.08271 C 0.01857 -0.09135 0.02534 -0.11296 0.02882 -0.12006 C 0.03038 -0.12222 0.03333 -0.12777 0.03489 -0.12901 L 0.05017 -0.15123 C 0.0559 -0.16111 0.06267 -0.16759 0.06875 -0.17808 C 0.0743 -0.19321 0.08142 -0.22222 0.08437 -0.23487 C 0.08472 -0.24043 0.08645 -0.25 0.08645 -0.25524 C 0.08767 -0.26296 0.08923 -0.27037 0.08993 -0.27808 C 0.09097 -0.28672 0.08993 -0.29074 0.08993 -0.3037 C 0.08958 -0.31759 0.08941 -0.34012 0.08819 -0.3571 C 0.08819 -0.36481 0.08472 -0.38734 0.08472 -0.39506 C 0.08472 -0.41759 0.0842 -0.44444 0.08819 -0.47191 C 0.08941 -0.47623 0.08941 -0.48364 0.08993 -0.48734 C 0.09114 -0.4966 0.09288 -0.50216 0.09444 -0.51172 C 0.09652 -0.52129 0.10121 -0.53765 0.10329 -0.54506 C 0.10451 -0.54907 0.10642 -0.55277 0.10694 -0.55679 C 0.1085 -0.56203 0.11024 -0.56759 0.11198 -0.57284 C 0.11701 -0.58672 0.11024 -0.56944 0.11701 -0.58672 C 0.1184 -0.58889 0.11875 -0.59105 0.11996 -0.59228 C 0.12222 -0.59753 0.125 -0.60277 0.12725 -0.60833 C 0.12882 -0.61049 0.13003 -0.61172 0.13055 -0.61389 L 0.14427 -0.6395 C 0.14583 -0.64351 0.14878 -0.64784 0.15104 -0.65216 C 0.15434 -0.6608 0.16111 -0.67993 0.16458 -0.68765 C 0.16632 -0.69074 0.16753 -0.69506 0.16805 -0.69938 C 0.16961 -0.70463 0.17257 -0.70926 0.1743 -0.71543 C 0.17639 -0.72222 0.17986 -0.73487 0.18159 -0.74043 C 0.18264 -0.74321 0.18264 -0.74568 0.18333 -0.74876 C 0.1842 -0.75308 0.18489 -0.7574 0.18663 -0.76265 C 0.18802 -0.77006 0.1901 -0.78426 0.19166 -0.79166 C 0.19305 -0.79691 0.1934 -0.80247 0.19444 -0.80771 C 0.19514 -0.81944 0.19514 -0.81296 0.19652 -0.82808 C 0.19687 -0.84537 0.19791 -0.89043 0.19861 -0.90648 C 0.19948 -0.92469 0.20017 -0.92685 0.20191 -0.93426 L 0.20659 -0.9537 C 0.20798 -0.96111 0.20868 -0.97068 0.21041 -0.97623 C 0.21215 -0.9858 0.21701 -1.00061 0.21875 -1.00926 C 0.22152 -1.02222 0.22465 -1.03642 0.22743 -1.05216 L 0.23576 -1.10216 L 0.2427 -1.13734 L 0.24444 -1.13734 " pathEditMode="relative" rAng="0" ptsTypes="AAAAAAAAAAAAAAAAAAAAAAAAAAAAAAAAAAAAAAAAAAAAAA">
                                      <p:cBhvr>
                                        <p:cTn id="6" dur="25000" fill="hold"/>
                                        <p:tgtEl>
                                          <p:spTgt spid="15"/>
                                        </p:tgtEl>
                                        <p:attrNameLst>
                                          <p:attrName>ppt_x</p:attrName>
                                          <p:attrName>ppt_y</p:attrName>
                                        </p:attrNameLst>
                                      </p:cBhvr>
                                      <p:rCtr x="12222" y="-56852"/>
                                    </p:animMotion>
                                  </p:childTnLst>
                                </p:cTn>
                              </p:par>
                              <p:par>
                                <p:cTn id="7" presetID="0" presetClass="path" presetSubtype="0" repeatCount="indefinite" fill="hold" grpId="0" nodeType="withEffect">
                                  <p:stCondLst>
                                    <p:cond delay="13000"/>
                                  </p:stCondLst>
                                  <p:childTnLst>
                                    <p:animMotion origin="layout" path="M -1.11111E-6 -0.00031 L -1.11111E-6 0.00062 C 0.00139 -0.00926 0.00156 -0.02068 0.00313 -0.03087 C 0.00347 -0.03673 0.00538 -0.04321 0.00695 -0.05 C 0.00816 -0.05679 0.01007 -0.06358 0.01181 -0.06914 C 0.01267 -0.07408 0.01441 -0.07809 0.01788 -0.08735 C 0.01997 -0.09661 0.02708 -0.11914 0.0309 -0.12655 C 0.03264 -0.12901 0.03577 -0.13488 0.0375 -0.13611 L 0.05382 -0.15957 C 0.06007 -0.17006 0.06736 -0.17685 0.07379 -0.18796 C 0.07986 -0.20371 0.0875 -0.23426 0.09063 -0.24753 C 0.09097 -0.2534 0.09288 -0.26358 0.09288 -0.26914 C 0.09427 -0.27716 0.09583 -0.28519 0.09653 -0.29321 C 0.09774 -0.30216 0.09653 -0.30648 0.09653 -0.32006 C 0.09618 -0.33488 0.09601 -0.35864 0.09479 -0.37655 C 0.09479 -0.38457 0.09097 -0.40834 0.09097 -0.41636 C 0.09097 -0.44013 0.09045 -0.46852 0.09479 -0.49753 C 0.09601 -0.50185 0.09601 -0.50988 0.09653 -0.51358 C 0.09792 -0.52346 0.09983 -0.52932 0.10139 -0.53951 C 0.10365 -0.54938 0.10868 -0.56667 0.11094 -0.57438 C 0.11233 -0.57871 0.11441 -0.58272 0.11493 -0.58673 C 0.11667 -0.59229 0.1184 -0.59815 0.12031 -0.60371 C 0.1257 -0.61852 0.1184 -0.60031 0.1257 -0.61852 C 0.12726 -0.62068 0.12761 -0.62284 0.12899 -0.62438 C 0.13142 -0.62994 0.13438 -0.63519 0.13681 -0.64105 C 0.13837 -0.64352 0.13976 -0.64476 0.14028 -0.64692 L 0.15504 -0.67408 C 0.15677 -0.6784 0.1599 -0.68272 0.16233 -0.68735 C 0.1658 -0.69661 0.17309 -0.71667 0.17691 -0.72469 C 0.17882 -0.72809 0.18004 -0.73272 0.18056 -0.73704 C 0.18229 -0.74259 0.18542 -0.74753 0.18733 -0.75401 C 0.18958 -0.76111 0.19323 -0.77438 0.19514 -0.78025 C 0.19636 -0.78334 0.19636 -0.7858 0.19705 -0.7892 C 0.19792 -0.79383 0.19879 -0.79815 0.20052 -0.80371 C 0.20208 -0.81173 0.20434 -0.82655 0.20608 -0.83426 C 0.20747 -0.83982 0.20781 -0.84568 0.20903 -0.85124 C 0.20972 -0.86358 0.20972 -0.85679 0.21129 -0.87284 C 0.21163 -0.89105 0.21267 -0.93858 0.21354 -0.95525 C 0.21441 -0.97438 0.21511 -0.97685 0.21702 -0.98457 L 0.22205 -1.00525 C 0.22361 -1.01296 0.22431 -1.02315 0.22622 -1.02871 C 0.22795 -1.03889 0.23333 -1.05463 0.23507 -1.06358 C 0.2382 -1.07716 0.24149 -1.09229 0.24445 -1.10895 L 0.25347 -1.16142 L 0.26094 -1.19846 L 0.26285 -1.19846 " pathEditMode="relative" rAng="0" ptsTypes="AAAAAAAAAAAAAAAAAAAAAAAAAAAAAAAAAAAAAAAAAAAAAA">
                                      <p:cBhvr>
                                        <p:cTn id="8" dur="23000" fill="hold"/>
                                        <p:tgtEl>
                                          <p:spTgt spid="16"/>
                                        </p:tgtEl>
                                        <p:attrNameLst>
                                          <p:attrName>ppt_x</p:attrName>
                                          <p:attrName>ppt_y</p:attrName>
                                        </p:attrNameLst>
                                      </p:cBhvr>
                                      <p:rCtr x="13142" y="-59877"/>
                                    </p:animMotion>
                                  </p:childTnLst>
                                </p:cTn>
                              </p:par>
                              <p:par>
                                <p:cTn id="9" presetID="0" presetClass="path" presetSubtype="0" repeatCount="indefinite" fill="hold" grpId="0" nodeType="withEffect">
                                  <p:stCondLst>
                                    <p:cond delay="9000"/>
                                  </p:stCondLst>
                                  <p:childTnLst>
                                    <p:animMotion origin="layout" path="M 3.33333E-6 -0.00031 L 3.33333E-6 0.00062 C 0.00208 -0.01111 0.00225 -0.02469 0.00451 -0.03673 C 0.00503 -0.04352 0.00764 -0.05123 0.01007 -0.05926 C 0.01163 -0.06759 0.01441 -0.07562 0.01701 -0.0821 C 0.01805 -0.08796 0.02083 -0.0929 0.02569 -0.1037 C 0.02864 -0.11451 0.03906 -0.14167 0.04444 -0.15031 C 0.04687 -0.15309 0.05139 -0.16018 0.05382 -0.16173 L 0.07743 -0.18951 C 0.08611 -0.20185 0.0967 -0.20988 0.10607 -0.22284 C 0.11458 -0.24197 0.12552 -0.27809 0.13021 -0.29414 C 0.13073 -0.30093 0.13333 -0.31296 0.13333 -0.31944 C 0.13524 -0.32901 0.13767 -0.33827 0.13871 -0.34815 C 0.14027 -0.35895 0.13871 -0.36389 0.13871 -0.37994 C 0.13819 -0.39753 0.13784 -0.42562 0.13611 -0.44691 C 0.13611 -0.45648 0.13073 -0.48457 0.13073 -0.49414 C 0.13073 -0.52253 0.12986 -0.55586 0.13611 -0.59043 C 0.13784 -0.59568 0.13784 -0.60494 0.13871 -0.60957 C 0.14062 -0.6213 0.14323 -0.62809 0.14566 -0.64012 C 0.14896 -0.65216 0.15607 -0.67253 0.15937 -0.68179 C 0.16128 -0.68673 0.16423 -0.69136 0.16493 -0.6966 C 0.16736 -0.70309 0.17014 -0.70988 0.17274 -0.71667 C 0.18055 -0.73395 0.17014 -0.71235 0.18055 -0.73395 C 0.18264 -0.73673 0.18316 -0.7392 0.18507 -0.74074 C 0.18854 -0.74753 0.19288 -0.75401 0.19635 -0.7608 C 0.19878 -0.76358 0.20052 -0.76512 0.20139 -0.7679 L 0.22257 -0.8 C 0.225 -0.80494 0.22951 -0.81018 0.23298 -0.81574 C 0.23819 -0.82654 0.24861 -0.85031 0.25399 -0.86018 C 0.25659 -0.86389 0.2585 -0.86944 0.2592 -0.87469 C 0.26163 -0.88148 0.26632 -0.88704 0.26892 -0.89475 C 0.27222 -0.90339 0.27743 -0.91914 0.28021 -0.92623 C 0.28177 -0.92963 0.28177 -0.93272 0.28281 -0.93642 C 0.2842 -0.94197 0.28524 -0.94722 0.28802 -0.95401 C 0.2901 -0.96327 0.29323 -0.98086 0.29566 -0.99012 C 0.29791 -0.9966 0.29843 -1.0037 0.3 -1.01018 C 0.30104 -1.025 0.30104 -1.01667 0.3033 -1.0358 C 0.30382 -1.05741 0.30538 -1.11358 0.30642 -1.13364 C 0.30781 -1.15648 0.30885 -1.15926 0.31146 -1.16852 L 0.31875 -1.1929 C 0.32083 -1.20216 0.32205 -1.21389 0.32465 -1.22099 C 0.32725 -1.23333 0.33489 -1.25154 0.3375 -1.26235 C 0.34184 -1.27839 0.3467 -1.2963 0.35086 -1.31574 L 0.36371 -1.37809 L 0.37448 -1.42222 L 0.37725 -1.42222 " pathEditMode="relative" rAng="0" ptsTypes="AAAAAAAAAAAAAAAAAAAAAAAAAAAAAAAAAAAAAAAAAAAAAA">
                                      <p:cBhvr>
                                        <p:cTn id="10" dur="16000" fill="hold"/>
                                        <p:tgtEl>
                                          <p:spTgt spid="17"/>
                                        </p:tgtEl>
                                        <p:attrNameLst>
                                          <p:attrName>ppt_x</p:attrName>
                                          <p:attrName>ppt_y</p:attrName>
                                        </p:attrNameLst>
                                      </p:cBhvr>
                                      <p:rCtr x="18854" y="-71049"/>
                                    </p:animMotion>
                                  </p:childTnLst>
                                </p:cTn>
                              </p:par>
                              <p:par>
                                <p:cTn id="11" presetID="0" presetClass="path" presetSubtype="0" repeatCount="indefinite" fill="hold" grpId="0" nodeType="withEffect">
                                  <p:stCondLst>
                                    <p:cond delay="1500"/>
                                  </p:stCondLst>
                                  <p:childTnLst>
                                    <p:animMotion origin="layout" path="M 4.72222E-6 -2.09877E-6 L 4.72222E-6 0.00062 C 0.00138 -0.00864 0.00156 -0.01944 0.00295 -0.02901 C 0.00329 -0.03457 0.00503 -0.04074 0.00659 -0.04722 C 0.00763 -0.0537 0.00937 -0.06018 0.01111 -0.06543 C 0.0118 -0.07006 0.01354 -0.07407 0.01666 -0.08271 C 0.01857 -0.09136 0.02534 -0.11296 0.02881 -0.12006 C 0.03038 -0.12222 0.03333 -0.12778 0.03489 -0.12901 L 0.05017 -0.15123 C 0.0559 -0.16111 0.06267 -0.16759 0.06875 -0.17808 C 0.0743 -0.19321 0.08142 -0.22222 0.08437 -0.23487 C 0.08472 -0.24043 0.08645 -0.25 0.08645 -0.25524 C 0.08767 -0.26296 0.08923 -0.27037 0.08993 -0.27808 C 0.09097 -0.28673 0.08993 -0.29074 0.08993 -0.3037 C 0.08958 -0.31759 0.08941 -0.34012 0.08819 -0.3571 C 0.08819 -0.36481 0.08472 -0.38734 0.08472 -0.39506 C 0.08472 -0.41759 0.0842 -0.44444 0.08819 -0.47191 C 0.08941 -0.47623 0.08941 -0.48364 0.08993 -0.48734 C 0.09114 -0.4966 0.09288 -0.50216 0.09444 -0.51173 C 0.09652 -0.52129 0.10121 -0.53765 0.10329 -0.54506 C 0.10451 -0.54907 0.10642 -0.55278 0.10694 -0.55679 C 0.1085 -0.56203 0.11024 -0.56759 0.11197 -0.57284 C 0.11701 -0.58673 0.11024 -0.56944 0.11701 -0.58673 C 0.1184 -0.58889 0.11875 -0.59105 0.11996 -0.59228 C 0.12222 -0.59753 0.125 -0.60278 0.12725 -0.60833 C 0.12881 -0.61049 0.13003 -0.61173 0.13055 -0.61389 L 0.14427 -0.6395 C 0.14583 -0.64352 0.14878 -0.64784 0.15104 -0.65216 C 0.15434 -0.6608 0.16111 -0.67994 0.16458 -0.68765 C 0.16631 -0.69074 0.16753 -0.69506 0.16805 -0.69938 C 0.16961 -0.70463 0.17256 -0.70926 0.1743 -0.71543 C 0.17638 -0.72222 0.17986 -0.73487 0.18159 -0.74043 C 0.18263 -0.74321 0.18263 -0.74568 0.18333 -0.74876 C 0.1842 -0.75308 0.18489 -0.75741 0.18663 -0.76265 C 0.18802 -0.77006 0.1901 -0.78426 0.19166 -0.79166 C 0.19305 -0.79691 0.1934 -0.80247 0.19444 -0.80771 C 0.19513 -0.81944 0.19513 -0.81296 0.19652 -0.82808 C 0.19687 -0.84537 0.19791 -0.89043 0.19861 -0.90648 C 0.19947 -0.92469 0.20017 -0.92685 0.20191 -0.93426 L 0.20659 -0.9537 C 0.20798 -0.96111 0.20868 -0.97068 0.21041 -0.97623 C 0.21215 -0.98611 0.21701 -1.00062 0.21875 -1.00926 C 0.22152 -1.02222 0.22465 -1.03642 0.22743 -1.05216 L 0.23576 -1.10216 L 0.2427 -1.13734 L 0.24444 -1.13734 " pathEditMode="relative" rAng="0" ptsTypes="AAAAAAAAAAAAAAAAAAAAAAAAAAAAAAAAAAAAAAAAAAAAAA">
                                      <p:cBhvr>
                                        <p:cTn id="12" dur="23000" fill="hold"/>
                                        <p:tgtEl>
                                          <p:spTgt spid="20"/>
                                        </p:tgtEl>
                                        <p:attrNameLst>
                                          <p:attrName>ppt_x</p:attrName>
                                          <p:attrName>ppt_y</p:attrName>
                                        </p:attrNameLst>
                                      </p:cBhvr>
                                      <p:rCtr x="12222" y="-56852"/>
                                    </p:animMotion>
                                  </p:childTnLst>
                                </p:cTn>
                              </p:par>
                              <p:par>
                                <p:cTn id="13" presetID="0" presetClass="path" presetSubtype="0" repeatCount="indefinite" fill="hold" grpId="0" nodeType="withEffect">
                                  <p:stCondLst>
                                    <p:cond delay="3600"/>
                                  </p:stCondLst>
                                  <p:childTnLst>
                                    <p:animMotion origin="layout" path="M 5E-6 -0.00061 L 5E-6 0.00062 C 0.00157 -0.0108 0.00174 -0.02407 0.00348 -0.03518 C 0.00382 -0.04228 0.00591 -0.04969 0.00782 -0.0574 C 0.00921 -0.06512 0.01112 -0.07314 0.0132 -0.07963 C 0.01407 -0.08518 0.01632 -0.08981 0.01997 -0.1003 C 0.02223 -0.1108 0.03039 -0.13672 0.03473 -0.14506 C 0.03664 -0.14784 0.04011 -0.15463 0.04202 -0.15617 L 0.06042 -0.18302 C 0.06737 -0.19506 0.07553 -0.20277 0.08299 -0.21543 C 0.08959 -0.23364 0.09827 -0.26851 0.10191 -0.28364 C 0.10209 -0.29043 0.10417 -0.30216 0.10417 -0.30833 C 0.10573 -0.3179 0.10764 -0.32654 0.10851 -0.33611 C 0.10973 -0.3466 0.10851 -0.35123 0.10851 -0.36697 C 0.10799 -0.38364 0.10782 -0.4108 0.10643 -0.43148 C 0.10643 -0.44074 0.10209 -0.4679 0.10209 -0.47716 C 0.10209 -0.50432 0.10157 -0.53672 0.10643 -0.56975 C 0.10782 -0.575 0.10782 -0.58425 0.10851 -0.58827 C 0.1099 -0.59969 0.11198 -0.60617 0.11389 -0.6179 C 0.1165 -0.62932 0.12223 -0.64907 0.12466 -0.65833 C 0.12622 -0.66296 0.1283 -0.66728 0.129 -0.67222 C 0.13091 -0.6787 0.13299 -0.68518 0.13525 -0.69166 C 0.14115 -0.70833 0.13299 -0.68765 0.14115 -0.70833 C 0.14289 -0.71111 0.14323 -0.71358 0.1448 -0.71512 C 0.14757 -0.72129 0.15087 -0.72777 0.15365 -0.73425 C 0.15556 -0.73703 0.15695 -0.73858 0.15764 -0.74135 L 0.17414 -0.77222 C 0.17605 -0.77685 0.17969 -0.78209 0.1823 -0.78734 C 0.18629 -0.79784 0.19445 -0.82098 0.19862 -0.83024 C 0.2007 -0.83395 0.20226 -0.83919 0.20278 -0.84444 C 0.20469 -0.85092 0.20834 -0.85648 0.21042 -0.86388 C 0.21303 -0.87191 0.21719 -0.88734 0.2191 -0.89413 C 0.22049 -0.89722 0.22049 -0.9003 0.22136 -0.9037 C 0.2224 -0.90925 0.2231 -0.9145 0.22535 -0.92067 C 0.22691 -0.92993 0.22952 -0.9466 0.23143 -0.95586 C 0.23299 -0.96203 0.23351 -0.96882 0.23473 -0.975 C 0.2356 -0.98919 0.2356 -0.98148 0.23733 -0.99969 C 0.23768 -1.02067 0.23889 -1.07469 0.23976 -1.09444 C 0.2408 -1.11605 0.24167 -1.11882 0.24376 -1.12777 L 0.24948 -1.15092 C 0.25105 -1.15987 0.25191 -1.17129 0.25417 -1.17839 C 0.25626 -1.18981 0.26198 -1.20709 0.26407 -1.21759 C 0.26737 -1.23333 0.27119 -1.2503 0.27466 -1.26944 L 0.28455 -1.32963 L 0.29306 -1.37253 L 0.29532 -1.37253 " pathEditMode="relative" rAng="0" ptsTypes="AAAAAAAAAAAAAAAAAAAAAAAAAAAAAAAAAAAAAAAAAAAAAA">
                                      <p:cBhvr>
                                        <p:cTn id="14" dur="17000" fill="hold"/>
                                        <p:tgtEl>
                                          <p:spTgt spid="21"/>
                                        </p:tgtEl>
                                        <p:attrNameLst>
                                          <p:attrName>ppt_x</p:attrName>
                                          <p:attrName>ppt_y</p:attrName>
                                        </p:attrNameLst>
                                      </p:cBhvr>
                                      <p:rCtr x="14757" y="-68549"/>
                                    </p:animMotion>
                                  </p:childTnLst>
                                </p:cTn>
                              </p:par>
                              <p:par>
                                <p:cTn id="15" presetID="0" presetClass="path" presetSubtype="0" repeatCount="indefinite" fill="hold" grpId="0" nodeType="withEffect">
                                  <p:stCondLst>
                                    <p:cond delay="3000"/>
                                  </p:stCondLst>
                                  <p:childTnLst>
                                    <p:animMotion origin="layout" path="M 1.66667E-6 -0.00031 L 1.66667E-6 0.00062 C 0.00243 -0.01234 0.00278 -0.02716 0.00538 -0.04012 C 0.00607 -0.04784 0.0092 -0.05617 0.01215 -0.06512 C 0.01406 -0.07407 0.01719 -0.08271 0.02048 -0.09012 C 0.0217 -0.09629 0.025 -0.10185 0.03073 -0.11358 C 0.0342 -0.12562 0.0467 -0.15525 0.05312 -0.16481 C 0.05607 -0.1679 0.06146 -0.17531 0.06441 -0.17716 L 0.09271 -0.20771 C 0.1033 -0.22099 0.1158 -0.22994 0.12708 -0.24444 C 0.13732 -0.26512 0.15052 -0.30494 0.1559 -0.32222 C 0.1566 -0.32963 0.15972 -0.3429 0.15972 -0.35 C 0.16198 -0.36049 0.16493 -0.37068 0.16614 -0.38148 C 0.16805 -0.39321 0.16614 -0.39876 0.16614 -0.41636 C 0.16545 -0.43549 0.16528 -0.46636 0.16302 -0.4895 C 0.16302 -0.50031 0.1566 -0.53117 0.1566 -0.54167 C 0.1566 -0.57253 0.15555 -0.60926 0.16302 -0.64691 C 0.16528 -0.65278 0.16528 -0.66296 0.16614 -0.6679 C 0.1684 -0.68055 0.1717 -0.68827 0.17448 -0.70154 C 0.1783 -0.7145 0.18698 -0.73704 0.1908 -0.74722 C 0.19305 -0.75247 0.1967 -0.75771 0.19757 -0.76327 C 0.20052 -0.77037 0.20364 -0.77808 0.20694 -0.78518 C 0.21632 -0.80432 0.20364 -0.78055 0.21632 -0.80432 C 0.21875 -0.8071 0.21944 -0.81018 0.2217 -0.81173 C 0.22587 -0.81883 0.23107 -0.82623 0.23524 -0.83364 C 0.23802 -0.83673 0.24028 -0.83827 0.24132 -0.84136 L 0.26667 -0.87654 C 0.26944 -0.8821 0.275 -0.88796 0.27917 -0.89383 C 0.28524 -0.90555 0.29774 -0.93179 0.30417 -0.94228 C 0.30746 -0.9466 0.30972 -0.95247 0.31059 -0.95864 C 0.31354 -0.96574 0.31892 -0.97191 0.32222 -0.98055 C 0.32604 -0.98981 0.33246 -1.0071 0.33559 -1.01481 C 0.3375 -1.01852 0.3375 -1.02191 0.33889 -1.02623 C 0.34045 -1.0321 0.34167 -1.03796 0.34496 -1.04506 C 0.34757 -1.05525 0.35139 -1.07469 0.35417 -1.08488 C 0.35677 -1.09197 0.35746 -1.09969 0.35937 -1.10679 C 0.36059 -1.12284 0.36059 -1.1142 0.36319 -1.13488 C 0.36389 -1.15864 0.3658 -1.22037 0.36701 -1.24228 C 0.36875 -1.26728 0.36996 -1.27006 0.37326 -1.28025 L 0.38177 -1.30648 C 0.38437 -1.31667 0.38576 -1.32994 0.38889 -1.33734 C 0.39219 -1.35062 0.40104 -1.37099 0.40434 -1.38271 C 0.40937 -1.40062 0.41528 -1.42006 0.42031 -1.44136 L 0.43576 -1.50988 L 0.44861 -1.55833 L 0.45191 -1.55833 " pathEditMode="relative" rAng="0" ptsTypes="AAAAAAAAAAAAAAAAAAAAAAAAAAAAAAAAAAAAAAAAAAAAAA">
                                      <p:cBhvr>
                                        <p:cTn id="16" dur="17000" fill="hold"/>
                                        <p:tgtEl>
                                          <p:spTgt spid="22"/>
                                        </p:tgtEl>
                                        <p:attrNameLst>
                                          <p:attrName>ppt_x</p:attrName>
                                          <p:attrName>ppt_y</p:attrName>
                                        </p:attrNameLst>
                                      </p:cBhvr>
                                      <p:rCtr x="22587" y="-77870"/>
                                    </p:animMotion>
                                  </p:childTnLst>
                                </p:cTn>
                              </p:par>
                              <p:par>
                                <p:cTn id="17" presetID="0" presetClass="path" presetSubtype="0" repeatCount="indefinite" fill="hold" grpId="0" nodeType="withEffect">
                                  <p:stCondLst>
                                    <p:cond delay="8000"/>
                                  </p:stCondLst>
                                  <p:childTnLst>
                                    <p:animMotion origin="layout" path="M -4.72222E-6 -0.00031 L -4.72222E-6 0.00062 C 0.00174 -0.01049 0.00191 -0.02314 0.00365 -0.03456 C 0.00417 -0.04105 0.00643 -0.04814 0.00851 -0.05586 C 0.00973 -0.06358 0.01198 -0.07098 0.01424 -0.07716 C 0.01511 -0.08271 0.01737 -0.08734 0.02153 -0.09753 C 0.02396 -0.10771 0.03264 -0.13333 0.03716 -0.14166 C 0.03924 -0.14413 0.04306 -0.15061 0.04497 -0.15216 L 0.06476 -0.17839 C 0.07223 -0.18981 0.08091 -0.19753 0.08872 -0.20987 C 0.09601 -0.22777 0.10521 -0.26172 0.10903 -0.27685 C 0.10938 -0.28333 0.11164 -0.29444 0.11164 -0.30061 C 0.1132 -0.30987 0.11528 -0.31851 0.11615 -0.32747 C 0.11754 -0.33765 0.11615 -0.34259 0.11615 -0.35771 C 0.11563 -0.37407 0.11546 -0.40061 0.11389 -0.42068 C 0.11389 -0.42963 0.10938 -0.45617 0.10938 -0.46543 C 0.10938 -0.49166 0.10869 -0.52345 0.11389 -0.55586 C 0.11546 -0.5608 0.11546 -0.56944 0.11615 -0.57407 C 0.11771 -0.58487 0.11997 -0.59135 0.12205 -0.60277 C 0.12466 -0.61389 0.13073 -0.63302 0.13351 -0.64197 C 0.13507 -0.6466 0.1375 -0.65092 0.1382 -0.65555 C 0.14011 -0.66172 0.14237 -0.66851 0.14462 -0.67469 C 0.15122 -0.69105 0.14237 -0.67068 0.15122 -0.69105 C 0.15296 -0.69351 0.15348 -0.69598 0.15504 -0.69753 C 0.15799 -0.7037 0.16146 -0.70987 0.16441 -0.71635 C 0.1665 -0.71882 0.16806 -0.72037 0.16875 -0.72284 L 0.18646 -0.75308 C 0.18837 -0.75771 0.19219 -0.76296 0.19514 -0.7679 C 0.19948 -0.77808 0.20816 -0.80061 0.21268 -0.80956 C 0.21494 -0.81327 0.2165 -0.81851 0.21719 -0.82345 C 0.2191 -0.82963 0.22292 -0.83518 0.22518 -0.84228 C 0.22796 -0.85031 0.23247 -0.86543 0.23473 -0.87191 C 0.23594 -0.875 0.23594 -0.87808 0.23698 -0.88179 C 0.23803 -0.88672 0.23889 -0.89166 0.24115 -0.89784 C 0.24289 -0.90679 0.24566 -0.92345 0.24775 -0.9321 C 0.24948 -0.93827 0.24983 -0.94475 0.25122 -0.95092 C 0.25209 -0.96481 0.25209 -0.9571 0.254 -0.975 C 0.25435 -0.99537 0.25573 -1.04845 0.2566 -1.06728 C 0.25782 -1.08858 0.25869 -1.09135 0.26094 -1.09969 L 0.26702 -1.12253 C 0.26875 -1.13117 0.26962 -1.14259 0.27188 -1.14907 C 0.27414 -1.1608 0.28039 -1.17777 0.28264 -1.18796 C 0.28629 -1.20308 0.29028 -1.22006 0.29393 -1.23858 L 0.30469 -1.29722 L 0.31372 -1.33889 L 0.31598 -1.33889 " pathEditMode="relative" rAng="0" ptsTypes="AAAAAAAAAAAAAAAAAAAAAAAAAAAAAAAAAAAAAAAAAAAAAA">
                                      <p:cBhvr>
                                        <p:cTn id="18" dur="20000" fill="hold"/>
                                        <p:tgtEl>
                                          <p:spTgt spid="23"/>
                                        </p:tgtEl>
                                        <p:attrNameLst>
                                          <p:attrName>ppt_x</p:attrName>
                                          <p:attrName>ppt_y</p:attrName>
                                        </p:attrNameLst>
                                      </p:cBhvr>
                                      <p:rCtr x="15799" y="-66883"/>
                                    </p:animMotion>
                                  </p:childTnLst>
                                </p:cTn>
                              </p:par>
                              <p:par>
                                <p:cTn id="19" presetID="0" presetClass="path" presetSubtype="0" repeatCount="indefinite" fill="hold" grpId="0" nodeType="withEffect">
                                  <p:stCondLst>
                                    <p:cond delay="16000"/>
                                  </p:stCondLst>
                                  <p:childTnLst>
                                    <p:animMotion origin="layout" path="M -0.22222 0.09568 L -0.22222 0.0963 C -0.22083 0.08827 -0.22066 0.07932 -0.21909 0.0713 C -0.21875 0.06667 -0.21701 0.06142 -0.21527 0.05618 C -0.21423 0.05062 -0.21232 0.04506 -0.21041 0.04074 C -0.20972 0.03704 -0.20798 0.03365 -0.20451 0.02624 C -0.2026 0.01914 -0.19531 0.00093 -0.19166 -0.00494 C -0.18993 -0.00679 -0.1868 -0.01142 -0.18524 -0.01234 L -0.16892 -0.03117 C -0.16284 -0.0395 -0.15573 -0.04475 -0.14913 -0.0537 C -0.14323 -0.06635 -0.13576 -0.09074 -0.13264 -0.10123 C -0.13229 -0.10586 -0.13038 -0.11389 -0.13038 -0.11821 C -0.12916 -0.12469 -0.12743 -0.13086 -0.12673 -0.13734 C -0.12552 -0.14475 -0.12673 -0.14814 -0.12673 -0.15895 C -0.12708 -0.17068 -0.12725 -0.1895 -0.12847 -0.2037 C -0.12847 -0.21018 -0.13229 -0.22901 -0.13229 -0.23549 C -0.13229 -0.25432 -0.13281 -0.27685 -0.12847 -0.3 C -0.12725 -0.30339 -0.12725 -0.30956 -0.12673 -0.31296 C -0.12534 -0.32068 -0.12361 -0.32531 -0.12187 -0.33333 C -0.11962 -0.34135 -0.11475 -0.35494 -0.1125 -0.36111 C -0.11111 -0.3645 -0.1092 -0.36759 -0.10868 -0.37098 C -0.10694 -0.37531 -0.10503 -0.37994 -0.1033 -0.38456 C -0.09791 -0.39598 -0.10503 -0.38148 -0.09791 -0.39598 C -0.09635 -0.39784 -0.096 -0.39969 -0.09479 -0.40061 C -0.09236 -0.40524 -0.08941 -0.40956 -0.08698 -0.41419 C -0.08541 -0.41605 -0.08402 -0.41697 -0.0835 -0.41882 L -0.06892 -0.44043 C -0.06718 -0.44382 -0.06406 -0.44722 -0.0618 -0.45092 C -0.05816 -0.45833 -0.05104 -0.47407 -0.04739 -0.48055 C -0.04548 -0.48333 -0.04427 -0.48703 -0.04357 -0.49043 C -0.04201 -0.49506 -0.03889 -0.49876 -0.03698 -0.50401 C -0.03472 -0.50956 -0.03107 -0.52037 -0.02916 -0.525 C -0.02812 -0.52716 -0.02812 -0.52932 -0.02743 -0.53179 C -0.02639 -0.53549 -0.02569 -0.53919 -0.02396 -0.54352 C -0.02239 -0.54969 -0.02014 -0.56173 -0.01857 -0.5679 C -0.01701 -0.57222 -0.01666 -0.57685 -0.01562 -0.58117 C -0.01475 -0.59105 -0.01475 -0.5858 -0.01337 -0.59845 C -0.01302 -0.61296 -0.0118 -0.65061 -0.01111 -0.66419 C -0.01024 -0.67932 -0.00955 -0.68117 -0.00764 -0.68734 L -0.0026 -0.7037 C -0.00121 -0.70987 -0.00052 -0.7179 0.00139 -0.72253 C 0.0033 -0.73055 0.00851 -0.7429 0.01025 -0.75031 C 0.0132 -0.76111 0.0165 -0.77284 0.01945 -0.78611 L 0.0283 -0.82808 L 0.03577 -0.8574 L 0.03768 -0.8574 " pathEditMode="relative" rAng="0" ptsTypes="AAAAAAAAAAAAAAAAAAAAAAAAAAAAAAAAAAAAAAAAAAAAAA">
                                      <p:cBhvr>
                                        <p:cTn id="20" dur="20000" fill="hold"/>
                                        <p:tgtEl>
                                          <p:spTgt spid="25"/>
                                        </p:tgtEl>
                                        <p:attrNameLst>
                                          <p:attrName>ppt_x</p:attrName>
                                          <p:attrName>ppt_y</p:attrName>
                                        </p:attrNameLst>
                                      </p:cBhvr>
                                      <p:rCtr x="12986" y="-47623"/>
                                    </p:animMotion>
                                  </p:childTnLst>
                                </p:cTn>
                              </p:par>
                              <p:par>
                                <p:cTn id="21" presetID="0" presetClass="path" presetSubtype="0" repeatCount="indefinite" fill="hold" grpId="0" nodeType="withEffect">
                                  <p:stCondLst>
                                    <p:cond delay="3000"/>
                                  </p:stCondLst>
                                  <p:childTnLst>
                                    <p:animMotion origin="layout" path="M 8.33333E-7 -0.00031 L 8.33333E-7 0.00062 C 0.00243 -0.01234 0.00278 -0.02716 0.00538 -0.04012 C 0.00608 -0.04784 0.0092 -0.05617 0.01215 -0.06512 C 0.01406 -0.07407 0.01719 -0.08271 0.02049 -0.09012 C 0.0217 -0.09629 0.025 -0.10185 0.03073 -0.11358 C 0.0342 -0.12561 0.0467 -0.15524 0.05312 -0.16481 C 0.05608 -0.1679 0.06146 -0.17531 0.06441 -0.17716 L 0.09271 -0.20771 C 0.1033 -0.22099 0.1158 -0.22994 0.12708 -0.24444 C 0.13733 -0.26512 0.15052 -0.30494 0.1559 -0.32222 C 0.1566 -0.32963 0.15972 -0.3429 0.15972 -0.35 C 0.16198 -0.36049 0.16493 -0.37068 0.16615 -0.38148 C 0.16805 -0.39321 0.16615 -0.39876 0.16615 -0.41636 C 0.16545 -0.43549 0.16528 -0.46636 0.16302 -0.4895 C 0.16302 -0.50031 0.1566 -0.53148 0.1566 -0.54166 C 0.1566 -0.57253 0.15555 -0.60926 0.16302 -0.64691 C 0.16528 -0.65278 0.16528 -0.66296 0.16615 -0.6679 C 0.1684 -0.68055 0.1717 -0.68827 0.17448 -0.70154 C 0.1783 -0.7145 0.18698 -0.73703 0.1908 -0.74722 C 0.19305 -0.75247 0.1967 -0.75771 0.19757 -0.76327 C 0.20052 -0.77037 0.20365 -0.77808 0.20694 -0.78518 C 0.21632 -0.80432 0.20365 -0.78055 0.21632 -0.80432 C 0.21875 -0.8071 0.21944 -0.81018 0.2217 -0.81173 C 0.22587 -0.81882 0.23108 -0.82623 0.23524 -0.83364 C 0.23802 -0.83673 0.24028 -0.83827 0.24132 -0.84136 L 0.26667 -0.87654 C 0.26944 -0.8821 0.275 -0.88796 0.27917 -0.89382 C 0.28524 -0.90555 0.29774 -0.93179 0.30417 -0.94228 C 0.30746 -0.9466 0.30972 -0.95247 0.31059 -0.95864 C 0.31354 -0.96574 0.31892 -0.97191 0.32222 -0.98055 C 0.32604 -0.98981 0.33246 -1.0071 0.33559 -1.01481 C 0.3375 -1.01852 0.3375 -1.02191 0.33889 -1.02623 C 0.34045 -1.0321 0.34167 -1.03796 0.34496 -1.04506 C 0.34757 -1.05524 0.35139 -1.07469 0.35417 -1.08487 C 0.35677 -1.09197 0.35746 -1.09969 0.35937 -1.10679 C 0.36059 -1.12284 0.36059 -1.11419 0.36319 -1.13487 C 0.36389 -1.15864 0.3658 -1.22037 0.36701 -1.24228 C 0.36875 -1.26728 0.36996 -1.27006 0.37326 -1.28024 L 0.38177 -1.30648 C 0.38437 -1.31666 0.38576 -1.32994 0.38889 -1.33734 C 0.39219 -1.35061 0.40104 -1.37099 0.40434 -1.38271 C 0.40937 -1.40061 0.41528 -1.42006 0.42031 -1.44136 L 0.43576 -1.50987 L 0.44861 -1.55833 L 0.45191 -1.55833 " pathEditMode="relative" rAng="0" ptsTypes="AAAAAAAAAAAAAAAAAAAAAAAAAAAAAAAAAAAAAAAAAAAAAA">
                                      <p:cBhvr>
                                        <p:cTn id="22" dur="17000" fill="hold"/>
                                        <p:tgtEl>
                                          <p:spTgt spid="26"/>
                                        </p:tgtEl>
                                        <p:attrNameLst>
                                          <p:attrName>ppt_x</p:attrName>
                                          <p:attrName>ppt_y</p:attrName>
                                        </p:attrNameLst>
                                      </p:cBhvr>
                                      <p:rCtr x="22587" y="-77840"/>
                                    </p:animMotion>
                                  </p:childTnLst>
                                </p:cTn>
                              </p:par>
                              <p:par>
                                <p:cTn id="23" presetID="0" presetClass="path" presetSubtype="0" repeatCount="indefinite" fill="hold" grpId="0" nodeType="withEffect">
                                  <p:stCondLst>
                                    <p:cond delay="1000"/>
                                  </p:stCondLst>
                                  <p:childTnLst>
                                    <p:animMotion origin="layout" path="M 1.38889E-6 2.22222E-6 L 1.38889E-6 0.00062 C 0.00139 -0.00864 0.00156 -0.01945 0.00295 -0.02901 C 0.0033 -0.03457 0.00503 -0.04074 0.0066 -0.04722 C 0.00764 -0.05371 0.00937 -0.06019 0.01111 -0.06543 C 0.0118 -0.07006 0.01354 -0.07408 0.01667 -0.08272 C 0.01858 -0.09136 0.02535 -0.11297 0.02882 -0.12006 C 0.03038 -0.12222 0.03333 -0.12778 0.03489 -0.12901 L 0.05017 -0.15124 C 0.0559 -0.16111 0.06267 -0.16759 0.06875 -0.17809 C 0.07448 -0.19321 0.0816 -0.22222 0.08437 -0.23488 C 0.08489 -0.24043 0.08646 -0.25 0.08646 -0.25525 C 0.08785 -0.26297 0.08923 -0.27037 0.08993 -0.27809 C 0.09097 -0.28673 0.08993 -0.29074 0.08993 -0.30371 C 0.08958 -0.31759 0.08941 -0.34013 0.08819 -0.3571 C 0.08819 -0.36482 0.08489 -0.38735 0.08489 -0.39506 C 0.08489 -0.41759 0.0842 -0.44445 0.08819 -0.47192 C 0.08941 -0.47624 0.08941 -0.48364 0.08993 -0.48735 C 0.09114 -0.49661 0.09288 -0.50216 0.09444 -0.51173 C 0.09653 -0.5213 0.10121 -0.53766 0.1033 -0.54506 C 0.10451 -0.54908 0.10642 -0.55278 0.10694 -0.55679 C 0.10851 -0.56204 0.11024 -0.56759 0.11198 -0.57284 C 0.11701 -0.58673 0.11024 -0.56945 0.11701 -0.58673 C 0.1184 -0.58889 0.11875 -0.59105 0.11996 -0.59229 C 0.12222 -0.59753 0.125 -0.60278 0.12726 -0.60834 C 0.12882 -0.6105 0.13003 -0.61173 0.13055 -0.61389 L 0.14427 -0.63951 C 0.14583 -0.64321 0.14878 -0.64784 0.15104 -0.65216 C 0.15434 -0.6608 0.16111 -0.67994 0.16458 -0.68766 C 0.16632 -0.69074 0.16753 -0.69506 0.16805 -0.69938 C 0.16962 -0.70432 0.17257 -0.70895 0.1743 -0.71513 C 0.17639 -0.72222 0.17986 -0.73488 0.1816 -0.74043 C 0.18264 -0.74321 0.18264 -0.74568 0.18333 -0.74877 C 0.1842 -0.75309 0.18489 -0.75741 0.18663 -0.76235 C 0.18802 -0.77006 0.1901 -0.78426 0.19167 -0.79136 C 0.19305 -0.79692 0.1934 -0.80247 0.19444 -0.80772 C 0.19514 -0.81945 0.19514 -0.81266 0.19653 -0.82809 C 0.19687 -0.84476 0.19792 -0.89013 0.19861 -0.90618 C 0.19948 -0.92469 0.20017 -0.92685 0.20191 -0.93426 L 0.2066 -0.95371 C 0.20798 -0.96111 0.20868 -0.97068 0.21042 -0.97624 C 0.21215 -0.9858 0.21701 -1.00062 0.21875 -1.00926 C 0.22153 -1.02222 0.22465 -1.03611 0.22743 -1.05216 L 0.23576 -1.10216 L 0.24271 -1.13735 L 0.24444 -1.13735 " pathEditMode="relative" rAng="0" ptsTypes="AAAAAAAAAAAAAAAAAAAAAAAAAAAAAAAAAAAAAAAAAAAAAA">
                                      <p:cBhvr>
                                        <p:cTn id="24" dur="23000" fill="hold"/>
                                        <p:tgtEl>
                                          <p:spTgt spid="29"/>
                                        </p:tgtEl>
                                        <p:attrNameLst>
                                          <p:attrName>ppt_x</p:attrName>
                                          <p:attrName>ppt_y</p:attrName>
                                        </p:attrNameLst>
                                      </p:cBhvr>
                                      <p:rCtr x="12222" y="-56852"/>
                                    </p:animMotion>
                                  </p:childTnLst>
                                </p:cTn>
                              </p:par>
                              <p:par>
                                <p:cTn id="25" presetID="0" presetClass="path" presetSubtype="0" repeatCount="indefinite" fill="hold" grpId="0" nodeType="withEffect">
                                  <p:stCondLst>
                                    <p:cond delay="2000"/>
                                  </p:stCondLst>
                                  <p:childTnLst>
                                    <p:animMotion origin="layout" path="M -3.88889E-6 -0.00062 L -3.88889E-6 0.00061 C 0.00157 -0.0108 0.00174 -0.02408 0.00348 -0.03519 C 0.00382 -0.04229 0.00591 -0.04969 0.00782 -0.05741 C 0.00921 -0.06513 0.01112 -0.07315 0.0132 -0.07963 C 0.01407 -0.08519 0.01632 -0.08982 0.01997 -0.10031 C 0.02223 -0.1108 0.03039 -0.13673 0.03473 -0.14506 C 0.03664 -0.14784 0.04011 -0.15463 0.04202 -0.15618 L 0.06042 -0.18303 C 0.06737 -0.19506 0.07552 -0.20278 0.08299 -0.21543 C 0.08959 -0.23364 0.09827 -0.26852 0.10191 -0.28364 C 0.10209 -0.29074 0.10417 -0.30216 0.10417 -0.30834 C 0.10573 -0.3179 0.10764 -0.32685 0.10851 -0.33611 C 0.10973 -0.34661 0.10851 -0.35124 0.10851 -0.36729 C 0.10799 -0.38364 0.10782 -0.4108 0.10643 -0.43148 C 0.10643 -0.44074 0.10209 -0.4679 0.10209 -0.47716 C 0.10209 -0.50432 0.10157 -0.53673 0.10643 -0.56976 C 0.10782 -0.575 0.10782 -0.58426 0.10851 -0.58827 C 0.1099 -0.59969 0.11198 -0.60618 0.11389 -0.6179 C 0.1165 -0.62932 0.12223 -0.64908 0.12466 -0.65834 C 0.12622 -0.66297 0.1283 -0.66729 0.129 -0.67222 C 0.13091 -0.67871 0.13299 -0.68519 0.13525 -0.69167 C 0.14115 -0.70834 0.13299 -0.68766 0.14115 -0.70834 C 0.14289 -0.71111 0.14323 -0.71358 0.1448 -0.71513 C 0.14757 -0.7213 0.15087 -0.72778 0.15365 -0.73426 C 0.15556 -0.73704 0.15695 -0.73858 0.15764 -0.74136 L 0.17414 -0.77222 C 0.17605 -0.77685 0.17969 -0.7821 0.1823 -0.78735 C 0.18629 -0.79784 0.19445 -0.82099 0.19862 -0.83025 C 0.2007 -0.83395 0.20226 -0.8392 0.20278 -0.84445 C 0.20469 -0.85093 0.20834 -0.85648 0.21042 -0.86389 C 0.21302 -0.87192 0.21719 -0.88735 0.2191 -0.89414 C 0.22049 -0.89722 0.22049 -0.90031 0.22136 -0.90371 C 0.2224 -0.90926 0.22309 -0.91451 0.22535 -0.92068 C 0.22691 -0.92994 0.22952 -0.94661 0.23143 -0.95587 C 0.23299 -0.96204 0.23351 -0.96883 0.23473 -0.975 C 0.23559 -0.9892 0.23559 -0.98148 0.23733 -0.99969 C 0.23768 -1.02068 0.23889 -1.07469 0.23976 -1.09445 C 0.2408 -1.11605 0.24167 -1.11883 0.24375 -1.12778 L 0.24948 -1.15093 C 0.25105 -1.15988 0.25191 -1.1713 0.25417 -1.1784 C 0.25625 -1.18982 0.26198 -1.2071 0.26407 -1.21759 C 0.26737 -1.23334 0.27118 -1.25031 0.27466 -1.26945 L 0.28455 -1.32963 L 0.29306 -1.37253 L 0.29532 -1.37253 " pathEditMode="relative" rAng="0" ptsTypes="AAAAAAAAAAAAAAAAAAAAAAAAAAAAAAAAAAAAAAAAAAAAAA">
                                      <p:cBhvr>
                                        <p:cTn id="26" dur="17000" fill="hold"/>
                                        <p:tgtEl>
                                          <p:spTgt spid="32"/>
                                        </p:tgtEl>
                                        <p:attrNameLst>
                                          <p:attrName>ppt_x</p:attrName>
                                          <p:attrName>ppt_y</p:attrName>
                                        </p:attrNameLst>
                                      </p:cBhvr>
                                      <p:rCtr x="14757" y="-68519"/>
                                    </p:animMotion>
                                  </p:childTnLst>
                                </p:cTn>
                              </p:par>
                              <p:par>
                                <p:cTn id="27" presetID="0" presetClass="path" presetSubtype="0" repeatCount="indefinite" fill="hold" grpId="0" nodeType="withEffect">
                                  <p:stCondLst>
                                    <p:cond delay="1500"/>
                                  </p:stCondLst>
                                  <p:childTnLst>
                                    <p:animMotion origin="layout" path="M -3.05556E-6 -1.23457E-7 L -3.05556E-6 0.00062 C 0.00139 -0.00864 0.00157 -0.01944 0.00295 -0.02901 C 0.0033 -0.03457 0.00504 -0.04074 0.0066 -0.04722 C 0.00764 -0.0537 0.00938 -0.06019 0.01111 -0.06543 C 0.01181 -0.07006 0.01354 -0.07407 0.01667 -0.08272 C 0.01875 -0.09136 0.02535 -0.11296 0.02882 -0.12006 C 0.03039 -0.12222 0.03334 -0.12778 0.0349 -0.12901 L 0.05018 -0.15123 C 0.05591 -0.16111 0.06268 -0.16759 0.06875 -0.17809 C 0.07431 -0.19321 0.08143 -0.22222 0.08438 -0.23488 C 0.08473 -0.24043 0.08646 -0.25 0.08646 -0.25525 C 0.08768 -0.26265 0.08924 -0.27037 0.08993 -0.27778 C 0.09098 -0.28673 0.08993 -0.29074 0.08993 -0.3037 C 0.08959 -0.31728 0.08941 -0.34012 0.0882 -0.3571 C 0.0882 -0.36481 0.08473 -0.38735 0.08473 -0.39506 C 0.08473 -0.41759 0.0842 -0.44444 0.0882 -0.47191 C 0.08941 -0.47623 0.08941 -0.48364 0.08993 -0.48735 C 0.09115 -0.4966 0.09289 -0.50216 0.09445 -0.51173 C 0.09653 -0.5213 0.10122 -0.53735 0.1033 -0.54506 C 0.10452 -0.54907 0.10643 -0.55247 0.10695 -0.55648 C 0.10851 -0.56173 0.11025 -0.56759 0.11198 -0.57284 C 0.11702 -0.58673 0.11025 -0.56944 0.11702 -0.58673 C 0.11841 -0.58889 0.11875 -0.59105 0.11997 -0.59228 C 0.12223 -0.59753 0.125 -0.60278 0.12726 -0.60802 C 0.12882 -0.61049 0.13004 -0.61142 0.13056 -0.61389 L 0.14427 -0.63951 C 0.14584 -0.64321 0.14879 -0.64784 0.15104 -0.65216 C 0.15434 -0.6608 0.16111 -0.67994 0.16459 -0.68765 C 0.16632 -0.69074 0.16754 -0.69506 0.16806 -0.69938 C 0.16962 -0.70432 0.17257 -0.70895 0.17431 -0.71512 C 0.17639 -0.72222 0.17986 -0.73488 0.1816 -0.74043 C 0.18264 -0.74321 0.18264 -0.74568 0.18334 -0.74877 C 0.1842 -0.75309 0.1849 -0.75741 0.18664 -0.76235 C 0.18802 -0.77006 0.19011 -0.78426 0.19167 -0.79136 C 0.19306 -0.79691 0.19341 -0.80247 0.19445 -0.80772 C 0.19514 -0.81944 0.19514 -0.81265 0.19653 -0.82809 C 0.19688 -0.84475 0.19792 -0.89012 0.19861 -0.90617 C 0.19948 -0.92469 0.20018 -0.92685 0.20191 -0.93426 L 0.2066 -0.9537 C 0.20799 -0.96111 0.20868 -0.97068 0.21042 -0.97623 C 0.21216 -0.9858 0.21702 -1.00062 0.21875 -1.00926 C 0.22153 -1.02222 0.22466 -1.03642 0.22743 -1.05216 L 0.23577 -1.10216 L 0.24271 -1.13735 L 0.24445 -1.13735 " pathEditMode="relative" rAng="0" ptsTypes="AAAAAAAAAAAAAAAAAAAAAAAAAAAAAAAAAAAAAAAAAAAAAA">
                                      <p:cBhvr>
                                        <p:cTn id="28" dur="15000" fill="hold"/>
                                        <p:tgtEl>
                                          <p:spTgt spid="33"/>
                                        </p:tgtEl>
                                        <p:attrNameLst>
                                          <p:attrName>ppt_x</p:attrName>
                                          <p:attrName>ppt_y</p:attrName>
                                        </p:attrNameLst>
                                      </p:cBhvr>
                                      <p:rCtr x="12222" y="-56821"/>
                                    </p:animMotion>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500"/>
                                        <p:tgtEl>
                                          <p:spTgt spid="10"/>
                                        </p:tgtEl>
                                      </p:cBhvr>
                                    </p:animEffect>
                                  </p:childTnLst>
                                </p:cTn>
                              </p:par>
                            </p:childTnLst>
                          </p:cTn>
                        </p:par>
                        <p:par>
                          <p:cTn id="34" fill="hold">
                            <p:stCondLst>
                              <p:cond delay="500"/>
                            </p:stCondLst>
                            <p:childTnLst>
                              <p:par>
                                <p:cTn id="35" presetID="6" presetClass="emph" presetSubtype="0" decel="50000" fill="hold" nodeType="afterEffect">
                                  <p:stCondLst>
                                    <p:cond delay="0"/>
                                  </p:stCondLst>
                                  <p:childTnLst>
                                    <p:animScale>
                                      <p:cBhvr>
                                        <p:cTn id="36" dur="1000" fill="hold"/>
                                        <p:tgtEl>
                                          <p:spTgt spid="10"/>
                                        </p:tgtEl>
                                      </p:cBhvr>
                                      <p:by x="200000" y="200000"/>
                                    </p:animScale>
                                  </p:childTnLst>
                                </p:cTn>
                              </p:par>
                            </p:childTnLst>
                          </p:cTn>
                        </p:par>
                      </p:childTnLst>
                    </p:cTn>
                  </p:par>
                  <p:par>
                    <p:cTn id="37" fill="hold">
                      <p:stCondLst>
                        <p:cond delay="indefinite"/>
                      </p:stCondLst>
                      <p:childTnLst>
                        <p:par>
                          <p:cTn id="38" fill="hold">
                            <p:stCondLst>
                              <p:cond delay="0"/>
                            </p:stCondLst>
                            <p:childTnLst>
                              <p:par>
                                <p:cTn id="39" presetID="6" presetClass="emph" presetSubtype="0" decel="50000" fill="hold" nodeType="clickEffect">
                                  <p:stCondLst>
                                    <p:cond delay="0"/>
                                  </p:stCondLst>
                                  <p:childTnLst>
                                    <p:animScale>
                                      <p:cBhvr>
                                        <p:cTn id="40" dur="1000" fill="hold"/>
                                        <p:tgtEl>
                                          <p:spTgt spid="10"/>
                                        </p:tgtEl>
                                      </p:cBhvr>
                                      <p:by x="50000" y="50000"/>
                                    </p:animScale>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randombar(horizontal)">
                                      <p:cBhvr>
                                        <p:cTn id="45" dur="500"/>
                                        <p:tgtEl>
                                          <p:spTgt spid="14"/>
                                        </p:tgtEl>
                                      </p:cBhvr>
                                    </p:animEffect>
                                  </p:childTnLst>
                                </p:cTn>
                              </p:par>
                            </p:childTnLst>
                          </p:cTn>
                        </p:par>
                        <p:par>
                          <p:cTn id="46" fill="hold">
                            <p:stCondLst>
                              <p:cond delay="500"/>
                            </p:stCondLst>
                            <p:childTnLst>
                              <p:par>
                                <p:cTn id="47" presetID="6" presetClass="emph" presetSubtype="0" decel="50000" fill="hold" nodeType="afterEffect">
                                  <p:stCondLst>
                                    <p:cond delay="0"/>
                                  </p:stCondLst>
                                  <p:childTnLst>
                                    <p:animScale>
                                      <p:cBhvr>
                                        <p:cTn id="48" dur="1000" fill="hold"/>
                                        <p:tgtEl>
                                          <p:spTgt spid="14"/>
                                        </p:tgtEl>
                                      </p:cBhvr>
                                      <p:by x="200000" y="200000"/>
                                    </p:animScale>
                                  </p:childTnLst>
                                </p:cTn>
                              </p:par>
                            </p:childTnLst>
                          </p:cTn>
                        </p:par>
                      </p:childTnLst>
                    </p:cTn>
                  </p:par>
                  <p:par>
                    <p:cTn id="49" fill="hold">
                      <p:stCondLst>
                        <p:cond delay="indefinite"/>
                      </p:stCondLst>
                      <p:childTnLst>
                        <p:par>
                          <p:cTn id="50" fill="hold">
                            <p:stCondLst>
                              <p:cond delay="0"/>
                            </p:stCondLst>
                            <p:childTnLst>
                              <p:par>
                                <p:cTn id="51" presetID="6" presetClass="emph" presetSubtype="0" decel="50000" fill="hold" nodeType="clickEffect">
                                  <p:stCondLst>
                                    <p:cond delay="0"/>
                                  </p:stCondLst>
                                  <p:childTnLst>
                                    <p:animScale>
                                      <p:cBhvr>
                                        <p:cTn id="52" dur="1000" fill="hold"/>
                                        <p:tgtEl>
                                          <p:spTgt spid="14"/>
                                        </p:tgtEl>
                                      </p:cBhvr>
                                      <p:by x="50000" y="5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
                                            <p:txEl>
                                              <p:pRg st="0" end="0"/>
                                            </p:txEl>
                                          </p:spTgt>
                                        </p:tgtEl>
                                        <p:attrNameLst>
                                          <p:attrName>style.visibility</p:attrName>
                                        </p:attrNameLst>
                                      </p:cBhvr>
                                      <p:to>
                                        <p:strVal val="visible"/>
                                      </p:to>
                                    </p:set>
                                    <p:animEffect transition="in" filter="fade">
                                      <p:cBhvr>
                                        <p:cTn id="5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25" grpId="0" animBg="1"/>
      <p:bldP spid="26" grpId="0" animBg="1"/>
      <p:bldP spid="29" grpId="0" animBg="1"/>
      <p:bldP spid="15" grpId="0" animBg="1"/>
      <p:bldP spid="16" grpId="0" animBg="1"/>
      <p:bldP spid="17" grpId="0" animBg="1"/>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948C73-7F43-4839-B95C-D86CD01122DF}"/>
              </a:ext>
            </a:extLst>
          </p:cNvPr>
          <p:cNvSpPr>
            <a:spLocks noGrp="1"/>
          </p:cNvSpPr>
          <p:nvPr>
            <p:ph type="body" sz="quarter" idx="10"/>
          </p:nvPr>
        </p:nvSpPr>
        <p:spPr>
          <a:ln>
            <a:noFill/>
          </a:ln>
        </p:spPr>
        <p:txBody>
          <a:bodyPr/>
          <a:lstStyle/>
          <a:p>
            <a:pPr marL="0" marR="0" lvl="0" indent="0" algn="l" defTabSz="914400" rtl="0" eaLnBrk="1" fontAlgn="auto" latinLnBrk="0" hangingPunct="1">
              <a:lnSpc>
                <a:spcPct val="120000"/>
              </a:lnSpc>
              <a:spcBef>
                <a:spcPts val="0"/>
              </a:spcBef>
              <a:spcAft>
                <a:spcPts val="0"/>
              </a:spcAft>
              <a:buClr>
                <a:srgbClr val="FFFFFF"/>
              </a:buClr>
              <a:buSzPts val="2400"/>
              <a:buFont typeface="Arial"/>
              <a:buNone/>
              <a:tabLst/>
              <a:defRPr/>
            </a:pPr>
            <a:r>
              <a:rPr kumimoji="0" lang="en-US" sz="1800" b="1" i="0" u="none" strike="noStrike" kern="0" cap="none" spc="0" normalizeH="0" baseline="0" noProof="0" dirty="0">
                <a:ln>
                  <a:noFill/>
                </a:ln>
                <a:solidFill>
                  <a:srgbClr val="FFFFFF"/>
                </a:solidFill>
                <a:effectLst/>
                <a:uLnTx/>
                <a:uFillTx/>
                <a:latin typeface="+mj-lt"/>
                <a:cs typeface="Arial"/>
                <a:sym typeface="Arial"/>
              </a:rPr>
              <a:t>Overview of current  </a:t>
            </a:r>
          </a:p>
          <a:p>
            <a:pPr marL="0" marR="0" lvl="0" indent="0" algn="l" defTabSz="914400" rtl="0" eaLnBrk="1" fontAlgn="auto" latinLnBrk="0" hangingPunct="1">
              <a:lnSpc>
                <a:spcPct val="120000"/>
              </a:lnSpc>
              <a:spcBef>
                <a:spcPts val="0"/>
              </a:spcBef>
              <a:spcAft>
                <a:spcPts val="0"/>
              </a:spcAft>
              <a:buClr>
                <a:srgbClr val="FFFFFF"/>
              </a:buClr>
              <a:buSzPts val="2400"/>
              <a:buFont typeface="Arial"/>
              <a:buNone/>
              <a:tabLst/>
              <a:defRPr/>
            </a:pPr>
            <a:r>
              <a:rPr kumimoji="0" lang="en-US" sz="1800" b="1" i="0" u="none" strike="noStrike" kern="0" cap="none" spc="0" normalizeH="0" baseline="0" noProof="0" dirty="0">
                <a:ln>
                  <a:noFill/>
                </a:ln>
                <a:solidFill>
                  <a:srgbClr val="FFFFFF"/>
                </a:solidFill>
                <a:effectLst/>
                <a:uLnTx/>
                <a:uFillTx/>
                <a:latin typeface="+mj-lt"/>
                <a:cs typeface="Arial"/>
                <a:sym typeface="Arial"/>
              </a:rPr>
              <a:t>cyber activity in Ukraine</a:t>
            </a:r>
          </a:p>
          <a:p>
            <a:endParaRPr lang="en-US" sz="1800" b="1" dirty="0">
              <a:latin typeface="+mj-lt"/>
            </a:endParaRPr>
          </a:p>
          <a:p>
            <a:endParaRPr lang="en-US" sz="1800" b="1" dirty="0">
              <a:latin typeface="+mj-lt"/>
            </a:endParaRPr>
          </a:p>
        </p:txBody>
      </p:sp>
      <p:sp>
        <p:nvSpPr>
          <p:cNvPr id="4" name="Google Shape;161;p3">
            <a:extLst>
              <a:ext uri="{FF2B5EF4-FFF2-40B4-BE49-F238E27FC236}">
                <a16:creationId xmlns:a16="http://schemas.microsoft.com/office/drawing/2014/main" id="{751C713D-F718-8EA5-EAC6-2B4948CBA8D2}"/>
              </a:ext>
            </a:extLst>
          </p:cNvPr>
          <p:cNvSpPr/>
          <p:nvPr/>
        </p:nvSpPr>
        <p:spPr>
          <a:xfrm rot="-2081266">
            <a:off x="4002194" y="2182927"/>
            <a:ext cx="1323660" cy="1321079"/>
          </a:xfrm>
          <a:prstGeom prst="ellipse">
            <a:avLst/>
          </a:prstGeom>
          <a:solidFill>
            <a:srgbClr val="A1C3FA"/>
          </a:solidFill>
          <a:ln>
            <a:noFill/>
          </a:ln>
          <a:effectLst>
            <a:glow rad="228600">
              <a:schemeClr val="accent2">
                <a:satMod val="175000"/>
                <a:alpha val="40000"/>
              </a:schemeClr>
            </a:glow>
            <a:innerShdw blurRad="114300">
              <a:prstClr val="black"/>
            </a:inn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latin typeface="Calibri"/>
                <a:ea typeface="Calibri"/>
                <a:cs typeface="Calibri"/>
                <a:sym typeface="Calibri"/>
              </a:rPr>
              <a:t>Info- </a:t>
            </a:r>
            <a:endParaRPr b="1" dirty="0">
              <a:latin typeface="Calibri"/>
              <a:ea typeface="Calibri"/>
              <a:cs typeface="Calibri"/>
              <a:sym typeface="Calibri"/>
            </a:endParaRPr>
          </a:p>
          <a:p>
            <a:pPr marL="0" lvl="0" indent="0" algn="ctr" rtl="0">
              <a:spcBef>
                <a:spcPts val="0"/>
              </a:spcBef>
              <a:spcAft>
                <a:spcPts val="0"/>
              </a:spcAft>
              <a:buNone/>
            </a:pPr>
            <a:r>
              <a:rPr lang="en-US" b="1" dirty="0">
                <a:latin typeface="Calibri"/>
                <a:ea typeface="Calibri"/>
                <a:cs typeface="Calibri"/>
                <a:sym typeface="Calibri"/>
              </a:rPr>
              <a:t>war</a:t>
            </a:r>
            <a:endParaRPr b="1" dirty="0">
              <a:latin typeface="Calibri"/>
              <a:ea typeface="Calibri"/>
              <a:cs typeface="Calibri"/>
              <a:sym typeface="Calibri"/>
            </a:endParaRPr>
          </a:p>
        </p:txBody>
      </p:sp>
      <p:grpSp>
        <p:nvGrpSpPr>
          <p:cNvPr id="5" name="Google Shape;162;p3">
            <a:extLst>
              <a:ext uri="{FF2B5EF4-FFF2-40B4-BE49-F238E27FC236}">
                <a16:creationId xmlns:a16="http://schemas.microsoft.com/office/drawing/2014/main" id="{98B0C24D-BBBC-DF8F-6EDF-022FE10A460A}"/>
              </a:ext>
            </a:extLst>
          </p:cNvPr>
          <p:cNvGrpSpPr/>
          <p:nvPr/>
        </p:nvGrpSpPr>
        <p:grpSpPr>
          <a:xfrm>
            <a:off x="2067411" y="1479806"/>
            <a:ext cx="2407147" cy="2190413"/>
            <a:chOff x="1978637" y="1202068"/>
            <a:chExt cx="2407147" cy="2190413"/>
          </a:xfrm>
          <a:effectLst>
            <a:glow rad="228600">
              <a:schemeClr val="accent2">
                <a:satMod val="175000"/>
                <a:alpha val="40000"/>
              </a:schemeClr>
            </a:glow>
            <a:innerShdw blurRad="114300">
              <a:prstClr val="black"/>
            </a:innerShdw>
          </a:effectLst>
        </p:grpSpPr>
        <p:sp>
          <p:nvSpPr>
            <p:cNvPr id="6" name="Google Shape;163;p3">
              <a:extLst>
                <a:ext uri="{FF2B5EF4-FFF2-40B4-BE49-F238E27FC236}">
                  <a16:creationId xmlns:a16="http://schemas.microsoft.com/office/drawing/2014/main" id="{3D6B420D-9143-B061-85FF-4315C748F109}"/>
                </a:ext>
              </a:extLst>
            </p:cNvPr>
            <p:cNvSpPr/>
            <p:nvPr/>
          </p:nvSpPr>
          <p:spPr>
            <a:xfrm rot="-2081187">
              <a:off x="2278971" y="1519484"/>
              <a:ext cx="1601327" cy="1555582"/>
            </a:xfrm>
            <a:custGeom>
              <a:avLst/>
              <a:gdLst/>
              <a:ahLst/>
              <a:cxnLst/>
              <a:rect l="l" t="t" r="r" b="b"/>
              <a:pathLst>
                <a:path w="246" h="240" extrusionOk="0">
                  <a:moveTo>
                    <a:pt x="246" y="29"/>
                  </a:moveTo>
                  <a:cubicBezTo>
                    <a:pt x="241" y="19"/>
                    <a:pt x="235" y="9"/>
                    <a:pt x="228" y="0"/>
                  </a:cubicBezTo>
                  <a:cubicBezTo>
                    <a:pt x="111" y="25"/>
                    <a:pt x="19" y="120"/>
                    <a:pt x="0" y="240"/>
                  </a:cubicBezTo>
                  <a:cubicBezTo>
                    <a:pt x="11" y="237"/>
                    <a:pt x="22" y="234"/>
                    <a:pt x="34" y="232"/>
                  </a:cubicBezTo>
                  <a:cubicBezTo>
                    <a:pt x="56" y="128"/>
                    <a:pt x="140" y="46"/>
                    <a:pt x="246" y="29"/>
                  </a:cubicBezTo>
                  <a:close/>
                </a:path>
              </a:pathLst>
            </a:custGeom>
            <a:solidFill>
              <a:srgbClr val="0070C0"/>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000" b="1">
                <a:latin typeface="Calibri"/>
                <a:ea typeface="Calibri"/>
                <a:cs typeface="Calibri"/>
                <a:sym typeface="Calibri"/>
              </a:endParaRPr>
            </a:p>
          </p:txBody>
        </p:sp>
        <p:sp>
          <p:nvSpPr>
            <p:cNvPr id="7" name="Google Shape;164;p3">
              <a:extLst>
                <a:ext uri="{FF2B5EF4-FFF2-40B4-BE49-F238E27FC236}">
                  <a16:creationId xmlns:a16="http://schemas.microsoft.com/office/drawing/2014/main" id="{0FC8F116-BF59-4B86-5685-331127562363}"/>
                </a:ext>
              </a:extLst>
            </p:cNvPr>
            <p:cNvSpPr/>
            <p:nvPr/>
          </p:nvSpPr>
          <p:spPr>
            <a:xfrm rot="-2081188">
              <a:off x="2605674" y="1601249"/>
              <a:ext cx="1541190" cy="1320966"/>
            </a:xfrm>
            <a:custGeom>
              <a:avLst/>
              <a:gdLst/>
              <a:ahLst/>
              <a:cxnLst/>
              <a:rect l="l" t="t" r="r" b="b"/>
              <a:pathLst>
                <a:path w="248" h="213" extrusionOk="0">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solidFill>
              <a:srgbClr val="0C58D3"/>
            </a:solidFill>
            <a:ln w="127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000" b="1">
                <a:latin typeface="Calibri"/>
                <a:ea typeface="Calibri"/>
                <a:cs typeface="Calibri"/>
                <a:sym typeface="Calibri"/>
              </a:endParaRPr>
            </a:p>
          </p:txBody>
        </p:sp>
        <p:sp>
          <p:nvSpPr>
            <p:cNvPr id="8" name="Google Shape;165;p3">
              <a:extLst>
                <a:ext uri="{FF2B5EF4-FFF2-40B4-BE49-F238E27FC236}">
                  <a16:creationId xmlns:a16="http://schemas.microsoft.com/office/drawing/2014/main" id="{34EB8BFB-1354-7BA7-ABC2-7564B3637AA5}"/>
                </a:ext>
              </a:extLst>
            </p:cNvPr>
            <p:cNvSpPr txBox="1"/>
            <p:nvPr/>
          </p:nvSpPr>
          <p:spPr>
            <a:xfrm rot="-4432199">
              <a:off x="2798390" y="1964894"/>
              <a:ext cx="1304451" cy="56253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b="1">
                  <a:solidFill>
                    <a:srgbClr val="FFFFFF"/>
                  </a:solidFill>
                  <a:latin typeface="Calibri"/>
                  <a:ea typeface="Calibri"/>
                  <a:cs typeface="Calibri"/>
                  <a:sym typeface="Calibri"/>
                </a:rPr>
                <a:t>Hacktivism</a:t>
              </a:r>
              <a:endParaRPr sz="1050" b="1">
                <a:solidFill>
                  <a:srgbClr val="FFFFFF"/>
                </a:solidFill>
                <a:latin typeface="Calibri"/>
                <a:ea typeface="Calibri"/>
                <a:cs typeface="Calibri"/>
                <a:sym typeface="Calibri"/>
              </a:endParaRPr>
            </a:p>
          </p:txBody>
        </p:sp>
      </p:grpSp>
      <p:grpSp>
        <p:nvGrpSpPr>
          <p:cNvPr id="9" name="Google Shape;166;p3">
            <a:extLst>
              <a:ext uri="{FF2B5EF4-FFF2-40B4-BE49-F238E27FC236}">
                <a16:creationId xmlns:a16="http://schemas.microsoft.com/office/drawing/2014/main" id="{2BA0665C-0552-A97F-806F-B0A1BA4CEF88}"/>
              </a:ext>
            </a:extLst>
          </p:cNvPr>
          <p:cNvGrpSpPr/>
          <p:nvPr/>
        </p:nvGrpSpPr>
        <p:grpSpPr>
          <a:xfrm>
            <a:off x="2955886" y="2877665"/>
            <a:ext cx="2108006" cy="2437164"/>
            <a:chOff x="2867112" y="2599927"/>
            <a:chExt cx="2108006" cy="2437164"/>
          </a:xfrm>
          <a:solidFill>
            <a:schemeClr val="accent3">
              <a:lumMod val="10000"/>
            </a:schemeClr>
          </a:solidFill>
          <a:effectLst>
            <a:glow rad="228600">
              <a:schemeClr val="accent2">
                <a:satMod val="175000"/>
                <a:alpha val="40000"/>
              </a:schemeClr>
            </a:glow>
            <a:innerShdw blurRad="114300">
              <a:prstClr val="black"/>
            </a:innerShdw>
            <a:reflection blurRad="6350" stA="52000" endA="300" endPos="35000" dir="5400000" sy="-100000" algn="bl" rotWithShape="0"/>
          </a:effectLst>
        </p:grpSpPr>
        <p:sp>
          <p:nvSpPr>
            <p:cNvPr id="10" name="Google Shape;167;p3">
              <a:extLst>
                <a:ext uri="{FF2B5EF4-FFF2-40B4-BE49-F238E27FC236}">
                  <a16:creationId xmlns:a16="http://schemas.microsoft.com/office/drawing/2014/main" id="{E0BA530D-73B5-6B3C-A9C2-D2EE7A6FD24F}"/>
                </a:ext>
              </a:extLst>
            </p:cNvPr>
            <p:cNvSpPr/>
            <p:nvPr/>
          </p:nvSpPr>
          <p:spPr>
            <a:xfrm rot="-2081188">
              <a:off x="3325156" y="2966530"/>
              <a:ext cx="1061085" cy="1941128"/>
            </a:xfrm>
            <a:custGeom>
              <a:avLst/>
              <a:gdLst/>
              <a:ahLst/>
              <a:cxnLst/>
              <a:rect l="l" t="t" r="r" b="b"/>
              <a:pathLst>
                <a:path w="163" h="300" extrusionOk="0">
                  <a:moveTo>
                    <a:pt x="32" y="39"/>
                  </a:moveTo>
                  <a:cubicBezTo>
                    <a:pt x="32" y="26"/>
                    <a:pt x="33" y="13"/>
                    <a:pt x="35" y="0"/>
                  </a:cubicBezTo>
                  <a:cubicBezTo>
                    <a:pt x="24" y="2"/>
                    <a:pt x="13" y="5"/>
                    <a:pt x="2" y="8"/>
                  </a:cubicBezTo>
                  <a:cubicBezTo>
                    <a:pt x="1" y="19"/>
                    <a:pt x="0" y="29"/>
                    <a:pt x="0" y="39"/>
                  </a:cubicBezTo>
                  <a:cubicBezTo>
                    <a:pt x="0" y="153"/>
                    <a:pt x="65" y="252"/>
                    <a:pt x="160" y="300"/>
                  </a:cubicBezTo>
                  <a:cubicBezTo>
                    <a:pt x="160" y="289"/>
                    <a:pt x="161" y="277"/>
                    <a:pt x="163" y="265"/>
                  </a:cubicBezTo>
                  <a:cubicBezTo>
                    <a:pt x="85" y="220"/>
                    <a:pt x="32" y="136"/>
                    <a:pt x="32" y="39"/>
                  </a:cubicBezTo>
                  <a:close/>
                </a:path>
              </a:pathLst>
            </a:custGeom>
            <a:grp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000" b="1">
                <a:latin typeface="Calibri"/>
                <a:ea typeface="Calibri"/>
                <a:cs typeface="Calibri"/>
                <a:sym typeface="Calibri"/>
              </a:endParaRPr>
            </a:p>
          </p:txBody>
        </p:sp>
        <p:sp>
          <p:nvSpPr>
            <p:cNvPr id="11" name="Google Shape;168;p3">
              <a:extLst>
                <a:ext uri="{FF2B5EF4-FFF2-40B4-BE49-F238E27FC236}">
                  <a16:creationId xmlns:a16="http://schemas.microsoft.com/office/drawing/2014/main" id="{F3136F5C-D2E5-EF2F-BB88-657569BC2645}"/>
                </a:ext>
              </a:extLst>
            </p:cNvPr>
            <p:cNvSpPr/>
            <p:nvPr/>
          </p:nvSpPr>
          <p:spPr>
            <a:xfrm rot="-2081187">
              <a:off x="3456358" y="2773799"/>
              <a:ext cx="1138968" cy="1690435"/>
            </a:xfrm>
            <a:custGeom>
              <a:avLst/>
              <a:gdLst/>
              <a:ahLst/>
              <a:cxnLst/>
              <a:rect l="l" t="t" r="r" b="b"/>
              <a:pathLst>
                <a:path w="183" h="273" extrusionOk="0">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grpFill/>
            <a:ln w="127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000" b="1">
                <a:latin typeface="Calibri"/>
                <a:ea typeface="Calibri"/>
                <a:cs typeface="Calibri"/>
                <a:sym typeface="Calibri"/>
              </a:endParaRPr>
            </a:p>
          </p:txBody>
        </p:sp>
        <p:sp>
          <p:nvSpPr>
            <p:cNvPr id="12" name="Google Shape;169;p3">
              <a:extLst>
                <a:ext uri="{FF2B5EF4-FFF2-40B4-BE49-F238E27FC236}">
                  <a16:creationId xmlns:a16="http://schemas.microsoft.com/office/drawing/2014/main" id="{A42F8330-C6EB-1BC1-C77D-94A52C846505}"/>
                </a:ext>
              </a:extLst>
            </p:cNvPr>
            <p:cNvSpPr txBox="1"/>
            <p:nvPr/>
          </p:nvSpPr>
          <p:spPr>
            <a:xfrm rot="2156063">
              <a:off x="3231785" y="3231412"/>
              <a:ext cx="1304574" cy="562882"/>
            </a:xfrm>
            <a:prstGeom prst="rect">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b="1">
                  <a:solidFill>
                    <a:srgbClr val="FFFFFF"/>
                  </a:solidFill>
                  <a:latin typeface="Calibri"/>
                  <a:ea typeface="Calibri"/>
                  <a:cs typeface="Calibri"/>
                  <a:sym typeface="Calibri"/>
                </a:rPr>
                <a:t>Cybercriminals</a:t>
              </a:r>
              <a:endParaRPr sz="1050" b="1">
                <a:solidFill>
                  <a:srgbClr val="FFFFFF"/>
                </a:solidFill>
                <a:latin typeface="Calibri"/>
                <a:ea typeface="Calibri"/>
                <a:cs typeface="Calibri"/>
                <a:sym typeface="Calibri"/>
              </a:endParaRPr>
            </a:p>
          </p:txBody>
        </p:sp>
      </p:grpSp>
      <p:grpSp>
        <p:nvGrpSpPr>
          <p:cNvPr id="13" name="Google Shape;170;p3">
            <a:extLst>
              <a:ext uri="{FF2B5EF4-FFF2-40B4-BE49-F238E27FC236}">
                <a16:creationId xmlns:a16="http://schemas.microsoft.com/office/drawing/2014/main" id="{18BBA06E-880B-D4C5-2BD5-2A4A27416A41}"/>
              </a:ext>
            </a:extLst>
          </p:cNvPr>
          <p:cNvGrpSpPr/>
          <p:nvPr/>
        </p:nvGrpSpPr>
        <p:grpSpPr>
          <a:xfrm>
            <a:off x="4426289" y="2742152"/>
            <a:ext cx="2424506" cy="2097542"/>
            <a:chOff x="4337515" y="2464414"/>
            <a:chExt cx="2424506" cy="2097542"/>
          </a:xfrm>
          <a:effectLst>
            <a:glow rad="228600">
              <a:schemeClr val="accent2">
                <a:satMod val="175000"/>
                <a:alpha val="40000"/>
              </a:schemeClr>
            </a:glow>
            <a:innerShdw blurRad="114300">
              <a:prstClr val="black"/>
            </a:innerShdw>
            <a:reflection blurRad="6350" stA="52000" endA="300" endPos="35000" dir="5400000" sy="-100000" algn="bl" rotWithShape="0"/>
          </a:effectLst>
        </p:grpSpPr>
        <p:sp>
          <p:nvSpPr>
            <p:cNvPr id="14" name="Google Shape;171;p3">
              <a:extLst>
                <a:ext uri="{FF2B5EF4-FFF2-40B4-BE49-F238E27FC236}">
                  <a16:creationId xmlns:a16="http://schemas.microsoft.com/office/drawing/2014/main" id="{34E2E5BD-0D91-173E-2240-D352D75502B5}"/>
                </a:ext>
              </a:extLst>
            </p:cNvPr>
            <p:cNvSpPr/>
            <p:nvPr/>
          </p:nvSpPr>
          <p:spPr>
            <a:xfrm rot="-2081187">
              <a:off x="4648818" y="3375680"/>
              <a:ext cx="2119401" cy="640096"/>
            </a:xfrm>
            <a:custGeom>
              <a:avLst/>
              <a:gdLst/>
              <a:ahLst/>
              <a:cxnLst/>
              <a:rect l="l" t="t" r="r" b="b"/>
              <a:pathLst>
                <a:path w="326" h="99" extrusionOk="0">
                  <a:moveTo>
                    <a:pt x="119" y="67"/>
                  </a:moveTo>
                  <a:cubicBezTo>
                    <a:pt x="77" y="67"/>
                    <a:pt x="37" y="57"/>
                    <a:pt x="2" y="40"/>
                  </a:cubicBezTo>
                  <a:cubicBezTo>
                    <a:pt x="1" y="51"/>
                    <a:pt x="0" y="63"/>
                    <a:pt x="0" y="74"/>
                  </a:cubicBezTo>
                  <a:cubicBezTo>
                    <a:pt x="36" y="90"/>
                    <a:pt x="76" y="99"/>
                    <a:pt x="119" y="99"/>
                  </a:cubicBezTo>
                  <a:cubicBezTo>
                    <a:pt x="200" y="99"/>
                    <a:pt x="273" y="67"/>
                    <a:pt x="326" y="14"/>
                  </a:cubicBezTo>
                  <a:cubicBezTo>
                    <a:pt x="315" y="10"/>
                    <a:pt x="304" y="5"/>
                    <a:pt x="294" y="0"/>
                  </a:cubicBezTo>
                  <a:cubicBezTo>
                    <a:pt x="247" y="42"/>
                    <a:pt x="186" y="67"/>
                    <a:pt x="119" y="67"/>
                  </a:cubicBezTo>
                  <a:close/>
                </a:path>
              </a:pathLst>
            </a:custGeom>
            <a:solidFill>
              <a:srgbClr val="FFC000"/>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000" b="1">
                <a:latin typeface="Calibri"/>
                <a:ea typeface="Calibri"/>
                <a:cs typeface="Calibri"/>
                <a:sym typeface="Calibri"/>
              </a:endParaRPr>
            </a:p>
          </p:txBody>
        </p:sp>
        <p:sp>
          <p:nvSpPr>
            <p:cNvPr id="15" name="Google Shape;172;p3">
              <a:extLst>
                <a:ext uri="{FF2B5EF4-FFF2-40B4-BE49-F238E27FC236}">
                  <a16:creationId xmlns:a16="http://schemas.microsoft.com/office/drawing/2014/main" id="{E1593A9C-6668-DFC5-BE47-59504F2A6E54}"/>
                </a:ext>
              </a:extLst>
            </p:cNvPr>
            <p:cNvSpPr/>
            <p:nvPr/>
          </p:nvSpPr>
          <p:spPr>
            <a:xfrm rot="-2081187">
              <a:off x="4457034" y="2893418"/>
              <a:ext cx="1815979" cy="987157"/>
            </a:xfrm>
            <a:custGeom>
              <a:avLst/>
              <a:gdLst/>
              <a:ahLst/>
              <a:cxnLst/>
              <a:rect l="l" t="t" r="r" b="b"/>
              <a:pathLst>
                <a:path w="292" h="159" extrusionOk="0">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solidFill>
              <a:srgbClr val="FFC000"/>
            </a:solidFill>
            <a:ln w="127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000" b="1">
                <a:latin typeface="Calibri"/>
                <a:ea typeface="Calibri"/>
                <a:cs typeface="Calibri"/>
                <a:sym typeface="Calibri"/>
              </a:endParaRPr>
            </a:p>
          </p:txBody>
        </p:sp>
        <p:sp>
          <p:nvSpPr>
            <p:cNvPr id="16" name="Google Shape;173;p3">
              <a:extLst>
                <a:ext uri="{FF2B5EF4-FFF2-40B4-BE49-F238E27FC236}">
                  <a16:creationId xmlns:a16="http://schemas.microsoft.com/office/drawing/2014/main" id="{5BF9F3A3-D20E-92AB-33E8-2318700BE9B2}"/>
                </a:ext>
              </a:extLst>
            </p:cNvPr>
            <p:cNvSpPr txBox="1"/>
            <p:nvPr/>
          </p:nvSpPr>
          <p:spPr>
            <a:xfrm rot="-2245873">
              <a:off x="4639442" y="3207930"/>
              <a:ext cx="1304523" cy="5630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b="1" dirty="0">
                  <a:latin typeface="Calibri"/>
                  <a:ea typeface="Calibri"/>
                  <a:cs typeface="Calibri"/>
                  <a:sym typeface="Calibri"/>
                </a:rPr>
                <a:t>Unattributed APTs</a:t>
              </a:r>
              <a:endParaRPr sz="1050" b="1" dirty="0">
                <a:latin typeface="Calibri"/>
                <a:ea typeface="Calibri"/>
                <a:cs typeface="Calibri"/>
                <a:sym typeface="Calibri"/>
              </a:endParaRPr>
            </a:p>
          </p:txBody>
        </p:sp>
      </p:grpSp>
      <p:grpSp>
        <p:nvGrpSpPr>
          <p:cNvPr id="17" name="Google Shape;174;p3">
            <a:extLst>
              <a:ext uri="{FF2B5EF4-FFF2-40B4-BE49-F238E27FC236}">
                <a16:creationId xmlns:a16="http://schemas.microsoft.com/office/drawing/2014/main" id="{3203E69A-B53D-8F9D-3BFF-D1D137D7AF52}"/>
              </a:ext>
            </a:extLst>
          </p:cNvPr>
          <p:cNvGrpSpPr/>
          <p:nvPr/>
        </p:nvGrpSpPr>
        <p:grpSpPr>
          <a:xfrm>
            <a:off x="3496000" y="803131"/>
            <a:ext cx="1960339" cy="1578977"/>
            <a:chOff x="3407226" y="525393"/>
            <a:chExt cx="1960339" cy="1578977"/>
          </a:xfrm>
          <a:solidFill>
            <a:schemeClr val="accent1">
              <a:lumMod val="75000"/>
            </a:schemeClr>
          </a:solidFill>
          <a:effectLst>
            <a:glow rad="228600">
              <a:schemeClr val="accent2">
                <a:satMod val="175000"/>
                <a:alpha val="40000"/>
              </a:schemeClr>
            </a:glow>
            <a:innerShdw blurRad="114300">
              <a:prstClr val="black"/>
            </a:innerShdw>
          </a:effectLst>
        </p:grpSpPr>
        <p:sp>
          <p:nvSpPr>
            <p:cNvPr id="18" name="Google Shape;175;p3">
              <a:extLst>
                <a:ext uri="{FF2B5EF4-FFF2-40B4-BE49-F238E27FC236}">
                  <a16:creationId xmlns:a16="http://schemas.microsoft.com/office/drawing/2014/main" id="{21705126-55B0-E076-D7B3-1F5AAE5C4EF2}"/>
                </a:ext>
              </a:extLst>
            </p:cNvPr>
            <p:cNvSpPr/>
            <p:nvPr/>
          </p:nvSpPr>
          <p:spPr>
            <a:xfrm rot="-2081187">
              <a:off x="3407226" y="525393"/>
              <a:ext cx="1943480" cy="1113468"/>
            </a:xfrm>
            <a:custGeom>
              <a:avLst/>
              <a:gdLst/>
              <a:ahLst/>
              <a:cxnLst/>
              <a:rect l="l" t="t" r="r" b="b"/>
              <a:pathLst>
                <a:path w="299" h="172" extrusionOk="0">
                  <a:moveTo>
                    <a:pt x="45" y="32"/>
                  </a:moveTo>
                  <a:cubicBezTo>
                    <a:pt x="146" y="32"/>
                    <a:pt x="233" y="89"/>
                    <a:pt x="276" y="172"/>
                  </a:cubicBezTo>
                  <a:cubicBezTo>
                    <a:pt x="284" y="164"/>
                    <a:pt x="292" y="155"/>
                    <a:pt x="299" y="146"/>
                  </a:cubicBezTo>
                  <a:cubicBezTo>
                    <a:pt x="248" y="59"/>
                    <a:pt x="153" y="0"/>
                    <a:pt x="45" y="0"/>
                  </a:cubicBezTo>
                  <a:cubicBezTo>
                    <a:pt x="30" y="0"/>
                    <a:pt x="14" y="1"/>
                    <a:pt x="0" y="3"/>
                  </a:cubicBezTo>
                  <a:cubicBezTo>
                    <a:pt x="6" y="13"/>
                    <a:pt x="12" y="23"/>
                    <a:pt x="18" y="33"/>
                  </a:cubicBezTo>
                  <a:cubicBezTo>
                    <a:pt x="27" y="32"/>
                    <a:pt x="36" y="32"/>
                    <a:pt x="45" y="32"/>
                  </a:cubicBezTo>
                  <a:close/>
                </a:path>
              </a:pathLst>
            </a:custGeom>
            <a:grp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000" b="1">
                <a:latin typeface="Calibri"/>
                <a:ea typeface="Calibri"/>
                <a:cs typeface="Calibri"/>
                <a:sym typeface="Calibri"/>
              </a:endParaRPr>
            </a:p>
          </p:txBody>
        </p:sp>
        <p:sp>
          <p:nvSpPr>
            <p:cNvPr id="19" name="Google Shape;176;p3">
              <a:extLst>
                <a:ext uri="{FF2B5EF4-FFF2-40B4-BE49-F238E27FC236}">
                  <a16:creationId xmlns:a16="http://schemas.microsoft.com/office/drawing/2014/main" id="{5A83C1B9-1877-12D8-F433-32C3595E5DF2}"/>
                </a:ext>
              </a:extLst>
            </p:cNvPr>
            <p:cNvSpPr/>
            <p:nvPr/>
          </p:nvSpPr>
          <p:spPr>
            <a:xfrm rot="-2081187">
              <a:off x="3761328" y="760580"/>
              <a:ext cx="1606237" cy="1343790"/>
            </a:xfrm>
            <a:custGeom>
              <a:avLst/>
              <a:gdLst/>
              <a:ahLst/>
              <a:cxnLst/>
              <a:rect l="l" t="t" r="r" b="b"/>
              <a:pathLst>
                <a:path w="258" h="217" extrusionOk="0">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grpFill/>
            <a:ln w="127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000" b="1">
                <a:latin typeface="Calibri"/>
                <a:ea typeface="Calibri"/>
                <a:cs typeface="Calibri"/>
                <a:sym typeface="Calibri"/>
              </a:endParaRPr>
            </a:p>
          </p:txBody>
        </p:sp>
        <p:sp>
          <p:nvSpPr>
            <p:cNvPr id="20" name="Google Shape;177;p3">
              <a:extLst>
                <a:ext uri="{FF2B5EF4-FFF2-40B4-BE49-F238E27FC236}">
                  <a16:creationId xmlns:a16="http://schemas.microsoft.com/office/drawing/2014/main" id="{0D8E168C-738C-D080-9F20-8211EACB9078}"/>
                </a:ext>
              </a:extLst>
            </p:cNvPr>
            <p:cNvSpPr txBox="1"/>
            <p:nvPr/>
          </p:nvSpPr>
          <p:spPr>
            <a:xfrm>
              <a:off x="4109534" y="1123224"/>
              <a:ext cx="902793" cy="558719"/>
            </a:xfrm>
            <a:prstGeom prst="rect">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b="1">
                  <a:solidFill>
                    <a:srgbClr val="FFFFFF"/>
                  </a:solidFill>
                  <a:latin typeface="Calibri"/>
                  <a:ea typeface="Calibri"/>
                  <a:cs typeface="Calibri"/>
                  <a:sym typeface="Calibri"/>
                </a:rPr>
                <a:t>Known APT </a:t>
              </a:r>
              <a:endParaRPr sz="1050" b="1">
                <a:solidFill>
                  <a:srgbClr val="FFFFFF"/>
                </a:solidFill>
                <a:latin typeface="Calibri"/>
                <a:ea typeface="Calibri"/>
                <a:cs typeface="Calibri"/>
                <a:sym typeface="Calibri"/>
              </a:endParaRPr>
            </a:p>
            <a:p>
              <a:pPr marL="0" lvl="0" indent="0" algn="ctr" rtl="0">
                <a:spcBef>
                  <a:spcPts val="0"/>
                </a:spcBef>
                <a:spcAft>
                  <a:spcPts val="0"/>
                </a:spcAft>
                <a:buNone/>
              </a:pPr>
              <a:r>
                <a:rPr lang="en-US" sz="1050" b="1">
                  <a:solidFill>
                    <a:srgbClr val="FFFFFF"/>
                  </a:solidFill>
                  <a:latin typeface="Calibri"/>
                  <a:ea typeface="Calibri"/>
                  <a:cs typeface="Calibri"/>
                  <a:sym typeface="Calibri"/>
                </a:rPr>
                <a:t>activity</a:t>
              </a:r>
              <a:endParaRPr sz="1050" b="1">
                <a:solidFill>
                  <a:srgbClr val="FFFFFF"/>
                </a:solidFill>
                <a:latin typeface="Calibri"/>
                <a:ea typeface="Calibri"/>
                <a:cs typeface="Calibri"/>
                <a:sym typeface="Calibri"/>
              </a:endParaRPr>
            </a:p>
          </p:txBody>
        </p:sp>
      </p:grpSp>
      <p:grpSp>
        <p:nvGrpSpPr>
          <p:cNvPr id="21" name="Google Shape;178;p3">
            <a:extLst>
              <a:ext uri="{FF2B5EF4-FFF2-40B4-BE49-F238E27FC236}">
                <a16:creationId xmlns:a16="http://schemas.microsoft.com/office/drawing/2014/main" id="{306C080D-1C68-7071-12A0-0D4B3395B643}"/>
              </a:ext>
            </a:extLst>
          </p:cNvPr>
          <p:cNvGrpSpPr/>
          <p:nvPr/>
        </p:nvGrpSpPr>
        <p:grpSpPr>
          <a:xfrm>
            <a:off x="5089866" y="1092538"/>
            <a:ext cx="1320257" cy="2266060"/>
            <a:chOff x="5001092" y="814800"/>
            <a:chExt cx="1320257" cy="2266060"/>
          </a:xfrm>
          <a:solidFill>
            <a:srgbClr val="FF0000"/>
          </a:solidFill>
          <a:effectLst>
            <a:glow rad="228600">
              <a:schemeClr val="accent2">
                <a:satMod val="175000"/>
                <a:alpha val="40000"/>
              </a:schemeClr>
            </a:glow>
            <a:innerShdw blurRad="114300">
              <a:prstClr val="black"/>
            </a:innerShdw>
          </a:effectLst>
        </p:grpSpPr>
        <p:sp>
          <p:nvSpPr>
            <p:cNvPr id="22" name="Google Shape;179;p3">
              <a:extLst>
                <a:ext uri="{FF2B5EF4-FFF2-40B4-BE49-F238E27FC236}">
                  <a16:creationId xmlns:a16="http://schemas.microsoft.com/office/drawing/2014/main" id="{102E19F1-B271-9455-581D-70A17AD012B8}"/>
                </a:ext>
              </a:extLst>
            </p:cNvPr>
            <p:cNvSpPr/>
            <p:nvPr/>
          </p:nvSpPr>
          <p:spPr>
            <a:xfrm rot="-2081188">
              <a:off x="5623193" y="814800"/>
              <a:ext cx="698156" cy="2118270"/>
            </a:xfrm>
            <a:custGeom>
              <a:avLst/>
              <a:gdLst/>
              <a:ahLst/>
              <a:cxnLst/>
              <a:rect l="l" t="t" r="r" b="b"/>
              <a:pathLst>
                <a:path w="107" h="328" extrusionOk="0">
                  <a:moveTo>
                    <a:pt x="52" y="26"/>
                  </a:moveTo>
                  <a:cubicBezTo>
                    <a:pt x="67" y="59"/>
                    <a:pt x="75" y="95"/>
                    <a:pt x="75" y="132"/>
                  </a:cubicBezTo>
                  <a:cubicBezTo>
                    <a:pt x="75" y="204"/>
                    <a:pt x="46" y="268"/>
                    <a:pt x="0" y="315"/>
                  </a:cubicBezTo>
                  <a:cubicBezTo>
                    <a:pt x="10" y="320"/>
                    <a:pt x="21" y="325"/>
                    <a:pt x="32" y="328"/>
                  </a:cubicBezTo>
                  <a:cubicBezTo>
                    <a:pt x="78" y="276"/>
                    <a:pt x="107" y="208"/>
                    <a:pt x="107" y="132"/>
                  </a:cubicBezTo>
                  <a:cubicBezTo>
                    <a:pt x="107" y="85"/>
                    <a:pt x="95" y="40"/>
                    <a:pt x="75" y="0"/>
                  </a:cubicBezTo>
                  <a:cubicBezTo>
                    <a:pt x="68" y="9"/>
                    <a:pt x="60" y="18"/>
                    <a:pt x="52" y="26"/>
                  </a:cubicBezTo>
                  <a:close/>
                </a:path>
              </a:pathLst>
            </a:custGeom>
            <a:grp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000" b="1">
                <a:latin typeface="Calibri"/>
                <a:ea typeface="Calibri"/>
                <a:cs typeface="Calibri"/>
                <a:sym typeface="Calibri"/>
              </a:endParaRPr>
            </a:p>
          </p:txBody>
        </p:sp>
        <p:sp>
          <p:nvSpPr>
            <p:cNvPr id="23" name="Google Shape;180;p3">
              <a:extLst>
                <a:ext uri="{FF2B5EF4-FFF2-40B4-BE49-F238E27FC236}">
                  <a16:creationId xmlns:a16="http://schemas.microsoft.com/office/drawing/2014/main" id="{7CC93D22-2B9D-E63B-27FB-73BFABB040E4}"/>
                </a:ext>
              </a:extLst>
            </p:cNvPr>
            <p:cNvSpPr/>
            <p:nvPr/>
          </p:nvSpPr>
          <p:spPr>
            <a:xfrm rot="19518813">
              <a:off x="5001092" y="1289142"/>
              <a:ext cx="1148261" cy="1791718"/>
            </a:xfrm>
            <a:custGeom>
              <a:avLst/>
              <a:gdLst/>
              <a:ahLst/>
              <a:cxnLst/>
              <a:rect l="l" t="t" r="r" b="b"/>
              <a:pathLst>
                <a:path w="184" h="289" extrusionOk="0">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grpFill/>
            <a:ln w="127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000" b="1">
                <a:latin typeface="Calibri"/>
                <a:ea typeface="Calibri"/>
                <a:cs typeface="Calibri"/>
                <a:sym typeface="Calibri"/>
              </a:endParaRPr>
            </a:p>
          </p:txBody>
        </p:sp>
        <p:sp>
          <p:nvSpPr>
            <p:cNvPr id="24" name="Google Shape;181;p3">
              <a:extLst>
                <a:ext uri="{FF2B5EF4-FFF2-40B4-BE49-F238E27FC236}">
                  <a16:creationId xmlns:a16="http://schemas.microsoft.com/office/drawing/2014/main" id="{D189F592-7E2B-A23B-9725-C06F3937E3D3}"/>
                </a:ext>
              </a:extLst>
            </p:cNvPr>
            <p:cNvSpPr txBox="1"/>
            <p:nvPr/>
          </p:nvSpPr>
          <p:spPr>
            <a:xfrm rot="4352156">
              <a:off x="5130059" y="1946238"/>
              <a:ext cx="1130775" cy="540774"/>
            </a:xfrm>
            <a:prstGeom prst="rect">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b="1" dirty="0">
                  <a:solidFill>
                    <a:srgbClr val="FFFFFF"/>
                  </a:solidFill>
                  <a:latin typeface="Calibri"/>
                  <a:ea typeface="Calibri"/>
                  <a:cs typeface="Calibri"/>
                  <a:sym typeface="Calibri"/>
                </a:rPr>
                <a:t>Unknown parties</a:t>
              </a:r>
              <a:endParaRPr sz="1050" b="1" dirty="0">
                <a:solidFill>
                  <a:srgbClr val="FFFFFF"/>
                </a:solidFill>
                <a:latin typeface="Calibri"/>
                <a:ea typeface="Calibri"/>
                <a:cs typeface="Calibri"/>
                <a:sym typeface="Calibri"/>
              </a:endParaRPr>
            </a:p>
            <a:p>
              <a:pPr marL="0" lvl="0" indent="0" algn="ctr" rtl="0">
                <a:spcBef>
                  <a:spcPts val="0"/>
                </a:spcBef>
                <a:spcAft>
                  <a:spcPts val="0"/>
                </a:spcAft>
                <a:buNone/>
              </a:pPr>
              <a:r>
                <a:rPr lang="en-US" sz="1050" b="1" dirty="0">
                  <a:solidFill>
                    <a:srgbClr val="FFFFFF"/>
                  </a:solidFill>
                  <a:latin typeface="Calibri"/>
                  <a:ea typeface="Calibri"/>
                  <a:cs typeface="Calibri"/>
                  <a:sym typeface="Calibri"/>
                </a:rPr>
                <a:t>(DDoS, commodity)</a:t>
              </a:r>
              <a:endParaRPr sz="1050" b="1" dirty="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57308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04E06E94-0117-9833-C38E-DEBF6B2EAD14}"/>
              </a:ext>
            </a:extLst>
          </p:cNvPr>
          <p:cNvPicPr>
            <a:picLocks noChangeAspect="1"/>
          </p:cNvPicPr>
          <p:nvPr/>
        </p:nvPicPr>
        <p:blipFill rotWithShape="1">
          <a:blip r:embed="rId2">
            <a:extLst>
              <a:ext uri="{28A0092B-C50C-407E-A947-70E740481C1C}">
                <a14:useLocalDpi xmlns:a14="http://schemas.microsoft.com/office/drawing/2010/main" val="0"/>
              </a:ext>
            </a:extLst>
          </a:blip>
          <a:srcRect l="10444" b="10800"/>
          <a:stretch/>
        </p:blipFill>
        <p:spPr>
          <a:xfrm>
            <a:off x="-36512" y="0"/>
            <a:ext cx="9180512" cy="5143500"/>
          </a:xfrm>
          <a:prstGeom prst="rect">
            <a:avLst/>
          </a:prstGeom>
        </p:spPr>
      </p:pic>
      <p:sp>
        <p:nvSpPr>
          <p:cNvPr id="2" name="Title 1">
            <a:extLst>
              <a:ext uri="{FF2B5EF4-FFF2-40B4-BE49-F238E27FC236}">
                <a16:creationId xmlns:a16="http://schemas.microsoft.com/office/drawing/2014/main" id="{44323715-78C2-4718-B28C-F1E2841FE337}"/>
              </a:ext>
            </a:extLst>
          </p:cNvPr>
          <p:cNvSpPr>
            <a:spLocks noGrp="1"/>
          </p:cNvSpPr>
          <p:nvPr>
            <p:ph type="title"/>
          </p:nvPr>
        </p:nvSpPr>
        <p:spPr>
          <a:xfrm>
            <a:off x="143508" y="273844"/>
            <a:ext cx="8371842" cy="569714"/>
          </a:xfrm>
        </p:spPr>
        <p:txBody>
          <a:bodyPr>
            <a:normAutofit/>
          </a:bodyPr>
          <a:lstStyle/>
          <a:p>
            <a:r>
              <a:rPr lang="en-GB" sz="2400" b="1" dirty="0">
                <a:solidFill>
                  <a:schemeClr val="bg1"/>
                </a:solidFill>
                <a:latin typeface="Kaspersky Sans" panose="020B0503050101040103" pitchFamily="34" charset="-52"/>
              </a:rPr>
              <a:t>2023 predictions</a:t>
            </a:r>
            <a:endParaRPr lang="ru-RU" sz="2400" b="1" dirty="0">
              <a:solidFill>
                <a:schemeClr val="bg1"/>
              </a:solidFill>
              <a:latin typeface="Kaspersky Sans" panose="020B0503050101040103" pitchFamily="34" charset="-52"/>
            </a:endParaRPr>
          </a:p>
        </p:txBody>
      </p:sp>
      <p:sp>
        <p:nvSpPr>
          <p:cNvPr id="3" name="Google Shape;165;p37">
            <a:extLst>
              <a:ext uri="{FF2B5EF4-FFF2-40B4-BE49-F238E27FC236}">
                <a16:creationId xmlns:a16="http://schemas.microsoft.com/office/drawing/2014/main" id="{65CF4948-66DE-D71E-2ECF-748B25983BF3}"/>
              </a:ext>
            </a:extLst>
          </p:cNvPr>
          <p:cNvSpPr txBox="1"/>
          <p:nvPr/>
        </p:nvSpPr>
        <p:spPr>
          <a:xfrm>
            <a:off x="503548" y="915566"/>
            <a:ext cx="7668852" cy="3274267"/>
          </a:xfrm>
          <a:prstGeom prst="rect">
            <a:avLst/>
          </a:prstGeom>
          <a:noFill/>
          <a:ln>
            <a:noFill/>
          </a:ln>
        </p:spPr>
        <p:txBody>
          <a:bodyPr spcFirstLastPara="1" wrap="square" lIns="0" tIns="0" rIns="0" bIns="0" anchor="t" anchorCtr="0">
            <a:noAutofit/>
          </a:bodyPr>
          <a:lstStyle/>
          <a:p>
            <a:pPr marL="254000" marR="0" lvl="0" indent="-247650" algn="l" defTabSz="914400" rtl="0" eaLnBrk="1" fontAlgn="auto" latinLnBrk="0" hangingPunct="1">
              <a:lnSpc>
                <a:spcPct val="120000"/>
              </a:lnSpc>
              <a:spcBef>
                <a:spcPts val="500"/>
              </a:spcBef>
              <a:spcAft>
                <a:spcPts val="0"/>
              </a:spcAft>
              <a:buClr>
                <a:srgbClr val="23D1AE"/>
              </a:buClr>
              <a:buSzPts val="1500"/>
              <a:buFont typeface="Arial"/>
              <a:buChar char="•"/>
              <a:tabLst/>
              <a:defRPr/>
            </a:pPr>
            <a:r>
              <a:rPr kumimoji="0" lang="en-US" sz="2000" b="0" i="0" u="none" strike="noStrike" kern="0" cap="none" spc="0" normalizeH="0" baseline="0" noProof="0" dirty="0">
                <a:ln>
                  <a:noFill/>
                </a:ln>
                <a:solidFill>
                  <a:srgbClr val="FFFFFF"/>
                </a:solidFill>
                <a:effectLst/>
                <a:uLnTx/>
                <a:uFillTx/>
                <a:latin typeface="Kaspersky Sans Display Semibold" panose="020B0003020000020004" charset="0"/>
                <a:sym typeface="Arial"/>
              </a:rPr>
              <a:t>Cyberwarfare will continue to play an important role</a:t>
            </a:r>
          </a:p>
          <a:p>
            <a:pPr marL="711200" lvl="1" indent="-247650">
              <a:lnSpc>
                <a:spcPct val="120000"/>
              </a:lnSpc>
              <a:spcBef>
                <a:spcPts val="500"/>
              </a:spcBef>
              <a:buClr>
                <a:srgbClr val="23D1AE"/>
              </a:buClr>
              <a:buSzPts val="1500"/>
              <a:buFont typeface="Arial"/>
              <a:buChar char="•"/>
              <a:defRPr/>
            </a:pPr>
            <a:r>
              <a:rPr lang="en-US" sz="2000" kern="0" dirty="0">
                <a:solidFill>
                  <a:srgbClr val="FFFFFF"/>
                </a:solidFill>
                <a:latin typeface="Kaspersky Sans Display Semibold" panose="020B0003020000020004" charset="0"/>
                <a:sym typeface="Arial"/>
              </a:rPr>
              <a:t>Expect disruptions, collateral damage, destructive attacks, DDoS</a:t>
            </a:r>
            <a:endParaRPr kumimoji="0" lang="en-US" sz="2000" b="0" i="0" u="none" strike="noStrike" kern="0" cap="none" spc="0" normalizeH="0" baseline="0" noProof="0" dirty="0">
              <a:ln>
                <a:noFill/>
              </a:ln>
              <a:solidFill>
                <a:srgbClr val="FFFFFF"/>
              </a:solidFill>
              <a:effectLst/>
              <a:uLnTx/>
              <a:uFillTx/>
              <a:latin typeface="Kaspersky Sans Display Semibold" panose="020B0003020000020004" charset="0"/>
              <a:sym typeface="Arial"/>
            </a:endParaRPr>
          </a:p>
          <a:p>
            <a:pPr marL="254000" marR="0" lvl="0" indent="-247650" algn="l" defTabSz="914400" rtl="0" eaLnBrk="1" fontAlgn="auto" latinLnBrk="0" hangingPunct="1">
              <a:lnSpc>
                <a:spcPct val="120000"/>
              </a:lnSpc>
              <a:spcBef>
                <a:spcPts val="500"/>
              </a:spcBef>
              <a:spcAft>
                <a:spcPts val="0"/>
              </a:spcAft>
              <a:buClr>
                <a:srgbClr val="23D1AE"/>
              </a:buClr>
              <a:buSzPts val="1500"/>
              <a:buFont typeface="Arial"/>
              <a:buChar char="•"/>
              <a:tabLst/>
              <a:defRPr/>
            </a:pPr>
            <a:r>
              <a:rPr kumimoji="0" lang="en-US" sz="2000" b="0" i="0" u="none" strike="noStrike" kern="0" cap="none" spc="0" normalizeH="0" baseline="0" noProof="0" dirty="0">
                <a:ln>
                  <a:noFill/>
                </a:ln>
                <a:solidFill>
                  <a:srgbClr val="FFFFFF"/>
                </a:solidFill>
                <a:effectLst/>
                <a:uLnTx/>
                <a:uFillTx/>
                <a:latin typeface="Kaspersky Sans Display Semibold" panose="020B0003020000020004" charset="0"/>
                <a:sym typeface="Arial"/>
              </a:rPr>
              <a:t>More supply chain attacks</a:t>
            </a:r>
            <a:r>
              <a:rPr lang="en-US" sz="2000" kern="0" dirty="0">
                <a:solidFill>
                  <a:srgbClr val="FFFFFF"/>
                </a:solidFill>
                <a:latin typeface="Kaspersky Sans Display Semibold" panose="020B0003020000020004" charset="0"/>
                <a:sym typeface="Arial"/>
              </a:rPr>
              <a:t> including open source repositories</a:t>
            </a:r>
          </a:p>
          <a:p>
            <a:pPr marL="254000" marR="0" lvl="0" indent="-247650" algn="l" defTabSz="914400" rtl="0" eaLnBrk="1" fontAlgn="auto" latinLnBrk="0" hangingPunct="1">
              <a:lnSpc>
                <a:spcPct val="120000"/>
              </a:lnSpc>
              <a:spcBef>
                <a:spcPts val="500"/>
              </a:spcBef>
              <a:spcAft>
                <a:spcPts val="0"/>
              </a:spcAft>
              <a:buClr>
                <a:srgbClr val="23D1AE"/>
              </a:buClr>
              <a:buSzPts val="1500"/>
              <a:buFont typeface="Arial"/>
              <a:buChar char="•"/>
              <a:tabLst/>
              <a:defRPr/>
            </a:pPr>
            <a:r>
              <a:rPr kumimoji="0" lang="en-US" sz="2000" b="0" i="0" u="none" strike="noStrike" kern="0" cap="none" spc="0" normalizeH="0" baseline="0" noProof="0" dirty="0">
                <a:ln>
                  <a:noFill/>
                </a:ln>
                <a:solidFill>
                  <a:srgbClr val="FFFFFF"/>
                </a:solidFill>
                <a:effectLst/>
                <a:uLnTx/>
                <a:uFillTx/>
                <a:latin typeface="Kaspersky Sans Display Semibold" panose="020B0003020000020004" charset="0"/>
                <a:sym typeface="Arial"/>
              </a:rPr>
              <a:t>W</a:t>
            </a:r>
            <a:r>
              <a:rPr lang="en-US" sz="2000" kern="0" dirty="0" err="1">
                <a:solidFill>
                  <a:srgbClr val="FFFFFF"/>
                </a:solidFill>
                <a:latin typeface="Kaspersky Sans Display Semibold" panose="020B0003020000020004" charset="0"/>
                <a:sym typeface="Arial"/>
              </a:rPr>
              <a:t>ork</a:t>
            </a:r>
            <a:r>
              <a:rPr lang="en-US" sz="2000" kern="0" dirty="0">
                <a:solidFill>
                  <a:srgbClr val="FFFFFF"/>
                </a:solidFill>
                <a:latin typeface="Kaspersky Sans Display Semibold" panose="020B0003020000020004" charset="0"/>
                <a:sym typeface="Arial"/>
              </a:rPr>
              <a:t> from home redefines the attack surface</a:t>
            </a:r>
          </a:p>
          <a:p>
            <a:pPr marL="254000" marR="0" lvl="0" indent="-247650" algn="l" defTabSz="914400" rtl="0" eaLnBrk="1" fontAlgn="auto" latinLnBrk="0" hangingPunct="1">
              <a:lnSpc>
                <a:spcPct val="120000"/>
              </a:lnSpc>
              <a:spcBef>
                <a:spcPts val="500"/>
              </a:spcBef>
              <a:spcAft>
                <a:spcPts val="0"/>
              </a:spcAft>
              <a:buClr>
                <a:srgbClr val="23D1AE"/>
              </a:buClr>
              <a:buSzPts val="1500"/>
              <a:buFont typeface="Arial"/>
              <a:buChar char="•"/>
              <a:tabLst/>
              <a:defRPr/>
            </a:pPr>
            <a:r>
              <a:rPr kumimoji="0" lang="en-US" sz="2000" b="0" i="0" u="none" strike="noStrike" kern="0" cap="none" spc="0" normalizeH="0" baseline="0" noProof="0" dirty="0">
                <a:ln>
                  <a:noFill/>
                </a:ln>
                <a:solidFill>
                  <a:srgbClr val="FFFFFF"/>
                </a:solidFill>
                <a:effectLst/>
                <a:uLnTx/>
                <a:uFillTx/>
                <a:latin typeface="Kaspersky Sans Display Semibold" panose="020B0003020000020004" charset="0"/>
                <a:sym typeface="Arial"/>
              </a:rPr>
              <a:t>“</a:t>
            </a:r>
            <a:r>
              <a:rPr kumimoji="0" lang="en-US" sz="2000" b="0" i="0" u="none" strike="noStrike" kern="0" cap="none" spc="0" normalizeH="0" baseline="0" noProof="0" dirty="0" err="1">
                <a:ln>
                  <a:noFill/>
                </a:ln>
                <a:solidFill>
                  <a:srgbClr val="FFFFFF"/>
                </a:solidFill>
                <a:effectLst/>
                <a:uLnTx/>
                <a:uFillTx/>
                <a:latin typeface="Kaspersky Sans Display Semibold" panose="020B0003020000020004" charset="0"/>
                <a:sym typeface="Arial"/>
              </a:rPr>
              <a:t>Pentester</a:t>
            </a:r>
            <a:r>
              <a:rPr kumimoji="0" lang="en-US" sz="2000" b="0" i="0" u="none" strike="noStrike" kern="0" cap="none" spc="0" normalizeH="0" baseline="0" noProof="0" dirty="0">
                <a:ln>
                  <a:noFill/>
                </a:ln>
                <a:solidFill>
                  <a:srgbClr val="FFFFFF"/>
                </a:solidFill>
                <a:effectLst/>
                <a:uLnTx/>
                <a:uFillTx/>
                <a:latin typeface="Kaspersky Sans Display Semibold" panose="020B0003020000020004" charset="0"/>
                <a:sym typeface="Arial"/>
              </a:rPr>
              <a:t>++” level ransomware attacks, hacking collectives</a:t>
            </a:r>
          </a:p>
          <a:p>
            <a:pPr marL="254000" marR="0" lvl="0" indent="-247650" algn="l" defTabSz="914400" rtl="0" eaLnBrk="1" fontAlgn="auto" latinLnBrk="0" hangingPunct="1">
              <a:lnSpc>
                <a:spcPct val="120000"/>
              </a:lnSpc>
              <a:spcBef>
                <a:spcPts val="500"/>
              </a:spcBef>
              <a:spcAft>
                <a:spcPts val="0"/>
              </a:spcAft>
              <a:buClr>
                <a:srgbClr val="23D1AE"/>
              </a:buClr>
              <a:buSzPts val="1500"/>
              <a:buFont typeface="Arial"/>
              <a:buChar char="•"/>
              <a:tabLst/>
              <a:defRPr/>
            </a:pPr>
            <a:r>
              <a:rPr lang="en-US" sz="2000" kern="0" dirty="0">
                <a:solidFill>
                  <a:srgbClr val="FFFFFF"/>
                </a:solidFill>
                <a:latin typeface="Kaspersky Sans Display Semibold" panose="020B0003020000020004" charset="0"/>
                <a:sym typeface="Arial"/>
              </a:rPr>
              <a:t>Sophisticated attacks, low level infiltration</a:t>
            </a:r>
          </a:p>
          <a:p>
            <a:pPr marL="254000" marR="0" lvl="0" indent="-247650" algn="l" defTabSz="914400" rtl="0" eaLnBrk="1" fontAlgn="auto" latinLnBrk="0" hangingPunct="1">
              <a:lnSpc>
                <a:spcPct val="120000"/>
              </a:lnSpc>
              <a:spcBef>
                <a:spcPts val="500"/>
              </a:spcBef>
              <a:spcAft>
                <a:spcPts val="0"/>
              </a:spcAft>
              <a:buClr>
                <a:srgbClr val="23D1AE"/>
              </a:buClr>
              <a:buSzPts val="1500"/>
              <a:buFont typeface="Arial"/>
              <a:buChar char="•"/>
              <a:tabLst/>
              <a:defRPr/>
            </a:pPr>
            <a:r>
              <a:rPr lang="en-US" sz="2000" kern="0" dirty="0">
                <a:solidFill>
                  <a:srgbClr val="FFFFFF"/>
                </a:solidFill>
                <a:latin typeface="Kaspersky Sans Display Semibold" panose="020B0003020000020004" charset="0"/>
                <a:sym typeface="Arial"/>
              </a:rPr>
              <a:t>Living off the land</a:t>
            </a:r>
          </a:p>
          <a:p>
            <a:pPr marL="254000" marR="0" lvl="0" indent="-247650" algn="l" defTabSz="914400" rtl="0" eaLnBrk="1" fontAlgn="auto" latinLnBrk="0" hangingPunct="1">
              <a:lnSpc>
                <a:spcPct val="120000"/>
              </a:lnSpc>
              <a:spcBef>
                <a:spcPts val="500"/>
              </a:spcBef>
              <a:spcAft>
                <a:spcPts val="0"/>
              </a:spcAft>
              <a:buClr>
                <a:srgbClr val="23D1AE"/>
              </a:buClr>
              <a:buSzPts val="1500"/>
              <a:buFont typeface="Arial"/>
              <a:buChar char="•"/>
              <a:tabLst/>
              <a:defRPr/>
            </a:pPr>
            <a:r>
              <a:rPr lang="en-US" sz="2000" kern="0" dirty="0">
                <a:solidFill>
                  <a:srgbClr val="FFFFFF"/>
                </a:solidFill>
                <a:latin typeface="Kaspersky Sans Display Semibold" panose="020B0003020000020004" charset="0"/>
                <a:sym typeface="Arial"/>
              </a:rPr>
              <a:t>Cloud attacks, 2FA bypass, 2FA fatigue</a:t>
            </a:r>
          </a:p>
          <a:p>
            <a:pPr marL="254000" marR="0" lvl="0" indent="-247650" algn="l" defTabSz="914400" rtl="0" eaLnBrk="1" fontAlgn="auto" latinLnBrk="0" hangingPunct="1">
              <a:lnSpc>
                <a:spcPct val="120000"/>
              </a:lnSpc>
              <a:spcBef>
                <a:spcPts val="500"/>
              </a:spcBef>
              <a:spcAft>
                <a:spcPts val="0"/>
              </a:spcAft>
              <a:buClr>
                <a:srgbClr val="23D1AE"/>
              </a:buClr>
              <a:buSzPts val="1500"/>
              <a:buFont typeface="Arial"/>
              <a:buChar char="•"/>
              <a:tabLst/>
              <a:defRPr/>
            </a:pPr>
            <a:endParaRPr kumimoji="0" sz="2000" b="0" i="0" u="none" strike="noStrike" kern="0" cap="none" spc="0" normalizeH="0" baseline="0" noProof="0" dirty="0">
              <a:ln>
                <a:noFill/>
              </a:ln>
              <a:solidFill>
                <a:srgbClr val="FFFFFF"/>
              </a:solidFill>
              <a:effectLst/>
              <a:uLnTx/>
              <a:uFillTx/>
              <a:latin typeface="Kaspersky Sans Display Semibold" panose="020B0003020000020004" charset="0"/>
              <a:sym typeface="Arial"/>
            </a:endParaRPr>
          </a:p>
        </p:txBody>
      </p:sp>
    </p:spTree>
    <p:extLst>
      <p:ext uri="{BB962C8B-B14F-4D97-AF65-F5344CB8AC3E}">
        <p14:creationId xmlns:p14="http://schemas.microsoft.com/office/powerpoint/2010/main" val="146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225417"/>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848BD3-644D-0273-4E18-A77D86631183}"/>
              </a:ext>
            </a:extLst>
          </p:cNvPr>
          <p:cNvSpPr>
            <a:spLocks noGrp="1"/>
          </p:cNvSpPr>
          <p:nvPr>
            <p:ph type="title"/>
          </p:nvPr>
        </p:nvSpPr>
        <p:spPr>
          <a:xfrm>
            <a:off x="1259632" y="2214246"/>
            <a:ext cx="6624736" cy="715008"/>
          </a:xfrm>
        </p:spPr>
        <p:txBody>
          <a:bodyPr>
            <a:normAutofit fontScale="90000"/>
          </a:bodyPr>
          <a:lstStyle/>
          <a:p>
            <a:pPr algn="ctr">
              <a:defRPr/>
            </a:pPr>
            <a:r>
              <a:rPr lang="en-US" dirty="0">
                <a:ea typeface="+mn-ea"/>
                <a:cs typeface="+mn-cs"/>
              </a:rPr>
              <a:t>DDoS Attacks</a:t>
            </a:r>
          </a:p>
        </p:txBody>
      </p:sp>
    </p:spTree>
    <p:extLst>
      <p:ext uri="{BB962C8B-B14F-4D97-AF65-F5344CB8AC3E}">
        <p14:creationId xmlns:p14="http://schemas.microsoft.com/office/powerpoint/2010/main" val="4137136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8840E1-CF69-DF4D-50A5-B911FCAF0146}"/>
              </a:ext>
            </a:extLst>
          </p:cNvPr>
          <p:cNvSpPr>
            <a:spLocks noGrp="1"/>
          </p:cNvSpPr>
          <p:nvPr>
            <p:ph type="body" sz="quarter" idx="18"/>
          </p:nvPr>
        </p:nvSpPr>
        <p:spPr>
          <a:xfrm>
            <a:off x="557554" y="2202709"/>
            <a:ext cx="8028892" cy="738082"/>
          </a:xfrm>
        </p:spPr>
        <p:txBody>
          <a:bodyPr/>
          <a:lstStyle/>
          <a:p>
            <a:pPr algn="ctr"/>
            <a:r>
              <a:rPr lang="en-US" dirty="0"/>
              <a:t>The curious case of a bookstore shop</a:t>
            </a:r>
          </a:p>
        </p:txBody>
      </p:sp>
    </p:spTree>
    <p:extLst>
      <p:ext uri="{BB962C8B-B14F-4D97-AF65-F5344CB8AC3E}">
        <p14:creationId xmlns:p14="http://schemas.microsoft.com/office/powerpoint/2010/main" val="2055202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8840E1-CF69-DF4D-50A5-B911FCAF0146}"/>
              </a:ext>
            </a:extLst>
          </p:cNvPr>
          <p:cNvSpPr>
            <a:spLocks noGrp="1"/>
          </p:cNvSpPr>
          <p:nvPr>
            <p:ph type="body" sz="quarter" idx="18"/>
          </p:nvPr>
        </p:nvSpPr>
        <p:spPr>
          <a:xfrm>
            <a:off x="323528" y="879562"/>
            <a:ext cx="8028892" cy="1692188"/>
          </a:xfrm>
        </p:spPr>
        <p:txBody>
          <a:bodyPr/>
          <a:lstStyle/>
          <a:p>
            <a:r>
              <a:rPr lang="en-US" dirty="0"/>
              <a:t>Blocking Firewall firmware upgrades </a:t>
            </a:r>
          </a:p>
          <a:p>
            <a:endParaRPr lang="en-US" dirty="0"/>
          </a:p>
          <a:p>
            <a:endParaRPr lang="en-US" dirty="0"/>
          </a:p>
        </p:txBody>
      </p:sp>
      <p:pic>
        <p:nvPicPr>
          <p:cNvPr id="3" name="Picture 2" descr="Text&#10;&#10;Description automatically generated">
            <a:extLst>
              <a:ext uri="{FF2B5EF4-FFF2-40B4-BE49-F238E27FC236}">
                <a16:creationId xmlns:a16="http://schemas.microsoft.com/office/drawing/2014/main" id="{8732EEF9-8B90-2FC7-EC16-B83BDA0D2F35}"/>
              </a:ext>
            </a:extLst>
          </p:cNvPr>
          <p:cNvPicPr>
            <a:picLocks noChangeAspect="1"/>
          </p:cNvPicPr>
          <p:nvPr/>
        </p:nvPicPr>
        <p:blipFill>
          <a:blip r:embed="rId2"/>
          <a:stretch>
            <a:fillRect/>
          </a:stretch>
        </p:blipFill>
        <p:spPr>
          <a:xfrm>
            <a:off x="304299" y="1887674"/>
            <a:ext cx="8535402" cy="1098122"/>
          </a:xfrm>
          <a:prstGeom prst="rect">
            <a:avLst/>
          </a:prstGeom>
        </p:spPr>
      </p:pic>
      <p:sp>
        <p:nvSpPr>
          <p:cNvPr id="2" name="Text Placeholder 4">
            <a:extLst>
              <a:ext uri="{FF2B5EF4-FFF2-40B4-BE49-F238E27FC236}">
                <a16:creationId xmlns:a16="http://schemas.microsoft.com/office/drawing/2014/main" id="{497FD8CB-4A26-9AC4-64D5-D45933C753E0}"/>
              </a:ext>
            </a:extLst>
          </p:cNvPr>
          <p:cNvSpPr txBox="1">
            <a:spLocks/>
          </p:cNvSpPr>
          <p:nvPr/>
        </p:nvSpPr>
        <p:spPr>
          <a:xfrm>
            <a:off x="304299" y="4013274"/>
            <a:ext cx="5861832" cy="756084"/>
          </a:xfrm>
          <a:prstGeom prst="rect">
            <a:avLst/>
          </a:prstGeom>
        </p:spPr>
        <p:txBody>
          <a:bodyPr/>
          <a:lstStyle>
            <a:lvl1pPr marL="0" indent="0" algn="l" defTabSz="914400" rtl="0" eaLnBrk="1" latinLnBrk="0" hangingPunct="1">
              <a:spcBef>
                <a:spcPts val="0"/>
              </a:spcBef>
              <a:buFont typeface="Arial" pitchFamily="34" charset="0"/>
              <a:buNone/>
              <a:defRPr sz="3500" kern="1200">
                <a:solidFill>
                  <a:schemeClr val="bg1"/>
                </a:solidFill>
                <a:latin typeface="Kaspersky Sans Display Semibold" panose="020B0003020000020004" pitchFamily="34" charset="0"/>
                <a:ea typeface="+mn-ea"/>
                <a:cs typeface="+mn-cs"/>
              </a:defRPr>
            </a:lvl1pPr>
            <a:lvl2pPr marL="0" indent="0" algn="l" defTabSz="914400" rtl="0" eaLnBrk="1" latinLnBrk="0" hangingPunct="1">
              <a:spcBef>
                <a:spcPts val="0"/>
              </a:spcBef>
              <a:buFont typeface="Arial" pitchFamily="34" charset="0"/>
              <a:buNone/>
              <a:defRPr sz="1500" b="1" kern="1200">
                <a:solidFill>
                  <a:schemeClr val="tx1"/>
                </a:solidFill>
                <a:latin typeface="+mn-lt"/>
                <a:ea typeface="+mn-ea"/>
                <a:cs typeface="+mn-cs"/>
              </a:defRPr>
            </a:lvl2pPr>
            <a:lvl3pPr marL="0" indent="0" algn="l" defTabSz="914400" rtl="0" eaLnBrk="1" latinLnBrk="0" hangingPunct="1">
              <a:spcBef>
                <a:spcPts val="0"/>
              </a:spcBef>
              <a:buFont typeface="Arial" pitchFamily="34" charset="0"/>
              <a:buNone/>
              <a:defRPr sz="1500" kern="1200">
                <a:solidFill>
                  <a:schemeClr val="tx1"/>
                </a:solidFill>
                <a:latin typeface="+mn-lt"/>
                <a:ea typeface="+mn-ea"/>
                <a:cs typeface="+mn-cs"/>
              </a:defRPr>
            </a:lvl3pPr>
            <a:lvl4pPr marL="0" indent="0" algn="l" defTabSz="914400" rtl="0" eaLnBrk="1" latinLnBrk="0" hangingPunct="1">
              <a:spcBef>
                <a:spcPts val="0"/>
              </a:spcBef>
              <a:buFont typeface="Arial" pitchFamily="34" charset="0"/>
              <a:buNone/>
              <a:defRPr sz="1500" b="1" kern="1200">
                <a:solidFill>
                  <a:schemeClr val="tx1"/>
                </a:solidFill>
                <a:latin typeface="+mn-lt"/>
                <a:ea typeface="+mn-ea"/>
                <a:cs typeface="+mn-cs"/>
              </a:defRPr>
            </a:lvl4pPr>
            <a:lvl5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10</a:t>
            </a:r>
            <a:r>
              <a:rPr lang="en-US" baseline="30000" dirty="0"/>
              <a:t>th</a:t>
            </a:r>
            <a:r>
              <a:rPr lang="en-US" dirty="0"/>
              <a:t> Oct - CVE-2022-40684</a:t>
            </a:r>
          </a:p>
          <a:p>
            <a:endParaRPr lang="en-US" dirty="0"/>
          </a:p>
          <a:p>
            <a:endParaRPr lang="en-US" dirty="0"/>
          </a:p>
        </p:txBody>
      </p:sp>
    </p:spTree>
    <p:extLst>
      <p:ext uri="{BB962C8B-B14F-4D97-AF65-F5344CB8AC3E}">
        <p14:creationId xmlns:p14="http://schemas.microsoft.com/office/powerpoint/2010/main" val="3181407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8840E1-CF69-DF4D-50A5-B911FCAF0146}"/>
              </a:ext>
            </a:extLst>
          </p:cNvPr>
          <p:cNvSpPr>
            <a:spLocks noGrp="1"/>
          </p:cNvSpPr>
          <p:nvPr>
            <p:ph type="body" sz="quarter" idx="18"/>
          </p:nvPr>
        </p:nvSpPr>
        <p:spPr>
          <a:xfrm>
            <a:off x="323528" y="879562"/>
            <a:ext cx="8028892" cy="1692188"/>
          </a:xfrm>
        </p:spPr>
        <p:txBody>
          <a:bodyPr/>
          <a:lstStyle/>
          <a:p>
            <a:r>
              <a:rPr lang="en-US" dirty="0"/>
              <a:t>Blocking Firewall firmware upgrades </a:t>
            </a:r>
          </a:p>
          <a:p>
            <a:endParaRPr lang="en-US" dirty="0"/>
          </a:p>
          <a:p>
            <a:endParaRPr lang="en-US" dirty="0"/>
          </a:p>
        </p:txBody>
      </p:sp>
      <p:pic>
        <p:nvPicPr>
          <p:cNvPr id="3" name="Picture 2" descr="Text&#10;&#10;Description automatically generated">
            <a:extLst>
              <a:ext uri="{FF2B5EF4-FFF2-40B4-BE49-F238E27FC236}">
                <a16:creationId xmlns:a16="http://schemas.microsoft.com/office/drawing/2014/main" id="{8732EEF9-8B90-2FC7-EC16-B83BDA0D2F35}"/>
              </a:ext>
            </a:extLst>
          </p:cNvPr>
          <p:cNvPicPr>
            <a:picLocks noChangeAspect="1"/>
          </p:cNvPicPr>
          <p:nvPr/>
        </p:nvPicPr>
        <p:blipFill>
          <a:blip r:embed="rId2"/>
          <a:stretch>
            <a:fillRect/>
          </a:stretch>
        </p:blipFill>
        <p:spPr>
          <a:xfrm>
            <a:off x="304299" y="1887674"/>
            <a:ext cx="8535402" cy="1098122"/>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E75AE47C-C60F-B3C9-D69B-B1D647A4682F}"/>
              </a:ext>
            </a:extLst>
          </p:cNvPr>
          <p:cNvPicPr>
            <a:picLocks noChangeAspect="1"/>
          </p:cNvPicPr>
          <p:nvPr/>
        </p:nvPicPr>
        <p:blipFill>
          <a:blip r:embed="rId3"/>
          <a:stretch>
            <a:fillRect/>
          </a:stretch>
        </p:blipFill>
        <p:spPr>
          <a:xfrm>
            <a:off x="503548" y="159482"/>
            <a:ext cx="8535402" cy="3841783"/>
          </a:xfrm>
          <a:prstGeom prst="rect">
            <a:avLst/>
          </a:prstGeom>
        </p:spPr>
      </p:pic>
    </p:spTree>
    <p:extLst>
      <p:ext uri="{BB962C8B-B14F-4D97-AF65-F5344CB8AC3E}">
        <p14:creationId xmlns:p14="http://schemas.microsoft.com/office/powerpoint/2010/main" val="4084041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8840E1-CF69-DF4D-50A5-B911FCAF0146}"/>
              </a:ext>
            </a:extLst>
          </p:cNvPr>
          <p:cNvSpPr>
            <a:spLocks noGrp="1"/>
          </p:cNvSpPr>
          <p:nvPr>
            <p:ph type="body" sz="quarter" idx="18"/>
          </p:nvPr>
        </p:nvSpPr>
        <p:spPr>
          <a:xfrm>
            <a:off x="323528" y="879562"/>
            <a:ext cx="8028892" cy="1692188"/>
          </a:xfrm>
        </p:spPr>
        <p:txBody>
          <a:bodyPr/>
          <a:lstStyle/>
          <a:p>
            <a:r>
              <a:rPr lang="en-US" dirty="0"/>
              <a:t>Blocking Firewall firmware upgrades </a:t>
            </a:r>
          </a:p>
          <a:p>
            <a:endParaRPr lang="en-US" dirty="0"/>
          </a:p>
          <a:p>
            <a:endParaRPr lang="en-US" dirty="0"/>
          </a:p>
        </p:txBody>
      </p:sp>
      <p:pic>
        <p:nvPicPr>
          <p:cNvPr id="3" name="Picture 2" descr="Text&#10;&#10;Description automatically generated">
            <a:extLst>
              <a:ext uri="{FF2B5EF4-FFF2-40B4-BE49-F238E27FC236}">
                <a16:creationId xmlns:a16="http://schemas.microsoft.com/office/drawing/2014/main" id="{8732EEF9-8B90-2FC7-EC16-B83BDA0D2F35}"/>
              </a:ext>
            </a:extLst>
          </p:cNvPr>
          <p:cNvPicPr>
            <a:picLocks noChangeAspect="1"/>
          </p:cNvPicPr>
          <p:nvPr/>
        </p:nvPicPr>
        <p:blipFill>
          <a:blip r:embed="rId2"/>
          <a:stretch>
            <a:fillRect/>
          </a:stretch>
        </p:blipFill>
        <p:spPr>
          <a:xfrm>
            <a:off x="304299" y="1887674"/>
            <a:ext cx="8535402" cy="1098122"/>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E75AE47C-C60F-B3C9-D69B-B1D647A4682F}"/>
              </a:ext>
            </a:extLst>
          </p:cNvPr>
          <p:cNvPicPr>
            <a:picLocks noChangeAspect="1"/>
          </p:cNvPicPr>
          <p:nvPr/>
        </p:nvPicPr>
        <p:blipFill>
          <a:blip r:embed="rId3"/>
          <a:stretch>
            <a:fillRect/>
          </a:stretch>
        </p:blipFill>
        <p:spPr>
          <a:xfrm>
            <a:off x="503548" y="159482"/>
            <a:ext cx="8535402" cy="3841783"/>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354E35B4-9B6F-BCB0-10DE-5F24916C761D}"/>
              </a:ext>
            </a:extLst>
          </p:cNvPr>
          <p:cNvPicPr>
            <a:picLocks noChangeAspect="1"/>
          </p:cNvPicPr>
          <p:nvPr/>
        </p:nvPicPr>
        <p:blipFill>
          <a:blip r:embed="rId4"/>
          <a:stretch>
            <a:fillRect/>
          </a:stretch>
        </p:blipFill>
        <p:spPr>
          <a:xfrm>
            <a:off x="0" y="735993"/>
            <a:ext cx="9144000" cy="3671513"/>
          </a:xfrm>
          <a:prstGeom prst="rect">
            <a:avLst/>
          </a:prstGeom>
        </p:spPr>
      </p:pic>
    </p:spTree>
    <p:extLst>
      <p:ext uri="{BB962C8B-B14F-4D97-AF65-F5344CB8AC3E}">
        <p14:creationId xmlns:p14="http://schemas.microsoft.com/office/powerpoint/2010/main" val="1030346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AD0777E-66D7-BF50-7E05-08BE4DEAD7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12" r="14446"/>
          <a:stretch/>
        </p:blipFill>
        <p:spPr bwMode="auto">
          <a:xfrm>
            <a:off x="5472100" y="159482"/>
            <a:ext cx="3456384" cy="482453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fontScale="90000"/>
          </a:bodyPr>
          <a:lstStyle/>
          <a:p>
            <a:r>
              <a:rPr lang="en-US" dirty="0"/>
              <a:t>Kaspersky’s international expertise</a:t>
            </a:r>
            <a:endParaRPr lang="ru-RU" dirty="0"/>
          </a:p>
        </p:txBody>
      </p:sp>
      <p:sp>
        <p:nvSpPr>
          <p:cNvPr id="3" name="Текст 2"/>
          <p:cNvSpPr>
            <a:spLocks noGrp="1"/>
          </p:cNvSpPr>
          <p:nvPr>
            <p:ph type="body" sz="quarter" idx="13"/>
          </p:nvPr>
        </p:nvSpPr>
        <p:spPr>
          <a:prstGeom prst="rect">
            <a:avLst/>
          </a:prstGeom>
        </p:spPr>
        <p:txBody>
          <a:bodyPr/>
          <a:lstStyle/>
          <a:p>
            <a:br>
              <a:rPr lang="en-US" dirty="0"/>
            </a:br>
            <a:r>
              <a:rPr lang="en-US" dirty="0" err="1"/>
              <a:t>GReAT</a:t>
            </a:r>
            <a:endParaRPr lang="x-none" dirty="0"/>
          </a:p>
        </p:txBody>
      </p:sp>
    </p:spTree>
    <p:extLst>
      <p:ext uri="{BB962C8B-B14F-4D97-AF65-F5344CB8AC3E}">
        <p14:creationId xmlns:p14="http://schemas.microsoft.com/office/powerpoint/2010/main" val="266482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BAC432-E027-EB1C-0BB6-23C80F85A596}"/>
              </a:ext>
            </a:extLst>
          </p:cNvPr>
          <p:cNvSpPr>
            <a:spLocks noGrp="1"/>
          </p:cNvSpPr>
          <p:nvPr>
            <p:ph type="body" sz="quarter" idx="19"/>
          </p:nvPr>
        </p:nvSpPr>
        <p:spPr/>
        <p:txBody>
          <a:bodyPr/>
          <a:lstStyle/>
          <a:p>
            <a:pPr>
              <a:spcBef>
                <a:spcPts val="0"/>
              </a:spcBef>
            </a:pPr>
            <a:r>
              <a:rPr lang="en-US" sz="3500" dirty="0">
                <a:solidFill>
                  <a:schemeClr val="bg1"/>
                </a:solidFill>
                <a:latin typeface="Kaspersky Sans Display Semibold" panose="020B0003020000020004" pitchFamily="34" charset="0"/>
              </a:rPr>
              <a:t>All from before</a:t>
            </a:r>
          </a:p>
          <a:p>
            <a:pPr>
              <a:spcBef>
                <a:spcPts val="0"/>
              </a:spcBef>
            </a:pPr>
            <a:endParaRPr lang="en-US" sz="3500" dirty="0">
              <a:solidFill>
                <a:schemeClr val="bg1"/>
              </a:solidFill>
              <a:latin typeface="Kaspersky Sans Display Semibold" panose="020B0003020000020004" pitchFamily="34" charset="0"/>
            </a:endParaRPr>
          </a:p>
          <a:p>
            <a:pPr>
              <a:spcBef>
                <a:spcPts val="0"/>
              </a:spcBef>
            </a:pPr>
            <a:r>
              <a:rPr lang="en-US" sz="3500" dirty="0">
                <a:solidFill>
                  <a:schemeClr val="bg1"/>
                </a:solidFill>
                <a:latin typeface="Kaspersky Sans Display Semibold" panose="020B0003020000020004" pitchFamily="34" charset="0"/>
              </a:rPr>
              <a:t>US</a:t>
            </a:r>
          </a:p>
          <a:p>
            <a:pPr>
              <a:spcBef>
                <a:spcPts val="0"/>
              </a:spcBef>
            </a:pPr>
            <a:r>
              <a:rPr lang="en-US" sz="3500" dirty="0">
                <a:solidFill>
                  <a:schemeClr val="bg1"/>
                </a:solidFill>
                <a:latin typeface="Kaspersky Sans Display Semibold" panose="020B0003020000020004" pitchFamily="34" charset="0"/>
              </a:rPr>
              <a:t>Europe</a:t>
            </a:r>
          </a:p>
        </p:txBody>
      </p:sp>
      <p:sp>
        <p:nvSpPr>
          <p:cNvPr id="5" name="Text Placeholder 4">
            <a:extLst>
              <a:ext uri="{FF2B5EF4-FFF2-40B4-BE49-F238E27FC236}">
                <a16:creationId xmlns:a16="http://schemas.microsoft.com/office/drawing/2014/main" id="{E18840E1-CF69-DF4D-50A5-B911FCAF0146}"/>
              </a:ext>
            </a:extLst>
          </p:cNvPr>
          <p:cNvSpPr>
            <a:spLocks noGrp="1"/>
          </p:cNvSpPr>
          <p:nvPr>
            <p:ph type="body" sz="quarter" idx="18"/>
          </p:nvPr>
        </p:nvSpPr>
        <p:spPr>
          <a:xfrm>
            <a:off x="323528" y="879562"/>
            <a:ext cx="3708412" cy="1692188"/>
          </a:xfrm>
        </p:spPr>
        <p:txBody>
          <a:bodyPr/>
          <a:lstStyle/>
          <a:p>
            <a:r>
              <a:rPr lang="en-US" dirty="0"/>
              <a:t>Balkanization nowadays</a:t>
            </a:r>
          </a:p>
          <a:p>
            <a:r>
              <a:rPr lang="en-US" dirty="0"/>
              <a:t>(some examples)</a:t>
            </a:r>
          </a:p>
        </p:txBody>
      </p:sp>
      <p:sp>
        <p:nvSpPr>
          <p:cNvPr id="2" name="Text Placeholder 4">
            <a:extLst>
              <a:ext uri="{FF2B5EF4-FFF2-40B4-BE49-F238E27FC236}">
                <a16:creationId xmlns:a16="http://schemas.microsoft.com/office/drawing/2014/main" id="{9C4CB1F2-959E-0515-6FE9-67E886281A54}"/>
              </a:ext>
            </a:extLst>
          </p:cNvPr>
          <p:cNvSpPr txBox="1">
            <a:spLocks/>
          </p:cNvSpPr>
          <p:nvPr/>
        </p:nvSpPr>
        <p:spPr>
          <a:xfrm>
            <a:off x="323528" y="3183818"/>
            <a:ext cx="3456384" cy="787154"/>
          </a:xfrm>
          <a:prstGeom prst="rect">
            <a:avLst/>
          </a:prstGeom>
        </p:spPr>
        <p:txBody>
          <a:bodyPr/>
          <a:lstStyle>
            <a:lvl1pPr marL="0" indent="0" algn="l" defTabSz="914400" rtl="0" eaLnBrk="1" latinLnBrk="0" hangingPunct="1">
              <a:spcBef>
                <a:spcPts val="0"/>
              </a:spcBef>
              <a:buFont typeface="Arial" pitchFamily="34" charset="0"/>
              <a:buNone/>
              <a:defRPr sz="3500" kern="1200">
                <a:solidFill>
                  <a:schemeClr val="bg1"/>
                </a:solidFill>
                <a:latin typeface="Kaspersky Sans Display Semibold" panose="020B0003020000020004" pitchFamily="34" charset="0"/>
                <a:ea typeface="+mn-ea"/>
                <a:cs typeface="+mn-cs"/>
              </a:defRPr>
            </a:lvl1pPr>
            <a:lvl2pPr marL="0" indent="0" algn="l" defTabSz="914400" rtl="0" eaLnBrk="1" latinLnBrk="0" hangingPunct="1">
              <a:spcBef>
                <a:spcPts val="0"/>
              </a:spcBef>
              <a:buFont typeface="Arial" pitchFamily="34" charset="0"/>
              <a:buNone/>
              <a:defRPr sz="1500" b="1" kern="1200">
                <a:solidFill>
                  <a:schemeClr val="tx1"/>
                </a:solidFill>
                <a:latin typeface="+mn-lt"/>
                <a:ea typeface="+mn-ea"/>
                <a:cs typeface="+mn-cs"/>
              </a:defRPr>
            </a:lvl2pPr>
            <a:lvl3pPr marL="0" indent="0" algn="l" defTabSz="914400" rtl="0" eaLnBrk="1" latinLnBrk="0" hangingPunct="1">
              <a:spcBef>
                <a:spcPts val="0"/>
              </a:spcBef>
              <a:buFont typeface="Arial" pitchFamily="34" charset="0"/>
              <a:buNone/>
              <a:defRPr sz="1500" kern="1200">
                <a:solidFill>
                  <a:schemeClr val="tx1"/>
                </a:solidFill>
                <a:latin typeface="+mn-lt"/>
                <a:ea typeface="+mn-ea"/>
                <a:cs typeface="+mn-cs"/>
              </a:defRPr>
            </a:lvl3pPr>
            <a:lvl4pPr marL="0" indent="0" algn="l" defTabSz="914400" rtl="0" eaLnBrk="1" latinLnBrk="0" hangingPunct="1">
              <a:spcBef>
                <a:spcPts val="0"/>
              </a:spcBef>
              <a:buFont typeface="Arial" pitchFamily="34" charset="0"/>
              <a:buNone/>
              <a:defRPr sz="1500" b="1" kern="1200">
                <a:solidFill>
                  <a:schemeClr val="tx1"/>
                </a:solidFill>
                <a:latin typeface="+mn-lt"/>
                <a:ea typeface="+mn-ea"/>
                <a:cs typeface="+mn-cs"/>
              </a:defRPr>
            </a:lvl4pPr>
            <a:lvl5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t>
            </a:r>
            <a:r>
              <a:rPr lang="en-US" dirty="0" err="1"/>
              <a:t>smth</a:t>
            </a:r>
            <a:r>
              <a:rPr lang="en-US" dirty="0"/>
              <a:t> new)</a:t>
            </a:r>
          </a:p>
        </p:txBody>
      </p:sp>
    </p:spTree>
    <p:extLst>
      <p:ext uri="{BB962C8B-B14F-4D97-AF65-F5344CB8AC3E}">
        <p14:creationId xmlns:p14="http://schemas.microsoft.com/office/powerpoint/2010/main" val="2985955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8734E7-995E-6451-ECD0-81AD274814B7}"/>
              </a:ext>
            </a:extLst>
          </p:cNvPr>
          <p:cNvSpPr>
            <a:spLocks noGrp="1"/>
          </p:cNvSpPr>
          <p:nvPr>
            <p:ph type="body" sz="quarter" idx="18"/>
          </p:nvPr>
        </p:nvSpPr>
        <p:spPr>
          <a:xfrm>
            <a:off x="2636946" y="681540"/>
            <a:ext cx="3870108" cy="1890210"/>
          </a:xfrm>
        </p:spPr>
        <p:txBody>
          <a:bodyPr/>
          <a:lstStyle/>
          <a:p>
            <a:pPr algn="ctr"/>
            <a:r>
              <a:rPr lang="en-US" sz="23900" dirty="0"/>
              <a:t>?</a:t>
            </a:r>
          </a:p>
        </p:txBody>
      </p:sp>
    </p:spTree>
    <p:extLst>
      <p:ext uri="{BB962C8B-B14F-4D97-AF65-F5344CB8AC3E}">
        <p14:creationId xmlns:p14="http://schemas.microsoft.com/office/powerpoint/2010/main" val="2280024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53CB596B-02B7-E521-839B-9BFC51CA4B7E}"/>
              </a:ext>
            </a:extLst>
          </p:cNvPr>
          <p:cNvSpPr txBox="1">
            <a:spLocks/>
          </p:cNvSpPr>
          <p:nvPr/>
        </p:nvSpPr>
        <p:spPr>
          <a:xfrm>
            <a:off x="1241630" y="519522"/>
            <a:ext cx="6660740" cy="18722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6600" dirty="0">
                <a:solidFill>
                  <a:schemeClr val="bg1"/>
                </a:solidFill>
              </a:rPr>
              <a:t>Communication</a:t>
            </a:r>
            <a:endParaRPr lang="en-US" sz="4000" dirty="0">
              <a:solidFill>
                <a:schemeClr val="bg1"/>
              </a:solidFill>
            </a:endParaRPr>
          </a:p>
          <a:p>
            <a:pPr marL="0" indent="0">
              <a:buNone/>
            </a:pPr>
            <a:endParaRPr lang="en-US" sz="4000" dirty="0">
              <a:solidFill>
                <a:schemeClr val="bg1"/>
              </a:solidFill>
            </a:endParaRPr>
          </a:p>
        </p:txBody>
      </p:sp>
      <p:sp>
        <p:nvSpPr>
          <p:cNvPr id="4" name="Freeform: Shape 3">
            <a:extLst>
              <a:ext uri="{FF2B5EF4-FFF2-40B4-BE49-F238E27FC236}">
                <a16:creationId xmlns:a16="http://schemas.microsoft.com/office/drawing/2014/main" id="{870B58C0-EA0F-F58D-6AD3-5A1E8504E4ED}"/>
              </a:ext>
            </a:extLst>
          </p:cNvPr>
          <p:cNvSpPr/>
          <p:nvPr/>
        </p:nvSpPr>
        <p:spPr>
          <a:xfrm>
            <a:off x="2948819" y="3151201"/>
            <a:ext cx="3102251" cy="1195902"/>
          </a:xfrm>
          <a:custGeom>
            <a:avLst/>
            <a:gdLst>
              <a:gd name="connsiteX0" fmla="*/ 105762 w 3102251"/>
              <a:gd name="connsiteY0" fmla="*/ 490918 h 1195902"/>
              <a:gd name="connsiteX1" fmla="*/ 2741345 w 3102251"/>
              <a:gd name="connsiteY1" fmla="*/ 490918 h 1195902"/>
              <a:gd name="connsiteX2" fmla="*/ 2428290 w 3102251"/>
              <a:gd name="connsiteY2" fmla="*/ 177863 h 1195902"/>
              <a:gd name="connsiteX3" fmla="*/ 2433567 w 3102251"/>
              <a:gd name="connsiteY3" fmla="*/ 28386 h 1195902"/>
              <a:gd name="connsiteX4" fmla="*/ 2577767 w 3102251"/>
              <a:gd name="connsiteY4" fmla="*/ 28386 h 1195902"/>
              <a:gd name="connsiteX5" fmla="*/ 3071321 w 3102251"/>
              <a:gd name="connsiteY5" fmla="*/ 521941 h 1195902"/>
              <a:gd name="connsiteX6" fmla="*/ 3071321 w 3102251"/>
              <a:gd name="connsiteY6" fmla="*/ 671418 h 1195902"/>
              <a:gd name="connsiteX7" fmla="*/ 2577767 w 3102251"/>
              <a:gd name="connsiteY7" fmla="*/ 1164973 h 1195902"/>
              <a:gd name="connsiteX8" fmla="*/ 2428290 w 3102251"/>
              <a:gd name="connsiteY8" fmla="*/ 1164973 h 1195902"/>
              <a:gd name="connsiteX9" fmla="*/ 2428290 w 3102251"/>
              <a:gd name="connsiteY9" fmla="*/ 1015496 h 1195902"/>
              <a:gd name="connsiteX10" fmla="*/ 2741345 w 3102251"/>
              <a:gd name="connsiteY10" fmla="*/ 702441 h 1195902"/>
              <a:gd name="connsiteX11" fmla="*/ 105762 w 3102251"/>
              <a:gd name="connsiteY11" fmla="*/ 702441 h 1195902"/>
              <a:gd name="connsiteX12" fmla="*/ 0 w 3102251"/>
              <a:gd name="connsiteY12" fmla="*/ 596680 h 1195902"/>
              <a:gd name="connsiteX13" fmla="*/ 105762 w 3102251"/>
              <a:gd name="connsiteY13" fmla="*/ 490918 h 119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251" h="1195902">
                <a:moveTo>
                  <a:pt x="105762" y="490918"/>
                </a:moveTo>
                <a:lnTo>
                  <a:pt x="2741345" y="490918"/>
                </a:lnTo>
                <a:lnTo>
                  <a:pt x="2428290" y="177863"/>
                </a:lnTo>
                <a:cubicBezTo>
                  <a:pt x="2388471" y="135128"/>
                  <a:pt x="2390833" y="68206"/>
                  <a:pt x="2433567" y="28386"/>
                </a:cubicBezTo>
                <a:cubicBezTo>
                  <a:pt x="2474183" y="-9462"/>
                  <a:pt x="2537151" y="-9462"/>
                  <a:pt x="2577767" y="28386"/>
                </a:cubicBezTo>
                <a:lnTo>
                  <a:pt x="3071321" y="521941"/>
                </a:lnTo>
                <a:cubicBezTo>
                  <a:pt x="3112561" y="563234"/>
                  <a:pt x="3112561" y="630125"/>
                  <a:pt x="3071321" y="671418"/>
                </a:cubicBezTo>
                <a:lnTo>
                  <a:pt x="2577767" y="1164973"/>
                </a:lnTo>
                <a:cubicBezTo>
                  <a:pt x="2536474" y="1206213"/>
                  <a:pt x="2469583" y="1206213"/>
                  <a:pt x="2428290" y="1164973"/>
                </a:cubicBezTo>
                <a:cubicBezTo>
                  <a:pt x="2387050" y="1123680"/>
                  <a:pt x="2387050" y="1056789"/>
                  <a:pt x="2428290" y="1015496"/>
                </a:cubicBezTo>
                <a:lnTo>
                  <a:pt x="2741345" y="702441"/>
                </a:lnTo>
                <a:lnTo>
                  <a:pt x="105762" y="702441"/>
                </a:lnTo>
                <a:cubicBezTo>
                  <a:pt x="47351" y="702441"/>
                  <a:pt x="0" y="655092"/>
                  <a:pt x="0" y="596680"/>
                </a:cubicBezTo>
                <a:cubicBezTo>
                  <a:pt x="0" y="538267"/>
                  <a:pt x="47351" y="490918"/>
                  <a:pt x="105762" y="490918"/>
                </a:cubicBezTo>
                <a:close/>
              </a:path>
            </a:pathLst>
          </a:custGeom>
          <a:solidFill>
            <a:schemeClr val="bg1"/>
          </a:solidFill>
          <a:ln w="35223" cap="flat">
            <a:noFill/>
            <a:prstDash val="solid"/>
            <a:miter/>
          </a:ln>
        </p:spPr>
        <p:txBody>
          <a:bodyPr rtlCol="0" anchor="ctr"/>
          <a:lstStyle/>
          <a:p>
            <a:endParaRPr lang="en-US"/>
          </a:p>
        </p:txBody>
      </p:sp>
    </p:spTree>
    <p:extLst>
      <p:ext uri="{BB962C8B-B14F-4D97-AF65-F5344CB8AC3E}">
        <p14:creationId xmlns:p14="http://schemas.microsoft.com/office/powerpoint/2010/main" val="56480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53CB596B-02B7-E521-839B-9BFC51CA4B7E}"/>
              </a:ext>
            </a:extLst>
          </p:cNvPr>
          <p:cNvSpPr txBox="1">
            <a:spLocks/>
          </p:cNvSpPr>
          <p:nvPr/>
        </p:nvSpPr>
        <p:spPr>
          <a:xfrm>
            <a:off x="1241630" y="519522"/>
            <a:ext cx="6660740" cy="18722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6600" dirty="0">
                <a:solidFill>
                  <a:schemeClr val="bg1"/>
                </a:solidFill>
              </a:rPr>
              <a:t>Communication</a:t>
            </a:r>
            <a:endParaRPr lang="en-US" sz="4000" dirty="0">
              <a:solidFill>
                <a:schemeClr val="bg1"/>
              </a:solidFill>
            </a:endParaRPr>
          </a:p>
          <a:p>
            <a:pPr marL="0" indent="0">
              <a:buNone/>
            </a:pPr>
            <a:endParaRPr lang="en-US" sz="4000" dirty="0">
              <a:solidFill>
                <a:schemeClr val="bg1"/>
              </a:solidFill>
            </a:endParaRPr>
          </a:p>
        </p:txBody>
      </p:sp>
      <p:pic>
        <p:nvPicPr>
          <p:cNvPr id="2" name="Graphic 1" descr="Transfer with solid fill">
            <a:extLst>
              <a:ext uri="{FF2B5EF4-FFF2-40B4-BE49-F238E27FC236}">
                <a16:creationId xmlns:a16="http://schemas.microsoft.com/office/drawing/2014/main" id="{DD4E6CE3-0EB0-A3F0-1518-4F06CE76A2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07804" y="1491630"/>
            <a:ext cx="3384376" cy="3384376"/>
          </a:xfrm>
          <a:prstGeom prst="rect">
            <a:avLst/>
          </a:prstGeom>
        </p:spPr>
      </p:pic>
    </p:spTree>
    <p:extLst>
      <p:ext uri="{BB962C8B-B14F-4D97-AF65-F5344CB8AC3E}">
        <p14:creationId xmlns:p14="http://schemas.microsoft.com/office/powerpoint/2010/main" val="1004149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BAC432-E027-EB1C-0BB6-23C80F85A596}"/>
              </a:ext>
            </a:extLst>
          </p:cNvPr>
          <p:cNvSpPr>
            <a:spLocks noGrp="1"/>
          </p:cNvSpPr>
          <p:nvPr>
            <p:ph type="body" sz="quarter" idx="19"/>
          </p:nvPr>
        </p:nvSpPr>
        <p:spPr>
          <a:xfrm>
            <a:off x="287524" y="1203598"/>
            <a:ext cx="8424936" cy="3672408"/>
          </a:xfrm>
        </p:spPr>
        <p:txBody>
          <a:bodyPr/>
          <a:lstStyle/>
          <a:p>
            <a:pPr>
              <a:spcBef>
                <a:spcPts val="0"/>
              </a:spcBef>
            </a:pPr>
            <a:r>
              <a:rPr lang="en-US" sz="3500" dirty="0">
                <a:solidFill>
                  <a:schemeClr val="bg1"/>
                </a:solidFill>
                <a:latin typeface="Kaspersky Sans Display Semibold" panose="020B0003020000020004" pitchFamily="34" charset="0"/>
              </a:rPr>
              <a:t>Communities working together</a:t>
            </a:r>
          </a:p>
          <a:p>
            <a:pPr>
              <a:spcBef>
                <a:spcPts val="0"/>
              </a:spcBef>
            </a:pPr>
            <a:endParaRPr lang="en-US" sz="3500" dirty="0">
              <a:solidFill>
                <a:schemeClr val="bg1"/>
              </a:solidFill>
              <a:latin typeface="Kaspersky Sans Display Semibold" panose="020B0003020000020004" pitchFamily="34" charset="0"/>
            </a:endParaRPr>
          </a:p>
          <a:p>
            <a:pPr>
              <a:spcBef>
                <a:spcPts val="0"/>
              </a:spcBef>
            </a:pPr>
            <a:r>
              <a:rPr lang="en-US" sz="3500" dirty="0">
                <a:solidFill>
                  <a:schemeClr val="bg1"/>
                </a:solidFill>
                <a:latin typeface="Kaspersky Sans Display Semibold" panose="020B0003020000020004" pitchFamily="34" charset="0"/>
              </a:rPr>
              <a:t>Industry cooperation</a:t>
            </a:r>
          </a:p>
          <a:p>
            <a:pPr>
              <a:spcBef>
                <a:spcPts val="0"/>
              </a:spcBef>
            </a:pPr>
            <a:endParaRPr lang="en-US" sz="3500" dirty="0">
              <a:solidFill>
                <a:schemeClr val="bg1"/>
              </a:solidFill>
              <a:latin typeface="Kaspersky Sans Display Semibold" panose="020B0003020000020004" pitchFamily="34" charset="0"/>
            </a:endParaRPr>
          </a:p>
          <a:p>
            <a:pPr>
              <a:spcBef>
                <a:spcPts val="0"/>
              </a:spcBef>
            </a:pPr>
            <a:r>
              <a:rPr lang="en-US" sz="3500" dirty="0">
                <a:solidFill>
                  <a:schemeClr val="bg1"/>
                </a:solidFill>
                <a:latin typeface="Kaspersky Sans Display Semibold" panose="020B0003020000020004" pitchFamily="34" charset="0"/>
              </a:rPr>
              <a:t>Partnership with private companies</a:t>
            </a:r>
          </a:p>
          <a:p>
            <a:pPr>
              <a:spcBef>
                <a:spcPts val="0"/>
              </a:spcBef>
            </a:pPr>
            <a:endParaRPr lang="en-US" sz="3500" dirty="0">
              <a:solidFill>
                <a:schemeClr val="bg1"/>
              </a:solidFill>
              <a:latin typeface="Kaspersky Sans Display Semibold" panose="020B0003020000020004" pitchFamily="34" charset="0"/>
            </a:endParaRPr>
          </a:p>
          <a:p>
            <a:pPr>
              <a:spcBef>
                <a:spcPts val="0"/>
              </a:spcBef>
            </a:pPr>
            <a:endParaRPr lang="en-US" sz="3500" dirty="0">
              <a:solidFill>
                <a:schemeClr val="bg1"/>
              </a:solidFill>
              <a:latin typeface="Kaspersky Sans Display Semibold" panose="020B0003020000020004" pitchFamily="34" charset="0"/>
            </a:endParaRPr>
          </a:p>
          <a:p>
            <a:pPr>
              <a:spcBef>
                <a:spcPts val="0"/>
              </a:spcBef>
            </a:pPr>
            <a:endParaRPr lang="en-US" sz="3500" dirty="0">
              <a:solidFill>
                <a:schemeClr val="bg1"/>
              </a:solidFill>
              <a:latin typeface="Kaspersky Sans Display Semibold" panose="020B0003020000020004" pitchFamily="34" charset="0"/>
            </a:endParaRPr>
          </a:p>
        </p:txBody>
      </p:sp>
      <p:sp>
        <p:nvSpPr>
          <p:cNvPr id="5" name="Text Placeholder 4">
            <a:extLst>
              <a:ext uri="{FF2B5EF4-FFF2-40B4-BE49-F238E27FC236}">
                <a16:creationId xmlns:a16="http://schemas.microsoft.com/office/drawing/2014/main" id="{E18840E1-CF69-DF4D-50A5-B911FCAF0146}"/>
              </a:ext>
            </a:extLst>
          </p:cNvPr>
          <p:cNvSpPr>
            <a:spLocks noGrp="1"/>
          </p:cNvSpPr>
          <p:nvPr>
            <p:ph type="body" sz="quarter" idx="18"/>
          </p:nvPr>
        </p:nvSpPr>
        <p:spPr>
          <a:xfrm>
            <a:off x="287524" y="409040"/>
            <a:ext cx="2556284" cy="650542"/>
          </a:xfrm>
        </p:spPr>
        <p:txBody>
          <a:bodyPr/>
          <a:lstStyle/>
          <a:p>
            <a:r>
              <a:rPr lang="en-US" dirty="0"/>
              <a:t>Solutions</a:t>
            </a:r>
          </a:p>
        </p:txBody>
      </p:sp>
    </p:spTree>
    <p:extLst>
      <p:ext uri="{BB962C8B-B14F-4D97-AF65-F5344CB8AC3E}">
        <p14:creationId xmlns:p14="http://schemas.microsoft.com/office/powerpoint/2010/main" val="3323731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53CB596B-02B7-E521-839B-9BFC51CA4B7E}"/>
              </a:ext>
            </a:extLst>
          </p:cNvPr>
          <p:cNvSpPr txBox="1">
            <a:spLocks/>
          </p:cNvSpPr>
          <p:nvPr/>
        </p:nvSpPr>
        <p:spPr>
          <a:xfrm>
            <a:off x="1241630" y="1869672"/>
            <a:ext cx="6660740" cy="140415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6600" dirty="0">
                <a:solidFill>
                  <a:schemeClr val="bg1"/>
                </a:solidFill>
              </a:rPr>
              <a:t>Break</a:t>
            </a:r>
            <a:endParaRPr lang="en-US" sz="4000" dirty="0">
              <a:solidFill>
                <a:schemeClr val="bg1"/>
              </a:solidFill>
            </a:endParaRPr>
          </a:p>
          <a:p>
            <a:pPr marL="0" indent="0">
              <a:buNone/>
            </a:pPr>
            <a:endParaRPr lang="en-US" sz="4000" dirty="0">
              <a:solidFill>
                <a:schemeClr val="bg1"/>
              </a:solidFill>
            </a:endParaRPr>
          </a:p>
        </p:txBody>
      </p:sp>
    </p:spTree>
    <p:extLst>
      <p:ext uri="{BB962C8B-B14F-4D97-AF65-F5344CB8AC3E}">
        <p14:creationId xmlns:p14="http://schemas.microsoft.com/office/powerpoint/2010/main" val="3746463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53CB596B-02B7-E521-839B-9BFC51CA4B7E}"/>
              </a:ext>
            </a:extLst>
          </p:cNvPr>
          <p:cNvSpPr txBox="1">
            <a:spLocks/>
          </p:cNvSpPr>
          <p:nvPr/>
        </p:nvSpPr>
        <p:spPr>
          <a:xfrm>
            <a:off x="1241630" y="1869672"/>
            <a:ext cx="6660740" cy="140415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6600" dirty="0">
                <a:solidFill>
                  <a:schemeClr val="bg1"/>
                </a:solidFill>
              </a:rPr>
              <a:t>the</a:t>
            </a:r>
            <a:endParaRPr lang="en-US" sz="4000" dirty="0">
              <a:solidFill>
                <a:schemeClr val="bg1"/>
              </a:solidFill>
            </a:endParaRPr>
          </a:p>
          <a:p>
            <a:pPr marL="0" indent="0">
              <a:buNone/>
            </a:pPr>
            <a:endParaRPr lang="en-US" sz="4000" dirty="0">
              <a:solidFill>
                <a:schemeClr val="bg1"/>
              </a:solidFill>
            </a:endParaRPr>
          </a:p>
        </p:txBody>
      </p:sp>
    </p:spTree>
    <p:extLst>
      <p:ext uri="{BB962C8B-B14F-4D97-AF65-F5344CB8AC3E}">
        <p14:creationId xmlns:p14="http://schemas.microsoft.com/office/powerpoint/2010/main" val="33462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53CB596B-02B7-E521-839B-9BFC51CA4B7E}"/>
              </a:ext>
            </a:extLst>
          </p:cNvPr>
          <p:cNvSpPr txBox="1">
            <a:spLocks/>
          </p:cNvSpPr>
          <p:nvPr/>
        </p:nvSpPr>
        <p:spPr>
          <a:xfrm>
            <a:off x="1241630" y="1869672"/>
            <a:ext cx="6660740" cy="140415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6600" dirty="0">
                <a:solidFill>
                  <a:schemeClr val="bg1"/>
                </a:solidFill>
              </a:rPr>
              <a:t>isolation</a:t>
            </a:r>
            <a:endParaRPr lang="en-US" sz="4000" dirty="0">
              <a:solidFill>
                <a:schemeClr val="bg1"/>
              </a:solidFill>
            </a:endParaRPr>
          </a:p>
          <a:p>
            <a:pPr marL="0" indent="0">
              <a:buNone/>
            </a:pPr>
            <a:endParaRPr lang="en-US" sz="4000" dirty="0">
              <a:solidFill>
                <a:schemeClr val="bg1"/>
              </a:solidFill>
            </a:endParaRPr>
          </a:p>
        </p:txBody>
      </p:sp>
    </p:spTree>
    <p:extLst>
      <p:ext uri="{BB962C8B-B14F-4D97-AF65-F5344CB8AC3E}">
        <p14:creationId xmlns:p14="http://schemas.microsoft.com/office/powerpoint/2010/main" val="159718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53CB596B-02B7-E521-839B-9BFC51CA4B7E}"/>
              </a:ext>
            </a:extLst>
          </p:cNvPr>
          <p:cNvSpPr txBox="1">
            <a:spLocks/>
          </p:cNvSpPr>
          <p:nvPr/>
        </p:nvSpPr>
        <p:spPr>
          <a:xfrm>
            <a:off x="1241630" y="1869672"/>
            <a:ext cx="6660740" cy="140415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6600" dirty="0">
                <a:solidFill>
                  <a:schemeClr val="bg1"/>
                </a:solidFill>
              </a:rPr>
              <a:t>barriers</a:t>
            </a:r>
            <a:endParaRPr lang="en-US" sz="4000" dirty="0">
              <a:solidFill>
                <a:schemeClr val="bg1"/>
              </a:solidFill>
            </a:endParaRPr>
          </a:p>
          <a:p>
            <a:pPr marL="0" indent="0">
              <a:buNone/>
            </a:pPr>
            <a:endParaRPr lang="en-US" sz="4000" dirty="0">
              <a:solidFill>
                <a:schemeClr val="bg1"/>
              </a:solidFill>
            </a:endParaRPr>
          </a:p>
        </p:txBody>
      </p:sp>
    </p:spTree>
    <p:extLst>
      <p:ext uri="{BB962C8B-B14F-4D97-AF65-F5344CB8AC3E}">
        <p14:creationId xmlns:p14="http://schemas.microsoft.com/office/powerpoint/2010/main" val="1257036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BAC432-E027-EB1C-0BB6-23C80F85A596}"/>
              </a:ext>
            </a:extLst>
          </p:cNvPr>
          <p:cNvSpPr>
            <a:spLocks noGrp="1"/>
          </p:cNvSpPr>
          <p:nvPr>
            <p:ph type="body" sz="quarter" idx="19"/>
          </p:nvPr>
        </p:nvSpPr>
        <p:spPr>
          <a:xfrm>
            <a:off x="287524" y="1203598"/>
            <a:ext cx="8424936" cy="3672408"/>
          </a:xfrm>
        </p:spPr>
        <p:txBody>
          <a:bodyPr/>
          <a:lstStyle/>
          <a:p>
            <a:pPr>
              <a:spcBef>
                <a:spcPts val="0"/>
              </a:spcBef>
            </a:pPr>
            <a:r>
              <a:rPr lang="en-US" sz="3500" dirty="0">
                <a:solidFill>
                  <a:schemeClr val="bg1"/>
                </a:solidFill>
                <a:latin typeface="Kaspersky Sans Display Semibold" panose="020B0003020000020004" pitchFamily="34" charset="0"/>
              </a:rPr>
              <a:t>Communities working together</a:t>
            </a:r>
          </a:p>
          <a:p>
            <a:pPr>
              <a:spcBef>
                <a:spcPts val="0"/>
              </a:spcBef>
            </a:pPr>
            <a:endParaRPr lang="en-US" sz="3500" dirty="0">
              <a:solidFill>
                <a:schemeClr val="bg1"/>
              </a:solidFill>
              <a:latin typeface="Kaspersky Sans Display Semibold" panose="020B0003020000020004" pitchFamily="34" charset="0"/>
            </a:endParaRPr>
          </a:p>
          <a:p>
            <a:pPr>
              <a:spcBef>
                <a:spcPts val="0"/>
              </a:spcBef>
            </a:pPr>
            <a:r>
              <a:rPr lang="en-US" sz="3500" dirty="0">
                <a:solidFill>
                  <a:schemeClr val="bg1"/>
                </a:solidFill>
                <a:latin typeface="Kaspersky Sans Display Semibold" panose="020B0003020000020004" pitchFamily="34" charset="0"/>
              </a:rPr>
              <a:t>Industry cooperation</a:t>
            </a:r>
          </a:p>
          <a:p>
            <a:pPr>
              <a:spcBef>
                <a:spcPts val="0"/>
              </a:spcBef>
            </a:pPr>
            <a:endParaRPr lang="en-US" sz="3500" dirty="0">
              <a:solidFill>
                <a:schemeClr val="bg1"/>
              </a:solidFill>
              <a:latin typeface="Kaspersky Sans Display Semibold" panose="020B0003020000020004" pitchFamily="34" charset="0"/>
            </a:endParaRPr>
          </a:p>
          <a:p>
            <a:pPr>
              <a:spcBef>
                <a:spcPts val="0"/>
              </a:spcBef>
            </a:pPr>
            <a:r>
              <a:rPr lang="en-US" sz="3500" dirty="0">
                <a:solidFill>
                  <a:schemeClr val="bg1"/>
                </a:solidFill>
                <a:latin typeface="Kaspersky Sans Display Semibold" panose="020B0003020000020004" pitchFamily="34" charset="0"/>
              </a:rPr>
              <a:t>Partnership with private companies</a:t>
            </a:r>
          </a:p>
          <a:p>
            <a:pPr>
              <a:spcBef>
                <a:spcPts val="0"/>
              </a:spcBef>
            </a:pPr>
            <a:endParaRPr lang="en-US" sz="3500" dirty="0">
              <a:solidFill>
                <a:schemeClr val="bg1"/>
              </a:solidFill>
              <a:latin typeface="Kaspersky Sans Display Semibold" panose="020B0003020000020004" pitchFamily="34" charset="0"/>
            </a:endParaRPr>
          </a:p>
          <a:p>
            <a:pPr>
              <a:spcBef>
                <a:spcPts val="0"/>
              </a:spcBef>
            </a:pPr>
            <a:r>
              <a:rPr lang="en-US" sz="3500" dirty="0">
                <a:solidFill>
                  <a:schemeClr val="bg1"/>
                </a:solidFill>
                <a:latin typeface="Kaspersky Sans Display Semibold" panose="020B0003020000020004" pitchFamily="34" charset="0"/>
              </a:rPr>
              <a:t>Break the isolation barriers</a:t>
            </a:r>
          </a:p>
          <a:p>
            <a:pPr>
              <a:spcBef>
                <a:spcPts val="0"/>
              </a:spcBef>
            </a:pPr>
            <a:endParaRPr lang="en-US" sz="3500" dirty="0">
              <a:solidFill>
                <a:schemeClr val="bg1"/>
              </a:solidFill>
              <a:latin typeface="Kaspersky Sans Display Semibold" panose="020B0003020000020004" pitchFamily="34" charset="0"/>
            </a:endParaRPr>
          </a:p>
          <a:p>
            <a:pPr>
              <a:spcBef>
                <a:spcPts val="0"/>
              </a:spcBef>
            </a:pPr>
            <a:endParaRPr lang="en-US" sz="3500" dirty="0">
              <a:solidFill>
                <a:schemeClr val="bg1"/>
              </a:solidFill>
              <a:latin typeface="Kaspersky Sans Display Semibold" panose="020B0003020000020004" pitchFamily="34" charset="0"/>
            </a:endParaRPr>
          </a:p>
        </p:txBody>
      </p:sp>
      <p:sp>
        <p:nvSpPr>
          <p:cNvPr id="5" name="Text Placeholder 4">
            <a:extLst>
              <a:ext uri="{FF2B5EF4-FFF2-40B4-BE49-F238E27FC236}">
                <a16:creationId xmlns:a16="http://schemas.microsoft.com/office/drawing/2014/main" id="{E18840E1-CF69-DF4D-50A5-B911FCAF0146}"/>
              </a:ext>
            </a:extLst>
          </p:cNvPr>
          <p:cNvSpPr>
            <a:spLocks noGrp="1"/>
          </p:cNvSpPr>
          <p:nvPr>
            <p:ph type="body" sz="quarter" idx="18"/>
          </p:nvPr>
        </p:nvSpPr>
        <p:spPr>
          <a:xfrm>
            <a:off x="287524" y="409040"/>
            <a:ext cx="2556284" cy="650542"/>
          </a:xfrm>
        </p:spPr>
        <p:txBody>
          <a:bodyPr/>
          <a:lstStyle/>
          <a:p>
            <a:r>
              <a:rPr lang="en-US" dirty="0"/>
              <a:t>Solutions</a:t>
            </a:r>
          </a:p>
        </p:txBody>
      </p:sp>
    </p:spTree>
    <p:extLst>
      <p:ext uri="{BB962C8B-B14F-4D97-AF65-F5344CB8AC3E}">
        <p14:creationId xmlns:p14="http://schemas.microsoft.com/office/powerpoint/2010/main" val="839471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Текст 2">
            <a:extLst>
              <a:ext uri="{FF2B5EF4-FFF2-40B4-BE49-F238E27FC236}">
                <a16:creationId xmlns:a16="http://schemas.microsoft.com/office/drawing/2014/main" id="{639341ED-E0A3-4747-88BB-3C768E1585F7}"/>
              </a:ext>
            </a:extLst>
          </p:cNvPr>
          <p:cNvSpPr txBox="1">
            <a:spLocks/>
          </p:cNvSpPr>
          <p:nvPr/>
        </p:nvSpPr>
        <p:spPr>
          <a:xfrm>
            <a:off x="179804" y="447514"/>
            <a:ext cx="8784391" cy="324036"/>
          </a:xfrm>
          <a:prstGeom prst="rect">
            <a:avLst/>
          </a:prstGeom>
        </p:spPr>
        <p:txBody>
          <a:bodyPr/>
          <a:lstStyle>
            <a:lvl1pPr marL="0" indent="0" algn="l" defTabSz="914400" rtl="0" eaLnBrk="1" latinLnBrk="0" hangingPunct="1">
              <a:spcBef>
                <a:spcPts val="0"/>
              </a:spcBef>
              <a:buFontTx/>
              <a:buNone/>
              <a:defRPr sz="1500" kern="1200">
                <a:solidFill>
                  <a:schemeClr val="bg1"/>
                </a:solidFill>
                <a:latin typeface="Kaspersky Sans" panose="020B0503050101040103" pitchFamily="34" charset="-52"/>
                <a:ea typeface="+mn-ea"/>
                <a:cs typeface="+mn-cs"/>
              </a:defRPr>
            </a:lvl1pPr>
            <a:lvl2pPr marL="0" indent="0" algn="l" defTabSz="914400" rtl="0" eaLnBrk="1" latinLnBrk="0" hangingPunct="1">
              <a:spcBef>
                <a:spcPts val="0"/>
              </a:spcBef>
              <a:buFont typeface="Arial" pitchFamily="34" charset="0"/>
              <a:buNone/>
              <a:defRPr sz="1500" b="1" kern="1200">
                <a:solidFill>
                  <a:schemeClr val="tx1"/>
                </a:solidFill>
                <a:latin typeface="+mn-lt"/>
                <a:ea typeface="+mn-ea"/>
                <a:cs typeface="+mn-cs"/>
              </a:defRPr>
            </a:lvl2pPr>
            <a:lvl3pPr marL="0" indent="0" algn="l" defTabSz="914400" rtl="0" eaLnBrk="1" latinLnBrk="0" hangingPunct="1">
              <a:spcBef>
                <a:spcPts val="0"/>
              </a:spcBef>
              <a:buFont typeface="Arial" pitchFamily="34" charset="0"/>
              <a:buNone/>
              <a:defRPr sz="1500" kern="1200">
                <a:solidFill>
                  <a:schemeClr val="tx1"/>
                </a:solidFill>
                <a:latin typeface="+mn-lt"/>
                <a:ea typeface="+mn-ea"/>
                <a:cs typeface="+mn-cs"/>
              </a:defRPr>
            </a:lvl3pPr>
            <a:lvl4pPr marL="0" indent="0" algn="l" defTabSz="914400" rtl="0" eaLnBrk="1" latinLnBrk="0" hangingPunct="1">
              <a:spcBef>
                <a:spcPts val="0"/>
              </a:spcBef>
              <a:buFont typeface="Arial" pitchFamily="34" charset="0"/>
              <a:buNone/>
              <a:defRPr sz="1500" b="1" kern="1200">
                <a:solidFill>
                  <a:schemeClr val="tx1"/>
                </a:solidFill>
                <a:latin typeface="+mn-lt"/>
                <a:ea typeface="+mn-ea"/>
                <a:cs typeface="+mn-cs"/>
              </a:defRPr>
            </a:lvl4pPr>
            <a:lvl5pPr marL="0" indent="0" algn="l" defTabSz="914400" rtl="0" eaLnBrk="1" latinLnBrk="0" hangingPunct="1">
              <a:spcBef>
                <a:spcPts val="0"/>
              </a:spcBef>
              <a:buFont typeface="Arial" pitchFamily="34" charset="0"/>
              <a:buNone/>
              <a:defRPr sz="15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Kaspersky Sans" panose="020B0503050101040103" pitchFamily="34" charset="-52"/>
                <a:ea typeface="+mn-ea"/>
                <a:cs typeface="+mn-cs"/>
                <a:sym typeface="Arial"/>
              </a:rPr>
              <a:t>The Global Research and Analysis Team</a:t>
            </a:r>
          </a:p>
        </p:txBody>
      </p:sp>
      <p:sp>
        <p:nvSpPr>
          <p:cNvPr id="14" name="TextBox 13">
            <a:extLst>
              <a:ext uri="{FF2B5EF4-FFF2-40B4-BE49-F238E27FC236}">
                <a16:creationId xmlns:a16="http://schemas.microsoft.com/office/drawing/2014/main" id="{D6AB7474-5ACA-4170-8599-8D62AE8CBD18}"/>
              </a:ext>
            </a:extLst>
          </p:cNvPr>
          <p:cNvSpPr txBox="1"/>
          <p:nvPr/>
        </p:nvSpPr>
        <p:spPr>
          <a:xfrm>
            <a:off x="287524" y="1167594"/>
            <a:ext cx="2628292" cy="3123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500"/>
              </a:spcBef>
              <a:spcAft>
                <a:spcPts val="500"/>
              </a:spcAft>
              <a:buClrTx/>
              <a:buSzTx/>
              <a:buFontTx/>
              <a:buNone/>
              <a:tabLst/>
              <a:defRPr/>
            </a:pPr>
            <a:r>
              <a:rPr kumimoji="0" lang="en-US" sz="1800" b="0" i="0" u="none" strike="noStrike" kern="1200" cap="none" spc="0" normalizeH="0" baseline="0" noProof="0" dirty="0">
                <a:ln>
                  <a:noFill/>
                </a:ln>
                <a:solidFill>
                  <a:srgbClr val="00A88E"/>
                </a:solidFill>
                <a:effectLst/>
                <a:uLnTx/>
                <a:uFillTx/>
                <a:latin typeface="Kaspersky Sans" panose="020B0503050101040103" pitchFamily="34" charset="77"/>
                <a:ea typeface="+mn-ea"/>
                <a:cs typeface="Arial"/>
                <a:sym typeface="Arial"/>
              </a:rPr>
              <a:t>Founded in 2008</a:t>
            </a:r>
          </a:p>
          <a:p>
            <a:pPr marL="0" marR="0" lvl="0" indent="0" algn="l" defTabSz="914400" rtl="0" eaLnBrk="1" fontAlgn="auto" latinLnBrk="0" hangingPunct="1">
              <a:lnSpc>
                <a:spcPct val="100000"/>
              </a:lnSpc>
              <a:spcBef>
                <a:spcPts val="500"/>
              </a:spcBef>
              <a:spcAft>
                <a:spcPts val="5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Kaspersky Sans" panose="020B0503050101040103" pitchFamily="34" charset="77"/>
                <a:ea typeface="+mn-ea"/>
                <a:cs typeface="Arial"/>
                <a:sym typeface="Arial"/>
              </a:rPr>
              <a:t>An elite group of researchers: Approx. 40 experts in 20 different countries</a:t>
            </a:r>
          </a:p>
          <a:p>
            <a:pPr marL="0" marR="0" lvl="0" indent="0" algn="l" defTabSz="914400" rtl="0" eaLnBrk="1" fontAlgn="auto" latinLnBrk="0" hangingPunct="1">
              <a:lnSpc>
                <a:spcPct val="100000"/>
              </a:lnSpc>
              <a:spcBef>
                <a:spcPts val="500"/>
              </a:spcBef>
              <a:spcAft>
                <a:spcPts val="5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Kaspersky Sans Light" panose="020B0303050101040103" pitchFamily="34" charset="77"/>
                <a:ea typeface="+mn-ea"/>
                <a:cs typeface="Arial"/>
                <a:sym typeface="Arial"/>
              </a:rPr>
              <a:t>Responsible for threat intelligence, research and innovation leadership</a:t>
            </a:r>
          </a:p>
          <a:p>
            <a:pPr marL="0" marR="0" lvl="0" indent="0" algn="l" defTabSz="914400" rtl="0" eaLnBrk="1" fontAlgn="auto" latinLnBrk="0" hangingPunct="1">
              <a:lnSpc>
                <a:spcPct val="100000"/>
              </a:lnSpc>
              <a:spcBef>
                <a:spcPts val="500"/>
              </a:spcBef>
              <a:spcAft>
                <a:spcPts val="5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Kaspersky Sans Light" panose="020B0303050101040103" pitchFamily="34" charset="77"/>
                <a:ea typeface="+mn-ea"/>
                <a:cs typeface="Arial"/>
                <a:sym typeface="Arial"/>
              </a:rPr>
              <a:t>Focused on Advanced Persistent Threats, critical infrastructure threats, financial threats, and sophisticated targeted attacks</a:t>
            </a:r>
            <a:endParaRPr kumimoji="0" lang="ru-RU" sz="1400" b="0" i="0" u="none" strike="noStrike" kern="1200" cap="none" spc="0" normalizeH="0" baseline="0" noProof="0" dirty="0">
              <a:ln>
                <a:noFill/>
              </a:ln>
              <a:solidFill>
                <a:srgbClr val="FFFFFF"/>
              </a:solidFill>
              <a:effectLst/>
              <a:uLnTx/>
              <a:uFillTx/>
              <a:latin typeface="Kaspersky Sans Light" panose="020B0303050101040103" pitchFamily="34" charset="77"/>
              <a:ea typeface="+mn-ea"/>
              <a:cs typeface="Arial"/>
              <a:sym typeface="Arial"/>
            </a:endParaRPr>
          </a:p>
        </p:txBody>
      </p:sp>
      <p:pic>
        <p:nvPicPr>
          <p:cNvPr id="15" name="Picture 14">
            <a:extLst>
              <a:ext uri="{FF2B5EF4-FFF2-40B4-BE49-F238E27FC236}">
                <a16:creationId xmlns:a16="http://schemas.microsoft.com/office/drawing/2014/main" id="{4986A30F-44EF-4D87-82F6-23E924CAE296}"/>
              </a:ext>
            </a:extLst>
          </p:cNvPr>
          <p:cNvPicPr>
            <a:picLocks noChangeAspect="1"/>
          </p:cNvPicPr>
          <p:nvPr/>
        </p:nvPicPr>
        <p:blipFill>
          <a:blip r:embed="rId2"/>
          <a:stretch>
            <a:fillRect/>
          </a:stretch>
        </p:blipFill>
        <p:spPr>
          <a:xfrm>
            <a:off x="2879812" y="301173"/>
            <a:ext cx="5876234" cy="4541154"/>
          </a:xfrm>
          <a:prstGeom prst="rect">
            <a:avLst/>
          </a:prstGeom>
        </p:spPr>
      </p:pic>
    </p:spTree>
    <p:extLst>
      <p:ext uri="{BB962C8B-B14F-4D97-AF65-F5344CB8AC3E}">
        <p14:creationId xmlns:p14="http://schemas.microsoft.com/office/powerpoint/2010/main" val="316982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8664-E547-D634-ECDD-EFBA72C58704}"/>
              </a:ext>
            </a:extLst>
          </p:cNvPr>
          <p:cNvSpPr>
            <a:spLocks noGrp="1"/>
          </p:cNvSpPr>
          <p:nvPr>
            <p:ph type="body" sz="quarter" idx="11"/>
          </p:nvPr>
        </p:nvSpPr>
        <p:spPr>
          <a:xfrm>
            <a:off x="863588" y="951571"/>
            <a:ext cx="7380820" cy="3600399"/>
          </a:xfrm>
        </p:spPr>
        <p:txBody>
          <a:bodyPr/>
          <a:lstStyle/>
          <a:p>
            <a:r>
              <a:rPr lang="en-US" sz="4000" dirty="0"/>
              <a:t>Those in power don’t have (enough) competence</a:t>
            </a:r>
          </a:p>
          <a:p>
            <a:endParaRPr lang="en-US" sz="4000" dirty="0"/>
          </a:p>
          <a:p>
            <a:r>
              <a:rPr lang="en-US" sz="4000" dirty="0"/>
              <a:t>Those with competence don’t have (enough) power</a:t>
            </a:r>
          </a:p>
        </p:txBody>
      </p:sp>
    </p:spTree>
    <p:extLst>
      <p:ext uri="{BB962C8B-B14F-4D97-AF65-F5344CB8AC3E}">
        <p14:creationId xmlns:p14="http://schemas.microsoft.com/office/powerpoint/2010/main" val="2817611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8664-E547-D634-ECDD-EFBA72C58704}"/>
              </a:ext>
            </a:extLst>
          </p:cNvPr>
          <p:cNvSpPr>
            <a:spLocks noGrp="1"/>
          </p:cNvSpPr>
          <p:nvPr>
            <p:ph type="body" sz="quarter" idx="11"/>
          </p:nvPr>
        </p:nvSpPr>
        <p:spPr>
          <a:xfrm>
            <a:off x="863588" y="951571"/>
            <a:ext cx="7380820" cy="3600399"/>
          </a:xfrm>
        </p:spPr>
        <p:txBody>
          <a:bodyPr/>
          <a:lstStyle/>
          <a:p>
            <a:r>
              <a:rPr lang="en-US" sz="4000" dirty="0"/>
              <a:t>Long term risks:</a:t>
            </a:r>
          </a:p>
          <a:p>
            <a:endParaRPr lang="en-US" sz="4000" dirty="0"/>
          </a:p>
          <a:p>
            <a:r>
              <a:rPr lang="en-US" sz="4000" dirty="0"/>
              <a:t>Slowly accepting</a:t>
            </a:r>
          </a:p>
          <a:p>
            <a:r>
              <a:rPr lang="en-US" sz="4000" dirty="0"/>
              <a:t>more &amp; more restrictions</a:t>
            </a:r>
          </a:p>
          <a:p>
            <a:endParaRPr lang="en-US" sz="4000" dirty="0"/>
          </a:p>
        </p:txBody>
      </p:sp>
    </p:spTree>
    <p:extLst>
      <p:ext uri="{BB962C8B-B14F-4D97-AF65-F5344CB8AC3E}">
        <p14:creationId xmlns:p14="http://schemas.microsoft.com/office/powerpoint/2010/main" val="1561021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BAC432-E027-EB1C-0BB6-23C80F85A596}"/>
              </a:ext>
            </a:extLst>
          </p:cNvPr>
          <p:cNvSpPr>
            <a:spLocks noGrp="1"/>
          </p:cNvSpPr>
          <p:nvPr>
            <p:ph type="body" sz="quarter" idx="19"/>
          </p:nvPr>
        </p:nvSpPr>
        <p:spPr>
          <a:xfrm>
            <a:off x="287524" y="1203598"/>
            <a:ext cx="8424936" cy="3672408"/>
          </a:xfrm>
        </p:spPr>
        <p:txBody>
          <a:bodyPr/>
          <a:lstStyle/>
          <a:p>
            <a:pPr>
              <a:spcBef>
                <a:spcPts val="0"/>
              </a:spcBef>
            </a:pPr>
            <a:endParaRPr lang="en-US" sz="3500" dirty="0">
              <a:solidFill>
                <a:schemeClr val="bg1"/>
              </a:solidFill>
              <a:latin typeface="Kaspersky Sans Display Semibold" panose="020B0003020000020004" pitchFamily="34" charset="0"/>
            </a:endParaRPr>
          </a:p>
          <a:p>
            <a:pPr>
              <a:spcBef>
                <a:spcPts val="0"/>
              </a:spcBef>
            </a:pPr>
            <a:r>
              <a:rPr lang="en-US" sz="3500" dirty="0">
                <a:solidFill>
                  <a:schemeClr val="bg1"/>
                </a:solidFill>
                <a:latin typeface="Kaspersky Sans Display Semibold" panose="020B0003020000020004" pitchFamily="34" charset="0"/>
              </a:rPr>
              <a:t>https://apti.ro</a:t>
            </a:r>
          </a:p>
          <a:p>
            <a:pPr>
              <a:spcBef>
                <a:spcPts val="0"/>
              </a:spcBef>
            </a:pPr>
            <a:endParaRPr lang="en-US" sz="3500" dirty="0">
              <a:solidFill>
                <a:schemeClr val="bg1"/>
              </a:solidFill>
              <a:latin typeface="Kaspersky Sans Display Semibold" panose="020B0003020000020004" pitchFamily="34" charset="0"/>
            </a:endParaRPr>
          </a:p>
          <a:p>
            <a:pPr>
              <a:spcBef>
                <a:spcPts val="0"/>
              </a:spcBef>
            </a:pPr>
            <a:r>
              <a:rPr lang="en-US" sz="3500" dirty="0">
                <a:solidFill>
                  <a:schemeClr val="bg1"/>
                </a:solidFill>
                <a:latin typeface="Kaspersky Sans Display Semibold" panose="020B0003020000020004" pitchFamily="34" charset="0"/>
              </a:rPr>
              <a:t>https://t.me/aptiromania</a:t>
            </a:r>
          </a:p>
          <a:p>
            <a:pPr>
              <a:spcBef>
                <a:spcPts val="0"/>
              </a:spcBef>
            </a:pPr>
            <a:endParaRPr lang="en-US" sz="3500" dirty="0">
              <a:solidFill>
                <a:schemeClr val="bg1"/>
              </a:solidFill>
              <a:latin typeface="Kaspersky Sans Display Semibold" panose="020B0003020000020004" pitchFamily="34" charset="0"/>
            </a:endParaRPr>
          </a:p>
        </p:txBody>
      </p:sp>
    </p:spTree>
    <p:extLst>
      <p:ext uri="{BB962C8B-B14F-4D97-AF65-F5344CB8AC3E}">
        <p14:creationId xmlns:p14="http://schemas.microsoft.com/office/powerpoint/2010/main" val="4158410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8664-E547-D634-ECDD-EFBA72C58704}"/>
              </a:ext>
            </a:extLst>
          </p:cNvPr>
          <p:cNvSpPr>
            <a:spLocks noGrp="1"/>
          </p:cNvSpPr>
          <p:nvPr>
            <p:ph type="body" sz="quarter" idx="11"/>
          </p:nvPr>
        </p:nvSpPr>
        <p:spPr>
          <a:xfrm>
            <a:off x="881590" y="1734657"/>
            <a:ext cx="7380820" cy="1674185"/>
          </a:xfrm>
        </p:spPr>
        <p:txBody>
          <a:bodyPr/>
          <a:lstStyle/>
          <a:p>
            <a:pPr algn="ctr"/>
            <a:r>
              <a:rPr lang="en-US" sz="4000" dirty="0"/>
              <a:t>Let’s start the debate!</a:t>
            </a:r>
          </a:p>
          <a:p>
            <a:pPr algn="ctr"/>
            <a:endParaRPr lang="en-US" sz="4000" dirty="0"/>
          </a:p>
          <a:p>
            <a:pPr algn="ctr"/>
            <a:r>
              <a:rPr lang="en-US" sz="4000" dirty="0"/>
              <a:t>@_xdanx</a:t>
            </a:r>
          </a:p>
        </p:txBody>
      </p:sp>
    </p:spTree>
    <p:extLst>
      <p:ext uri="{BB962C8B-B14F-4D97-AF65-F5344CB8AC3E}">
        <p14:creationId xmlns:p14="http://schemas.microsoft.com/office/powerpoint/2010/main" val="2628490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5">
            <a:extLst>
              <a:ext uri="{FF2B5EF4-FFF2-40B4-BE49-F238E27FC236}">
                <a16:creationId xmlns:a16="http://schemas.microsoft.com/office/drawing/2014/main" id="{F3CA338F-D144-BD99-C75A-FA876EB0555F}"/>
              </a:ext>
            </a:extLst>
          </p:cNvPr>
          <p:cNvGrpSpPr/>
          <p:nvPr/>
        </p:nvGrpSpPr>
        <p:grpSpPr>
          <a:xfrm>
            <a:off x="1098324" y="1162735"/>
            <a:ext cx="6949152" cy="3430290"/>
            <a:chOff x="241300" y="2724411"/>
            <a:chExt cx="7348538" cy="3627438"/>
          </a:xfrm>
        </p:grpSpPr>
        <p:sp>
          <p:nvSpPr>
            <p:cNvPr id="3" name="Freeform 198">
              <a:extLst>
                <a:ext uri="{FF2B5EF4-FFF2-40B4-BE49-F238E27FC236}">
                  <a16:creationId xmlns:a16="http://schemas.microsoft.com/office/drawing/2014/main" id="{DAFDA5B1-78E5-0B76-B0C7-83E0E41B017E}"/>
                </a:ext>
              </a:extLst>
            </p:cNvPr>
            <p:cNvSpPr>
              <a:spLocks/>
            </p:cNvSpPr>
            <p:nvPr/>
          </p:nvSpPr>
          <p:spPr bwMode="auto">
            <a:xfrm>
              <a:off x="1287463" y="4367474"/>
              <a:ext cx="622300" cy="387350"/>
            </a:xfrm>
            <a:custGeom>
              <a:avLst/>
              <a:gdLst>
                <a:gd name="T0" fmla="*/ 229 w 262"/>
                <a:gd name="T1" fmla="*/ 152 h 163"/>
                <a:gd name="T2" fmla="*/ 226 w 262"/>
                <a:gd name="T3" fmla="*/ 138 h 163"/>
                <a:gd name="T4" fmla="*/ 247 w 262"/>
                <a:gd name="T5" fmla="*/ 132 h 163"/>
                <a:gd name="T6" fmla="*/ 255 w 262"/>
                <a:gd name="T7" fmla="*/ 123 h 163"/>
                <a:gd name="T8" fmla="*/ 261 w 262"/>
                <a:gd name="T9" fmla="*/ 107 h 163"/>
                <a:gd name="T10" fmla="*/ 240 w 262"/>
                <a:gd name="T11" fmla="*/ 105 h 163"/>
                <a:gd name="T12" fmla="*/ 227 w 262"/>
                <a:gd name="T13" fmla="*/ 123 h 163"/>
                <a:gd name="T14" fmla="*/ 214 w 262"/>
                <a:gd name="T15" fmla="*/ 130 h 163"/>
                <a:gd name="T16" fmla="*/ 184 w 262"/>
                <a:gd name="T17" fmla="*/ 130 h 163"/>
                <a:gd name="T18" fmla="*/ 170 w 262"/>
                <a:gd name="T19" fmla="*/ 110 h 163"/>
                <a:gd name="T20" fmla="*/ 170 w 262"/>
                <a:gd name="T21" fmla="*/ 69 h 163"/>
                <a:gd name="T22" fmla="*/ 167 w 262"/>
                <a:gd name="T23" fmla="*/ 64 h 163"/>
                <a:gd name="T24" fmla="*/ 153 w 262"/>
                <a:gd name="T25" fmla="*/ 54 h 163"/>
                <a:gd name="T26" fmla="*/ 143 w 262"/>
                <a:gd name="T27" fmla="*/ 36 h 163"/>
                <a:gd name="T28" fmla="*/ 121 w 262"/>
                <a:gd name="T29" fmla="*/ 35 h 163"/>
                <a:gd name="T30" fmla="*/ 108 w 262"/>
                <a:gd name="T31" fmla="*/ 25 h 163"/>
                <a:gd name="T32" fmla="*/ 92 w 262"/>
                <a:gd name="T33" fmla="*/ 9 h 163"/>
                <a:gd name="T34" fmla="*/ 76 w 262"/>
                <a:gd name="T35" fmla="*/ 13 h 163"/>
                <a:gd name="T36" fmla="*/ 29 w 262"/>
                <a:gd name="T37" fmla="*/ 5 h 163"/>
                <a:gd name="T38" fmla="*/ 0 w 262"/>
                <a:gd name="T39" fmla="*/ 3 h 163"/>
                <a:gd name="T40" fmla="*/ 12 w 262"/>
                <a:gd name="T41" fmla="*/ 27 h 163"/>
                <a:gd name="T42" fmla="*/ 27 w 262"/>
                <a:gd name="T43" fmla="*/ 47 h 163"/>
                <a:gd name="T44" fmla="*/ 31 w 262"/>
                <a:gd name="T45" fmla="*/ 55 h 163"/>
                <a:gd name="T46" fmla="*/ 42 w 262"/>
                <a:gd name="T47" fmla="*/ 72 h 163"/>
                <a:gd name="T48" fmla="*/ 61 w 262"/>
                <a:gd name="T49" fmla="*/ 92 h 163"/>
                <a:gd name="T50" fmla="*/ 64 w 262"/>
                <a:gd name="T51" fmla="*/ 82 h 163"/>
                <a:gd name="T52" fmla="*/ 54 w 262"/>
                <a:gd name="T53" fmla="*/ 71 h 163"/>
                <a:gd name="T54" fmla="*/ 39 w 262"/>
                <a:gd name="T55" fmla="*/ 46 h 163"/>
                <a:gd name="T56" fmla="*/ 33 w 262"/>
                <a:gd name="T57" fmla="*/ 32 h 163"/>
                <a:gd name="T58" fmla="*/ 22 w 262"/>
                <a:gd name="T59" fmla="*/ 23 h 163"/>
                <a:gd name="T60" fmla="*/ 22 w 262"/>
                <a:gd name="T61" fmla="*/ 9 h 163"/>
                <a:gd name="T62" fmla="*/ 30 w 262"/>
                <a:gd name="T63" fmla="*/ 13 h 163"/>
                <a:gd name="T64" fmla="*/ 37 w 262"/>
                <a:gd name="T65" fmla="*/ 25 h 163"/>
                <a:gd name="T66" fmla="*/ 43 w 262"/>
                <a:gd name="T67" fmla="*/ 37 h 163"/>
                <a:gd name="T68" fmla="*/ 56 w 262"/>
                <a:gd name="T69" fmla="*/ 47 h 163"/>
                <a:gd name="T70" fmla="*/ 66 w 262"/>
                <a:gd name="T71" fmla="*/ 57 h 163"/>
                <a:gd name="T72" fmla="*/ 73 w 262"/>
                <a:gd name="T73" fmla="*/ 69 h 163"/>
                <a:gd name="T74" fmla="*/ 98 w 262"/>
                <a:gd name="T75" fmla="*/ 96 h 163"/>
                <a:gd name="T76" fmla="*/ 102 w 262"/>
                <a:gd name="T77" fmla="*/ 111 h 163"/>
                <a:gd name="T78" fmla="*/ 106 w 262"/>
                <a:gd name="T79" fmla="*/ 125 h 163"/>
                <a:gd name="T80" fmla="*/ 132 w 262"/>
                <a:gd name="T81" fmla="*/ 138 h 163"/>
                <a:gd name="T82" fmla="*/ 169 w 262"/>
                <a:gd name="T83" fmla="*/ 154 h 163"/>
                <a:gd name="T84" fmla="*/ 202 w 262"/>
                <a:gd name="T85" fmla="*/ 156 h 163"/>
                <a:gd name="T86" fmla="*/ 218 w 262"/>
                <a:gd name="T87" fmla="*/ 15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2" h="163">
                  <a:moveTo>
                    <a:pt x="218" y="154"/>
                  </a:moveTo>
                  <a:cubicBezTo>
                    <a:pt x="219" y="154"/>
                    <a:pt x="228" y="155"/>
                    <a:pt x="229" y="152"/>
                  </a:cubicBezTo>
                  <a:cubicBezTo>
                    <a:pt x="230" y="150"/>
                    <a:pt x="222" y="145"/>
                    <a:pt x="223" y="144"/>
                  </a:cubicBezTo>
                  <a:cubicBezTo>
                    <a:pt x="224" y="144"/>
                    <a:pt x="224" y="138"/>
                    <a:pt x="226" y="138"/>
                  </a:cubicBezTo>
                  <a:cubicBezTo>
                    <a:pt x="227" y="138"/>
                    <a:pt x="241" y="138"/>
                    <a:pt x="241" y="138"/>
                  </a:cubicBezTo>
                  <a:cubicBezTo>
                    <a:pt x="242" y="137"/>
                    <a:pt x="245" y="133"/>
                    <a:pt x="247" y="132"/>
                  </a:cubicBezTo>
                  <a:cubicBezTo>
                    <a:pt x="248" y="132"/>
                    <a:pt x="249" y="134"/>
                    <a:pt x="251" y="135"/>
                  </a:cubicBezTo>
                  <a:cubicBezTo>
                    <a:pt x="253" y="133"/>
                    <a:pt x="254" y="127"/>
                    <a:pt x="255" y="123"/>
                  </a:cubicBezTo>
                  <a:cubicBezTo>
                    <a:pt x="255" y="118"/>
                    <a:pt x="254" y="116"/>
                    <a:pt x="256" y="114"/>
                  </a:cubicBezTo>
                  <a:cubicBezTo>
                    <a:pt x="259" y="111"/>
                    <a:pt x="262" y="111"/>
                    <a:pt x="261" y="107"/>
                  </a:cubicBezTo>
                  <a:cubicBezTo>
                    <a:pt x="260" y="102"/>
                    <a:pt x="257" y="107"/>
                    <a:pt x="254" y="105"/>
                  </a:cubicBezTo>
                  <a:cubicBezTo>
                    <a:pt x="251" y="103"/>
                    <a:pt x="248" y="104"/>
                    <a:pt x="240" y="105"/>
                  </a:cubicBezTo>
                  <a:cubicBezTo>
                    <a:pt x="232" y="106"/>
                    <a:pt x="229" y="110"/>
                    <a:pt x="229" y="115"/>
                  </a:cubicBezTo>
                  <a:cubicBezTo>
                    <a:pt x="229" y="121"/>
                    <a:pt x="226" y="118"/>
                    <a:pt x="227" y="123"/>
                  </a:cubicBezTo>
                  <a:cubicBezTo>
                    <a:pt x="227" y="128"/>
                    <a:pt x="220" y="128"/>
                    <a:pt x="221" y="131"/>
                  </a:cubicBezTo>
                  <a:cubicBezTo>
                    <a:pt x="221" y="134"/>
                    <a:pt x="216" y="131"/>
                    <a:pt x="214" y="130"/>
                  </a:cubicBezTo>
                  <a:cubicBezTo>
                    <a:pt x="213" y="129"/>
                    <a:pt x="196" y="134"/>
                    <a:pt x="194" y="134"/>
                  </a:cubicBezTo>
                  <a:cubicBezTo>
                    <a:pt x="192" y="134"/>
                    <a:pt x="188" y="129"/>
                    <a:pt x="184" y="130"/>
                  </a:cubicBezTo>
                  <a:cubicBezTo>
                    <a:pt x="181" y="130"/>
                    <a:pt x="180" y="125"/>
                    <a:pt x="179" y="121"/>
                  </a:cubicBezTo>
                  <a:cubicBezTo>
                    <a:pt x="179" y="117"/>
                    <a:pt x="173" y="113"/>
                    <a:pt x="170" y="110"/>
                  </a:cubicBezTo>
                  <a:cubicBezTo>
                    <a:pt x="168" y="106"/>
                    <a:pt x="167" y="98"/>
                    <a:pt x="167" y="93"/>
                  </a:cubicBezTo>
                  <a:cubicBezTo>
                    <a:pt x="167" y="88"/>
                    <a:pt x="166" y="79"/>
                    <a:pt x="170" y="69"/>
                  </a:cubicBezTo>
                  <a:cubicBezTo>
                    <a:pt x="170" y="67"/>
                    <a:pt x="171" y="66"/>
                    <a:pt x="171" y="65"/>
                  </a:cubicBezTo>
                  <a:cubicBezTo>
                    <a:pt x="169" y="64"/>
                    <a:pt x="168" y="64"/>
                    <a:pt x="167" y="64"/>
                  </a:cubicBezTo>
                  <a:cubicBezTo>
                    <a:pt x="164" y="64"/>
                    <a:pt x="157" y="60"/>
                    <a:pt x="155" y="60"/>
                  </a:cubicBezTo>
                  <a:cubicBezTo>
                    <a:pt x="154" y="60"/>
                    <a:pt x="154" y="56"/>
                    <a:pt x="153" y="54"/>
                  </a:cubicBezTo>
                  <a:cubicBezTo>
                    <a:pt x="152" y="52"/>
                    <a:pt x="152" y="49"/>
                    <a:pt x="151" y="48"/>
                  </a:cubicBezTo>
                  <a:cubicBezTo>
                    <a:pt x="149" y="47"/>
                    <a:pt x="144" y="42"/>
                    <a:pt x="143" y="36"/>
                  </a:cubicBezTo>
                  <a:cubicBezTo>
                    <a:pt x="141" y="31"/>
                    <a:pt x="131" y="28"/>
                    <a:pt x="127" y="27"/>
                  </a:cubicBezTo>
                  <a:cubicBezTo>
                    <a:pt x="124" y="27"/>
                    <a:pt x="122" y="35"/>
                    <a:pt x="121" y="35"/>
                  </a:cubicBezTo>
                  <a:cubicBezTo>
                    <a:pt x="120" y="36"/>
                    <a:pt x="113" y="31"/>
                    <a:pt x="111" y="30"/>
                  </a:cubicBezTo>
                  <a:cubicBezTo>
                    <a:pt x="109" y="29"/>
                    <a:pt x="108" y="27"/>
                    <a:pt x="108" y="25"/>
                  </a:cubicBezTo>
                  <a:cubicBezTo>
                    <a:pt x="108" y="22"/>
                    <a:pt x="103" y="19"/>
                    <a:pt x="102" y="18"/>
                  </a:cubicBezTo>
                  <a:cubicBezTo>
                    <a:pt x="101" y="18"/>
                    <a:pt x="92" y="9"/>
                    <a:pt x="92" y="9"/>
                  </a:cubicBezTo>
                  <a:cubicBezTo>
                    <a:pt x="79" y="9"/>
                    <a:pt x="79" y="9"/>
                    <a:pt x="79" y="9"/>
                  </a:cubicBezTo>
                  <a:cubicBezTo>
                    <a:pt x="76" y="13"/>
                    <a:pt x="76" y="13"/>
                    <a:pt x="76" y="13"/>
                  </a:cubicBezTo>
                  <a:cubicBezTo>
                    <a:pt x="52" y="13"/>
                    <a:pt x="52" y="13"/>
                    <a:pt x="52" y="13"/>
                  </a:cubicBezTo>
                  <a:cubicBezTo>
                    <a:pt x="52" y="13"/>
                    <a:pt x="33" y="6"/>
                    <a:pt x="29" y="5"/>
                  </a:cubicBezTo>
                  <a:cubicBezTo>
                    <a:pt x="26" y="5"/>
                    <a:pt x="20" y="0"/>
                    <a:pt x="20" y="0"/>
                  </a:cubicBezTo>
                  <a:cubicBezTo>
                    <a:pt x="0" y="3"/>
                    <a:pt x="0" y="3"/>
                    <a:pt x="0" y="3"/>
                  </a:cubicBezTo>
                  <a:cubicBezTo>
                    <a:pt x="1" y="5"/>
                    <a:pt x="3" y="8"/>
                    <a:pt x="5" y="10"/>
                  </a:cubicBezTo>
                  <a:cubicBezTo>
                    <a:pt x="9" y="15"/>
                    <a:pt x="12" y="24"/>
                    <a:pt x="12" y="27"/>
                  </a:cubicBezTo>
                  <a:cubicBezTo>
                    <a:pt x="12" y="30"/>
                    <a:pt x="18" y="32"/>
                    <a:pt x="23" y="35"/>
                  </a:cubicBezTo>
                  <a:cubicBezTo>
                    <a:pt x="27" y="39"/>
                    <a:pt x="27" y="45"/>
                    <a:pt x="27" y="47"/>
                  </a:cubicBezTo>
                  <a:cubicBezTo>
                    <a:pt x="26" y="49"/>
                    <a:pt x="20" y="46"/>
                    <a:pt x="20" y="47"/>
                  </a:cubicBezTo>
                  <a:cubicBezTo>
                    <a:pt x="20" y="49"/>
                    <a:pt x="28" y="56"/>
                    <a:pt x="31" y="55"/>
                  </a:cubicBezTo>
                  <a:cubicBezTo>
                    <a:pt x="34" y="55"/>
                    <a:pt x="35" y="57"/>
                    <a:pt x="40" y="61"/>
                  </a:cubicBezTo>
                  <a:cubicBezTo>
                    <a:pt x="45" y="65"/>
                    <a:pt x="44" y="70"/>
                    <a:pt x="42" y="72"/>
                  </a:cubicBezTo>
                  <a:cubicBezTo>
                    <a:pt x="40" y="73"/>
                    <a:pt x="46" y="77"/>
                    <a:pt x="52" y="81"/>
                  </a:cubicBezTo>
                  <a:cubicBezTo>
                    <a:pt x="58" y="85"/>
                    <a:pt x="61" y="90"/>
                    <a:pt x="61" y="92"/>
                  </a:cubicBezTo>
                  <a:cubicBezTo>
                    <a:pt x="62" y="94"/>
                    <a:pt x="65" y="92"/>
                    <a:pt x="66" y="89"/>
                  </a:cubicBezTo>
                  <a:cubicBezTo>
                    <a:pt x="67" y="86"/>
                    <a:pt x="64" y="85"/>
                    <a:pt x="64" y="82"/>
                  </a:cubicBezTo>
                  <a:cubicBezTo>
                    <a:pt x="64" y="79"/>
                    <a:pt x="59" y="79"/>
                    <a:pt x="56" y="79"/>
                  </a:cubicBezTo>
                  <a:cubicBezTo>
                    <a:pt x="54" y="79"/>
                    <a:pt x="57" y="74"/>
                    <a:pt x="54" y="71"/>
                  </a:cubicBezTo>
                  <a:cubicBezTo>
                    <a:pt x="52" y="69"/>
                    <a:pt x="50" y="63"/>
                    <a:pt x="49" y="59"/>
                  </a:cubicBezTo>
                  <a:cubicBezTo>
                    <a:pt x="48" y="55"/>
                    <a:pt x="42" y="51"/>
                    <a:pt x="39" y="46"/>
                  </a:cubicBezTo>
                  <a:cubicBezTo>
                    <a:pt x="37" y="42"/>
                    <a:pt x="34" y="38"/>
                    <a:pt x="32" y="37"/>
                  </a:cubicBezTo>
                  <a:cubicBezTo>
                    <a:pt x="31" y="36"/>
                    <a:pt x="35" y="34"/>
                    <a:pt x="33" y="32"/>
                  </a:cubicBezTo>
                  <a:cubicBezTo>
                    <a:pt x="32" y="31"/>
                    <a:pt x="30" y="31"/>
                    <a:pt x="27" y="30"/>
                  </a:cubicBezTo>
                  <a:cubicBezTo>
                    <a:pt x="24" y="28"/>
                    <a:pt x="22" y="26"/>
                    <a:pt x="22" y="23"/>
                  </a:cubicBezTo>
                  <a:cubicBezTo>
                    <a:pt x="22" y="20"/>
                    <a:pt x="20" y="13"/>
                    <a:pt x="19" y="10"/>
                  </a:cubicBezTo>
                  <a:cubicBezTo>
                    <a:pt x="18" y="8"/>
                    <a:pt x="21" y="8"/>
                    <a:pt x="22" y="9"/>
                  </a:cubicBezTo>
                  <a:cubicBezTo>
                    <a:pt x="23" y="10"/>
                    <a:pt x="24" y="11"/>
                    <a:pt x="25" y="11"/>
                  </a:cubicBezTo>
                  <a:cubicBezTo>
                    <a:pt x="27" y="10"/>
                    <a:pt x="29" y="11"/>
                    <a:pt x="30" y="13"/>
                  </a:cubicBezTo>
                  <a:cubicBezTo>
                    <a:pt x="31" y="15"/>
                    <a:pt x="34" y="13"/>
                    <a:pt x="36" y="14"/>
                  </a:cubicBezTo>
                  <a:cubicBezTo>
                    <a:pt x="37" y="15"/>
                    <a:pt x="32" y="16"/>
                    <a:pt x="37" y="25"/>
                  </a:cubicBezTo>
                  <a:cubicBezTo>
                    <a:pt x="42" y="33"/>
                    <a:pt x="39" y="28"/>
                    <a:pt x="39" y="34"/>
                  </a:cubicBezTo>
                  <a:cubicBezTo>
                    <a:pt x="39" y="40"/>
                    <a:pt x="42" y="38"/>
                    <a:pt x="43" y="37"/>
                  </a:cubicBezTo>
                  <a:cubicBezTo>
                    <a:pt x="44" y="36"/>
                    <a:pt x="46" y="39"/>
                    <a:pt x="49" y="42"/>
                  </a:cubicBezTo>
                  <a:cubicBezTo>
                    <a:pt x="51" y="45"/>
                    <a:pt x="56" y="45"/>
                    <a:pt x="56" y="47"/>
                  </a:cubicBezTo>
                  <a:cubicBezTo>
                    <a:pt x="56" y="48"/>
                    <a:pt x="57" y="52"/>
                    <a:pt x="60" y="52"/>
                  </a:cubicBezTo>
                  <a:cubicBezTo>
                    <a:pt x="63" y="53"/>
                    <a:pt x="64" y="56"/>
                    <a:pt x="66" y="57"/>
                  </a:cubicBezTo>
                  <a:cubicBezTo>
                    <a:pt x="68" y="57"/>
                    <a:pt x="68" y="59"/>
                    <a:pt x="67" y="62"/>
                  </a:cubicBezTo>
                  <a:cubicBezTo>
                    <a:pt x="66" y="64"/>
                    <a:pt x="67" y="67"/>
                    <a:pt x="73" y="69"/>
                  </a:cubicBezTo>
                  <a:cubicBezTo>
                    <a:pt x="78" y="71"/>
                    <a:pt x="76" y="71"/>
                    <a:pt x="80" y="75"/>
                  </a:cubicBezTo>
                  <a:cubicBezTo>
                    <a:pt x="84" y="79"/>
                    <a:pt x="96" y="92"/>
                    <a:pt x="98" y="96"/>
                  </a:cubicBezTo>
                  <a:cubicBezTo>
                    <a:pt x="101" y="99"/>
                    <a:pt x="101" y="102"/>
                    <a:pt x="102" y="105"/>
                  </a:cubicBezTo>
                  <a:cubicBezTo>
                    <a:pt x="103" y="108"/>
                    <a:pt x="100" y="109"/>
                    <a:pt x="102" y="111"/>
                  </a:cubicBezTo>
                  <a:cubicBezTo>
                    <a:pt x="104" y="114"/>
                    <a:pt x="99" y="113"/>
                    <a:pt x="99" y="114"/>
                  </a:cubicBezTo>
                  <a:cubicBezTo>
                    <a:pt x="100" y="116"/>
                    <a:pt x="102" y="125"/>
                    <a:pt x="106" y="125"/>
                  </a:cubicBezTo>
                  <a:cubicBezTo>
                    <a:pt x="110" y="125"/>
                    <a:pt x="115" y="130"/>
                    <a:pt x="119" y="133"/>
                  </a:cubicBezTo>
                  <a:cubicBezTo>
                    <a:pt x="122" y="136"/>
                    <a:pt x="127" y="136"/>
                    <a:pt x="132" y="138"/>
                  </a:cubicBezTo>
                  <a:cubicBezTo>
                    <a:pt x="137" y="139"/>
                    <a:pt x="142" y="144"/>
                    <a:pt x="149" y="146"/>
                  </a:cubicBezTo>
                  <a:cubicBezTo>
                    <a:pt x="157" y="148"/>
                    <a:pt x="164" y="151"/>
                    <a:pt x="169" y="154"/>
                  </a:cubicBezTo>
                  <a:cubicBezTo>
                    <a:pt x="173" y="158"/>
                    <a:pt x="179" y="156"/>
                    <a:pt x="186" y="154"/>
                  </a:cubicBezTo>
                  <a:cubicBezTo>
                    <a:pt x="193" y="151"/>
                    <a:pt x="198" y="154"/>
                    <a:pt x="202" y="156"/>
                  </a:cubicBezTo>
                  <a:cubicBezTo>
                    <a:pt x="203" y="157"/>
                    <a:pt x="207" y="160"/>
                    <a:pt x="211" y="163"/>
                  </a:cubicBezTo>
                  <a:cubicBezTo>
                    <a:pt x="214" y="158"/>
                    <a:pt x="217" y="154"/>
                    <a:pt x="218" y="15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Freeform 170">
              <a:extLst>
                <a:ext uri="{FF2B5EF4-FFF2-40B4-BE49-F238E27FC236}">
                  <a16:creationId xmlns:a16="http://schemas.microsoft.com/office/drawing/2014/main" id="{26A6748E-E95C-E8C7-AE9E-F5F6BEB78C41}"/>
                </a:ext>
              </a:extLst>
            </p:cNvPr>
            <p:cNvSpPr>
              <a:spLocks/>
            </p:cNvSpPr>
            <p:nvPr/>
          </p:nvSpPr>
          <p:spPr bwMode="auto">
            <a:xfrm>
              <a:off x="3816351" y="3805499"/>
              <a:ext cx="182563" cy="209550"/>
            </a:xfrm>
            <a:custGeom>
              <a:avLst/>
              <a:gdLst>
                <a:gd name="T0" fmla="*/ 10 w 77"/>
                <a:gd name="T1" fmla="*/ 23 h 88"/>
                <a:gd name="T2" fmla="*/ 5 w 77"/>
                <a:gd name="T3" fmla="*/ 27 h 88"/>
                <a:gd name="T4" fmla="*/ 8 w 77"/>
                <a:gd name="T5" fmla="*/ 32 h 88"/>
                <a:gd name="T6" fmla="*/ 6 w 77"/>
                <a:gd name="T7" fmla="*/ 34 h 88"/>
                <a:gd name="T8" fmla="*/ 2 w 77"/>
                <a:gd name="T9" fmla="*/ 37 h 88"/>
                <a:gd name="T10" fmla="*/ 1 w 77"/>
                <a:gd name="T11" fmla="*/ 41 h 88"/>
                <a:gd name="T12" fmla="*/ 0 w 77"/>
                <a:gd name="T13" fmla="*/ 48 h 88"/>
                <a:gd name="T14" fmla="*/ 2 w 77"/>
                <a:gd name="T15" fmla="*/ 53 h 88"/>
                <a:gd name="T16" fmla="*/ 1 w 77"/>
                <a:gd name="T17" fmla="*/ 56 h 88"/>
                <a:gd name="T18" fmla="*/ 3 w 77"/>
                <a:gd name="T19" fmla="*/ 63 h 88"/>
                <a:gd name="T20" fmla="*/ 5 w 77"/>
                <a:gd name="T21" fmla="*/ 64 h 88"/>
                <a:gd name="T22" fmla="*/ 11 w 77"/>
                <a:gd name="T23" fmla="*/ 67 h 88"/>
                <a:gd name="T24" fmla="*/ 15 w 77"/>
                <a:gd name="T25" fmla="*/ 69 h 88"/>
                <a:gd name="T26" fmla="*/ 17 w 77"/>
                <a:gd name="T27" fmla="*/ 71 h 88"/>
                <a:gd name="T28" fmla="*/ 14 w 77"/>
                <a:gd name="T29" fmla="*/ 78 h 88"/>
                <a:gd name="T30" fmla="*/ 13 w 77"/>
                <a:gd name="T31" fmla="*/ 84 h 88"/>
                <a:gd name="T32" fmla="*/ 20 w 77"/>
                <a:gd name="T33" fmla="*/ 83 h 88"/>
                <a:gd name="T34" fmla="*/ 26 w 77"/>
                <a:gd name="T35" fmla="*/ 83 h 88"/>
                <a:gd name="T36" fmla="*/ 31 w 77"/>
                <a:gd name="T37" fmla="*/ 85 h 88"/>
                <a:gd name="T38" fmla="*/ 32 w 77"/>
                <a:gd name="T39" fmla="*/ 84 h 88"/>
                <a:gd name="T40" fmla="*/ 37 w 77"/>
                <a:gd name="T41" fmla="*/ 86 h 88"/>
                <a:gd name="T42" fmla="*/ 42 w 77"/>
                <a:gd name="T43" fmla="*/ 85 h 88"/>
                <a:gd name="T44" fmla="*/ 47 w 77"/>
                <a:gd name="T45" fmla="*/ 85 h 88"/>
                <a:gd name="T46" fmla="*/ 56 w 77"/>
                <a:gd name="T47" fmla="*/ 83 h 88"/>
                <a:gd name="T48" fmla="*/ 59 w 77"/>
                <a:gd name="T49" fmla="*/ 80 h 88"/>
                <a:gd name="T50" fmla="*/ 63 w 77"/>
                <a:gd name="T51" fmla="*/ 75 h 88"/>
                <a:gd name="T52" fmla="*/ 67 w 77"/>
                <a:gd name="T53" fmla="*/ 71 h 88"/>
                <a:gd name="T54" fmla="*/ 58 w 77"/>
                <a:gd name="T55" fmla="*/ 65 h 88"/>
                <a:gd name="T56" fmla="*/ 56 w 77"/>
                <a:gd name="T57" fmla="*/ 57 h 88"/>
                <a:gd name="T58" fmla="*/ 55 w 77"/>
                <a:gd name="T59" fmla="*/ 53 h 88"/>
                <a:gd name="T60" fmla="*/ 64 w 77"/>
                <a:gd name="T61" fmla="*/ 49 h 88"/>
                <a:gd name="T62" fmla="*/ 71 w 77"/>
                <a:gd name="T63" fmla="*/ 46 h 88"/>
                <a:gd name="T64" fmla="*/ 76 w 77"/>
                <a:gd name="T65" fmla="*/ 46 h 88"/>
                <a:gd name="T66" fmla="*/ 76 w 77"/>
                <a:gd name="T67" fmla="*/ 41 h 88"/>
                <a:gd name="T68" fmla="*/ 74 w 77"/>
                <a:gd name="T69" fmla="*/ 34 h 88"/>
                <a:gd name="T70" fmla="*/ 72 w 77"/>
                <a:gd name="T71" fmla="*/ 30 h 88"/>
                <a:gd name="T72" fmla="*/ 71 w 77"/>
                <a:gd name="T73" fmla="*/ 26 h 88"/>
                <a:gd name="T74" fmla="*/ 70 w 77"/>
                <a:gd name="T75" fmla="*/ 22 h 88"/>
                <a:gd name="T76" fmla="*/ 70 w 77"/>
                <a:gd name="T77" fmla="*/ 13 h 88"/>
                <a:gd name="T78" fmla="*/ 70 w 77"/>
                <a:gd name="T79" fmla="*/ 12 h 88"/>
                <a:gd name="T80" fmla="*/ 69 w 77"/>
                <a:gd name="T81" fmla="*/ 11 h 88"/>
                <a:gd name="T82" fmla="*/ 64 w 77"/>
                <a:gd name="T83" fmla="*/ 8 h 88"/>
                <a:gd name="T84" fmla="*/ 65 w 77"/>
                <a:gd name="T85" fmla="*/ 3 h 88"/>
                <a:gd name="T86" fmla="*/ 57 w 77"/>
                <a:gd name="T87" fmla="*/ 5 h 88"/>
                <a:gd name="T88" fmla="*/ 48 w 77"/>
                <a:gd name="T89" fmla="*/ 11 h 88"/>
                <a:gd name="T90" fmla="*/ 43 w 77"/>
                <a:gd name="T91" fmla="*/ 8 h 88"/>
                <a:gd name="T92" fmla="*/ 40 w 77"/>
                <a:gd name="T93" fmla="*/ 6 h 88"/>
                <a:gd name="T94" fmla="*/ 34 w 77"/>
                <a:gd name="T95" fmla="*/ 3 h 88"/>
                <a:gd name="T96" fmla="*/ 33 w 77"/>
                <a:gd name="T97" fmla="*/ 1 h 88"/>
                <a:gd name="T98" fmla="*/ 30 w 77"/>
                <a:gd name="T99" fmla="*/ 1 h 88"/>
                <a:gd name="T100" fmla="*/ 22 w 77"/>
                <a:gd name="T101" fmla="*/ 0 h 88"/>
                <a:gd name="T102" fmla="*/ 24 w 77"/>
                <a:gd name="T103" fmla="*/ 4 h 88"/>
                <a:gd name="T104" fmla="*/ 26 w 77"/>
                <a:gd name="T105" fmla="*/ 12 h 88"/>
                <a:gd name="T106" fmla="*/ 23 w 77"/>
                <a:gd name="T107" fmla="*/ 15 h 88"/>
                <a:gd name="T108" fmla="*/ 16 w 77"/>
                <a:gd name="T109" fmla="*/ 14 h 88"/>
                <a:gd name="T110" fmla="*/ 10 w 77"/>
                <a:gd name="T111" fmla="*/ 15 h 88"/>
                <a:gd name="T112" fmla="*/ 9 w 77"/>
                <a:gd name="T113" fmla="*/ 17 h 88"/>
                <a:gd name="T114" fmla="*/ 10 w 77"/>
                <a:gd name="T115"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 h="88">
                  <a:moveTo>
                    <a:pt x="10" y="23"/>
                  </a:moveTo>
                  <a:cubicBezTo>
                    <a:pt x="8" y="26"/>
                    <a:pt x="5" y="26"/>
                    <a:pt x="5" y="27"/>
                  </a:cubicBezTo>
                  <a:cubicBezTo>
                    <a:pt x="6" y="28"/>
                    <a:pt x="9" y="30"/>
                    <a:pt x="8" y="32"/>
                  </a:cubicBezTo>
                  <a:cubicBezTo>
                    <a:pt x="7" y="33"/>
                    <a:pt x="6" y="32"/>
                    <a:pt x="6" y="34"/>
                  </a:cubicBezTo>
                  <a:cubicBezTo>
                    <a:pt x="6" y="37"/>
                    <a:pt x="3" y="37"/>
                    <a:pt x="2" y="37"/>
                  </a:cubicBezTo>
                  <a:cubicBezTo>
                    <a:pt x="0" y="37"/>
                    <a:pt x="2" y="39"/>
                    <a:pt x="1" y="41"/>
                  </a:cubicBezTo>
                  <a:cubicBezTo>
                    <a:pt x="0" y="43"/>
                    <a:pt x="0" y="46"/>
                    <a:pt x="0" y="48"/>
                  </a:cubicBezTo>
                  <a:cubicBezTo>
                    <a:pt x="0" y="49"/>
                    <a:pt x="3" y="52"/>
                    <a:pt x="2" y="53"/>
                  </a:cubicBezTo>
                  <a:cubicBezTo>
                    <a:pt x="2" y="54"/>
                    <a:pt x="0" y="55"/>
                    <a:pt x="1" y="56"/>
                  </a:cubicBezTo>
                  <a:cubicBezTo>
                    <a:pt x="1" y="57"/>
                    <a:pt x="3" y="59"/>
                    <a:pt x="3" y="63"/>
                  </a:cubicBezTo>
                  <a:cubicBezTo>
                    <a:pt x="4" y="64"/>
                    <a:pt x="5" y="64"/>
                    <a:pt x="5" y="64"/>
                  </a:cubicBezTo>
                  <a:cubicBezTo>
                    <a:pt x="6" y="66"/>
                    <a:pt x="8" y="67"/>
                    <a:pt x="11" y="67"/>
                  </a:cubicBezTo>
                  <a:cubicBezTo>
                    <a:pt x="13" y="67"/>
                    <a:pt x="14" y="69"/>
                    <a:pt x="15" y="69"/>
                  </a:cubicBezTo>
                  <a:cubicBezTo>
                    <a:pt x="16" y="68"/>
                    <a:pt x="20" y="69"/>
                    <a:pt x="17" y="71"/>
                  </a:cubicBezTo>
                  <a:cubicBezTo>
                    <a:pt x="15" y="73"/>
                    <a:pt x="14" y="76"/>
                    <a:pt x="14" y="78"/>
                  </a:cubicBezTo>
                  <a:cubicBezTo>
                    <a:pt x="13" y="80"/>
                    <a:pt x="13" y="82"/>
                    <a:pt x="13" y="84"/>
                  </a:cubicBezTo>
                  <a:cubicBezTo>
                    <a:pt x="15" y="84"/>
                    <a:pt x="19" y="84"/>
                    <a:pt x="20" y="83"/>
                  </a:cubicBezTo>
                  <a:cubicBezTo>
                    <a:pt x="22" y="82"/>
                    <a:pt x="23" y="82"/>
                    <a:pt x="26" y="83"/>
                  </a:cubicBezTo>
                  <a:cubicBezTo>
                    <a:pt x="28" y="84"/>
                    <a:pt x="30" y="85"/>
                    <a:pt x="31" y="85"/>
                  </a:cubicBezTo>
                  <a:cubicBezTo>
                    <a:pt x="31" y="85"/>
                    <a:pt x="31" y="84"/>
                    <a:pt x="32" y="84"/>
                  </a:cubicBezTo>
                  <a:cubicBezTo>
                    <a:pt x="34" y="84"/>
                    <a:pt x="36" y="88"/>
                    <a:pt x="37" y="86"/>
                  </a:cubicBezTo>
                  <a:cubicBezTo>
                    <a:pt x="38" y="84"/>
                    <a:pt x="41" y="84"/>
                    <a:pt x="42" y="85"/>
                  </a:cubicBezTo>
                  <a:cubicBezTo>
                    <a:pt x="43" y="86"/>
                    <a:pt x="45" y="86"/>
                    <a:pt x="47" y="85"/>
                  </a:cubicBezTo>
                  <a:cubicBezTo>
                    <a:pt x="48" y="83"/>
                    <a:pt x="54" y="82"/>
                    <a:pt x="56" y="83"/>
                  </a:cubicBezTo>
                  <a:cubicBezTo>
                    <a:pt x="57" y="83"/>
                    <a:pt x="60" y="85"/>
                    <a:pt x="59" y="80"/>
                  </a:cubicBezTo>
                  <a:cubicBezTo>
                    <a:pt x="58" y="76"/>
                    <a:pt x="62" y="77"/>
                    <a:pt x="63" y="75"/>
                  </a:cubicBezTo>
                  <a:cubicBezTo>
                    <a:pt x="63" y="73"/>
                    <a:pt x="68" y="73"/>
                    <a:pt x="67" y="71"/>
                  </a:cubicBezTo>
                  <a:cubicBezTo>
                    <a:pt x="67" y="70"/>
                    <a:pt x="60" y="66"/>
                    <a:pt x="58" y="65"/>
                  </a:cubicBezTo>
                  <a:cubicBezTo>
                    <a:pt x="56" y="63"/>
                    <a:pt x="56" y="59"/>
                    <a:pt x="56" y="57"/>
                  </a:cubicBezTo>
                  <a:cubicBezTo>
                    <a:pt x="55" y="56"/>
                    <a:pt x="52" y="53"/>
                    <a:pt x="55" y="53"/>
                  </a:cubicBezTo>
                  <a:cubicBezTo>
                    <a:pt x="57" y="52"/>
                    <a:pt x="62" y="51"/>
                    <a:pt x="64" y="49"/>
                  </a:cubicBezTo>
                  <a:cubicBezTo>
                    <a:pt x="66" y="47"/>
                    <a:pt x="70" y="47"/>
                    <a:pt x="71" y="46"/>
                  </a:cubicBezTo>
                  <a:cubicBezTo>
                    <a:pt x="72" y="45"/>
                    <a:pt x="75" y="47"/>
                    <a:pt x="76" y="46"/>
                  </a:cubicBezTo>
                  <a:cubicBezTo>
                    <a:pt x="76" y="45"/>
                    <a:pt x="77" y="42"/>
                    <a:pt x="76" y="41"/>
                  </a:cubicBezTo>
                  <a:cubicBezTo>
                    <a:pt x="75" y="40"/>
                    <a:pt x="74" y="38"/>
                    <a:pt x="74" y="34"/>
                  </a:cubicBezTo>
                  <a:cubicBezTo>
                    <a:pt x="73" y="31"/>
                    <a:pt x="72" y="31"/>
                    <a:pt x="72" y="30"/>
                  </a:cubicBezTo>
                  <a:cubicBezTo>
                    <a:pt x="72" y="28"/>
                    <a:pt x="72" y="26"/>
                    <a:pt x="71" y="26"/>
                  </a:cubicBezTo>
                  <a:cubicBezTo>
                    <a:pt x="69" y="25"/>
                    <a:pt x="69" y="24"/>
                    <a:pt x="70" y="22"/>
                  </a:cubicBezTo>
                  <a:cubicBezTo>
                    <a:pt x="71" y="20"/>
                    <a:pt x="71" y="15"/>
                    <a:pt x="70" y="13"/>
                  </a:cubicBezTo>
                  <a:cubicBezTo>
                    <a:pt x="70" y="13"/>
                    <a:pt x="70" y="12"/>
                    <a:pt x="70" y="12"/>
                  </a:cubicBezTo>
                  <a:cubicBezTo>
                    <a:pt x="70" y="12"/>
                    <a:pt x="70" y="12"/>
                    <a:pt x="69" y="11"/>
                  </a:cubicBezTo>
                  <a:cubicBezTo>
                    <a:pt x="69" y="9"/>
                    <a:pt x="68" y="8"/>
                    <a:pt x="64" y="8"/>
                  </a:cubicBezTo>
                  <a:cubicBezTo>
                    <a:pt x="61" y="8"/>
                    <a:pt x="66" y="5"/>
                    <a:pt x="65" y="3"/>
                  </a:cubicBezTo>
                  <a:cubicBezTo>
                    <a:pt x="64" y="2"/>
                    <a:pt x="61" y="6"/>
                    <a:pt x="57" y="5"/>
                  </a:cubicBezTo>
                  <a:cubicBezTo>
                    <a:pt x="54" y="4"/>
                    <a:pt x="51" y="9"/>
                    <a:pt x="48" y="11"/>
                  </a:cubicBezTo>
                  <a:cubicBezTo>
                    <a:pt x="45" y="13"/>
                    <a:pt x="41" y="11"/>
                    <a:pt x="43" y="8"/>
                  </a:cubicBezTo>
                  <a:cubicBezTo>
                    <a:pt x="45" y="5"/>
                    <a:pt x="43" y="5"/>
                    <a:pt x="40" y="6"/>
                  </a:cubicBezTo>
                  <a:cubicBezTo>
                    <a:pt x="37" y="7"/>
                    <a:pt x="34" y="6"/>
                    <a:pt x="34" y="3"/>
                  </a:cubicBezTo>
                  <a:cubicBezTo>
                    <a:pt x="34" y="2"/>
                    <a:pt x="34" y="2"/>
                    <a:pt x="33" y="1"/>
                  </a:cubicBezTo>
                  <a:cubicBezTo>
                    <a:pt x="32" y="1"/>
                    <a:pt x="31" y="1"/>
                    <a:pt x="30" y="1"/>
                  </a:cubicBezTo>
                  <a:cubicBezTo>
                    <a:pt x="29" y="1"/>
                    <a:pt x="26" y="0"/>
                    <a:pt x="22" y="0"/>
                  </a:cubicBezTo>
                  <a:cubicBezTo>
                    <a:pt x="23" y="2"/>
                    <a:pt x="25" y="3"/>
                    <a:pt x="24" y="4"/>
                  </a:cubicBezTo>
                  <a:cubicBezTo>
                    <a:pt x="23" y="7"/>
                    <a:pt x="25" y="9"/>
                    <a:pt x="26" y="12"/>
                  </a:cubicBezTo>
                  <a:cubicBezTo>
                    <a:pt x="28" y="15"/>
                    <a:pt x="23" y="13"/>
                    <a:pt x="23" y="15"/>
                  </a:cubicBezTo>
                  <a:cubicBezTo>
                    <a:pt x="22" y="17"/>
                    <a:pt x="18" y="15"/>
                    <a:pt x="16" y="14"/>
                  </a:cubicBezTo>
                  <a:cubicBezTo>
                    <a:pt x="15" y="14"/>
                    <a:pt x="10" y="14"/>
                    <a:pt x="10" y="15"/>
                  </a:cubicBezTo>
                  <a:cubicBezTo>
                    <a:pt x="10" y="16"/>
                    <a:pt x="10" y="17"/>
                    <a:pt x="9" y="17"/>
                  </a:cubicBezTo>
                  <a:cubicBezTo>
                    <a:pt x="10" y="20"/>
                    <a:pt x="10" y="22"/>
                    <a:pt x="10" y="2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reeform 128">
              <a:extLst>
                <a:ext uri="{FF2B5EF4-FFF2-40B4-BE49-F238E27FC236}">
                  <a16:creationId xmlns:a16="http://schemas.microsoft.com/office/drawing/2014/main" id="{A90DC61E-EA4D-7F52-2F93-C7C9D3E58C14}"/>
                </a:ext>
              </a:extLst>
            </p:cNvPr>
            <p:cNvSpPr>
              <a:spLocks/>
            </p:cNvSpPr>
            <p:nvPr/>
          </p:nvSpPr>
          <p:spPr bwMode="auto">
            <a:xfrm>
              <a:off x="3979863" y="3802324"/>
              <a:ext cx="196850" cy="160338"/>
            </a:xfrm>
            <a:custGeom>
              <a:avLst/>
              <a:gdLst>
                <a:gd name="T0" fmla="*/ 1 w 83"/>
                <a:gd name="T1" fmla="*/ 14 h 67"/>
                <a:gd name="T2" fmla="*/ 1 w 83"/>
                <a:gd name="T3" fmla="*/ 23 h 67"/>
                <a:gd name="T4" fmla="*/ 2 w 83"/>
                <a:gd name="T5" fmla="*/ 27 h 67"/>
                <a:gd name="T6" fmla="*/ 3 w 83"/>
                <a:gd name="T7" fmla="*/ 31 h 67"/>
                <a:gd name="T8" fmla="*/ 5 w 83"/>
                <a:gd name="T9" fmla="*/ 35 h 67"/>
                <a:gd name="T10" fmla="*/ 7 w 83"/>
                <a:gd name="T11" fmla="*/ 42 h 67"/>
                <a:gd name="T12" fmla="*/ 7 w 83"/>
                <a:gd name="T13" fmla="*/ 46 h 67"/>
                <a:gd name="T14" fmla="*/ 12 w 83"/>
                <a:gd name="T15" fmla="*/ 49 h 67"/>
                <a:gd name="T16" fmla="*/ 18 w 83"/>
                <a:gd name="T17" fmla="*/ 53 h 67"/>
                <a:gd name="T18" fmla="*/ 22 w 83"/>
                <a:gd name="T19" fmla="*/ 55 h 67"/>
                <a:gd name="T20" fmla="*/ 27 w 83"/>
                <a:gd name="T21" fmla="*/ 54 h 67"/>
                <a:gd name="T22" fmla="*/ 29 w 83"/>
                <a:gd name="T23" fmla="*/ 57 h 67"/>
                <a:gd name="T24" fmla="*/ 35 w 83"/>
                <a:gd name="T25" fmla="*/ 58 h 67"/>
                <a:gd name="T26" fmla="*/ 39 w 83"/>
                <a:gd name="T27" fmla="*/ 64 h 67"/>
                <a:gd name="T28" fmla="*/ 44 w 83"/>
                <a:gd name="T29" fmla="*/ 63 h 67"/>
                <a:gd name="T30" fmla="*/ 51 w 83"/>
                <a:gd name="T31" fmla="*/ 64 h 67"/>
                <a:gd name="T32" fmla="*/ 58 w 83"/>
                <a:gd name="T33" fmla="*/ 64 h 67"/>
                <a:gd name="T34" fmla="*/ 65 w 83"/>
                <a:gd name="T35" fmla="*/ 66 h 67"/>
                <a:gd name="T36" fmla="*/ 70 w 83"/>
                <a:gd name="T37" fmla="*/ 67 h 67"/>
                <a:gd name="T38" fmla="*/ 70 w 83"/>
                <a:gd name="T39" fmla="*/ 62 h 67"/>
                <a:gd name="T40" fmla="*/ 78 w 83"/>
                <a:gd name="T41" fmla="*/ 54 h 67"/>
                <a:gd name="T42" fmla="*/ 82 w 83"/>
                <a:gd name="T43" fmla="*/ 50 h 67"/>
                <a:gd name="T44" fmla="*/ 78 w 83"/>
                <a:gd name="T45" fmla="*/ 42 h 67"/>
                <a:gd name="T46" fmla="*/ 78 w 83"/>
                <a:gd name="T47" fmla="*/ 35 h 67"/>
                <a:gd name="T48" fmla="*/ 75 w 83"/>
                <a:gd name="T49" fmla="*/ 30 h 67"/>
                <a:gd name="T50" fmla="*/ 80 w 83"/>
                <a:gd name="T51" fmla="*/ 26 h 67"/>
                <a:gd name="T52" fmla="*/ 79 w 83"/>
                <a:gd name="T53" fmla="*/ 18 h 67"/>
                <a:gd name="T54" fmla="*/ 78 w 83"/>
                <a:gd name="T55" fmla="*/ 12 h 67"/>
                <a:gd name="T56" fmla="*/ 71 w 83"/>
                <a:gd name="T57" fmla="*/ 7 h 67"/>
                <a:gd name="T58" fmla="*/ 71 w 83"/>
                <a:gd name="T59" fmla="*/ 7 h 67"/>
                <a:gd name="T60" fmla="*/ 49 w 83"/>
                <a:gd name="T61" fmla="*/ 6 h 67"/>
                <a:gd name="T62" fmla="*/ 44 w 83"/>
                <a:gd name="T63" fmla="*/ 4 h 67"/>
                <a:gd name="T64" fmla="*/ 40 w 83"/>
                <a:gd name="T65" fmla="*/ 7 h 67"/>
                <a:gd name="T66" fmla="*/ 36 w 83"/>
                <a:gd name="T67" fmla="*/ 1 h 67"/>
                <a:gd name="T68" fmla="*/ 17 w 83"/>
                <a:gd name="T69" fmla="*/ 7 h 67"/>
                <a:gd name="T70" fmla="*/ 4 w 83"/>
                <a:gd name="T71" fmla="*/ 11 h 67"/>
                <a:gd name="T72" fmla="*/ 1 w 83"/>
                <a:gd name="T73" fmla="*/ 13 h 67"/>
                <a:gd name="T74" fmla="*/ 1 w 83"/>
                <a:gd name="T75"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67">
                  <a:moveTo>
                    <a:pt x="1" y="14"/>
                  </a:moveTo>
                  <a:cubicBezTo>
                    <a:pt x="2" y="16"/>
                    <a:pt x="2" y="21"/>
                    <a:pt x="1" y="23"/>
                  </a:cubicBezTo>
                  <a:cubicBezTo>
                    <a:pt x="0" y="25"/>
                    <a:pt x="0" y="26"/>
                    <a:pt x="2" y="27"/>
                  </a:cubicBezTo>
                  <a:cubicBezTo>
                    <a:pt x="3" y="27"/>
                    <a:pt x="3" y="29"/>
                    <a:pt x="3" y="31"/>
                  </a:cubicBezTo>
                  <a:cubicBezTo>
                    <a:pt x="3" y="32"/>
                    <a:pt x="4" y="32"/>
                    <a:pt x="5" y="35"/>
                  </a:cubicBezTo>
                  <a:cubicBezTo>
                    <a:pt x="5" y="39"/>
                    <a:pt x="6" y="41"/>
                    <a:pt x="7" y="42"/>
                  </a:cubicBezTo>
                  <a:cubicBezTo>
                    <a:pt x="8" y="43"/>
                    <a:pt x="7" y="45"/>
                    <a:pt x="7" y="46"/>
                  </a:cubicBezTo>
                  <a:cubicBezTo>
                    <a:pt x="9" y="47"/>
                    <a:pt x="10" y="48"/>
                    <a:pt x="12" y="49"/>
                  </a:cubicBezTo>
                  <a:cubicBezTo>
                    <a:pt x="16" y="50"/>
                    <a:pt x="17" y="51"/>
                    <a:pt x="18" y="53"/>
                  </a:cubicBezTo>
                  <a:cubicBezTo>
                    <a:pt x="18" y="54"/>
                    <a:pt x="21" y="57"/>
                    <a:pt x="22" y="55"/>
                  </a:cubicBezTo>
                  <a:cubicBezTo>
                    <a:pt x="23" y="53"/>
                    <a:pt x="25" y="54"/>
                    <a:pt x="27" y="54"/>
                  </a:cubicBezTo>
                  <a:cubicBezTo>
                    <a:pt x="29" y="54"/>
                    <a:pt x="29" y="56"/>
                    <a:pt x="29" y="57"/>
                  </a:cubicBezTo>
                  <a:cubicBezTo>
                    <a:pt x="30" y="58"/>
                    <a:pt x="33" y="58"/>
                    <a:pt x="35" y="58"/>
                  </a:cubicBezTo>
                  <a:cubicBezTo>
                    <a:pt x="36" y="59"/>
                    <a:pt x="37" y="62"/>
                    <a:pt x="39" y="64"/>
                  </a:cubicBezTo>
                  <a:cubicBezTo>
                    <a:pt x="41" y="65"/>
                    <a:pt x="43" y="62"/>
                    <a:pt x="44" y="63"/>
                  </a:cubicBezTo>
                  <a:cubicBezTo>
                    <a:pt x="45" y="64"/>
                    <a:pt x="49" y="65"/>
                    <a:pt x="51" y="64"/>
                  </a:cubicBezTo>
                  <a:cubicBezTo>
                    <a:pt x="54" y="63"/>
                    <a:pt x="55" y="65"/>
                    <a:pt x="58" y="64"/>
                  </a:cubicBezTo>
                  <a:cubicBezTo>
                    <a:pt x="61" y="64"/>
                    <a:pt x="64" y="65"/>
                    <a:pt x="65" y="66"/>
                  </a:cubicBezTo>
                  <a:cubicBezTo>
                    <a:pt x="66" y="67"/>
                    <a:pt x="68" y="67"/>
                    <a:pt x="70" y="67"/>
                  </a:cubicBezTo>
                  <a:cubicBezTo>
                    <a:pt x="71" y="66"/>
                    <a:pt x="70" y="63"/>
                    <a:pt x="70" y="62"/>
                  </a:cubicBezTo>
                  <a:cubicBezTo>
                    <a:pt x="70" y="61"/>
                    <a:pt x="77" y="55"/>
                    <a:pt x="78" y="54"/>
                  </a:cubicBezTo>
                  <a:cubicBezTo>
                    <a:pt x="79" y="52"/>
                    <a:pt x="81" y="52"/>
                    <a:pt x="82" y="50"/>
                  </a:cubicBezTo>
                  <a:cubicBezTo>
                    <a:pt x="83" y="49"/>
                    <a:pt x="79" y="43"/>
                    <a:pt x="78" y="42"/>
                  </a:cubicBezTo>
                  <a:cubicBezTo>
                    <a:pt x="78" y="41"/>
                    <a:pt x="77" y="36"/>
                    <a:pt x="78" y="35"/>
                  </a:cubicBezTo>
                  <a:cubicBezTo>
                    <a:pt x="78" y="33"/>
                    <a:pt x="75" y="31"/>
                    <a:pt x="75" y="30"/>
                  </a:cubicBezTo>
                  <a:cubicBezTo>
                    <a:pt x="75" y="29"/>
                    <a:pt x="78" y="27"/>
                    <a:pt x="80" y="26"/>
                  </a:cubicBezTo>
                  <a:cubicBezTo>
                    <a:pt x="82" y="25"/>
                    <a:pt x="81" y="20"/>
                    <a:pt x="79" y="18"/>
                  </a:cubicBezTo>
                  <a:cubicBezTo>
                    <a:pt x="78" y="17"/>
                    <a:pt x="77" y="15"/>
                    <a:pt x="78" y="12"/>
                  </a:cubicBezTo>
                  <a:cubicBezTo>
                    <a:pt x="79" y="9"/>
                    <a:pt x="72" y="7"/>
                    <a:pt x="71" y="7"/>
                  </a:cubicBezTo>
                  <a:cubicBezTo>
                    <a:pt x="71" y="7"/>
                    <a:pt x="71" y="7"/>
                    <a:pt x="71" y="7"/>
                  </a:cubicBezTo>
                  <a:cubicBezTo>
                    <a:pt x="65" y="8"/>
                    <a:pt x="50" y="6"/>
                    <a:pt x="49" y="6"/>
                  </a:cubicBezTo>
                  <a:cubicBezTo>
                    <a:pt x="48" y="5"/>
                    <a:pt x="46" y="5"/>
                    <a:pt x="44" y="4"/>
                  </a:cubicBezTo>
                  <a:cubicBezTo>
                    <a:pt x="44" y="5"/>
                    <a:pt x="42" y="7"/>
                    <a:pt x="40" y="7"/>
                  </a:cubicBezTo>
                  <a:cubicBezTo>
                    <a:pt x="36" y="7"/>
                    <a:pt x="36" y="3"/>
                    <a:pt x="36" y="1"/>
                  </a:cubicBezTo>
                  <a:cubicBezTo>
                    <a:pt x="36" y="0"/>
                    <a:pt x="21" y="3"/>
                    <a:pt x="17" y="7"/>
                  </a:cubicBezTo>
                  <a:cubicBezTo>
                    <a:pt x="13" y="11"/>
                    <a:pt x="4" y="9"/>
                    <a:pt x="4" y="11"/>
                  </a:cubicBezTo>
                  <a:cubicBezTo>
                    <a:pt x="3" y="13"/>
                    <a:pt x="2" y="14"/>
                    <a:pt x="1" y="13"/>
                  </a:cubicBezTo>
                  <a:cubicBezTo>
                    <a:pt x="1" y="13"/>
                    <a:pt x="1" y="14"/>
                    <a:pt x="1" y="1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265">
              <a:extLst>
                <a:ext uri="{FF2B5EF4-FFF2-40B4-BE49-F238E27FC236}">
                  <a16:creationId xmlns:a16="http://schemas.microsoft.com/office/drawing/2014/main" id="{9659FE12-E6B0-EFF7-543A-BEC11764A36E}"/>
                </a:ext>
              </a:extLst>
            </p:cNvPr>
            <p:cNvSpPr>
              <a:spLocks noEditPoints="1"/>
            </p:cNvSpPr>
            <p:nvPr/>
          </p:nvSpPr>
          <p:spPr bwMode="auto">
            <a:xfrm>
              <a:off x="3854450" y="3719774"/>
              <a:ext cx="98425" cy="95250"/>
            </a:xfrm>
            <a:custGeom>
              <a:avLst/>
              <a:gdLst>
                <a:gd name="T0" fmla="*/ 21 w 42"/>
                <a:gd name="T1" fmla="*/ 15 h 40"/>
                <a:gd name="T2" fmla="*/ 21 w 42"/>
                <a:gd name="T3" fmla="*/ 9 h 40"/>
                <a:gd name="T4" fmla="*/ 22 w 42"/>
                <a:gd name="T5" fmla="*/ 2 h 40"/>
                <a:gd name="T6" fmla="*/ 16 w 42"/>
                <a:gd name="T7" fmla="*/ 5 h 40"/>
                <a:gd name="T8" fmla="*/ 11 w 42"/>
                <a:gd name="T9" fmla="*/ 8 h 40"/>
                <a:gd name="T10" fmla="*/ 11 w 42"/>
                <a:gd name="T11" fmla="*/ 12 h 40"/>
                <a:gd name="T12" fmla="*/ 6 w 42"/>
                <a:gd name="T13" fmla="*/ 9 h 40"/>
                <a:gd name="T14" fmla="*/ 2 w 42"/>
                <a:gd name="T15" fmla="*/ 15 h 40"/>
                <a:gd name="T16" fmla="*/ 2 w 42"/>
                <a:gd name="T17" fmla="*/ 25 h 40"/>
                <a:gd name="T18" fmla="*/ 5 w 42"/>
                <a:gd name="T19" fmla="*/ 33 h 40"/>
                <a:gd name="T20" fmla="*/ 6 w 42"/>
                <a:gd name="T21" fmla="*/ 36 h 40"/>
                <a:gd name="T22" fmla="*/ 14 w 42"/>
                <a:gd name="T23" fmla="*/ 37 h 40"/>
                <a:gd name="T24" fmla="*/ 17 w 42"/>
                <a:gd name="T25" fmla="*/ 37 h 40"/>
                <a:gd name="T26" fmla="*/ 14 w 42"/>
                <a:gd name="T27" fmla="*/ 32 h 40"/>
                <a:gd name="T28" fmla="*/ 19 w 42"/>
                <a:gd name="T29" fmla="*/ 33 h 40"/>
                <a:gd name="T30" fmla="*/ 25 w 42"/>
                <a:gd name="T31" fmla="*/ 33 h 40"/>
                <a:gd name="T32" fmla="*/ 22 w 42"/>
                <a:gd name="T33" fmla="*/ 28 h 40"/>
                <a:gd name="T34" fmla="*/ 18 w 42"/>
                <a:gd name="T35" fmla="*/ 27 h 40"/>
                <a:gd name="T36" fmla="*/ 20 w 42"/>
                <a:gd name="T37" fmla="*/ 22 h 40"/>
                <a:gd name="T38" fmla="*/ 25 w 42"/>
                <a:gd name="T39" fmla="*/ 19 h 40"/>
                <a:gd name="T40" fmla="*/ 21 w 42"/>
                <a:gd name="T41" fmla="*/ 15 h 40"/>
                <a:gd name="T42" fmla="*/ 41 w 42"/>
                <a:gd name="T43" fmla="*/ 23 h 40"/>
                <a:gd name="T44" fmla="*/ 38 w 42"/>
                <a:gd name="T45" fmla="*/ 25 h 40"/>
                <a:gd name="T46" fmla="*/ 35 w 42"/>
                <a:gd name="T47" fmla="*/ 23 h 40"/>
                <a:gd name="T48" fmla="*/ 29 w 42"/>
                <a:gd name="T49" fmla="*/ 25 h 40"/>
                <a:gd name="T50" fmla="*/ 32 w 42"/>
                <a:gd name="T51" fmla="*/ 33 h 40"/>
                <a:gd name="T52" fmla="*/ 30 w 42"/>
                <a:gd name="T53" fmla="*/ 35 h 40"/>
                <a:gd name="T54" fmla="*/ 32 w 42"/>
                <a:gd name="T55" fmla="*/ 39 h 40"/>
                <a:gd name="T56" fmla="*/ 39 w 42"/>
                <a:gd name="T57" fmla="*/ 32 h 40"/>
                <a:gd name="T58" fmla="*/ 41 w 42"/>
                <a:gd name="T59"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40">
                  <a:moveTo>
                    <a:pt x="21" y="15"/>
                  </a:moveTo>
                  <a:cubicBezTo>
                    <a:pt x="20" y="14"/>
                    <a:pt x="20" y="10"/>
                    <a:pt x="21" y="9"/>
                  </a:cubicBezTo>
                  <a:cubicBezTo>
                    <a:pt x="23" y="8"/>
                    <a:pt x="23" y="3"/>
                    <a:pt x="22" y="2"/>
                  </a:cubicBezTo>
                  <a:cubicBezTo>
                    <a:pt x="21" y="0"/>
                    <a:pt x="16" y="2"/>
                    <a:pt x="16" y="5"/>
                  </a:cubicBezTo>
                  <a:cubicBezTo>
                    <a:pt x="15" y="9"/>
                    <a:pt x="12" y="7"/>
                    <a:pt x="11" y="8"/>
                  </a:cubicBezTo>
                  <a:cubicBezTo>
                    <a:pt x="10" y="9"/>
                    <a:pt x="13" y="10"/>
                    <a:pt x="11" y="12"/>
                  </a:cubicBezTo>
                  <a:cubicBezTo>
                    <a:pt x="9" y="13"/>
                    <a:pt x="9" y="9"/>
                    <a:pt x="6" y="9"/>
                  </a:cubicBezTo>
                  <a:cubicBezTo>
                    <a:pt x="4" y="9"/>
                    <a:pt x="3" y="13"/>
                    <a:pt x="2" y="15"/>
                  </a:cubicBezTo>
                  <a:cubicBezTo>
                    <a:pt x="0" y="17"/>
                    <a:pt x="1" y="22"/>
                    <a:pt x="2" y="25"/>
                  </a:cubicBezTo>
                  <a:cubicBezTo>
                    <a:pt x="2" y="28"/>
                    <a:pt x="6" y="30"/>
                    <a:pt x="5" y="33"/>
                  </a:cubicBezTo>
                  <a:cubicBezTo>
                    <a:pt x="5" y="34"/>
                    <a:pt x="6" y="35"/>
                    <a:pt x="6" y="36"/>
                  </a:cubicBezTo>
                  <a:cubicBezTo>
                    <a:pt x="10" y="36"/>
                    <a:pt x="13" y="37"/>
                    <a:pt x="14" y="37"/>
                  </a:cubicBezTo>
                  <a:cubicBezTo>
                    <a:pt x="15" y="37"/>
                    <a:pt x="16" y="37"/>
                    <a:pt x="17" y="37"/>
                  </a:cubicBezTo>
                  <a:cubicBezTo>
                    <a:pt x="16" y="35"/>
                    <a:pt x="14" y="34"/>
                    <a:pt x="14" y="32"/>
                  </a:cubicBezTo>
                  <a:cubicBezTo>
                    <a:pt x="14" y="31"/>
                    <a:pt x="17" y="32"/>
                    <a:pt x="19" y="33"/>
                  </a:cubicBezTo>
                  <a:cubicBezTo>
                    <a:pt x="20" y="35"/>
                    <a:pt x="24" y="35"/>
                    <a:pt x="25" y="33"/>
                  </a:cubicBezTo>
                  <a:cubicBezTo>
                    <a:pt x="25" y="32"/>
                    <a:pt x="24" y="27"/>
                    <a:pt x="22" y="28"/>
                  </a:cubicBezTo>
                  <a:cubicBezTo>
                    <a:pt x="19" y="29"/>
                    <a:pt x="19" y="29"/>
                    <a:pt x="18" y="27"/>
                  </a:cubicBezTo>
                  <a:cubicBezTo>
                    <a:pt x="17" y="26"/>
                    <a:pt x="19" y="24"/>
                    <a:pt x="20" y="22"/>
                  </a:cubicBezTo>
                  <a:cubicBezTo>
                    <a:pt x="21" y="20"/>
                    <a:pt x="25" y="21"/>
                    <a:pt x="25" y="19"/>
                  </a:cubicBezTo>
                  <a:cubicBezTo>
                    <a:pt x="26" y="17"/>
                    <a:pt x="23" y="16"/>
                    <a:pt x="21" y="15"/>
                  </a:cubicBezTo>
                  <a:close/>
                  <a:moveTo>
                    <a:pt x="41" y="23"/>
                  </a:moveTo>
                  <a:cubicBezTo>
                    <a:pt x="40" y="22"/>
                    <a:pt x="39" y="25"/>
                    <a:pt x="38" y="25"/>
                  </a:cubicBezTo>
                  <a:cubicBezTo>
                    <a:pt x="37" y="25"/>
                    <a:pt x="35" y="20"/>
                    <a:pt x="35" y="23"/>
                  </a:cubicBezTo>
                  <a:cubicBezTo>
                    <a:pt x="34" y="26"/>
                    <a:pt x="32" y="22"/>
                    <a:pt x="29" y="25"/>
                  </a:cubicBezTo>
                  <a:cubicBezTo>
                    <a:pt x="27" y="29"/>
                    <a:pt x="31" y="32"/>
                    <a:pt x="32" y="33"/>
                  </a:cubicBezTo>
                  <a:cubicBezTo>
                    <a:pt x="34" y="34"/>
                    <a:pt x="32" y="36"/>
                    <a:pt x="30" y="35"/>
                  </a:cubicBezTo>
                  <a:cubicBezTo>
                    <a:pt x="28" y="35"/>
                    <a:pt x="29" y="39"/>
                    <a:pt x="32" y="39"/>
                  </a:cubicBezTo>
                  <a:cubicBezTo>
                    <a:pt x="36" y="40"/>
                    <a:pt x="39" y="34"/>
                    <a:pt x="39" y="32"/>
                  </a:cubicBezTo>
                  <a:cubicBezTo>
                    <a:pt x="38" y="31"/>
                    <a:pt x="42" y="24"/>
                    <a:pt x="41" y="23"/>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144">
              <a:extLst>
                <a:ext uri="{FF2B5EF4-FFF2-40B4-BE49-F238E27FC236}">
                  <a16:creationId xmlns:a16="http://schemas.microsoft.com/office/drawing/2014/main" id="{B93A4C5A-8555-105A-02C1-18E4F8CC69D1}"/>
                </a:ext>
              </a:extLst>
            </p:cNvPr>
            <p:cNvSpPr>
              <a:spLocks/>
            </p:cNvSpPr>
            <p:nvPr/>
          </p:nvSpPr>
          <p:spPr bwMode="auto">
            <a:xfrm>
              <a:off x="3490913" y="4142049"/>
              <a:ext cx="76200" cy="127000"/>
            </a:xfrm>
            <a:custGeom>
              <a:avLst/>
              <a:gdLst>
                <a:gd name="T0" fmla="*/ 23 w 32"/>
                <a:gd name="T1" fmla="*/ 43 h 53"/>
                <a:gd name="T2" fmla="*/ 22 w 32"/>
                <a:gd name="T3" fmla="*/ 39 h 53"/>
                <a:gd name="T4" fmla="*/ 24 w 32"/>
                <a:gd name="T5" fmla="*/ 34 h 53"/>
                <a:gd name="T6" fmla="*/ 21 w 32"/>
                <a:gd name="T7" fmla="*/ 30 h 53"/>
                <a:gd name="T8" fmla="*/ 23 w 32"/>
                <a:gd name="T9" fmla="*/ 26 h 53"/>
                <a:gd name="T10" fmla="*/ 25 w 32"/>
                <a:gd name="T11" fmla="*/ 20 h 53"/>
                <a:gd name="T12" fmla="*/ 24 w 32"/>
                <a:gd name="T13" fmla="*/ 12 h 53"/>
                <a:gd name="T14" fmla="*/ 30 w 32"/>
                <a:gd name="T15" fmla="*/ 7 h 53"/>
                <a:gd name="T16" fmla="*/ 28 w 32"/>
                <a:gd name="T17" fmla="*/ 4 h 53"/>
                <a:gd name="T18" fmla="*/ 23 w 32"/>
                <a:gd name="T19" fmla="*/ 3 h 53"/>
                <a:gd name="T20" fmla="*/ 19 w 32"/>
                <a:gd name="T21" fmla="*/ 3 h 53"/>
                <a:gd name="T22" fmla="*/ 14 w 32"/>
                <a:gd name="T23" fmla="*/ 2 h 53"/>
                <a:gd name="T24" fmla="*/ 11 w 32"/>
                <a:gd name="T25" fmla="*/ 1 h 53"/>
                <a:gd name="T26" fmla="*/ 9 w 32"/>
                <a:gd name="T27" fmla="*/ 2 h 53"/>
                <a:gd name="T28" fmla="*/ 9 w 32"/>
                <a:gd name="T29" fmla="*/ 8 h 53"/>
                <a:gd name="T30" fmla="*/ 3 w 32"/>
                <a:gd name="T31" fmla="*/ 29 h 53"/>
                <a:gd name="T32" fmla="*/ 7 w 32"/>
                <a:gd name="T33" fmla="*/ 36 h 53"/>
                <a:gd name="T34" fmla="*/ 8 w 32"/>
                <a:gd name="T35" fmla="*/ 51 h 53"/>
                <a:gd name="T36" fmla="*/ 14 w 32"/>
                <a:gd name="T37" fmla="*/ 53 h 53"/>
                <a:gd name="T38" fmla="*/ 21 w 32"/>
                <a:gd name="T39" fmla="*/ 51 h 53"/>
                <a:gd name="T40" fmla="*/ 20 w 32"/>
                <a:gd name="T41" fmla="*/ 48 h 53"/>
                <a:gd name="T42" fmla="*/ 23 w 32"/>
                <a:gd name="T43"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3">
                  <a:moveTo>
                    <a:pt x="23" y="43"/>
                  </a:moveTo>
                  <a:cubicBezTo>
                    <a:pt x="27" y="43"/>
                    <a:pt x="23" y="40"/>
                    <a:pt x="22" y="39"/>
                  </a:cubicBezTo>
                  <a:cubicBezTo>
                    <a:pt x="21" y="38"/>
                    <a:pt x="22" y="34"/>
                    <a:pt x="24" y="34"/>
                  </a:cubicBezTo>
                  <a:cubicBezTo>
                    <a:pt x="26" y="34"/>
                    <a:pt x="24" y="32"/>
                    <a:pt x="21" y="30"/>
                  </a:cubicBezTo>
                  <a:cubicBezTo>
                    <a:pt x="19" y="27"/>
                    <a:pt x="21" y="26"/>
                    <a:pt x="23" y="26"/>
                  </a:cubicBezTo>
                  <a:cubicBezTo>
                    <a:pt x="26" y="26"/>
                    <a:pt x="23" y="23"/>
                    <a:pt x="25" y="20"/>
                  </a:cubicBezTo>
                  <a:cubicBezTo>
                    <a:pt x="27" y="18"/>
                    <a:pt x="24" y="14"/>
                    <a:pt x="24" y="12"/>
                  </a:cubicBezTo>
                  <a:cubicBezTo>
                    <a:pt x="24" y="10"/>
                    <a:pt x="28" y="10"/>
                    <a:pt x="30" y="7"/>
                  </a:cubicBezTo>
                  <a:cubicBezTo>
                    <a:pt x="32" y="5"/>
                    <a:pt x="28" y="6"/>
                    <a:pt x="28" y="4"/>
                  </a:cubicBezTo>
                  <a:cubicBezTo>
                    <a:pt x="28" y="2"/>
                    <a:pt x="25" y="1"/>
                    <a:pt x="23" y="3"/>
                  </a:cubicBezTo>
                  <a:cubicBezTo>
                    <a:pt x="20" y="5"/>
                    <a:pt x="21" y="3"/>
                    <a:pt x="19" y="3"/>
                  </a:cubicBezTo>
                  <a:cubicBezTo>
                    <a:pt x="17" y="3"/>
                    <a:pt x="14" y="4"/>
                    <a:pt x="14" y="2"/>
                  </a:cubicBezTo>
                  <a:cubicBezTo>
                    <a:pt x="14" y="0"/>
                    <a:pt x="12" y="0"/>
                    <a:pt x="11" y="1"/>
                  </a:cubicBezTo>
                  <a:cubicBezTo>
                    <a:pt x="10" y="2"/>
                    <a:pt x="10" y="2"/>
                    <a:pt x="9" y="2"/>
                  </a:cubicBezTo>
                  <a:cubicBezTo>
                    <a:pt x="8" y="5"/>
                    <a:pt x="8" y="7"/>
                    <a:pt x="9" y="8"/>
                  </a:cubicBezTo>
                  <a:cubicBezTo>
                    <a:pt x="10" y="11"/>
                    <a:pt x="7" y="25"/>
                    <a:pt x="3" y="29"/>
                  </a:cubicBezTo>
                  <a:cubicBezTo>
                    <a:pt x="0" y="33"/>
                    <a:pt x="3" y="34"/>
                    <a:pt x="7" y="36"/>
                  </a:cubicBezTo>
                  <a:cubicBezTo>
                    <a:pt x="10" y="39"/>
                    <a:pt x="8" y="49"/>
                    <a:pt x="8" y="51"/>
                  </a:cubicBezTo>
                  <a:cubicBezTo>
                    <a:pt x="8" y="53"/>
                    <a:pt x="11" y="53"/>
                    <a:pt x="14" y="53"/>
                  </a:cubicBezTo>
                  <a:cubicBezTo>
                    <a:pt x="17" y="53"/>
                    <a:pt x="19" y="52"/>
                    <a:pt x="21" y="51"/>
                  </a:cubicBezTo>
                  <a:cubicBezTo>
                    <a:pt x="21" y="50"/>
                    <a:pt x="20" y="49"/>
                    <a:pt x="20" y="48"/>
                  </a:cubicBezTo>
                  <a:cubicBezTo>
                    <a:pt x="20" y="47"/>
                    <a:pt x="20" y="44"/>
                    <a:pt x="23" y="4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253">
              <a:extLst>
                <a:ext uri="{FF2B5EF4-FFF2-40B4-BE49-F238E27FC236}">
                  <a16:creationId xmlns:a16="http://schemas.microsoft.com/office/drawing/2014/main" id="{12115CE1-8591-D1AF-9ED4-A5E577DF561D}"/>
                </a:ext>
              </a:extLst>
            </p:cNvPr>
            <p:cNvSpPr>
              <a:spLocks noEditPoints="1"/>
            </p:cNvSpPr>
            <p:nvPr/>
          </p:nvSpPr>
          <p:spPr bwMode="auto">
            <a:xfrm>
              <a:off x="3497263" y="4102361"/>
              <a:ext cx="263525" cy="187325"/>
            </a:xfrm>
            <a:custGeom>
              <a:avLst/>
              <a:gdLst>
                <a:gd name="T0" fmla="*/ 110 w 111"/>
                <a:gd name="T1" fmla="*/ 14 h 79"/>
                <a:gd name="T2" fmla="*/ 101 w 111"/>
                <a:gd name="T3" fmla="*/ 14 h 79"/>
                <a:gd name="T4" fmla="*/ 91 w 111"/>
                <a:gd name="T5" fmla="*/ 12 h 79"/>
                <a:gd name="T6" fmla="*/ 87 w 111"/>
                <a:gd name="T7" fmla="*/ 11 h 79"/>
                <a:gd name="T8" fmla="*/ 80 w 111"/>
                <a:gd name="T9" fmla="*/ 11 h 79"/>
                <a:gd name="T10" fmla="*/ 71 w 111"/>
                <a:gd name="T11" fmla="*/ 7 h 79"/>
                <a:gd name="T12" fmla="*/ 67 w 111"/>
                <a:gd name="T13" fmla="*/ 5 h 79"/>
                <a:gd name="T14" fmla="*/ 52 w 111"/>
                <a:gd name="T15" fmla="*/ 3 h 79"/>
                <a:gd name="T16" fmla="*/ 23 w 111"/>
                <a:gd name="T17" fmla="*/ 3 h 79"/>
                <a:gd name="T18" fmla="*/ 13 w 111"/>
                <a:gd name="T19" fmla="*/ 0 h 79"/>
                <a:gd name="T20" fmla="*/ 6 w 111"/>
                <a:gd name="T21" fmla="*/ 5 h 79"/>
                <a:gd name="T22" fmla="*/ 4 w 111"/>
                <a:gd name="T23" fmla="*/ 11 h 79"/>
                <a:gd name="T24" fmla="*/ 6 w 111"/>
                <a:gd name="T25" fmla="*/ 19 h 79"/>
                <a:gd name="T26" fmla="*/ 8 w 111"/>
                <a:gd name="T27" fmla="*/ 18 h 79"/>
                <a:gd name="T28" fmla="*/ 11 w 111"/>
                <a:gd name="T29" fmla="*/ 19 h 79"/>
                <a:gd name="T30" fmla="*/ 16 w 111"/>
                <a:gd name="T31" fmla="*/ 20 h 79"/>
                <a:gd name="T32" fmla="*/ 20 w 111"/>
                <a:gd name="T33" fmla="*/ 20 h 79"/>
                <a:gd name="T34" fmla="*/ 25 w 111"/>
                <a:gd name="T35" fmla="*/ 21 h 79"/>
                <a:gd name="T36" fmla="*/ 27 w 111"/>
                <a:gd name="T37" fmla="*/ 24 h 79"/>
                <a:gd name="T38" fmla="*/ 21 w 111"/>
                <a:gd name="T39" fmla="*/ 29 h 79"/>
                <a:gd name="T40" fmla="*/ 22 w 111"/>
                <a:gd name="T41" fmla="*/ 37 h 79"/>
                <a:gd name="T42" fmla="*/ 20 w 111"/>
                <a:gd name="T43" fmla="*/ 43 h 79"/>
                <a:gd name="T44" fmla="*/ 18 w 111"/>
                <a:gd name="T45" fmla="*/ 47 h 79"/>
                <a:gd name="T46" fmla="*/ 21 w 111"/>
                <a:gd name="T47" fmla="*/ 51 h 79"/>
                <a:gd name="T48" fmla="*/ 19 w 111"/>
                <a:gd name="T49" fmla="*/ 56 h 79"/>
                <a:gd name="T50" fmla="*/ 20 w 111"/>
                <a:gd name="T51" fmla="*/ 60 h 79"/>
                <a:gd name="T52" fmla="*/ 17 w 111"/>
                <a:gd name="T53" fmla="*/ 65 h 79"/>
                <a:gd name="T54" fmla="*/ 18 w 111"/>
                <a:gd name="T55" fmla="*/ 68 h 79"/>
                <a:gd name="T56" fmla="*/ 23 w 111"/>
                <a:gd name="T57" fmla="*/ 69 h 79"/>
                <a:gd name="T58" fmla="*/ 33 w 111"/>
                <a:gd name="T59" fmla="*/ 78 h 79"/>
                <a:gd name="T60" fmla="*/ 35 w 111"/>
                <a:gd name="T61" fmla="*/ 76 h 79"/>
                <a:gd name="T62" fmla="*/ 40 w 111"/>
                <a:gd name="T63" fmla="*/ 75 h 79"/>
                <a:gd name="T64" fmla="*/ 48 w 111"/>
                <a:gd name="T65" fmla="*/ 72 h 79"/>
                <a:gd name="T66" fmla="*/ 59 w 111"/>
                <a:gd name="T67" fmla="*/ 72 h 79"/>
                <a:gd name="T68" fmla="*/ 65 w 111"/>
                <a:gd name="T69" fmla="*/ 69 h 79"/>
                <a:gd name="T70" fmla="*/ 72 w 111"/>
                <a:gd name="T71" fmla="*/ 64 h 79"/>
                <a:gd name="T72" fmla="*/ 75 w 111"/>
                <a:gd name="T73" fmla="*/ 58 h 79"/>
                <a:gd name="T74" fmla="*/ 82 w 111"/>
                <a:gd name="T75" fmla="*/ 52 h 79"/>
                <a:gd name="T76" fmla="*/ 82 w 111"/>
                <a:gd name="T77" fmla="*/ 39 h 79"/>
                <a:gd name="T78" fmla="*/ 89 w 111"/>
                <a:gd name="T79" fmla="*/ 31 h 79"/>
                <a:gd name="T80" fmla="*/ 97 w 111"/>
                <a:gd name="T81" fmla="*/ 27 h 79"/>
                <a:gd name="T82" fmla="*/ 106 w 111"/>
                <a:gd name="T83" fmla="*/ 22 h 79"/>
                <a:gd name="T84" fmla="*/ 110 w 111"/>
                <a:gd name="T85" fmla="*/ 14 h 79"/>
                <a:gd name="T86" fmla="*/ 110 w 111"/>
                <a:gd name="T87" fmla="*/ 42 h 79"/>
                <a:gd name="T88" fmla="*/ 103 w 111"/>
                <a:gd name="T89" fmla="*/ 45 h 79"/>
                <a:gd name="T90" fmla="*/ 110 w 111"/>
                <a:gd name="T91" fmla="*/ 4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1" h="79">
                  <a:moveTo>
                    <a:pt x="110" y="14"/>
                  </a:moveTo>
                  <a:cubicBezTo>
                    <a:pt x="107" y="14"/>
                    <a:pt x="103" y="15"/>
                    <a:pt x="101" y="14"/>
                  </a:cubicBezTo>
                  <a:cubicBezTo>
                    <a:pt x="98" y="14"/>
                    <a:pt x="92" y="13"/>
                    <a:pt x="91" y="12"/>
                  </a:cubicBezTo>
                  <a:cubicBezTo>
                    <a:pt x="89" y="10"/>
                    <a:pt x="87" y="9"/>
                    <a:pt x="87" y="11"/>
                  </a:cubicBezTo>
                  <a:cubicBezTo>
                    <a:pt x="87" y="13"/>
                    <a:pt x="82" y="13"/>
                    <a:pt x="80" y="11"/>
                  </a:cubicBezTo>
                  <a:cubicBezTo>
                    <a:pt x="77" y="10"/>
                    <a:pt x="73" y="9"/>
                    <a:pt x="71" y="7"/>
                  </a:cubicBezTo>
                  <a:cubicBezTo>
                    <a:pt x="70" y="7"/>
                    <a:pt x="68" y="6"/>
                    <a:pt x="67" y="5"/>
                  </a:cubicBezTo>
                  <a:cubicBezTo>
                    <a:pt x="64" y="5"/>
                    <a:pt x="57" y="3"/>
                    <a:pt x="52" y="3"/>
                  </a:cubicBezTo>
                  <a:cubicBezTo>
                    <a:pt x="47" y="4"/>
                    <a:pt x="30" y="3"/>
                    <a:pt x="23" y="3"/>
                  </a:cubicBezTo>
                  <a:cubicBezTo>
                    <a:pt x="17" y="4"/>
                    <a:pt x="17" y="0"/>
                    <a:pt x="13" y="0"/>
                  </a:cubicBezTo>
                  <a:cubicBezTo>
                    <a:pt x="9" y="0"/>
                    <a:pt x="11" y="5"/>
                    <a:pt x="6" y="5"/>
                  </a:cubicBezTo>
                  <a:cubicBezTo>
                    <a:pt x="1" y="5"/>
                    <a:pt x="0" y="8"/>
                    <a:pt x="4" y="11"/>
                  </a:cubicBezTo>
                  <a:cubicBezTo>
                    <a:pt x="6" y="13"/>
                    <a:pt x="6" y="16"/>
                    <a:pt x="6" y="19"/>
                  </a:cubicBezTo>
                  <a:cubicBezTo>
                    <a:pt x="7" y="19"/>
                    <a:pt x="7" y="19"/>
                    <a:pt x="8" y="18"/>
                  </a:cubicBezTo>
                  <a:cubicBezTo>
                    <a:pt x="9" y="17"/>
                    <a:pt x="11" y="17"/>
                    <a:pt x="11" y="19"/>
                  </a:cubicBezTo>
                  <a:cubicBezTo>
                    <a:pt x="11" y="21"/>
                    <a:pt x="14" y="20"/>
                    <a:pt x="16" y="20"/>
                  </a:cubicBezTo>
                  <a:cubicBezTo>
                    <a:pt x="18" y="20"/>
                    <a:pt x="17" y="22"/>
                    <a:pt x="20" y="20"/>
                  </a:cubicBezTo>
                  <a:cubicBezTo>
                    <a:pt x="22" y="18"/>
                    <a:pt x="25" y="19"/>
                    <a:pt x="25" y="21"/>
                  </a:cubicBezTo>
                  <a:cubicBezTo>
                    <a:pt x="25" y="23"/>
                    <a:pt x="29" y="22"/>
                    <a:pt x="27" y="24"/>
                  </a:cubicBezTo>
                  <a:cubicBezTo>
                    <a:pt x="25" y="27"/>
                    <a:pt x="21" y="27"/>
                    <a:pt x="21" y="29"/>
                  </a:cubicBezTo>
                  <a:cubicBezTo>
                    <a:pt x="21" y="31"/>
                    <a:pt x="24" y="35"/>
                    <a:pt x="22" y="37"/>
                  </a:cubicBezTo>
                  <a:cubicBezTo>
                    <a:pt x="20" y="40"/>
                    <a:pt x="23" y="43"/>
                    <a:pt x="20" y="43"/>
                  </a:cubicBezTo>
                  <a:cubicBezTo>
                    <a:pt x="18" y="43"/>
                    <a:pt x="16" y="44"/>
                    <a:pt x="18" y="47"/>
                  </a:cubicBezTo>
                  <a:cubicBezTo>
                    <a:pt x="21" y="49"/>
                    <a:pt x="23" y="51"/>
                    <a:pt x="21" y="51"/>
                  </a:cubicBezTo>
                  <a:cubicBezTo>
                    <a:pt x="19" y="51"/>
                    <a:pt x="18" y="55"/>
                    <a:pt x="19" y="56"/>
                  </a:cubicBezTo>
                  <a:cubicBezTo>
                    <a:pt x="20" y="57"/>
                    <a:pt x="24" y="60"/>
                    <a:pt x="20" y="60"/>
                  </a:cubicBezTo>
                  <a:cubicBezTo>
                    <a:pt x="17" y="61"/>
                    <a:pt x="17" y="64"/>
                    <a:pt x="17" y="65"/>
                  </a:cubicBezTo>
                  <a:cubicBezTo>
                    <a:pt x="17" y="66"/>
                    <a:pt x="18" y="67"/>
                    <a:pt x="18" y="68"/>
                  </a:cubicBezTo>
                  <a:cubicBezTo>
                    <a:pt x="20" y="68"/>
                    <a:pt x="21" y="68"/>
                    <a:pt x="23" y="69"/>
                  </a:cubicBezTo>
                  <a:cubicBezTo>
                    <a:pt x="26" y="70"/>
                    <a:pt x="29" y="79"/>
                    <a:pt x="33" y="78"/>
                  </a:cubicBezTo>
                  <a:cubicBezTo>
                    <a:pt x="35" y="78"/>
                    <a:pt x="34" y="77"/>
                    <a:pt x="35" y="76"/>
                  </a:cubicBezTo>
                  <a:cubicBezTo>
                    <a:pt x="36" y="75"/>
                    <a:pt x="38" y="75"/>
                    <a:pt x="40" y="75"/>
                  </a:cubicBezTo>
                  <a:cubicBezTo>
                    <a:pt x="42" y="75"/>
                    <a:pt x="43" y="73"/>
                    <a:pt x="48" y="72"/>
                  </a:cubicBezTo>
                  <a:cubicBezTo>
                    <a:pt x="53" y="72"/>
                    <a:pt x="56" y="72"/>
                    <a:pt x="59" y="72"/>
                  </a:cubicBezTo>
                  <a:cubicBezTo>
                    <a:pt x="62" y="72"/>
                    <a:pt x="65" y="71"/>
                    <a:pt x="65" y="69"/>
                  </a:cubicBezTo>
                  <a:cubicBezTo>
                    <a:pt x="66" y="67"/>
                    <a:pt x="69" y="65"/>
                    <a:pt x="72" y="64"/>
                  </a:cubicBezTo>
                  <a:cubicBezTo>
                    <a:pt x="75" y="64"/>
                    <a:pt x="75" y="60"/>
                    <a:pt x="75" y="58"/>
                  </a:cubicBezTo>
                  <a:cubicBezTo>
                    <a:pt x="75" y="56"/>
                    <a:pt x="81" y="53"/>
                    <a:pt x="82" y="52"/>
                  </a:cubicBezTo>
                  <a:cubicBezTo>
                    <a:pt x="82" y="50"/>
                    <a:pt x="78" y="44"/>
                    <a:pt x="82" y="39"/>
                  </a:cubicBezTo>
                  <a:cubicBezTo>
                    <a:pt x="85" y="34"/>
                    <a:pt x="89" y="34"/>
                    <a:pt x="89" y="31"/>
                  </a:cubicBezTo>
                  <a:cubicBezTo>
                    <a:pt x="89" y="28"/>
                    <a:pt x="92" y="27"/>
                    <a:pt x="97" y="27"/>
                  </a:cubicBezTo>
                  <a:cubicBezTo>
                    <a:pt x="101" y="26"/>
                    <a:pt x="102" y="23"/>
                    <a:pt x="106" y="22"/>
                  </a:cubicBezTo>
                  <a:cubicBezTo>
                    <a:pt x="109" y="20"/>
                    <a:pt x="110" y="18"/>
                    <a:pt x="110" y="14"/>
                  </a:cubicBezTo>
                  <a:close/>
                  <a:moveTo>
                    <a:pt x="110" y="42"/>
                  </a:moveTo>
                  <a:cubicBezTo>
                    <a:pt x="110" y="38"/>
                    <a:pt x="101" y="43"/>
                    <a:pt x="103" y="45"/>
                  </a:cubicBezTo>
                  <a:cubicBezTo>
                    <a:pt x="107" y="47"/>
                    <a:pt x="111" y="46"/>
                    <a:pt x="110" y="4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367">
              <a:extLst>
                <a:ext uri="{FF2B5EF4-FFF2-40B4-BE49-F238E27FC236}">
                  <a16:creationId xmlns:a16="http://schemas.microsoft.com/office/drawing/2014/main" id="{9A1B02CB-7D8D-D05C-E4C0-DA5655967A26}"/>
                </a:ext>
              </a:extLst>
            </p:cNvPr>
            <p:cNvSpPr>
              <a:spLocks noEditPoints="1"/>
            </p:cNvSpPr>
            <p:nvPr/>
          </p:nvSpPr>
          <p:spPr bwMode="auto">
            <a:xfrm>
              <a:off x="3825875" y="4019811"/>
              <a:ext cx="236538" cy="255588"/>
            </a:xfrm>
            <a:custGeom>
              <a:avLst/>
              <a:gdLst>
                <a:gd name="T0" fmla="*/ 69 w 100"/>
                <a:gd name="T1" fmla="*/ 93 h 108"/>
                <a:gd name="T2" fmla="*/ 59 w 100"/>
                <a:gd name="T3" fmla="*/ 93 h 108"/>
                <a:gd name="T4" fmla="*/ 52 w 100"/>
                <a:gd name="T5" fmla="*/ 96 h 108"/>
                <a:gd name="T6" fmla="*/ 60 w 100"/>
                <a:gd name="T7" fmla="*/ 101 h 108"/>
                <a:gd name="T8" fmla="*/ 70 w 100"/>
                <a:gd name="T9" fmla="*/ 107 h 108"/>
                <a:gd name="T10" fmla="*/ 73 w 100"/>
                <a:gd name="T11" fmla="*/ 102 h 108"/>
                <a:gd name="T12" fmla="*/ 76 w 100"/>
                <a:gd name="T13" fmla="*/ 94 h 108"/>
                <a:gd name="T14" fmla="*/ 69 w 100"/>
                <a:gd name="T15" fmla="*/ 93 h 108"/>
                <a:gd name="T16" fmla="*/ 20 w 100"/>
                <a:gd name="T17" fmla="*/ 64 h 108"/>
                <a:gd name="T18" fmla="*/ 14 w 100"/>
                <a:gd name="T19" fmla="*/ 66 h 108"/>
                <a:gd name="T20" fmla="*/ 17 w 100"/>
                <a:gd name="T21" fmla="*/ 77 h 108"/>
                <a:gd name="T22" fmla="*/ 21 w 100"/>
                <a:gd name="T23" fmla="*/ 85 h 108"/>
                <a:gd name="T24" fmla="*/ 27 w 100"/>
                <a:gd name="T25" fmla="*/ 81 h 108"/>
                <a:gd name="T26" fmla="*/ 28 w 100"/>
                <a:gd name="T27" fmla="*/ 67 h 108"/>
                <a:gd name="T28" fmla="*/ 20 w 100"/>
                <a:gd name="T29" fmla="*/ 64 h 108"/>
                <a:gd name="T30" fmla="*/ 82 w 100"/>
                <a:gd name="T31" fmla="*/ 60 h 108"/>
                <a:gd name="T32" fmla="*/ 76 w 100"/>
                <a:gd name="T33" fmla="*/ 55 h 108"/>
                <a:gd name="T34" fmla="*/ 63 w 100"/>
                <a:gd name="T35" fmla="*/ 41 h 108"/>
                <a:gd name="T36" fmla="*/ 51 w 100"/>
                <a:gd name="T37" fmla="*/ 29 h 108"/>
                <a:gd name="T38" fmla="*/ 51 w 100"/>
                <a:gd name="T39" fmla="*/ 20 h 108"/>
                <a:gd name="T40" fmla="*/ 54 w 100"/>
                <a:gd name="T41" fmla="*/ 16 h 108"/>
                <a:gd name="T42" fmla="*/ 55 w 100"/>
                <a:gd name="T43" fmla="*/ 4 h 108"/>
                <a:gd name="T44" fmla="*/ 51 w 100"/>
                <a:gd name="T45" fmla="*/ 3 h 108"/>
                <a:gd name="T46" fmla="*/ 49 w 100"/>
                <a:gd name="T47" fmla="*/ 0 h 108"/>
                <a:gd name="T48" fmla="*/ 42 w 100"/>
                <a:gd name="T49" fmla="*/ 1 h 108"/>
                <a:gd name="T50" fmla="*/ 37 w 100"/>
                <a:gd name="T51" fmla="*/ 2 h 108"/>
                <a:gd name="T52" fmla="*/ 36 w 100"/>
                <a:gd name="T53" fmla="*/ 2 h 108"/>
                <a:gd name="T54" fmla="*/ 34 w 100"/>
                <a:gd name="T55" fmla="*/ 3 h 108"/>
                <a:gd name="T56" fmla="*/ 33 w 100"/>
                <a:gd name="T57" fmla="*/ 5 h 108"/>
                <a:gd name="T58" fmla="*/ 30 w 100"/>
                <a:gd name="T59" fmla="*/ 6 h 108"/>
                <a:gd name="T60" fmla="*/ 26 w 100"/>
                <a:gd name="T61" fmla="*/ 7 h 108"/>
                <a:gd name="T62" fmla="*/ 23 w 100"/>
                <a:gd name="T63" fmla="*/ 9 h 108"/>
                <a:gd name="T64" fmla="*/ 21 w 100"/>
                <a:gd name="T65" fmla="*/ 12 h 108"/>
                <a:gd name="T66" fmla="*/ 16 w 100"/>
                <a:gd name="T67" fmla="*/ 6 h 108"/>
                <a:gd name="T68" fmla="*/ 12 w 100"/>
                <a:gd name="T69" fmla="*/ 12 h 108"/>
                <a:gd name="T70" fmla="*/ 4 w 100"/>
                <a:gd name="T71" fmla="*/ 13 h 108"/>
                <a:gd name="T72" fmla="*/ 5 w 100"/>
                <a:gd name="T73" fmla="*/ 17 h 108"/>
                <a:gd name="T74" fmla="*/ 4 w 100"/>
                <a:gd name="T75" fmla="*/ 20 h 108"/>
                <a:gd name="T76" fmla="*/ 2 w 100"/>
                <a:gd name="T77" fmla="*/ 23 h 108"/>
                <a:gd name="T78" fmla="*/ 4 w 100"/>
                <a:gd name="T79" fmla="*/ 27 h 108"/>
                <a:gd name="T80" fmla="*/ 6 w 100"/>
                <a:gd name="T81" fmla="*/ 31 h 108"/>
                <a:gd name="T82" fmla="*/ 10 w 100"/>
                <a:gd name="T83" fmla="*/ 32 h 108"/>
                <a:gd name="T84" fmla="*/ 9 w 100"/>
                <a:gd name="T85" fmla="*/ 35 h 108"/>
                <a:gd name="T86" fmla="*/ 13 w 100"/>
                <a:gd name="T87" fmla="*/ 34 h 108"/>
                <a:gd name="T88" fmla="*/ 19 w 100"/>
                <a:gd name="T89" fmla="*/ 29 h 108"/>
                <a:gd name="T90" fmla="*/ 31 w 100"/>
                <a:gd name="T91" fmla="*/ 34 h 108"/>
                <a:gd name="T92" fmla="*/ 34 w 100"/>
                <a:gd name="T93" fmla="*/ 39 h 108"/>
                <a:gd name="T94" fmla="*/ 42 w 100"/>
                <a:gd name="T95" fmla="*/ 50 h 108"/>
                <a:gd name="T96" fmla="*/ 54 w 100"/>
                <a:gd name="T97" fmla="*/ 60 h 108"/>
                <a:gd name="T98" fmla="*/ 62 w 100"/>
                <a:gd name="T99" fmla="*/ 63 h 108"/>
                <a:gd name="T100" fmla="*/ 70 w 100"/>
                <a:gd name="T101" fmla="*/ 68 h 108"/>
                <a:gd name="T102" fmla="*/ 76 w 100"/>
                <a:gd name="T103" fmla="*/ 73 h 108"/>
                <a:gd name="T104" fmla="*/ 78 w 100"/>
                <a:gd name="T105" fmla="*/ 78 h 108"/>
                <a:gd name="T106" fmla="*/ 79 w 100"/>
                <a:gd name="T107" fmla="*/ 88 h 108"/>
                <a:gd name="T108" fmla="*/ 79 w 100"/>
                <a:gd name="T109" fmla="*/ 94 h 108"/>
                <a:gd name="T110" fmla="*/ 84 w 100"/>
                <a:gd name="T111" fmla="*/ 87 h 108"/>
                <a:gd name="T112" fmla="*/ 89 w 100"/>
                <a:gd name="T113" fmla="*/ 82 h 108"/>
                <a:gd name="T114" fmla="*/ 85 w 100"/>
                <a:gd name="T115" fmla="*/ 76 h 108"/>
                <a:gd name="T116" fmla="*/ 93 w 100"/>
                <a:gd name="T117" fmla="*/ 72 h 108"/>
                <a:gd name="T118" fmla="*/ 99 w 100"/>
                <a:gd name="T119" fmla="*/ 72 h 108"/>
                <a:gd name="T120" fmla="*/ 82 w 100"/>
                <a:gd name="T121"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0" h="108">
                  <a:moveTo>
                    <a:pt x="69" y="93"/>
                  </a:moveTo>
                  <a:cubicBezTo>
                    <a:pt x="64" y="94"/>
                    <a:pt x="62" y="95"/>
                    <a:pt x="59" y="93"/>
                  </a:cubicBezTo>
                  <a:cubicBezTo>
                    <a:pt x="56" y="92"/>
                    <a:pt x="51" y="94"/>
                    <a:pt x="52" y="96"/>
                  </a:cubicBezTo>
                  <a:cubicBezTo>
                    <a:pt x="52" y="98"/>
                    <a:pt x="54" y="100"/>
                    <a:pt x="60" y="101"/>
                  </a:cubicBezTo>
                  <a:cubicBezTo>
                    <a:pt x="67" y="103"/>
                    <a:pt x="68" y="107"/>
                    <a:pt x="70" y="107"/>
                  </a:cubicBezTo>
                  <a:cubicBezTo>
                    <a:pt x="73" y="108"/>
                    <a:pt x="73" y="105"/>
                    <a:pt x="73" y="102"/>
                  </a:cubicBezTo>
                  <a:cubicBezTo>
                    <a:pt x="72" y="98"/>
                    <a:pt x="76" y="94"/>
                    <a:pt x="76" y="94"/>
                  </a:cubicBezTo>
                  <a:cubicBezTo>
                    <a:pt x="76" y="93"/>
                    <a:pt x="74" y="92"/>
                    <a:pt x="69" y="93"/>
                  </a:cubicBezTo>
                  <a:close/>
                  <a:moveTo>
                    <a:pt x="20" y="64"/>
                  </a:moveTo>
                  <a:cubicBezTo>
                    <a:pt x="17" y="67"/>
                    <a:pt x="15" y="64"/>
                    <a:pt x="14" y="66"/>
                  </a:cubicBezTo>
                  <a:cubicBezTo>
                    <a:pt x="12" y="68"/>
                    <a:pt x="18" y="72"/>
                    <a:pt x="17" y="77"/>
                  </a:cubicBezTo>
                  <a:cubicBezTo>
                    <a:pt x="16" y="82"/>
                    <a:pt x="18" y="88"/>
                    <a:pt x="21" y="85"/>
                  </a:cubicBezTo>
                  <a:cubicBezTo>
                    <a:pt x="24" y="82"/>
                    <a:pt x="25" y="84"/>
                    <a:pt x="27" y="81"/>
                  </a:cubicBezTo>
                  <a:cubicBezTo>
                    <a:pt x="28" y="79"/>
                    <a:pt x="27" y="71"/>
                    <a:pt x="28" y="67"/>
                  </a:cubicBezTo>
                  <a:cubicBezTo>
                    <a:pt x="29" y="64"/>
                    <a:pt x="23" y="62"/>
                    <a:pt x="20" y="64"/>
                  </a:cubicBezTo>
                  <a:close/>
                  <a:moveTo>
                    <a:pt x="82" y="60"/>
                  </a:moveTo>
                  <a:cubicBezTo>
                    <a:pt x="79" y="58"/>
                    <a:pt x="81" y="55"/>
                    <a:pt x="76" y="55"/>
                  </a:cubicBezTo>
                  <a:cubicBezTo>
                    <a:pt x="71" y="55"/>
                    <a:pt x="65" y="49"/>
                    <a:pt x="63" y="41"/>
                  </a:cubicBezTo>
                  <a:cubicBezTo>
                    <a:pt x="61" y="34"/>
                    <a:pt x="53" y="34"/>
                    <a:pt x="51" y="29"/>
                  </a:cubicBezTo>
                  <a:cubicBezTo>
                    <a:pt x="49" y="25"/>
                    <a:pt x="52" y="24"/>
                    <a:pt x="51" y="20"/>
                  </a:cubicBezTo>
                  <a:cubicBezTo>
                    <a:pt x="50" y="18"/>
                    <a:pt x="52" y="17"/>
                    <a:pt x="54" y="16"/>
                  </a:cubicBezTo>
                  <a:cubicBezTo>
                    <a:pt x="54" y="11"/>
                    <a:pt x="55" y="7"/>
                    <a:pt x="55" y="4"/>
                  </a:cubicBezTo>
                  <a:cubicBezTo>
                    <a:pt x="53" y="4"/>
                    <a:pt x="51" y="4"/>
                    <a:pt x="51" y="3"/>
                  </a:cubicBezTo>
                  <a:cubicBezTo>
                    <a:pt x="50" y="3"/>
                    <a:pt x="49" y="0"/>
                    <a:pt x="49" y="0"/>
                  </a:cubicBezTo>
                  <a:cubicBezTo>
                    <a:pt x="48" y="0"/>
                    <a:pt x="43" y="0"/>
                    <a:pt x="42" y="1"/>
                  </a:cubicBezTo>
                  <a:cubicBezTo>
                    <a:pt x="41" y="2"/>
                    <a:pt x="38" y="3"/>
                    <a:pt x="37" y="2"/>
                  </a:cubicBezTo>
                  <a:cubicBezTo>
                    <a:pt x="36" y="2"/>
                    <a:pt x="36" y="2"/>
                    <a:pt x="36" y="2"/>
                  </a:cubicBezTo>
                  <a:cubicBezTo>
                    <a:pt x="34" y="3"/>
                    <a:pt x="34" y="3"/>
                    <a:pt x="34" y="3"/>
                  </a:cubicBezTo>
                  <a:cubicBezTo>
                    <a:pt x="34" y="3"/>
                    <a:pt x="34" y="5"/>
                    <a:pt x="33" y="5"/>
                  </a:cubicBezTo>
                  <a:cubicBezTo>
                    <a:pt x="32" y="5"/>
                    <a:pt x="30" y="5"/>
                    <a:pt x="30" y="6"/>
                  </a:cubicBezTo>
                  <a:cubicBezTo>
                    <a:pt x="30" y="8"/>
                    <a:pt x="27" y="8"/>
                    <a:pt x="26" y="7"/>
                  </a:cubicBezTo>
                  <a:cubicBezTo>
                    <a:pt x="25" y="7"/>
                    <a:pt x="23" y="8"/>
                    <a:pt x="23" y="9"/>
                  </a:cubicBezTo>
                  <a:cubicBezTo>
                    <a:pt x="23" y="11"/>
                    <a:pt x="23" y="14"/>
                    <a:pt x="21" y="12"/>
                  </a:cubicBezTo>
                  <a:cubicBezTo>
                    <a:pt x="19" y="10"/>
                    <a:pt x="17" y="6"/>
                    <a:pt x="16" y="6"/>
                  </a:cubicBezTo>
                  <a:cubicBezTo>
                    <a:pt x="15" y="7"/>
                    <a:pt x="13" y="12"/>
                    <a:pt x="12" y="12"/>
                  </a:cubicBezTo>
                  <a:cubicBezTo>
                    <a:pt x="10" y="12"/>
                    <a:pt x="7" y="13"/>
                    <a:pt x="4" y="13"/>
                  </a:cubicBezTo>
                  <a:cubicBezTo>
                    <a:pt x="4" y="15"/>
                    <a:pt x="4" y="16"/>
                    <a:pt x="5" y="17"/>
                  </a:cubicBezTo>
                  <a:cubicBezTo>
                    <a:pt x="6" y="18"/>
                    <a:pt x="5" y="20"/>
                    <a:pt x="4" y="20"/>
                  </a:cubicBezTo>
                  <a:cubicBezTo>
                    <a:pt x="2" y="21"/>
                    <a:pt x="0" y="20"/>
                    <a:pt x="2" y="23"/>
                  </a:cubicBezTo>
                  <a:cubicBezTo>
                    <a:pt x="3" y="25"/>
                    <a:pt x="6" y="25"/>
                    <a:pt x="4" y="27"/>
                  </a:cubicBezTo>
                  <a:cubicBezTo>
                    <a:pt x="3" y="29"/>
                    <a:pt x="4" y="31"/>
                    <a:pt x="6" y="31"/>
                  </a:cubicBezTo>
                  <a:cubicBezTo>
                    <a:pt x="8" y="31"/>
                    <a:pt x="11" y="31"/>
                    <a:pt x="10" y="32"/>
                  </a:cubicBezTo>
                  <a:cubicBezTo>
                    <a:pt x="10" y="33"/>
                    <a:pt x="9" y="34"/>
                    <a:pt x="9" y="35"/>
                  </a:cubicBezTo>
                  <a:cubicBezTo>
                    <a:pt x="11" y="35"/>
                    <a:pt x="12" y="35"/>
                    <a:pt x="13" y="34"/>
                  </a:cubicBezTo>
                  <a:cubicBezTo>
                    <a:pt x="16" y="33"/>
                    <a:pt x="15" y="30"/>
                    <a:pt x="19" y="29"/>
                  </a:cubicBezTo>
                  <a:cubicBezTo>
                    <a:pt x="24" y="28"/>
                    <a:pt x="30" y="31"/>
                    <a:pt x="31" y="34"/>
                  </a:cubicBezTo>
                  <a:cubicBezTo>
                    <a:pt x="33" y="37"/>
                    <a:pt x="34" y="37"/>
                    <a:pt x="34" y="39"/>
                  </a:cubicBezTo>
                  <a:cubicBezTo>
                    <a:pt x="34" y="41"/>
                    <a:pt x="36" y="46"/>
                    <a:pt x="42" y="50"/>
                  </a:cubicBezTo>
                  <a:cubicBezTo>
                    <a:pt x="48" y="54"/>
                    <a:pt x="51" y="58"/>
                    <a:pt x="54" y="60"/>
                  </a:cubicBezTo>
                  <a:cubicBezTo>
                    <a:pt x="57" y="61"/>
                    <a:pt x="60" y="61"/>
                    <a:pt x="62" y="63"/>
                  </a:cubicBezTo>
                  <a:cubicBezTo>
                    <a:pt x="64" y="65"/>
                    <a:pt x="67" y="67"/>
                    <a:pt x="70" y="68"/>
                  </a:cubicBezTo>
                  <a:cubicBezTo>
                    <a:pt x="73" y="70"/>
                    <a:pt x="73" y="73"/>
                    <a:pt x="76" y="73"/>
                  </a:cubicBezTo>
                  <a:cubicBezTo>
                    <a:pt x="79" y="74"/>
                    <a:pt x="77" y="76"/>
                    <a:pt x="78" y="78"/>
                  </a:cubicBezTo>
                  <a:cubicBezTo>
                    <a:pt x="80" y="80"/>
                    <a:pt x="81" y="85"/>
                    <a:pt x="79" y="88"/>
                  </a:cubicBezTo>
                  <a:cubicBezTo>
                    <a:pt x="77" y="90"/>
                    <a:pt x="78" y="94"/>
                    <a:pt x="79" y="94"/>
                  </a:cubicBezTo>
                  <a:cubicBezTo>
                    <a:pt x="81" y="94"/>
                    <a:pt x="83" y="90"/>
                    <a:pt x="84" y="87"/>
                  </a:cubicBezTo>
                  <a:cubicBezTo>
                    <a:pt x="84" y="85"/>
                    <a:pt x="86" y="85"/>
                    <a:pt x="89" y="82"/>
                  </a:cubicBezTo>
                  <a:cubicBezTo>
                    <a:pt x="91" y="80"/>
                    <a:pt x="85" y="79"/>
                    <a:pt x="85" y="76"/>
                  </a:cubicBezTo>
                  <a:cubicBezTo>
                    <a:pt x="84" y="72"/>
                    <a:pt x="88" y="69"/>
                    <a:pt x="93" y="72"/>
                  </a:cubicBezTo>
                  <a:cubicBezTo>
                    <a:pt x="97" y="75"/>
                    <a:pt x="99" y="77"/>
                    <a:pt x="99" y="72"/>
                  </a:cubicBezTo>
                  <a:cubicBezTo>
                    <a:pt x="100" y="68"/>
                    <a:pt x="86" y="62"/>
                    <a:pt x="82" y="60"/>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152">
              <a:extLst>
                <a:ext uri="{FF2B5EF4-FFF2-40B4-BE49-F238E27FC236}">
                  <a16:creationId xmlns:a16="http://schemas.microsoft.com/office/drawing/2014/main" id="{C63A1526-9921-6B7C-F8AB-981271A4EA26}"/>
                </a:ext>
              </a:extLst>
            </p:cNvPr>
            <p:cNvSpPr>
              <a:spLocks/>
            </p:cNvSpPr>
            <p:nvPr/>
          </p:nvSpPr>
          <p:spPr bwMode="auto">
            <a:xfrm>
              <a:off x="4103688" y="3983299"/>
              <a:ext cx="184150" cy="119063"/>
            </a:xfrm>
            <a:custGeom>
              <a:avLst/>
              <a:gdLst>
                <a:gd name="T0" fmla="*/ 69 w 78"/>
                <a:gd name="T1" fmla="*/ 34 h 50"/>
                <a:gd name="T2" fmla="*/ 66 w 78"/>
                <a:gd name="T3" fmla="*/ 31 h 50"/>
                <a:gd name="T4" fmla="*/ 66 w 78"/>
                <a:gd name="T5" fmla="*/ 31 h 50"/>
                <a:gd name="T6" fmla="*/ 65 w 78"/>
                <a:gd name="T7" fmla="*/ 22 h 50"/>
                <a:gd name="T8" fmla="*/ 59 w 78"/>
                <a:gd name="T9" fmla="*/ 10 h 50"/>
                <a:gd name="T10" fmla="*/ 54 w 78"/>
                <a:gd name="T11" fmla="*/ 0 h 50"/>
                <a:gd name="T12" fmla="*/ 49 w 78"/>
                <a:gd name="T13" fmla="*/ 2 h 50"/>
                <a:gd name="T14" fmla="*/ 45 w 78"/>
                <a:gd name="T15" fmla="*/ 4 h 50"/>
                <a:gd name="T16" fmla="*/ 40 w 78"/>
                <a:gd name="T17" fmla="*/ 5 h 50"/>
                <a:gd name="T18" fmla="*/ 37 w 78"/>
                <a:gd name="T19" fmla="*/ 6 h 50"/>
                <a:gd name="T20" fmla="*/ 31 w 78"/>
                <a:gd name="T21" fmla="*/ 4 h 50"/>
                <a:gd name="T22" fmla="*/ 23 w 78"/>
                <a:gd name="T23" fmla="*/ 3 h 50"/>
                <a:gd name="T24" fmla="*/ 19 w 78"/>
                <a:gd name="T25" fmla="*/ 3 h 50"/>
                <a:gd name="T26" fmla="*/ 19 w 78"/>
                <a:gd name="T27" fmla="*/ 5 h 50"/>
                <a:gd name="T28" fmla="*/ 13 w 78"/>
                <a:gd name="T29" fmla="*/ 9 h 50"/>
                <a:gd name="T30" fmla="*/ 5 w 78"/>
                <a:gd name="T31" fmla="*/ 22 h 50"/>
                <a:gd name="T32" fmla="*/ 0 w 78"/>
                <a:gd name="T33" fmla="*/ 26 h 50"/>
                <a:gd name="T34" fmla="*/ 3 w 78"/>
                <a:gd name="T35" fmla="*/ 30 h 50"/>
                <a:gd name="T36" fmla="*/ 6 w 78"/>
                <a:gd name="T37" fmla="*/ 34 h 50"/>
                <a:gd name="T38" fmla="*/ 7 w 78"/>
                <a:gd name="T39" fmla="*/ 39 h 50"/>
                <a:gd name="T40" fmla="*/ 16 w 78"/>
                <a:gd name="T41" fmla="*/ 42 h 50"/>
                <a:gd name="T42" fmla="*/ 17 w 78"/>
                <a:gd name="T43" fmla="*/ 45 h 50"/>
                <a:gd name="T44" fmla="*/ 22 w 78"/>
                <a:gd name="T45" fmla="*/ 49 h 50"/>
                <a:gd name="T46" fmla="*/ 31 w 78"/>
                <a:gd name="T47" fmla="*/ 50 h 50"/>
                <a:gd name="T48" fmla="*/ 40 w 78"/>
                <a:gd name="T49" fmla="*/ 50 h 50"/>
                <a:gd name="T50" fmla="*/ 46 w 78"/>
                <a:gd name="T51" fmla="*/ 47 h 50"/>
                <a:gd name="T52" fmla="*/ 56 w 78"/>
                <a:gd name="T53" fmla="*/ 46 h 50"/>
                <a:gd name="T54" fmla="*/ 63 w 78"/>
                <a:gd name="T55" fmla="*/ 48 h 50"/>
                <a:gd name="T56" fmla="*/ 68 w 78"/>
                <a:gd name="T57" fmla="*/ 50 h 50"/>
                <a:gd name="T58" fmla="*/ 68 w 78"/>
                <a:gd name="T59" fmla="*/ 46 h 50"/>
                <a:gd name="T60" fmla="*/ 73 w 78"/>
                <a:gd name="T61" fmla="*/ 39 h 50"/>
                <a:gd name="T62" fmla="*/ 77 w 78"/>
                <a:gd name="T63" fmla="*/ 34 h 50"/>
                <a:gd name="T64" fmla="*/ 77 w 78"/>
                <a:gd name="T65" fmla="*/ 34 h 50"/>
                <a:gd name="T66" fmla="*/ 74 w 78"/>
                <a:gd name="T67" fmla="*/ 31 h 50"/>
                <a:gd name="T68" fmla="*/ 69 w 78"/>
                <a:gd name="T69" fmla="*/ 3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50">
                  <a:moveTo>
                    <a:pt x="69" y="34"/>
                  </a:moveTo>
                  <a:cubicBezTo>
                    <a:pt x="67" y="33"/>
                    <a:pt x="65" y="33"/>
                    <a:pt x="66" y="31"/>
                  </a:cubicBezTo>
                  <a:cubicBezTo>
                    <a:pt x="66" y="31"/>
                    <a:pt x="66" y="31"/>
                    <a:pt x="66" y="31"/>
                  </a:cubicBezTo>
                  <a:cubicBezTo>
                    <a:pt x="64" y="29"/>
                    <a:pt x="63" y="23"/>
                    <a:pt x="65" y="22"/>
                  </a:cubicBezTo>
                  <a:cubicBezTo>
                    <a:pt x="67" y="20"/>
                    <a:pt x="62" y="12"/>
                    <a:pt x="59" y="10"/>
                  </a:cubicBezTo>
                  <a:cubicBezTo>
                    <a:pt x="58" y="8"/>
                    <a:pt x="56" y="4"/>
                    <a:pt x="54" y="0"/>
                  </a:cubicBezTo>
                  <a:cubicBezTo>
                    <a:pt x="52" y="0"/>
                    <a:pt x="50" y="1"/>
                    <a:pt x="49" y="2"/>
                  </a:cubicBezTo>
                  <a:cubicBezTo>
                    <a:pt x="49" y="3"/>
                    <a:pt x="46" y="4"/>
                    <a:pt x="45" y="4"/>
                  </a:cubicBezTo>
                  <a:cubicBezTo>
                    <a:pt x="43" y="4"/>
                    <a:pt x="42" y="4"/>
                    <a:pt x="40" y="5"/>
                  </a:cubicBezTo>
                  <a:cubicBezTo>
                    <a:pt x="39" y="6"/>
                    <a:pt x="37" y="7"/>
                    <a:pt x="37" y="6"/>
                  </a:cubicBezTo>
                  <a:cubicBezTo>
                    <a:pt x="36" y="5"/>
                    <a:pt x="33" y="4"/>
                    <a:pt x="31" y="4"/>
                  </a:cubicBezTo>
                  <a:cubicBezTo>
                    <a:pt x="30" y="4"/>
                    <a:pt x="24" y="3"/>
                    <a:pt x="23" y="3"/>
                  </a:cubicBezTo>
                  <a:cubicBezTo>
                    <a:pt x="22" y="3"/>
                    <a:pt x="21" y="3"/>
                    <a:pt x="19" y="3"/>
                  </a:cubicBezTo>
                  <a:cubicBezTo>
                    <a:pt x="20" y="4"/>
                    <a:pt x="20" y="4"/>
                    <a:pt x="19" y="5"/>
                  </a:cubicBezTo>
                  <a:cubicBezTo>
                    <a:pt x="17" y="6"/>
                    <a:pt x="14" y="8"/>
                    <a:pt x="13" y="9"/>
                  </a:cubicBezTo>
                  <a:cubicBezTo>
                    <a:pt x="12" y="9"/>
                    <a:pt x="8" y="19"/>
                    <a:pt x="5" y="22"/>
                  </a:cubicBezTo>
                  <a:cubicBezTo>
                    <a:pt x="2" y="24"/>
                    <a:pt x="0" y="25"/>
                    <a:pt x="0" y="26"/>
                  </a:cubicBezTo>
                  <a:cubicBezTo>
                    <a:pt x="0" y="26"/>
                    <a:pt x="3" y="29"/>
                    <a:pt x="3" y="30"/>
                  </a:cubicBezTo>
                  <a:cubicBezTo>
                    <a:pt x="3" y="32"/>
                    <a:pt x="4" y="34"/>
                    <a:pt x="6" y="34"/>
                  </a:cubicBezTo>
                  <a:cubicBezTo>
                    <a:pt x="8" y="34"/>
                    <a:pt x="6" y="38"/>
                    <a:pt x="7" y="39"/>
                  </a:cubicBezTo>
                  <a:cubicBezTo>
                    <a:pt x="8" y="39"/>
                    <a:pt x="16" y="40"/>
                    <a:pt x="16" y="42"/>
                  </a:cubicBezTo>
                  <a:cubicBezTo>
                    <a:pt x="16" y="43"/>
                    <a:pt x="17" y="44"/>
                    <a:pt x="17" y="45"/>
                  </a:cubicBezTo>
                  <a:cubicBezTo>
                    <a:pt x="19" y="46"/>
                    <a:pt x="21" y="49"/>
                    <a:pt x="22" y="49"/>
                  </a:cubicBezTo>
                  <a:cubicBezTo>
                    <a:pt x="23" y="49"/>
                    <a:pt x="30" y="50"/>
                    <a:pt x="31" y="50"/>
                  </a:cubicBezTo>
                  <a:cubicBezTo>
                    <a:pt x="32" y="50"/>
                    <a:pt x="38" y="50"/>
                    <a:pt x="40" y="50"/>
                  </a:cubicBezTo>
                  <a:cubicBezTo>
                    <a:pt x="42" y="50"/>
                    <a:pt x="44" y="49"/>
                    <a:pt x="46" y="47"/>
                  </a:cubicBezTo>
                  <a:cubicBezTo>
                    <a:pt x="48" y="46"/>
                    <a:pt x="54" y="45"/>
                    <a:pt x="56" y="46"/>
                  </a:cubicBezTo>
                  <a:cubicBezTo>
                    <a:pt x="58" y="46"/>
                    <a:pt x="62" y="46"/>
                    <a:pt x="63" y="48"/>
                  </a:cubicBezTo>
                  <a:cubicBezTo>
                    <a:pt x="64" y="48"/>
                    <a:pt x="66" y="49"/>
                    <a:pt x="68" y="50"/>
                  </a:cubicBezTo>
                  <a:cubicBezTo>
                    <a:pt x="69" y="49"/>
                    <a:pt x="68" y="47"/>
                    <a:pt x="68" y="46"/>
                  </a:cubicBezTo>
                  <a:cubicBezTo>
                    <a:pt x="69" y="43"/>
                    <a:pt x="70" y="39"/>
                    <a:pt x="73" y="39"/>
                  </a:cubicBezTo>
                  <a:cubicBezTo>
                    <a:pt x="75" y="38"/>
                    <a:pt x="78" y="38"/>
                    <a:pt x="77" y="34"/>
                  </a:cubicBezTo>
                  <a:cubicBezTo>
                    <a:pt x="77" y="34"/>
                    <a:pt x="77" y="34"/>
                    <a:pt x="77" y="34"/>
                  </a:cubicBezTo>
                  <a:cubicBezTo>
                    <a:pt x="76" y="32"/>
                    <a:pt x="75" y="31"/>
                    <a:pt x="74" y="31"/>
                  </a:cubicBezTo>
                  <a:cubicBezTo>
                    <a:pt x="73" y="31"/>
                    <a:pt x="70" y="34"/>
                    <a:pt x="69" y="3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279">
              <a:extLst>
                <a:ext uri="{FF2B5EF4-FFF2-40B4-BE49-F238E27FC236}">
                  <a16:creationId xmlns:a16="http://schemas.microsoft.com/office/drawing/2014/main" id="{0122EE17-EEE7-F8AA-EC4D-76160978DA5D}"/>
                </a:ext>
              </a:extLst>
            </p:cNvPr>
            <p:cNvSpPr>
              <a:spLocks noEditPoints="1"/>
            </p:cNvSpPr>
            <p:nvPr/>
          </p:nvSpPr>
          <p:spPr bwMode="auto">
            <a:xfrm>
              <a:off x="6310313" y="4059499"/>
              <a:ext cx="349250" cy="350838"/>
            </a:xfrm>
            <a:custGeom>
              <a:avLst/>
              <a:gdLst>
                <a:gd name="T0" fmla="*/ 130 w 147"/>
                <a:gd name="T1" fmla="*/ 18 h 148"/>
                <a:gd name="T2" fmla="*/ 106 w 147"/>
                <a:gd name="T3" fmla="*/ 7 h 148"/>
                <a:gd name="T4" fmla="*/ 103 w 147"/>
                <a:gd name="T5" fmla="*/ 24 h 148"/>
                <a:gd name="T6" fmla="*/ 92 w 147"/>
                <a:gd name="T7" fmla="*/ 32 h 148"/>
                <a:gd name="T8" fmla="*/ 91 w 147"/>
                <a:gd name="T9" fmla="*/ 43 h 148"/>
                <a:gd name="T10" fmla="*/ 100 w 147"/>
                <a:gd name="T11" fmla="*/ 41 h 148"/>
                <a:gd name="T12" fmla="*/ 102 w 147"/>
                <a:gd name="T13" fmla="*/ 34 h 148"/>
                <a:gd name="T14" fmla="*/ 120 w 147"/>
                <a:gd name="T15" fmla="*/ 35 h 148"/>
                <a:gd name="T16" fmla="*/ 137 w 147"/>
                <a:gd name="T17" fmla="*/ 25 h 148"/>
                <a:gd name="T18" fmla="*/ 139 w 147"/>
                <a:gd name="T19" fmla="*/ 16 h 148"/>
                <a:gd name="T20" fmla="*/ 91 w 147"/>
                <a:gd name="T21" fmla="*/ 62 h 148"/>
                <a:gd name="T22" fmla="*/ 81 w 147"/>
                <a:gd name="T23" fmla="*/ 82 h 148"/>
                <a:gd name="T24" fmla="*/ 67 w 147"/>
                <a:gd name="T25" fmla="*/ 86 h 148"/>
                <a:gd name="T26" fmla="*/ 56 w 147"/>
                <a:gd name="T27" fmla="*/ 101 h 148"/>
                <a:gd name="T28" fmla="*/ 40 w 147"/>
                <a:gd name="T29" fmla="*/ 104 h 148"/>
                <a:gd name="T30" fmla="*/ 14 w 147"/>
                <a:gd name="T31" fmla="*/ 115 h 148"/>
                <a:gd name="T32" fmla="*/ 24 w 147"/>
                <a:gd name="T33" fmla="*/ 118 h 148"/>
                <a:gd name="T34" fmla="*/ 49 w 147"/>
                <a:gd name="T35" fmla="*/ 120 h 148"/>
                <a:gd name="T36" fmla="*/ 62 w 147"/>
                <a:gd name="T37" fmla="*/ 113 h 148"/>
                <a:gd name="T38" fmla="*/ 75 w 147"/>
                <a:gd name="T39" fmla="*/ 111 h 148"/>
                <a:gd name="T40" fmla="*/ 87 w 147"/>
                <a:gd name="T41" fmla="*/ 107 h 148"/>
                <a:gd name="T42" fmla="*/ 97 w 147"/>
                <a:gd name="T43" fmla="*/ 93 h 148"/>
                <a:gd name="T44" fmla="*/ 107 w 147"/>
                <a:gd name="T45" fmla="*/ 71 h 148"/>
                <a:gd name="T46" fmla="*/ 92 w 147"/>
                <a:gd name="T47" fmla="*/ 51 h 148"/>
                <a:gd name="T48" fmla="*/ 28 w 147"/>
                <a:gd name="T49" fmla="*/ 119 h 148"/>
                <a:gd name="T50" fmla="*/ 32 w 147"/>
                <a:gd name="T51" fmla="*/ 128 h 148"/>
                <a:gd name="T52" fmla="*/ 45 w 147"/>
                <a:gd name="T53" fmla="*/ 118 h 148"/>
                <a:gd name="T54" fmla="*/ 19 w 147"/>
                <a:gd name="T55" fmla="*/ 127 h 148"/>
                <a:gd name="T56" fmla="*/ 5 w 147"/>
                <a:gd name="T57" fmla="*/ 124 h 148"/>
                <a:gd name="T58" fmla="*/ 6 w 147"/>
                <a:gd name="T59" fmla="*/ 128 h 148"/>
                <a:gd name="T60" fmla="*/ 11 w 147"/>
                <a:gd name="T61" fmla="*/ 147 h 148"/>
                <a:gd name="T62" fmla="*/ 19 w 147"/>
                <a:gd name="T63" fmla="*/ 12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48">
                  <a:moveTo>
                    <a:pt x="139" y="16"/>
                  </a:moveTo>
                  <a:cubicBezTo>
                    <a:pt x="137" y="14"/>
                    <a:pt x="134" y="18"/>
                    <a:pt x="130" y="18"/>
                  </a:cubicBezTo>
                  <a:cubicBezTo>
                    <a:pt x="126" y="19"/>
                    <a:pt x="114" y="9"/>
                    <a:pt x="111" y="5"/>
                  </a:cubicBezTo>
                  <a:cubicBezTo>
                    <a:pt x="108" y="0"/>
                    <a:pt x="103" y="4"/>
                    <a:pt x="106" y="7"/>
                  </a:cubicBezTo>
                  <a:cubicBezTo>
                    <a:pt x="108" y="10"/>
                    <a:pt x="105" y="11"/>
                    <a:pt x="105" y="16"/>
                  </a:cubicBezTo>
                  <a:cubicBezTo>
                    <a:pt x="105" y="21"/>
                    <a:pt x="102" y="21"/>
                    <a:pt x="103" y="24"/>
                  </a:cubicBezTo>
                  <a:cubicBezTo>
                    <a:pt x="103" y="27"/>
                    <a:pt x="99" y="26"/>
                    <a:pt x="96" y="27"/>
                  </a:cubicBezTo>
                  <a:cubicBezTo>
                    <a:pt x="93" y="27"/>
                    <a:pt x="96" y="30"/>
                    <a:pt x="92" y="32"/>
                  </a:cubicBezTo>
                  <a:cubicBezTo>
                    <a:pt x="89" y="33"/>
                    <a:pt x="89" y="36"/>
                    <a:pt x="91" y="37"/>
                  </a:cubicBezTo>
                  <a:cubicBezTo>
                    <a:pt x="93" y="38"/>
                    <a:pt x="91" y="41"/>
                    <a:pt x="91" y="43"/>
                  </a:cubicBezTo>
                  <a:cubicBezTo>
                    <a:pt x="90" y="46"/>
                    <a:pt x="93" y="44"/>
                    <a:pt x="95" y="42"/>
                  </a:cubicBezTo>
                  <a:cubicBezTo>
                    <a:pt x="97" y="39"/>
                    <a:pt x="99" y="43"/>
                    <a:pt x="100" y="41"/>
                  </a:cubicBezTo>
                  <a:cubicBezTo>
                    <a:pt x="100" y="38"/>
                    <a:pt x="94" y="37"/>
                    <a:pt x="95" y="34"/>
                  </a:cubicBezTo>
                  <a:cubicBezTo>
                    <a:pt x="95" y="32"/>
                    <a:pt x="99" y="35"/>
                    <a:pt x="102" y="34"/>
                  </a:cubicBezTo>
                  <a:cubicBezTo>
                    <a:pt x="105" y="32"/>
                    <a:pt x="111" y="33"/>
                    <a:pt x="115" y="37"/>
                  </a:cubicBezTo>
                  <a:cubicBezTo>
                    <a:pt x="119" y="40"/>
                    <a:pt x="120" y="39"/>
                    <a:pt x="120" y="35"/>
                  </a:cubicBezTo>
                  <a:cubicBezTo>
                    <a:pt x="121" y="30"/>
                    <a:pt x="127" y="29"/>
                    <a:pt x="133" y="29"/>
                  </a:cubicBezTo>
                  <a:cubicBezTo>
                    <a:pt x="139" y="29"/>
                    <a:pt x="139" y="26"/>
                    <a:pt x="137" y="25"/>
                  </a:cubicBezTo>
                  <a:cubicBezTo>
                    <a:pt x="136" y="23"/>
                    <a:pt x="147" y="16"/>
                    <a:pt x="147" y="14"/>
                  </a:cubicBezTo>
                  <a:cubicBezTo>
                    <a:pt x="146" y="12"/>
                    <a:pt x="141" y="19"/>
                    <a:pt x="139" y="16"/>
                  </a:cubicBezTo>
                  <a:close/>
                  <a:moveTo>
                    <a:pt x="92" y="51"/>
                  </a:moveTo>
                  <a:cubicBezTo>
                    <a:pt x="90" y="52"/>
                    <a:pt x="88" y="60"/>
                    <a:pt x="91" y="62"/>
                  </a:cubicBezTo>
                  <a:cubicBezTo>
                    <a:pt x="93" y="65"/>
                    <a:pt x="86" y="69"/>
                    <a:pt x="86" y="74"/>
                  </a:cubicBezTo>
                  <a:cubicBezTo>
                    <a:pt x="87" y="79"/>
                    <a:pt x="82" y="79"/>
                    <a:pt x="81" y="82"/>
                  </a:cubicBezTo>
                  <a:cubicBezTo>
                    <a:pt x="80" y="86"/>
                    <a:pt x="77" y="85"/>
                    <a:pt x="73" y="88"/>
                  </a:cubicBezTo>
                  <a:cubicBezTo>
                    <a:pt x="69" y="92"/>
                    <a:pt x="66" y="88"/>
                    <a:pt x="67" y="86"/>
                  </a:cubicBezTo>
                  <a:cubicBezTo>
                    <a:pt x="68" y="83"/>
                    <a:pt x="61" y="87"/>
                    <a:pt x="61" y="92"/>
                  </a:cubicBezTo>
                  <a:cubicBezTo>
                    <a:pt x="61" y="98"/>
                    <a:pt x="54" y="99"/>
                    <a:pt x="56" y="101"/>
                  </a:cubicBezTo>
                  <a:cubicBezTo>
                    <a:pt x="58" y="104"/>
                    <a:pt x="50" y="105"/>
                    <a:pt x="50" y="103"/>
                  </a:cubicBezTo>
                  <a:cubicBezTo>
                    <a:pt x="51" y="101"/>
                    <a:pt x="46" y="102"/>
                    <a:pt x="40" y="104"/>
                  </a:cubicBezTo>
                  <a:cubicBezTo>
                    <a:pt x="34" y="106"/>
                    <a:pt x="31" y="102"/>
                    <a:pt x="27" y="105"/>
                  </a:cubicBezTo>
                  <a:cubicBezTo>
                    <a:pt x="24" y="108"/>
                    <a:pt x="18" y="114"/>
                    <a:pt x="14" y="115"/>
                  </a:cubicBezTo>
                  <a:cubicBezTo>
                    <a:pt x="10" y="116"/>
                    <a:pt x="12" y="121"/>
                    <a:pt x="14" y="120"/>
                  </a:cubicBezTo>
                  <a:cubicBezTo>
                    <a:pt x="17" y="118"/>
                    <a:pt x="22" y="120"/>
                    <a:pt x="24" y="118"/>
                  </a:cubicBezTo>
                  <a:cubicBezTo>
                    <a:pt x="25" y="115"/>
                    <a:pt x="38" y="112"/>
                    <a:pt x="45" y="112"/>
                  </a:cubicBezTo>
                  <a:cubicBezTo>
                    <a:pt x="53" y="112"/>
                    <a:pt x="48" y="116"/>
                    <a:pt x="49" y="120"/>
                  </a:cubicBezTo>
                  <a:cubicBezTo>
                    <a:pt x="49" y="124"/>
                    <a:pt x="56" y="123"/>
                    <a:pt x="59" y="119"/>
                  </a:cubicBezTo>
                  <a:cubicBezTo>
                    <a:pt x="62" y="116"/>
                    <a:pt x="65" y="116"/>
                    <a:pt x="62" y="113"/>
                  </a:cubicBezTo>
                  <a:cubicBezTo>
                    <a:pt x="59" y="111"/>
                    <a:pt x="62" y="109"/>
                    <a:pt x="64" y="112"/>
                  </a:cubicBezTo>
                  <a:cubicBezTo>
                    <a:pt x="66" y="115"/>
                    <a:pt x="73" y="116"/>
                    <a:pt x="75" y="111"/>
                  </a:cubicBezTo>
                  <a:cubicBezTo>
                    <a:pt x="78" y="107"/>
                    <a:pt x="79" y="112"/>
                    <a:pt x="82" y="112"/>
                  </a:cubicBezTo>
                  <a:cubicBezTo>
                    <a:pt x="85" y="112"/>
                    <a:pt x="87" y="104"/>
                    <a:pt x="87" y="107"/>
                  </a:cubicBezTo>
                  <a:cubicBezTo>
                    <a:pt x="87" y="110"/>
                    <a:pt x="92" y="109"/>
                    <a:pt x="95" y="106"/>
                  </a:cubicBezTo>
                  <a:cubicBezTo>
                    <a:pt x="98" y="102"/>
                    <a:pt x="95" y="96"/>
                    <a:pt x="97" y="93"/>
                  </a:cubicBezTo>
                  <a:cubicBezTo>
                    <a:pt x="99" y="90"/>
                    <a:pt x="101" y="84"/>
                    <a:pt x="99" y="80"/>
                  </a:cubicBezTo>
                  <a:cubicBezTo>
                    <a:pt x="97" y="76"/>
                    <a:pt x="104" y="74"/>
                    <a:pt x="107" y="71"/>
                  </a:cubicBezTo>
                  <a:cubicBezTo>
                    <a:pt x="110" y="68"/>
                    <a:pt x="103" y="53"/>
                    <a:pt x="103" y="48"/>
                  </a:cubicBezTo>
                  <a:cubicBezTo>
                    <a:pt x="103" y="43"/>
                    <a:pt x="95" y="50"/>
                    <a:pt x="92" y="51"/>
                  </a:cubicBezTo>
                  <a:close/>
                  <a:moveTo>
                    <a:pt x="36" y="117"/>
                  </a:moveTo>
                  <a:cubicBezTo>
                    <a:pt x="35" y="120"/>
                    <a:pt x="32" y="119"/>
                    <a:pt x="28" y="119"/>
                  </a:cubicBezTo>
                  <a:cubicBezTo>
                    <a:pt x="24" y="120"/>
                    <a:pt x="24" y="130"/>
                    <a:pt x="27" y="131"/>
                  </a:cubicBezTo>
                  <a:cubicBezTo>
                    <a:pt x="29" y="132"/>
                    <a:pt x="31" y="132"/>
                    <a:pt x="32" y="128"/>
                  </a:cubicBezTo>
                  <a:cubicBezTo>
                    <a:pt x="32" y="125"/>
                    <a:pt x="37" y="124"/>
                    <a:pt x="39" y="126"/>
                  </a:cubicBezTo>
                  <a:cubicBezTo>
                    <a:pt x="42" y="127"/>
                    <a:pt x="45" y="122"/>
                    <a:pt x="45" y="118"/>
                  </a:cubicBezTo>
                  <a:cubicBezTo>
                    <a:pt x="45" y="114"/>
                    <a:pt x="37" y="114"/>
                    <a:pt x="36" y="117"/>
                  </a:cubicBezTo>
                  <a:close/>
                  <a:moveTo>
                    <a:pt x="19" y="127"/>
                  </a:moveTo>
                  <a:cubicBezTo>
                    <a:pt x="19" y="124"/>
                    <a:pt x="13" y="125"/>
                    <a:pt x="13" y="123"/>
                  </a:cubicBezTo>
                  <a:cubicBezTo>
                    <a:pt x="13" y="120"/>
                    <a:pt x="9" y="122"/>
                    <a:pt x="5" y="124"/>
                  </a:cubicBezTo>
                  <a:cubicBezTo>
                    <a:pt x="1" y="127"/>
                    <a:pt x="0" y="128"/>
                    <a:pt x="1" y="130"/>
                  </a:cubicBezTo>
                  <a:cubicBezTo>
                    <a:pt x="3" y="133"/>
                    <a:pt x="5" y="131"/>
                    <a:pt x="6" y="128"/>
                  </a:cubicBezTo>
                  <a:cubicBezTo>
                    <a:pt x="7" y="125"/>
                    <a:pt x="10" y="132"/>
                    <a:pt x="8" y="137"/>
                  </a:cubicBezTo>
                  <a:cubicBezTo>
                    <a:pt x="5" y="141"/>
                    <a:pt x="8" y="148"/>
                    <a:pt x="11" y="147"/>
                  </a:cubicBezTo>
                  <a:cubicBezTo>
                    <a:pt x="13" y="147"/>
                    <a:pt x="17" y="137"/>
                    <a:pt x="21" y="133"/>
                  </a:cubicBezTo>
                  <a:cubicBezTo>
                    <a:pt x="24" y="128"/>
                    <a:pt x="19" y="129"/>
                    <a:pt x="19" y="127"/>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181">
              <a:extLst>
                <a:ext uri="{FF2B5EF4-FFF2-40B4-BE49-F238E27FC236}">
                  <a16:creationId xmlns:a16="http://schemas.microsoft.com/office/drawing/2014/main" id="{4188E034-C783-CA11-5C5A-D96A17358464}"/>
                </a:ext>
              </a:extLst>
            </p:cNvPr>
            <p:cNvSpPr>
              <a:spLocks/>
            </p:cNvSpPr>
            <p:nvPr/>
          </p:nvSpPr>
          <p:spPr bwMode="auto">
            <a:xfrm>
              <a:off x="5702301" y="4934211"/>
              <a:ext cx="90488" cy="111125"/>
            </a:xfrm>
            <a:custGeom>
              <a:avLst/>
              <a:gdLst>
                <a:gd name="T0" fmla="*/ 30 w 38"/>
                <a:gd name="T1" fmla="*/ 17 h 47"/>
                <a:gd name="T2" fmla="*/ 23 w 38"/>
                <a:gd name="T3" fmla="*/ 8 h 47"/>
                <a:gd name="T4" fmla="*/ 19 w 38"/>
                <a:gd name="T5" fmla="*/ 4 h 47"/>
                <a:gd name="T6" fmla="*/ 18 w 38"/>
                <a:gd name="T7" fmla="*/ 3 h 47"/>
                <a:gd name="T8" fmla="*/ 16 w 38"/>
                <a:gd name="T9" fmla="*/ 6 h 47"/>
                <a:gd name="T10" fmla="*/ 9 w 38"/>
                <a:gd name="T11" fmla="*/ 5 h 47"/>
                <a:gd name="T12" fmla="*/ 5 w 38"/>
                <a:gd name="T13" fmla="*/ 0 h 47"/>
                <a:gd name="T14" fmla="*/ 0 w 38"/>
                <a:gd name="T15" fmla="*/ 0 h 47"/>
                <a:gd name="T16" fmla="*/ 2 w 38"/>
                <a:gd name="T17" fmla="*/ 13 h 47"/>
                <a:gd name="T18" fmla="*/ 11 w 38"/>
                <a:gd name="T19" fmla="*/ 29 h 47"/>
                <a:gd name="T20" fmla="*/ 19 w 38"/>
                <a:gd name="T21" fmla="*/ 37 h 47"/>
                <a:gd name="T22" fmla="*/ 36 w 38"/>
                <a:gd name="T23" fmla="*/ 46 h 47"/>
                <a:gd name="T24" fmla="*/ 30 w 38"/>
                <a:gd name="T25" fmla="*/ 34 h 47"/>
                <a:gd name="T26" fmla="*/ 30 w 38"/>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7">
                  <a:moveTo>
                    <a:pt x="30" y="17"/>
                  </a:moveTo>
                  <a:cubicBezTo>
                    <a:pt x="30" y="11"/>
                    <a:pt x="25" y="12"/>
                    <a:pt x="23" y="8"/>
                  </a:cubicBezTo>
                  <a:cubicBezTo>
                    <a:pt x="22" y="4"/>
                    <a:pt x="20" y="6"/>
                    <a:pt x="19" y="4"/>
                  </a:cubicBezTo>
                  <a:cubicBezTo>
                    <a:pt x="19" y="3"/>
                    <a:pt x="19" y="3"/>
                    <a:pt x="18" y="3"/>
                  </a:cubicBezTo>
                  <a:cubicBezTo>
                    <a:pt x="16" y="4"/>
                    <a:pt x="17" y="6"/>
                    <a:pt x="16" y="6"/>
                  </a:cubicBezTo>
                  <a:cubicBezTo>
                    <a:pt x="15" y="6"/>
                    <a:pt x="9" y="7"/>
                    <a:pt x="9" y="5"/>
                  </a:cubicBezTo>
                  <a:cubicBezTo>
                    <a:pt x="9" y="4"/>
                    <a:pt x="8" y="1"/>
                    <a:pt x="5" y="0"/>
                  </a:cubicBezTo>
                  <a:cubicBezTo>
                    <a:pt x="3" y="0"/>
                    <a:pt x="1" y="0"/>
                    <a:pt x="0" y="0"/>
                  </a:cubicBezTo>
                  <a:cubicBezTo>
                    <a:pt x="2" y="4"/>
                    <a:pt x="2" y="9"/>
                    <a:pt x="2" y="13"/>
                  </a:cubicBezTo>
                  <a:cubicBezTo>
                    <a:pt x="2" y="18"/>
                    <a:pt x="10" y="26"/>
                    <a:pt x="11" y="29"/>
                  </a:cubicBezTo>
                  <a:cubicBezTo>
                    <a:pt x="12" y="33"/>
                    <a:pt x="14" y="34"/>
                    <a:pt x="19" y="37"/>
                  </a:cubicBezTo>
                  <a:cubicBezTo>
                    <a:pt x="24" y="41"/>
                    <a:pt x="34" y="47"/>
                    <a:pt x="36" y="46"/>
                  </a:cubicBezTo>
                  <a:cubicBezTo>
                    <a:pt x="38" y="45"/>
                    <a:pt x="33" y="36"/>
                    <a:pt x="30" y="34"/>
                  </a:cubicBezTo>
                  <a:cubicBezTo>
                    <a:pt x="27" y="31"/>
                    <a:pt x="30" y="23"/>
                    <a:pt x="30" y="17"/>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182">
              <a:extLst>
                <a:ext uri="{FF2B5EF4-FFF2-40B4-BE49-F238E27FC236}">
                  <a16:creationId xmlns:a16="http://schemas.microsoft.com/office/drawing/2014/main" id="{5B40FC46-CA2E-8088-9173-1B149666C596}"/>
                </a:ext>
              </a:extLst>
            </p:cNvPr>
            <p:cNvSpPr>
              <a:spLocks/>
            </p:cNvSpPr>
            <p:nvPr/>
          </p:nvSpPr>
          <p:spPr bwMode="auto">
            <a:xfrm>
              <a:off x="5897563" y="4931036"/>
              <a:ext cx="201613" cy="120650"/>
            </a:xfrm>
            <a:custGeom>
              <a:avLst/>
              <a:gdLst>
                <a:gd name="T0" fmla="*/ 78 w 85"/>
                <a:gd name="T1" fmla="*/ 8 h 51"/>
                <a:gd name="T2" fmla="*/ 70 w 85"/>
                <a:gd name="T3" fmla="*/ 6 h 51"/>
                <a:gd name="T4" fmla="*/ 62 w 85"/>
                <a:gd name="T5" fmla="*/ 0 h 51"/>
                <a:gd name="T6" fmla="*/ 55 w 85"/>
                <a:gd name="T7" fmla="*/ 8 h 51"/>
                <a:gd name="T8" fmla="*/ 51 w 85"/>
                <a:gd name="T9" fmla="*/ 14 h 51"/>
                <a:gd name="T10" fmla="*/ 49 w 85"/>
                <a:gd name="T11" fmla="*/ 16 h 51"/>
                <a:gd name="T12" fmla="*/ 49 w 85"/>
                <a:gd name="T13" fmla="*/ 21 h 51"/>
                <a:gd name="T14" fmla="*/ 43 w 85"/>
                <a:gd name="T15" fmla="*/ 23 h 51"/>
                <a:gd name="T16" fmla="*/ 39 w 85"/>
                <a:gd name="T17" fmla="*/ 17 h 51"/>
                <a:gd name="T18" fmla="*/ 39 w 85"/>
                <a:gd name="T19" fmla="*/ 17 h 51"/>
                <a:gd name="T20" fmla="*/ 31 w 85"/>
                <a:gd name="T21" fmla="*/ 29 h 51"/>
                <a:gd name="T22" fmla="*/ 19 w 85"/>
                <a:gd name="T23" fmla="*/ 33 h 51"/>
                <a:gd name="T24" fmla="*/ 13 w 85"/>
                <a:gd name="T25" fmla="*/ 44 h 51"/>
                <a:gd name="T26" fmla="*/ 0 w 85"/>
                <a:gd name="T27" fmla="*/ 41 h 51"/>
                <a:gd name="T28" fmla="*/ 3 w 85"/>
                <a:gd name="T29" fmla="*/ 46 h 51"/>
                <a:gd name="T30" fmla="*/ 10 w 85"/>
                <a:gd name="T31" fmla="*/ 50 h 51"/>
                <a:gd name="T32" fmla="*/ 21 w 85"/>
                <a:gd name="T33" fmla="*/ 49 h 51"/>
                <a:gd name="T34" fmla="*/ 30 w 85"/>
                <a:gd name="T35" fmla="*/ 45 h 51"/>
                <a:gd name="T36" fmla="*/ 38 w 85"/>
                <a:gd name="T37" fmla="*/ 47 h 51"/>
                <a:gd name="T38" fmla="*/ 45 w 85"/>
                <a:gd name="T39" fmla="*/ 42 h 51"/>
                <a:gd name="T40" fmla="*/ 48 w 85"/>
                <a:gd name="T41" fmla="*/ 34 h 51"/>
                <a:gd name="T42" fmla="*/ 53 w 85"/>
                <a:gd name="T43" fmla="*/ 26 h 51"/>
                <a:gd name="T44" fmla="*/ 66 w 85"/>
                <a:gd name="T45" fmla="*/ 20 h 51"/>
                <a:gd name="T46" fmla="*/ 70 w 85"/>
                <a:gd name="T47" fmla="*/ 22 h 51"/>
                <a:gd name="T48" fmla="*/ 76 w 85"/>
                <a:gd name="T49" fmla="*/ 17 h 51"/>
                <a:gd name="T50" fmla="*/ 84 w 85"/>
                <a:gd name="T51" fmla="*/ 13 h 51"/>
                <a:gd name="T52" fmla="*/ 78 w 85"/>
                <a:gd name="T53"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1">
                  <a:moveTo>
                    <a:pt x="78" y="8"/>
                  </a:moveTo>
                  <a:cubicBezTo>
                    <a:pt x="75" y="9"/>
                    <a:pt x="70" y="8"/>
                    <a:pt x="70" y="6"/>
                  </a:cubicBezTo>
                  <a:cubicBezTo>
                    <a:pt x="70" y="4"/>
                    <a:pt x="65" y="0"/>
                    <a:pt x="62" y="0"/>
                  </a:cubicBezTo>
                  <a:cubicBezTo>
                    <a:pt x="59" y="0"/>
                    <a:pt x="56" y="6"/>
                    <a:pt x="55" y="8"/>
                  </a:cubicBezTo>
                  <a:cubicBezTo>
                    <a:pt x="55" y="11"/>
                    <a:pt x="50" y="11"/>
                    <a:pt x="51" y="14"/>
                  </a:cubicBezTo>
                  <a:cubicBezTo>
                    <a:pt x="51" y="15"/>
                    <a:pt x="50" y="16"/>
                    <a:pt x="49" y="16"/>
                  </a:cubicBezTo>
                  <a:cubicBezTo>
                    <a:pt x="50" y="20"/>
                    <a:pt x="50" y="22"/>
                    <a:pt x="49" y="21"/>
                  </a:cubicBezTo>
                  <a:cubicBezTo>
                    <a:pt x="47" y="21"/>
                    <a:pt x="46" y="23"/>
                    <a:pt x="43" y="23"/>
                  </a:cubicBezTo>
                  <a:cubicBezTo>
                    <a:pt x="42" y="23"/>
                    <a:pt x="41" y="21"/>
                    <a:pt x="39" y="17"/>
                  </a:cubicBezTo>
                  <a:cubicBezTo>
                    <a:pt x="39" y="17"/>
                    <a:pt x="39" y="17"/>
                    <a:pt x="39" y="17"/>
                  </a:cubicBezTo>
                  <a:cubicBezTo>
                    <a:pt x="37" y="17"/>
                    <a:pt x="32" y="24"/>
                    <a:pt x="31" y="29"/>
                  </a:cubicBezTo>
                  <a:cubicBezTo>
                    <a:pt x="30" y="34"/>
                    <a:pt x="25" y="33"/>
                    <a:pt x="19" y="33"/>
                  </a:cubicBezTo>
                  <a:cubicBezTo>
                    <a:pt x="12" y="34"/>
                    <a:pt x="14" y="41"/>
                    <a:pt x="13" y="44"/>
                  </a:cubicBezTo>
                  <a:cubicBezTo>
                    <a:pt x="12" y="47"/>
                    <a:pt x="4" y="42"/>
                    <a:pt x="0" y="41"/>
                  </a:cubicBezTo>
                  <a:cubicBezTo>
                    <a:pt x="1" y="44"/>
                    <a:pt x="2" y="46"/>
                    <a:pt x="3" y="46"/>
                  </a:cubicBezTo>
                  <a:cubicBezTo>
                    <a:pt x="5" y="46"/>
                    <a:pt x="8" y="51"/>
                    <a:pt x="10" y="50"/>
                  </a:cubicBezTo>
                  <a:cubicBezTo>
                    <a:pt x="12" y="48"/>
                    <a:pt x="18" y="50"/>
                    <a:pt x="21" y="49"/>
                  </a:cubicBezTo>
                  <a:cubicBezTo>
                    <a:pt x="24" y="48"/>
                    <a:pt x="25" y="45"/>
                    <a:pt x="30" y="45"/>
                  </a:cubicBezTo>
                  <a:cubicBezTo>
                    <a:pt x="35" y="45"/>
                    <a:pt x="33" y="49"/>
                    <a:pt x="38" y="47"/>
                  </a:cubicBezTo>
                  <a:cubicBezTo>
                    <a:pt x="43" y="44"/>
                    <a:pt x="46" y="46"/>
                    <a:pt x="45" y="42"/>
                  </a:cubicBezTo>
                  <a:cubicBezTo>
                    <a:pt x="45" y="37"/>
                    <a:pt x="49" y="37"/>
                    <a:pt x="48" y="34"/>
                  </a:cubicBezTo>
                  <a:cubicBezTo>
                    <a:pt x="48" y="30"/>
                    <a:pt x="54" y="33"/>
                    <a:pt x="53" y="26"/>
                  </a:cubicBezTo>
                  <a:cubicBezTo>
                    <a:pt x="53" y="19"/>
                    <a:pt x="62" y="20"/>
                    <a:pt x="66" y="20"/>
                  </a:cubicBezTo>
                  <a:cubicBezTo>
                    <a:pt x="67" y="20"/>
                    <a:pt x="69" y="21"/>
                    <a:pt x="70" y="22"/>
                  </a:cubicBezTo>
                  <a:cubicBezTo>
                    <a:pt x="73" y="20"/>
                    <a:pt x="78" y="18"/>
                    <a:pt x="76" y="17"/>
                  </a:cubicBezTo>
                  <a:cubicBezTo>
                    <a:pt x="73" y="15"/>
                    <a:pt x="83" y="16"/>
                    <a:pt x="84" y="13"/>
                  </a:cubicBezTo>
                  <a:cubicBezTo>
                    <a:pt x="85" y="10"/>
                    <a:pt x="80" y="8"/>
                    <a:pt x="78" y="8"/>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94">
              <a:extLst>
                <a:ext uri="{FF2B5EF4-FFF2-40B4-BE49-F238E27FC236}">
                  <a16:creationId xmlns:a16="http://schemas.microsoft.com/office/drawing/2014/main" id="{A71ADFE0-821D-4DF1-AA59-3320096187D8}"/>
                </a:ext>
              </a:extLst>
            </p:cNvPr>
            <p:cNvSpPr>
              <a:spLocks/>
            </p:cNvSpPr>
            <p:nvPr/>
          </p:nvSpPr>
          <p:spPr bwMode="auto">
            <a:xfrm>
              <a:off x="5081588" y="4307149"/>
              <a:ext cx="568325" cy="598488"/>
            </a:xfrm>
            <a:custGeom>
              <a:avLst/>
              <a:gdLst>
                <a:gd name="T0" fmla="*/ 169 w 240"/>
                <a:gd name="T1" fmla="*/ 100 h 252"/>
                <a:gd name="T2" fmla="*/ 168 w 240"/>
                <a:gd name="T3" fmla="*/ 90 h 252"/>
                <a:gd name="T4" fmla="*/ 181 w 240"/>
                <a:gd name="T5" fmla="*/ 94 h 252"/>
                <a:gd name="T6" fmla="*/ 195 w 240"/>
                <a:gd name="T7" fmla="*/ 98 h 252"/>
                <a:gd name="T8" fmla="*/ 194 w 240"/>
                <a:gd name="T9" fmla="*/ 109 h 252"/>
                <a:gd name="T10" fmla="*/ 200 w 240"/>
                <a:gd name="T11" fmla="*/ 111 h 252"/>
                <a:gd name="T12" fmla="*/ 205 w 240"/>
                <a:gd name="T13" fmla="*/ 127 h 252"/>
                <a:gd name="T14" fmla="*/ 209 w 240"/>
                <a:gd name="T15" fmla="*/ 109 h 252"/>
                <a:gd name="T16" fmla="*/ 219 w 240"/>
                <a:gd name="T17" fmla="*/ 99 h 252"/>
                <a:gd name="T18" fmla="*/ 227 w 240"/>
                <a:gd name="T19" fmla="*/ 82 h 252"/>
                <a:gd name="T20" fmla="*/ 238 w 240"/>
                <a:gd name="T21" fmla="*/ 79 h 252"/>
                <a:gd name="T22" fmla="*/ 239 w 240"/>
                <a:gd name="T23" fmla="*/ 69 h 252"/>
                <a:gd name="T24" fmla="*/ 230 w 240"/>
                <a:gd name="T25" fmla="*/ 61 h 252"/>
                <a:gd name="T26" fmla="*/ 216 w 240"/>
                <a:gd name="T27" fmla="*/ 62 h 252"/>
                <a:gd name="T28" fmla="*/ 205 w 240"/>
                <a:gd name="T29" fmla="*/ 70 h 252"/>
                <a:gd name="T30" fmla="*/ 197 w 240"/>
                <a:gd name="T31" fmla="*/ 75 h 252"/>
                <a:gd name="T32" fmla="*/ 189 w 240"/>
                <a:gd name="T33" fmla="*/ 84 h 252"/>
                <a:gd name="T34" fmla="*/ 175 w 240"/>
                <a:gd name="T35" fmla="*/ 82 h 252"/>
                <a:gd name="T36" fmla="*/ 170 w 240"/>
                <a:gd name="T37" fmla="*/ 71 h 252"/>
                <a:gd name="T38" fmla="*/ 166 w 240"/>
                <a:gd name="T39" fmla="*/ 84 h 252"/>
                <a:gd name="T40" fmla="*/ 140 w 240"/>
                <a:gd name="T41" fmla="*/ 81 h 252"/>
                <a:gd name="T42" fmla="*/ 127 w 240"/>
                <a:gd name="T43" fmla="*/ 78 h 252"/>
                <a:gd name="T44" fmla="*/ 113 w 240"/>
                <a:gd name="T45" fmla="*/ 70 h 252"/>
                <a:gd name="T46" fmla="*/ 102 w 240"/>
                <a:gd name="T47" fmla="*/ 64 h 252"/>
                <a:gd name="T48" fmla="*/ 108 w 240"/>
                <a:gd name="T49" fmla="*/ 52 h 252"/>
                <a:gd name="T50" fmla="*/ 99 w 240"/>
                <a:gd name="T51" fmla="*/ 44 h 252"/>
                <a:gd name="T52" fmla="*/ 89 w 240"/>
                <a:gd name="T53" fmla="*/ 32 h 252"/>
                <a:gd name="T54" fmla="*/ 96 w 240"/>
                <a:gd name="T55" fmla="*/ 25 h 252"/>
                <a:gd name="T56" fmla="*/ 91 w 240"/>
                <a:gd name="T57" fmla="*/ 9 h 252"/>
                <a:gd name="T58" fmla="*/ 82 w 240"/>
                <a:gd name="T59" fmla="*/ 0 h 252"/>
                <a:gd name="T60" fmla="*/ 76 w 240"/>
                <a:gd name="T61" fmla="*/ 6 h 252"/>
                <a:gd name="T62" fmla="*/ 54 w 240"/>
                <a:gd name="T63" fmla="*/ 7 h 252"/>
                <a:gd name="T64" fmla="*/ 51 w 240"/>
                <a:gd name="T65" fmla="*/ 20 h 252"/>
                <a:gd name="T66" fmla="*/ 60 w 240"/>
                <a:gd name="T67" fmla="*/ 32 h 252"/>
                <a:gd name="T68" fmla="*/ 54 w 240"/>
                <a:gd name="T69" fmla="*/ 45 h 252"/>
                <a:gd name="T70" fmla="*/ 45 w 240"/>
                <a:gd name="T71" fmla="*/ 53 h 252"/>
                <a:gd name="T72" fmla="*/ 34 w 240"/>
                <a:gd name="T73" fmla="*/ 67 h 252"/>
                <a:gd name="T74" fmla="*/ 24 w 240"/>
                <a:gd name="T75" fmla="*/ 74 h 252"/>
                <a:gd name="T76" fmla="*/ 11 w 240"/>
                <a:gd name="T77" fmla="*/ 81 h 252"/>
                <a:gd name="T78" fmla="*/ 20 w 240"/>
                <a:gd name="T79" fmla="*/ 96 h 252"/>
                <a:gd name="T80" fmla="*/ 17 w 240"/>
                <a:gd name="T81" fmla="*/ 106 h 252"/>
                <a:gd name="T82" fmla="*/ 1 w 240"/>
                <a:gd name="T83" fmla="*/ 111 h 252"/>
                <a:gd name="T84" fmla="*/ 8 w 240"/>
                <a:gd name="T85" fmla="*/ 119 h 252"/>
                <a:gd name="T86" fmla="*/ 6 w 240"/>
                <a:gd name="T87" fmla="*/ 124 h 252"/>
                <a:gd name="T88" fmla="*/ 33 w 240"/>
                <a:gd name="T89" fmla="*/ 130 h 252"/>
                <a:gd name="T90" fmla="*/ 38 w 240"/>
                <a:gd name="T91" fmla="*/ 134 h 252"/>
                <a:gd name="T92" fmla="*/ 39 w 240"/>
                <a:gd name="T93" fmla="*/ 157 h 252"/>
                <a:gd name="T94" fmla="*/ 51 w 240"/>
                <a:gd name="T95" fmla="*/ 195 h 252"/>
                <a:gd name="T96" fmla="*/ 68 w 240"/>
                <a:gd name="T97" fmla="*/ 235 h 252"/>
                <a:gd name="T98" fmla="*/ 84 w 240"/>
                <a:gd name="T99" fmla="*/ 245 h 252"/>
                <a:gd name="T100" fmla="*/ 96 w 240"/>
                <a:gd name="T101" fmla="*/ 231 h 252"/>
                <a:gd name="T102" fmla="*/ 100 w 240"/>
                <a:gd name="T103" fmla="*/ 214 h 252"/>
                <a:gd name="T104" fmla="*/ 102 w 240"/>
                <a:gd name="T105" fmla="*/ 190 h 252"/>
                <a:gd name="T106" fmla="*/ 114 w 240"/>
                <a:gd name="T107" fmla="*/ 177 h 252"/>
                <a:gd name="T108" fmla="*/ 141 w 240"/>
                <a:gd name="T109" fmla="*/ 152 h 252"/>
                <a:gd name="T110" fmla="*/ 157 w 240"/>
                <a:gd name="T111" fmla="*/ 134 h 252"/>
                <a:gd name="T112" fmla="*/ 174 w 240"/>
                <a:gd name="T113" fmla="*/ 12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0" h="252">
                  <a:moveTo>
                    <a:pt x="171" y="113"/>
                  </a:moveTo>
                  <a:cubicBezTo>
                    <a:pt x="170" y="110"/>
                    <a:pt x="169" y="103"/>
                    <a:pt x="169" y="100"/>
                  </a:cubicBezTo>
                  <a:cubicBezTo>
                    <a:pt x="170" y="98"/>
                    <a:pt x="173" y="100"/>
                    <a:pt x="174" y="97"/>
                  </a:cubicBezTo>
                  <a:cubicBezTo>
                    <a:pt x="175" y="94"/>
                    <a:pt x="165" y="94"/>
                    <a:pt x="168" y="90"/>
                  </a:cubicBezTo>
                  <a:cubicBezTo>
                    <a:pt x="171" y="86"/>
                    <a:pt x="171" y="90"/>
                    <a:pt x="175" y="90"/>
                  </a:cubicBezTo>
                  <a:cubicBezTo>
                    <a:pt x="179" y="90"/>
                    <a:pt x="181" y="92"/>
                    <a:pt x="181" y="94"/>
                  </a:cubicBezTo>
                  <a:cubicBezTo>
                    <a:pt x="181" y="97"/>
                    <a:pt x="185" y="98"/>
                    <a:pt x="185" y="98"/>
                  </a:cubicBezTo>
                  <a:cubicBezTo>
                    <a:pt x="185" y="98"/>
                    <a:pt x="192" y="98"/>
                    <a:pt x="195" y="98"/>
                  </a:cubicBezTo>
                  <a:cubicBezTo>
                    <a:pt x="198" y="98"/>
                    <a:pt x="201" y="98"/>
                    <a:pt x="201" y="100"/>
                  </a:cubicBezTo>
                  <a:cubicBezTo>
                    <a:pt x="201" y="102"/>
                    <a:pt x="197" y="109"/>
                    <a:pt x="194" y="109"/>
                  </a:cubicBezTo>
                  <a:cubicBezTo>
                    <a:pt x="191" y="109"/>
                    <a:pt x="191" y="117"/>
                    <a:pt x="194" y="118"/>
                  </a:cubicBezTo>
                  <a:cubicBezTo>
                    <a:pt x="196" y="118"/>
                    <a:pt x="198" y="111"/>
                    <a:pt x="200" y="111"/>
                  </a:cubicBezTo>
                  <a:cubicBezTo>
                    <a:pt x="201" y="111"/>
                    <a:pt x="202" y="119"/>
                    <a:pt x="203" y="128"/>
                  </a:cubicBezTo>
                  <a:cubicBezTo>
                    <a:pt x="204" y="127"/>
                    <a:pt x="204" y="127"/>
                    <a:pt x="205" y="127"/>
                  </a:cubicBezTo>
                  <a:cubicBezTo>
                    <a:pt x="207" y="127"/>
                    <a:pt x="206" y="120"/>
                    <a:pt x="207" y="118"/>
                  </a:cubicBezTo>
                  <a:cubicBezTo>
                    <a:pt x="208" y="116"/>
                    <a:pt x="208" y="109"/>
                    <a:pt x="209" y="109"/>
                  </a:cubicBezTo>
                  <a:cubicBezTo>
                    <a:pt x="210" y="109"/>
                    <a:pt x="216" y="111"/>
                    <a:pt x="216" y="110"/>
                  </a:cubicBezTo>
                  <a:cubicBezTo>
                    <a:pt x="215" y="108"/>
                    <a:pt x="219" y="102"/>
                    <a:pt x="219" y="99"/>
                  </a:cubicBezTo>
                  <a:cubicBezTo>
                    <a:pt x="218" y="96"/>
                    <a:pt x="221" y="92"/>
                    <a:pt x="221" y="89"/>
                  </a:cubicBezTo>
                  <a:cubicBezTo>
                    <a:pt x="221" y="85"/>
                    <a:pt x="224" y="84"/>
                    <a:pt x="227" y="82"/>
                  </a:cubicBezTo>
                  <a:cubicBezTo>
                    <a:pt x="229" y="80"/>
                    <a:pt x="233" y="77"/>
                    <a:pt x="234" y="79"/>
                  </a:cubicBezTo>
                  <a:cubicBezTo>
                    <a:pt x="234" y="81"/>
                    <a:pt x="240" y="82"/>
                    <a:pt x="238" y="79"/>
                  </a:cubicBezTo>
                  <a:cubicBezTo>
                    <a:pt x="235" y="76"/>
                    <a:pt x="235" y="74"/>
                    <a:pt x="237" y="73"/>
                  </a:cubicBezTo>
                  <a:cubicBezTo>
                    <a:pt x="238" y="72"/>
                    <a:pt x="239" y="69"/>
                    <a:pt x="239" y="69"/>
                  </a:cubicBezTo>
                  <a:cubicBezTo>
                    <a:pt x="239" y="69"/>
                    <a:pt x="234" y="68"/>
                    <a:pt x="234" y="66"/>
                  </a:cubicBezTo>
                  <a:cubicBezTo>
                    <a:pt x="233" y="64"/>
                    <a:pt x="230" y="62"/>
                    <a:pt x="230" y="61"/>
                  </a:cubicBezTo>
                  <a:cubicBezTo>
                    <a:pt x="230" y="59"/>
                    <a:pt x="228" y="60"/>
                    <a:pt x="226" y="61"/>
                  </a:cubicBezTo>
                  <a:cubicBezTo>
                    <a:pt x="224" y="63"/>
                    <a:pt x="220" y="59"/>
                    <a:pt x="216" y="62"/>
                  </a:cubicBezTo>
                  <a:cubicBezTo>
                    <a:pt x="211" y="64"/>
                    <a:pt x="210" y="67"/>
                    <a:pt x="208" y="66"/>
                  </a:cubicBezTo>
                  <a:cubicBezTo>
                    <a:pt x="206" y="66"/>
                    <a:pt x="207" y="68"/>
                    <a:pt x="205" y="70"/>
                  </a:cubicBezTo>
                  <a:cubicBezTo>
                    <a:pt x="203" y="71"/>
                    <a:pt x="202" y="73"/>
                    <a:pt x="201" y="73"/>
                  </a:cubicBezTo>
                  <a:cubicBezTo>
                    <a:pt x="200" y="73"/>
                    <a:pt x="197" y="75"/>
                    <a:pt x="197" y="75"/>
                  </a:cubicBezTo>
                  <a:cubicBezTo>
                    <a:pt x="197" y="75"/>
                    <a:pt x="199" y="80"/>
                    <a:pt x="198" y="83"/>
                  </a:cubicBezTo>
                  <a:cubicBezTo>
                    <a:pt x="196" y="85"/>
                    <a:pt x="193" y="83"/>
                    <a:pt x="189" y="84"/>
                  </a:cubicBezTo>
                  <a:cubicBezTo>
                    <a:pt x="185" y="85"/>
                    <a:pt x="184" y="82"/>
                    <a:pt x="181" y="83"/>
                  </a:cubicBezTo>
                  <a:cubicBezTo>
                    <a:pt x="178" y="84"/>
                    <a:pt x="177" y="81"/>
                    <a:pt x="175" y="82"/>
                  </a:cubicBezTo>
                  <a:cubicBezTo>
                    <a:pt x="174" y="82"/>
                    <a:pt x="172" y="79"/>
                    <a:pt x="172" y="76"/>
                  </a:cubicBezTo>
                  <a:cubicBezTo>
                    <a:pt x="173" y="73"/>
                    <a:pt x="171" y="69"/>
                    <a:pt x="170" y="71"/>
                  </a:cubicBezTo>
                  <a:cubicBezTo>
                    <a:pt x="168" y="73"/>
                    <a:pt x="166" y="72"/>
                    <a:pt x="166" y="75"/>
                  </a:cubicBezTo>
                  <a:cubicBezTo>
                    <a:pt x="166" y="79"/>
                    <a:pt x="168" y="82"/>
                    <a:pt x="166" y="84"/>
                  </a:cubicBezTo>
                  <a:cubicBezTo>
                    <a:pt x="164" y="86"/>
                    <a:pt x="153" y="87"/>
                    <a:pt x="151" y="86"/>
                  </a:cubicBezTo>
                  <a:cubicBezTo>
                    <a:pt x="149" y="84"/>
                    <a:pt x="140" y="83"/>
                    <a:pt x="140" y="81"/>
                  </a:cubicBezTo>
                  <a:cubicBezTo>
                    <a:pt x="140" y="80"/>
                    <a:pt x="137" y="76"/>
                    <a:pt x="135" y="76"/>
                  </a:cubicBezTo>
                  <a:cubicBezTo>
                    <a:pt x="133" y="76"/>
                    <a:pt x="128" y="79"/>
                    <a:pt x="127" y="78"/>
                  </a:cubicBezTo>
                  <a:cubicBezTo>
                    <a:pt x="126" y="77"/>
                    <a:pt x="122" y="74"/>
                    <a:pt x="120" y="74"/>
                  </a:cubicBezTo>
                  <a:cubicBezTo>
                    <a:pt x="118" y="73"/>
                    <a:pt x="114" y="72"/>
                    <a:pt x="113" y="70"/>
                  </a:cubicBezTo>
                  <a:cubicBezTo>
                    <a:pt x="113" y="69"/>
                    <a:pt x="108" y="68"/>
                    <a:pt x="107" y="67"/>
                  </a:cubicBezTo>
                  <a:cubicBezTo>
                    <a:pt x="106" y="66"/>
                    <a:pt x="102" y="65"/>
                    <a:pt x="102" y="64"/>
                  </a:cubicBezTo>
                  <a:cubicBezTo>
                    <a:pt x="102" y="62"/>
                    <a:pt x="104" y="59"/>
                    <a:pt x="104" y="57"/>
                  </a:cubicBezTo>
                  <a:cubicBezTo>
                    <a:pt x="104" y="55"/>
                    <a:pt x="108" y="53"/>
                    <a:pt x="108" y="52"/>
                  </a:cubicBezTo>
                  <a:cubicBezTo>
                    <a:pt x="108" y="50"/>
                    <a:pt x="104" y="48"/>
                    <a:pt x="104" y="48"/>
                  </a:cubicBezTo>
                  <a:cubicBezTo>
                    <a:pt x="104" y="48"/>
                    <a:pt x="102" y="44"/>
                    <a:pt x="99" y="44"/>
                  </a:cubicBezTo>
                  <a:cubicBezTo>
                    <a:pt x="96" y="44"/>
                    <a:pt x="94" y="39"/>
                    <a:pt x="92" y="39"/>
                  </a:cubicBezTo>
                  <a:cubicBezTo>
                    <a:pt x="89" y="38"/>
                    <a:pt x="90" y="33"/>
                    <a:pt x="89" y="32"/>
                  </a:cubicBezTo>
                  <a:cubicBezTo>
                    <a:pt x="87" y="30"/>
                    <a:pt x="88" y="26"/>
                    <a:pt x="91" y="28"/>
                  </a:cubicBezTo>
                  <a:cubicBezTo>
                    <a:pt x="93" y="30"/>
                    <a:pt x="98" y="28"/>
                    <a:pt x="96" y="25"/>
                  </a:cubicBezTo>
                  <a:cubicBezTo>
                    <a:pt x="94" y="22"/>
                    <a:pt x="91" y="19"/>
                    <a:pt x="91" y="18"/>
                  </a:cubicBezTo>
                  <a:cubicBezTo>
                    <a:pt x="91" y="16"/>
                    <a:pt x="93" y="11"/>
                    <a:pt x="91" y="9"/>
                  </a:cubicBezTo>
                  <a:cubicBezTo>
                    <a:pt x="88" y="8"/>
                    <a:pt x="86" y="6"/>
                    <a:pt x="86" y="4"/>
                  </a:cubicBezTo>
                  <a:cubicBezTo>
                    <a:pt x="85" y="1"/>
                    <a:pt x="82" y="0"/>
                    <a:pt x="82" y="0"/>
                  </a:cubicBezTo>
                  <a:cubicBezTo>
                    <a:pt x="79" y="0"/>
                    <a:pt x="79" y="0"/>
                    <a:pt x="79" y="0"/>
                  </a:cubicBezTo>
                  <a:cubicBezTo>
                    <a:pt x="79" y="0"/>
                    <a:pt x="77" y="5"/>
                    <a:pt x="76" y="6"/>
                  </a:cubicBezTo>
                  <a:cubicBezTo>
                    <a:pt x="74" y="7"/>
                    <a:pt x="69" y="8"/>
                    <a:pt x="67" y="9"/>
                  </a:cubicBezTo>
                  <a:cubicBezTo>
                    <a:pt x="65" y="11"/>
                    <a:pt x="58" y="7"/>
                    <a:pt x="54" y="7"/>
                  </a:cubicBezTo>
                  <a:cubicBezTo>
                    <a:pt x="50" y="7"/>
                    <a:pt x="48" y="11"/>
                    <a:pt x="50" y="12"/>
                  </a:cubicBezTo>
                  <a:cubicBezTo>
                    <a:pt x="51" y="13"/>
                    <a:pt x="51" y="20"/>
                    <a:pt x="51" y="20"/>
                  </a:cubicBezTo>
                  <a:cubicBezTo>
                    <a:pt x="51" y="20"/>
                    <a:pt x="53" y="29"/>
                    <a:pt x="56" y="28"/>
                  </a:cubicBezTo>
                  <a:cubicBezTo>
                    <a:pt x="59" y="27"/>
                    <a:pt x="63" y="31"/>
                    <a:pt x="60" y="32"/>
                  </a:cubicBezTo>
                  <a:cubicBezTo>
                    <a:pt x="58" y="32"/>
                    <a:pt x="56" y="35"/>
                    <a:pt x="56" y="38"/>
                  </a:cubicBezTo>
                  <a:cubicBezTo>
                    <a:pt x="55" y="41"/>
                    <a:pt x="56" y="44"/>
                    <a:pt x="54" y="45"/>
                  </a:cubicBezTo>
                  <a:cubicBezTo>
                    <a:pt x="52" y="45"/>
                    <a:pt x="50" y="46"/>
                    <a:pt x="50" y="49"/>
                  </a:cubicBezTo>
                  <a:cubicBezTo>
                    <a:pt x="50" y="53"/>
                    <a:pt x="46" y="52"/>
                    <a:pt x="45" y="53"/>
                  </a:cubicBezTo>
                  <a:cubicBezTo>
                    <a:pt x="44" y="55"/>
                    <a:pt x="43" y="62"/>
                    <a:pt x="42" y="63"/>
                  </a:cubicBezTo>
                  <a:cubicBezTo>
                    <a:pt x="41" y="64"/>
                    <a:pt x="35" y="64"/>
                    <a:pt x="34" y="67"/>
                  </a:cubicBezTo>
                  <a:cubicBezTo>
                    <a:pt x="34" y="70"/>
                    <a:pt x="31" y="74"/>
                    <a:pt x="30" y="73"/>
                  </a:cubicBezTo>
                  <a:cubicBezTo>
                    <a:pt x="28" y="73"/>
                    <a:pt x="25" y="72"/>
                    <a:pt x="24" y="74"/>
                  </a:cubicBezTo>
                  <a:cubicBezTo>
                    <a:pt x="23" y="76"/>
                    <a:pt x="19" y="72"/>
                    <a:pt x="18" y="73"/>
                  </a:cubicBezTo>
                  <a:cubicBezTo>
                    <a:pt x="17" y="74"/>
                    <a:pt x="11" y="79"/>
                    <a:pt x="11" y="81"/>
                  </a:cubicBezTo>
                  <a:cubicBezTo>
                    <a:pt x="11" y="84"/>
                    <a:pt x="17" y="84"/>
                    <a:pt x="17" y="87"/>
                  </a:cubicBezTo>
                  <a:cubicBezTo>
                    <a:pt x="16" y="91"/>
                    <a:pt x="19" y="94"/>
                    <a:pt x="20" y="96"/>
                  </a:cubicBezTo>
                  <a:cubicBezTo>
                    <a:pt x="22" y="98"/>
                    <a:pt x="25" y="102"/>
                    <a:pt x="23" y="104"/>
                  </a:cubicBezTo>
                  <a:cubicBezTo>
                    <a:pt x="22" y="106"/>
                    <a:pt x="20" y="106"/>
                    <a:pt x="17" y="106"/>
                  </a:cubicBezTo>
                  <a:cubicBezTo>
                    <a:pt x="14" y="105"/>
                    <a:pt x="14" y="107"/>
                    <a:pt x="9" y="106"/>
                  </a:cubicBezTo>
                  <a:cubicBezTo>
                    <a:pt x="3" y="105"/>
                    <a:pt x="3" y="109"/>
                    <a:pt x="1" y="111"/>
                  </a:cubicBezTo>
                  <a:cubicBezTo>
                    <a:pt x="1" y="112"/>
                    <a:pt x="1" y="112"/>
                    <a:pt x="0" y="112"/>
                  </a:cubicBezTo>
                  <a:cubicBezTo>
                    <a:pt x="3" y="114"/>
                    <a:pt x="4" y="118"/>
                    <a:pt x="8" y="119"/>
                  </a:cubicBezTo>
                  <a:cubicBezTo>
                    <a:pt x="13" y="121"/>
                    <a:pt x="18" y="116"/>
                    <a:pt x="18" y="120"/>
                  </a:cubicBezTo>
                  <a:cubicBezTo>
                    <a:pt x="18" y="123"/>
                    <a:pt x="6" y="123"/>
                    <a:pt x="6" y="124"/>
                  </a:cubicBezTo>
                  <a:cubicBezTo>
                    <a:pt x="5" y="125"/>
                    <a:pt x="18" y="140"/>
                    <a:pt x="24" y="139"/>
                  </a:cubicBezTo>
                  <a:cubicBezTo>
                    <a:pt x="30" y="138"/>
                    <a:pt x="35" y="131"/>
                    <a:pt x="33" y="130"/>
                  </a:cubicBezTo>
                  <a:cubicBezTo>
                    <a:pt x="31" y="129"/>
                    <a:pt x="34" y="125"/>
                    <a:pt x="36" y="125"/>
                  </a:cubicBezTo>
                  <a:cubicBezTo>
                    <a:pt x="37" y="126"/>
                    <a:pt x="36" y="133"/>
                    <a:pt x="38" y="134"/>
                  </a:cubicBezTo>
                  <a:cubicBezTo>
                    <a:pt x="40" y="136"/>
                    <a:pt x="39" y="139"/>
                    <a:pt x="38" y="142"/>
                  </a:cubicBezTo>
                  <a:cubicBezTo>
                    <a:pt x="37" y="146"/>
                    <a:pt x="39" y="153"/>
                    <a:pt x="39" y="157"/>
                  </a:cubicBezTo>
                  <a:cubicBezTo>
                    <a:pt x="40" y="161"/>
                    <a:pt x="43" y="166"/>
                    <a:pt x="43" y="172"/>
                  </a:cubicBezTo>
                  <a:cubicBezTo>
                    <a:pt x="44" y="178"/>
                    <a:pt x="48" y="189"/>
                    <a:pt x="51" y="195"/>
                  </a:cubicBezTo>
                  <a:cubicBezTo>
                    <a:pt x="55" y="202"/>
                    <a:pt x="58" y="214"/>
                    <a:pt x="60" y="217"/>
                  </a:cubicBezTo>
                  <a:cubicBezTo>
                    <a:pt x="62" y="220"/>
                    <a:pt x="68" y="230"/>
                    <a:pt x="68" y="235"/>
                  </a:cubicBezTo>
                  <a:cubicBezTo>
                    <a:pt x="68" y="241"/>
                    <a:pt x="74" y="249"/>
                    <a:pt x="76" y="251"/>
                  </a:cubicBezTo>
                  <a:cubicBezTo>
                    <a:pt x="78" y="252"/>
                    <a:pt x="83" y="249"/>
                    <a:pt x="84" y="245"/>
                  </a:cubicBezTo>
                  <a:cubicBezTo>
                    <a:pt x="85" y="242"/>
                    <a:pt x="92" y="240"/>
                    <a:pt x="92" y="237"/>
                  </a:cubicBezTo>
                  <a:cubicBezTo>
                    <a:pt x="93" y="234"/>
                    <a:pt x="93" y="232"/>
                    <a:pt x="96" y="231"/>
                  </a:cubicBezTo>
                  <a:cubicBezTo>
                    <a:pt x="98" y="231"/>
                    <a:pt x="98" y="229"/>
                    <a:pt x="98" y="225"/>
                  </a:cubicBezTo>
                  <a:cubicBezTo>
                    <a:pt x="98" y="222"/>
                    <a:pt x="98" y="217"/>
                    <a:pt x="100" y="214"/>
                  </a:cubicBezTo>
                  <a:cubicBezTo>
                    <a:pt x="103" y="211"/>
                    <a:pt x="103" y="204"/>
                    <a:pt x="102" y="200"/>
                  </a:cubicBezTo>
                  <a:cubicBezTo>
                    <a:pt x="100" y="197"/>
                    <a:pt x="101" y="193"/>
                    <a:pt x="102" y="190"/>
                  </a:cubicBezTo>
                  <a:cubicBezTo>
                    <a:pt x="104" y="186"/>
                    <a:pt x="103" y="183"/>
                    <a:pt x="105" y="183"/>
                  </a:cubicBezTo>
                  <a:cubicBezTo>
                    <a:pt x="108" y="182"/>
                    <a:pt x="111" y="180"/>
                    <a:pt x="114" y="177"/>
                  </a:cubicBezTo>
                  <a:cubicBezTo>
                    <a:pt x="117" y="173"/>
                    <a:pt x="124" y="169"/>
                    <a:pt x="127" y="166"/>
                  </a:cubicBezTo>
                  <a:cubicBezTo>
                    <a:pt x="130" y="164"/>
                    <a:pt x="138" y="156"/>
                    <a:pt x="141" y="152"/>
                  </a:cubicBezTo>
                  <a:cubicBezTo>
                    <a:pt x="143" y="148"/>
                    <a:pt x="151" y="147"/>
                    <a:pt x="154" y="143"/>
                  </a:cubicBezTo>
                  <a:cubicBezTo>
                    <a:pt x="157" y="140"/>
                    <a:pt x="156" y="138"/>
                    <a:pt x="157" y="134"/>
                  </a:cubicBezTo>
                  <a:cubicBezTo>
                    <a:pt x="157" y="131"/>
                    <a:pt x="168" y="129"/>
                    <a:pt x="172" y="129"/>
                  </a:cubicBezTo>
                  <a:cubicBezTo>
                    <a:pt x="173" y="129"/>
                    <a:pt x="174" y="129"/>
                    <a:pt x="174" y="129"/>
                  </a:cubicBezTo>
                  <a:cubicBezTo>
                    <a:pt x="174" y="123"/>
                    <a:pt x="172" y="116"/>
                    <a:pt x="171" y="11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310">
              <a:extLst>
                <a:ext uri="{FF2B5EF4-FFF2-40B4-BE49-F238E27FC236}">
                  <a16:creationId xmlns:a16="http://schemas.microsoft.com/office/drawing/2014/main" id="{4A74FC0C-0061-2838-821D-875A1B1B29B5}"/>
                </a:ext>
              </a:extLst>
            </p:cNvPr>
            <p:cNvSpPr>
              <a:spLocks noEditPoints="1"/>
            </p:cNvSpPr>
            <p:nvPr/>
          </p:nvSpPr>
          <p:spPr bwMode="auto">
            <a:xfrm>
              <a:off x="4630738" y="3792799"/>
              <a:ext cx="830263" cy="392113"/>
            </a:xfrm>
            <a:custGeom>
              <a:avLst/>
              <a:gdLst>
                <a:gd name="T0" fmla="*/ 338 w 350"/>
                <a:gd name="T1" fmla="*/ 68 h 165"/>
                <a:gd name="T2" fmla="*/ 327 w 350"/>
                <a:gd name="T3" fmla="*/ 57 h 165"/>
                <a:gd name="T4" fmla="*/ 304 w 350"/>
                <a:gd name="T5" fmla="*/ 54 h 165"/>
                <a:gd name="T6" fmla="*/ 284 w 350"/>
                <a:gd name="T7" fmla="*/ 39 h 165"/>
                <a:gd name="T8" fmla="*/ 260 w 350"/>
                <a:gd name="T9" fmla="*/ 13 h 165"/>
                <a:gd name="T10" fmla="*/ 236 w 350"/>
                <a:gd name="T11" fmla="*/ 23 h 165"/>
                <a:gd name="T12" fmla="*/ 231 w 350"/>
                <a:gd name="T13" fmla="*/ 16 h 165"/>
                <a:gd name="T14" fmla="*/ 217 w 350"/>
                <a:gd name="T15" fmla="*/ 15 h 165"/>
                <a:gd name="T16" fmla="*/ 211 w 350"/>
                <a:gd name="T17" fmla="*/ 2 h 165"/>
                <a:gd name="T18" fmla="*/ 181 w 350"/>
                <a:gd name="T19" fmla="*/ 8 h 165"/>
                <a:gd name="T20" fmla="*/ 147 w 350"/>
                <a:gd name="T21" fmla="*/ 15 h 165"/>
                <a:gd name="T22" fmla="*/ 130 w 350"/>
                <a:gd name="T23" fmla="*/ 24 h 165"/>
                <a:gd name="T24" fmla="*/ 127 w 350"/>
                <a:gd name="T25" fmla="*/ 35 h 165"/>
                <a:gd name="T26" fmla="*/ 130 w 350"/>
                <a:gd name="T27" fmla="*/ 46 h 165"/>
                <a:gd name="T28" fmla="*/ 121 w 350"/>
                <a:gd name="T29" fmla="*/ 53 h 165"/>
                <a:gd name="T30" fmla="*/ 108 w 350"/>
                <a:gd name="T31" fmla="*/ 52 h 165"/>
                <a:gd name="T32" fmla="*/ 86 w 350"/>
                <a:gd name="T33" fmla="*/ 54 h 165"/>
                <a:gd name="T34" fmla="*/ 71 w 350"/>
                <a:gd name="T35" fmla="*/ 53 h 165"/>
                <a:gd name="T36" fmla="*/ 47 w 350"/>
                <a:gd name="T37" fmla="*/ 44 h 165"/>
                <a:gd name="T38" fmla="*/ 27 w 350"/>
                <a:gd name="T39" fmla="*/ 50 h 165"/>
                <a:gd name="T40" fmla="*/ 20 w 350"/>
                <a:gd name="T41" fmla="*/ 64 h 165"/>
                <a:gd name="T42" fmla="*/ 3 w 350"/>
                <a:gd name="T43" fmla="*/ 67 h 165"/>
                <a:gd name="T44" fmla="*/ 1 w 350"/>
                <a:gd name="T45" fmla="*/ 79 h 165"/>
                <a:gd name="T46" fmla="*/ 14 w 350"/>
                <a:gd name="T47" fmla="*/ 87 h 165"/>
                <a:gd name="T48" fmla="*/ 22 w 350"/>
                <a:gd name="T49" fmla="*/ 102 h 165"/>
                <a:gd name="T50" fmla="*/ 44 w 350"/>
                <a:gd name="T51" fmla="*/ 97 h 165"/>
                <a:gd name="T52" fmla="*/ 50 w 350"/>
                <a:gd name="T53" fmla="*/ 114 h 165"/>
                <a:gd name="T54" fmla="*/ 34 w 350"/>
                <a:gd name="T55" fmla="*/ 126 h 165"/>
                <a:gd name="T56" fmla="*/ 49 w 350"/>
                <a:gd name="T57" fmla="*/ 141 h 165"/>
                <a:gd name="T58" fmla="*/ 57 w 350"/>
                <a:gd name="T59" fmla="*/ 150 h 165"/>
                <a:gd name="T60" fmla="*/ 83 w 350"/>
                <a:gd name="T61" fmla="*/ 155 h 165"/>
                <a:gd name="T62" fmla="*/ 106 w 350"/>
                <a:gd name="T63" fmla="*/ 110 h 165"/>
                <a:gd name="T64" fmla="*/ 120 w 350"/>
                <a:gd name="T65" fmla="*/ 111 h 165"/>
                <a:gd name="T66" fmla="*/ 145 w 350"/>
                <a:gd name="T67" fmla="*/ 133 h 165"/>
                <a:gd name="T68" fmla="*/ 172 w 350"/>
                <a:gd name="T69" fmla="*/ 147 h 165"/>
                <a:gd name="T70" fmla="*/ 191 w 350"/>
                <a:gd name="T71" fmla="*/ 162 h 165"/>
                <a:gd name="T72" fmla="*/ 209 w 350"/>
                <a:gd name="T73" fmla="*/ 153 h 165"/>
                <a:gd name="T74" fmla="*/ 228 w 350"/>
                <a:gd name="T75" fmla="*/ 142 h 165"/>
                <a:gd name="T76" fmla="*/ 256 w 350"/>
                <a:gd name="T77" fmla="*/ 141 h 165"/>
                <a:gd name="T78" fmla="*/ 294 w 350"/>
                <a:gd name="T79" fmla="*/ 147 h 165"/>
                <a:gd name="T80" fmla="*/ 295 w 350"/>
                <a:gd name="T81" fmla="*/ 128 h 165"/>
                <a:gd name="T82" fmla="*/ 306 w 350"/>
                <a:gd name="T83" fmla="*/ 115 h 165"/>
                <a:gd name="T84" fmla="*/ 317 w 350"/>
                <a:gd name="T85" fmla="*/ 96 h 165"/>
                <a:gd name="T86" fmla="*/ 339 w 350"/>
                <a:gd name="T87" fmla="*/ 94 h 165"/>
                <a:gd name="T88" fmla="*/ 347 w 350"/>
                <a:gd name="T89" fmla="*/ 76 h 165"/>
                <a:gd name="T90" fmla="*/ 131 w 350"/>
                <a:gd name="T91" fmla="*/ 105 h 165"/>
                <a:gd name="T92" fmla="*/ 275 w 350"/>
                <a:gd name="T93" fmla="*/ 104 h 165"/>
                <a:gd name="T94" fmla="*/ 240 w 350"/>
                <a:gd name="T95" fmla="*/ 104 h 165"/>
                <a:gd name="T96" fmla="*/ 275 w 350"/>
                <a:gd name="T97" fmla="*/ 10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0" h="165">
                  <a:moveTo>
                    <a:pt x="348" y="67"/>
                  </a:moveTo>
                  <a:cubicBezTo>
                    <a:pt x="348" y="66"/>
                    <a:pt x="346" y="66"/>
                    <a:pt x="345" y="67"/>
                  </a:cubicBezTo>
                  <a:cubicBezTo>
                    <a:pt x="344" y="68"/>
                    <a:pt x="340" y="68"/>
                    <a:pt x="338" y="68"/>
                  </a:cubicBezTo>
                  <a:cubicBezTo>
                    <a:pt x="337" y="68"/>
                    <a:pt x="334" y="66"/>
                    <a:pt x="334" y="65"/>
                  </a:cubicBezTo>
                  <a:cubicBezTo>
                    <a:pt x="334" y="63"/>
                    <a:pt x="334" y="62"/>
                    <a:pt x="332" y="62"/>
                  </a:cubicBezTo>
                  <a:cubicBezTo>
                    <a:pt x="331" y="62"/>
                    <a:pt x="328" y="61"/>
                    <a:pt x="327" y="57"/>
                  </a:cubicBezTo>
                  <a:cubicBezTo>
                    <a:pt x="325" y="54"/>
                    <a:pt x="323" y="54"/>
                    <a:pt x="321" y="53"/>
                  </a:cubicBezTo>
                  <a:cubicBezTo>
                    <a:pt x="320" y="52"/>
                    <a:pt x="315" y="54"/>
                    <a:pt x="313" y="55"/>
                  </a:cubicBezTo>
                  <a:cubicBezTo>
                    <a:pt x="311" y="56"/>
                    <a:pt x="307" y="54"/>
                    <a:pt x="304" y="54"/>
                  </a:cubicBezTo>
                  <a:cubicBezTo>
                    <a:pt x="302" y="53"/>
                    <a:pt x="300" y="48"/>
                    <a:pt x="298" y="49"/>
                  </a:cubicBezTo>
                  <a:cubicBezTo>
                    <a:pt x="295" y="50"/>
                    <a:pt x="295" y="54"/>
                    <a:pt x="293" y="54"/>
                  </a:cubicBezTo>
                  <a:cubicBezTo>
                    <a:pt x="291" y="54"/>
                    <a:pt x="287" y="45"/>
                    <a:pt x="284" y="39"/>
                  </a:cubicBezTo>
                  <a:cubicBezTo>
                    <a:pt x="280" y="34"/>
                    <a:pt x="274" y="23"/>
                    <a:pt x="268" y="20"/>
                  </a:cubicBezTo>
                  <a:cubicBezTo>
                    <a:pt x="262" y="18"/>
                    <a:pt x="264" y="15"/>
                    <a:pt x="265" y="14"/>
                  </a:cubicBezTo>
                  <a:cubicBezTo>
                    <a:pt x="267" y="12"/>
                    <a:pt x="262" y="12"/>
                    <a:pt x="260" y="13"/>
                  </a:cubicBezTo>
                  <a:cubicBezTo>
                    <a:pt x="257" y="15"/>
                    <a:pt x="255" y="17"/>
                    <a:pt x="252" y="18"/>
                  </a:cubicBezTo>
                  <a:cubicBezTo>
                    <a:pt x="249" y="18"/>
                    <a:pt x="245" y="23"/>
                    <a:pt x="243" y="22"/>
                  </a:cubicBezTo>
                  <a:cubicBezTo>
                    <a:pt x="240" y="21"/>
                    <a:pt x="238" y="25"/>
                    <a:pt x="236" y="23"/>
                  </a:cubicBezTo>
                  <a:cubicBezTo>
                    <a:pt x="234" y="21"/>
                    <a:pt x="239" y="19"/>
                    <a:pt x="239" y="18"/>
                  </a:cubicBezTo>
                  <a:cubicBezTo>
                    <a:pt x="239" y="16"/>
                    <a:pt x="236" y="18"/>
                    <a:pt x="235" y="17"/>
                  </a:cubicBezTo>
                  <a:cubicBezTo>
                    <a:pt x="234" y="16"/>
                    <a:pt x="231" y="15"/>
                    <a:pt x="231" y="16"/>
                  </a:cubicBezTo>
                  <a:cubicBezTo>
                    <a:pt x="231" y="18"/>
                    <a:pt x="228" y="17"/>
                    <a:pt x="228" y="16"/>
                  </a:cubicBezTo>
                  <a:cubicBezTo>
                    <a:pt x="228" y="15"/>
                    <a:pt x="226" y="12"/>
                    <a:pt x="225" y="14"/>
                  </a:cubicBezTo>
                  <a:cubicBezTo>
                    <a:pt x="223" y="15"/>
                    <a:pt x="218" y="16"/>
                    <a:pt x="217" y="15"/>
                  </a:cubicBezTo>
                  <a:cubicBezTo>
                    <a:pt x="216" y="14"/>
                    <a:pt x="218" y="13"/>
                    <a:pt x="218" y="11"/>
                  </a:cubicBezTo>
                  <a:cubicBezTo>
                    <a:pt x="218" y="10"/>
                    <a:pt x="216" y="7"/>
                    <a:pt x="217" y="5"/>
                  </a:cubicBezTo>
                  <a:cubicBezTo>
                    <a:pt x="217" y="3"/>
                    <a:pt x="213" y="1"/>
                    <a:pt x="211" y="2"/>
                  </a:cubicBezTo>
                  <a:cubicBezTo>
                    <a:pt x="209" y="3"/>
                    <a:pt x="206" y="2"/>
                    <a:pt x="204" y="1"/>
                  </a:cubicBezTo>
                  <a:cubicBezTo>
                    <a:pt x="202" y="0"/>
                    <a:pt x="194" y="2"/>
                    <a:pt x="194" y="3"/>
                  </a:cubicBezTo>
                  <a:cubicBezTo>
                    <a:pt x="193" y="5"/>
                    <a:pt x="183" y="7"/>
                    <a:pt x="181" y="8"/>
                  </a:cubicBezTo>
                  <a:cubicBezTo>
                    <a:pt x="179" y="8"/>
                    <a:pt x="172" y="10"/>
                    <a:pt x="169" y="10"/>
                  </a:cubicBezTo>
                  <a:cubicBezTo>
                    <a:pt x="166" y="10"/>
                    <a:pt x="164" y="13"/>
                    <a:pt x="160" y="13"/>
                  </a:cubicBezTo>
                  <a:cubicBezTo>
                    <a:pt x="157" y="13"/>
                    <a:pt x="150" y="13"/>
                    <a:pt x="147" y="15"/>
                  </a:cubicBezTo>
                  <a:cubicBezTo>
                    <a:pt x="144" y="18"/>
                    <a:pt x="139" y="16"/>
                    <a:pt x="137" y="16"/>
                  </a:cubicBezTo>
                  <a:cubicBezTo>
                    <a:pt x="135" y="17"/>
                    <a:pt x="131" y="16"/>
                    <a:pt x="130" y="17"/>
                  </a:cubicBezTo>
                  <a:cubicBezTo>
                    <a:pt x="129" y="18"/>
                    <a:pt x="129" y="22"/>
                    <a:pt x="130" y="24"/>
                  </a:cubicBezTo>
                  <a:cubicBezTo>
                    <a:pt x="131" y="26"/>
                    <a:pt x="137" y="27"/>
                    <a:pt x="138" y="28"/>
                  </a:cubicBezTo>
                  <a:cubicBezTo>
                    <a:pt x="138" y="29"/>
                    <a:pt x="132" y="29"/>
                    <a:pt x="129" y="29"/>
                  </a:cubicBezTo>
                  <a:cubicBezTo>
                    <a:pt x="126" y="30"/>
                    <a:pt x="126" y="34"/>
                    <a:pt x="127" y="35"/>
                  </a:cubicBezTo>
                  <a:cubicBezTo>
                    <a:pt x="128" y="37"/>
                    <a:pt x="124" y="39"/>
                    <a:pt x="122" y="40"/>
                  </a:cubicBezTo>
                  <a:cubicBezTo>
                    <a:pt x="119" y="41"/>
                    <a:pt x="122" y="45"/>
                    <a:pt x="124" y="45"/>
                  </a:cubicBezTo>
                  <a:cubicBezTo>
                    <a:pt x="126" y="45"/>
                    <a:pt x="128" y="46"/>
                    <a:pt x="130" y="46"/>
                  </a:cubicBezTo>
                  <a:cubicBezTo>
                    <a:pt x="132" y="46"/>
                    <a:pt x="132" y="50"/>
                    <a:pt x="132" y="53"/>
                  </a:cubicBezTo>
                  <a:cubicBezTo>
                    <a:pt x="132" y="55"/>
                    <a:pt x="130" y="56"/>
                    <a:pt x="127" y="56"/>
                  </a:cubicBezTo>
                  <a:cubicBezTo>
                    <a:pt x="124" y="56"/>
                    <a:pt x="122" y="53"/>
                    <a:pt x="121" y="53"/>
                  </a:cubicBezTo>
                  <a:cubicBezTo>
                    <a:pt x="119" y="53"/>
                    <a:pt x="119" y="56"/>
                    <a:pt x="118" y="57"/>
                  </a:cubicBezTo>
                  <a:cubicBezTo>
                    <a:pt x="116" y="58"/>
                    <a:pt x="116" y="54"/>
                    <a:pt x="113" y="54"/>
                  </a:cubicBezTo>
                  <a:cubicBezTo>
                    <a:pt x="111" y="54"/>
                    <a:pt x="108" y="54"/>
                    <a:pt x="108" y="52"/>
                  </a:cubicBezTo>
                  <a:cubicBezTo>
                    <a:pt x="107" y="50"/>
                    <a:pt x="102" y="49"/>
                    <a:pt x="99" y="51"/>
                  </a:cubicBezTo>
                  <a:cubicBezTo>
                    <a:pt x="97" y="54"/>
                    <a:pt x="96" y="53"/>
                    <a:pt x="94" y="51"/>
                  </a:cubicBezTo>
                  <a:cubicBezTo>
                    <a:pt x="92" y="50"/>
                    <a:pt x="87" y="52"/>
                    <a:pt x="86" y="54"/>
                  </a:cubicBezTo>
                  <a:cubicBezTo>
                    <a:pt x="85" y="56"/>
                    <a:pt x="81" y="56"/>
                    <a:pt x="78" y="54"/>
                  </a:cubicBezTo>
                  <a:cubicBezTo>
                    <a:pt x="75" y="53"/>
                    <a:pt x="73" y="52"/>
                    <a:pt x="73" y="54"/>
                  </a:cubicBezTo>
                  <a:cubicBezTo>
                    <a:pt x="73" y="57"/>
                    <a:pt x="71" y="55"/>
                    <a:pt x="71" y="53"/>
                  </a:cubicBezTo>
                  <a:cubicBezTo>
                    <a:pt x="71" y="52"/>
                    <a:pt x="66" y="49"/>
                    <a:pt x="63" y="47"/>
                  </a:cubicBezTo>
                  <a:cubicBezTo>
                    <a:pt x="61" y="46"/>
                    <a:pt x="54" y="46"/>
                    <a:pt x="54" y="44"/>
                  </a:cubicBezTo>
                  <a:cubicBezTo>
                    <a:pt x="53" y="43"/>
                    <a:pt x="49" y="42"/>
                    <a:pt x="47" y="44"/>
                  </a:cubicBezTo>
                  <a:cubicBezTo>
                    <a:pt x="46" y="47"/>
                    <a:pt x="44" y="45"/>
                    <a:pt x="43" y="44"/>
                  </a:cubicBezTo>
                  <a:cubicBezTo>
                    <a:pt x="41" y="43"/>
                    <a:pt x="38" y="45"/>
                    <a:pt x="36" y="46"/>
                  </a:cubicBezTo>
                  <a:cubicBezTo>
                    <a:pt x="35" y="47"/>
                    <a:pt x="30" y="50"/>
                    <a:pt x="27" y="50"/>
                  </a:cubicBezTo>
                  <a:cubicBezTo>
                    <a:pt x="25" y="50"/>
                    <a:pt x="26" y="54"/>
                    <a:pt x="23" y="54"/>
                  </a:cubicBezTo>
                  <a:cubicBezTo>
                    <a:pt x="19" y="55"/>
                    <a:pt x="20" y="58"/>
                    <a:pt x="20" y="59"/>
                  </a:cubicBezTo>
                  <a:cubicBezTo>
                    <a:pt x="21" y="61"/>
                    <a:pt x="23" y="63"/>
                    <a:pt x="20" y="64"/>
                  </a:cubicBezTo>
                  <a:cubicBezTo>
                    <a:pt x="17" y="66"/>
                    <a:pt x="15" y="61"/>
                    <a:pt x="13" y="59"/>
                  </a:cubicBezTo>
                  <a:cubicBezTo>
                    <a:pt x="10" y="57"/>
                    <a:pt x="8" y="59"/>
                    <a:pt x="8" y="62"/>
                  </a:cubicBezTo>
                  <a:cubicBezTo>
                    <a:pt x="8" y="64"/>
                    <a:pt x="5" y="64"/>
                    <a:pt x="3" y="67"/>
                  </a:cubicBezTo>
                  <a:cubicBezTo>
                    <a:pt x="2" y="70"/>
                    <a:pt x="6" y="70"/>
                    <a:pt x="6" y="71"/>
                  </a:cubicBezTo>
                  <a:cubicBezTo>
                    <a:pt x="6" y="72"/>
                    <a:pt x="4" y="74"/>
                    <a:pt x="3" y="74"/>
                  </a:cubicBezTo>
                  <a:cubicBezTo>
                    <a:pt x="2" y="74"/>
                    <a:pt x="0" y="78"/>
                    <a:pt x="1" y="79"/>
                  </a:cubicBezTo>
                  <a:cubicBezTo>
                    <a:pt x="2" y="80"/>
                    <a:pt x="6" y="80"/>
                    <a:pt x="6" y="83"/>
                  </a:cubicBezTo>
                  <a:cubicBezTo>
                    <a:pt x="6" y="85"/>
                    <a:pt x="5" y="88"/>
                    <a:pt x="7" y="87"/>
                  </a:cubicBezTo>
                  <a:cubicBezTo>
                    <a:pt x="10" y="86"/>
                    <a:pt x="12" y="87"/>
                    <a:pt x="14" y="87"/>
                  </a:cubicBezTo>
                  <a:cubicBezTo>
                    <a:pt x="15" y="87"/>
                    <a:pt x="16" y="90"/>
                    <a:pt x="19" y="93"/>
                  </a:cubicBezTo>
                  <a:cubicBezTo>
                    <a:pt x="22" y="96"/>
                    <a:pt x="23" y="98"/>
                    <a:pt x="20" y="98"/>
                  </a:cubicBezTo>
                  <a:cubicBezTo>
                    <a:pt x="17" y="99"/>
                    <a:pt x="19" y="101"/>
                    <a:pt x="22" y="102"/>
                  </a:cubicBezTo>
                  <a:cubicBezTo>
                    <a:pt x="23" y="103"/>
                    <a:pt x="24" y="103"/>
                    <a:pt x="25" y="104"/>
                  </a:cubicBezTo>
                  <a:cubicBezTo>
                    <a:pt x="25" y="103"/>
                    <a:pt x="26" y="103"/>
                    <a:pt x="26" y="103"/>
                  </a:cubicBezTo>
                  <a:cubicBezTo>
                    <a:pt x="31" y="99"/>
                    <a:pt x="38" y="95"/>
                    <a:pt x="44" y="97"/>
                  </a:cubicBezTo>
                  <a:cubicBezTo>
                    <a:pt x="50" y="98"/>
                    <a:pt x="55" y="96"/>
                    <a:pt x="57" y="99"/>
                  </a:cubicBezTo>
                  <a:cubicBezTo>
                    <a:pt x="60" y="103"/>
                    <a:pt x="57" y="109"/>
                    <a:pt x="59" y="112"/>
                  </a:cubicBezTo>
                  <a:cubicBezTo>
                    <a:pt x="60" y="115"/>
                    <a:pt x="54" y="115"/>
                    <a:pt x="50" y="114"/>
                  </a:cubicBezTo>
                  <a:cubicBezTo>
                    <a:pt x="46" y="114"/>
                    <a:pt x="38" y="116"/>
                    <a:pt x="39" y="118"/>
                  </a:cubicBezTo>
                  <a:cubicBezTo>
                    <a:pt x="40" y="120"/>
                    <a:pt x="43" y="126"/>
                    <a:pt x="38" y="123"/>
                  </a:cubicBezTo>
                  <a:cubicBezTo>
                    <a:pt x="33" y="120"/>
                    <a:pt x="31" y="126"/>
                    <a:pt x="34" y="126"/>
                  </a:cubicBezTo>
                  <a:cubicBezTo>
                    <a:pt x="37" y="126"/>
                    <a:pt x="40" y="129"/>
                    <a:pt x="40" y="131"/>
                  </a:cubicBezTo>
                  <a:cubicBezTo>
                    <a:pt x="40" y="134"/>
                    <a:pt x="41" y="139"/>
                    <a:pt x="43" y="138"/>
                  </a:cubicBezTo>
                  <a:cubicBezTo>
                    <a:pt x="46" y="137"/>
                    <a:pt x="46" y="142"/>
                    <a:pt x="49" y="141"/>
                  </a:cubicBezTo>
                  <a:cubicBezTo>
                    <a:pt x="53" y="141"/>
                    <a:pt x="56" y="142"/>
                    <a:pt x="53" y="146"/>
                  </a:cubicBezTo>
                  <a:cubicBezTo>
                    <a:pt x="51" y="149"/>
                    <a:pt x="55" y="158"/>
                    <a:pt x="56" y="156"/>
                  </a:cubicBezTo>
                  <a:cubicBezTo>
                    <a:pt x="57" y="155"/>
                    <a:pt x="56" y="152"/>
                    <a:pt x="57" y="150"/>
                  </a:cubicBezTo>
                  <a:cubicBezTo>
                    <a:pt x="55" y="146"/>
                    <a:pt x="64" y="146"/>
                    <a:pt x="66" y="146"/>
                  </a:cubicBezTo>
                  <a:cubicBezTo>
                    <a:pt x="69" y="146"/>
                    <a:pt x="74" y="150"/>
                    <a:pt x="77" y="154"/>
                  </a:cubicBezTo>
                  <a:cubicBezTo>
                    <a:pt x="80" y="158"/>
                    <a:pt x="83" y="155"/>
                    <a:pt x="83" y="155"/>
                  </a:cubicBezTo>
                  <a:cubicBezTo>
                    <a:pt x="84" y="117"/>
                    <a:pt x="84" y="117"/>
                    <a:pt x="84" y="117"/>
                  </a:cubicBezTo>
                  <a:cubicBezTo>
                    <a:pt x="106" y="111"/>
                    <a:pt x="106" y="111"/>
                    <a:pt x="106" y="111"/>
                  </a:cubicBezTo>
                  <a:cubicBezTo>
                    <a:pt x="106" y="111"/>
                    <a:pt x="106" y="110"/>
                    <a:pt x="106" y="110"/>
                  </a:cubicBezTo>
                  <a:cubicBezTo>
                    <a:pt x="109" y="106"/>
                    <a:pt x="113" y="109"/>
                    <a:pt x="114" y="110"/>
                  </a:cubicBezTo>
                  <a:cubicBezTo>
                    <a:pt x="115" y="111"/>
                    <a:pt x="115" y="106"/>
                    <a:pt x="118" y="106"/>
                  </a:cubicBezTo>
                  <a:cubicBezTo>
                    <a:pt x="121" y="106"/>
                    <a:pt x="117" y="111"/>
                    <a:pt x="120" y="111"/>
                  </a:cubicBezTo>
                  <a:cubicBezTo>
                    <a:pt x="121" y="111"/>
                    <a:pt x="126" y="118"/>
                    <a:pt x="124" y="123"/>
                  </a:cubicBezTo>
                  <a:cubicBezTo>
                    <a:pt x="128" y="125"/>
                    <a:pt x="134" y="132"/>
                    <a:pt x="134" y="133"/>
                  </a:cubicBezTo>
                  <a:cubicBezTo>
                    <a:pt x="135" y="136"/>
                    <a:pt x="144" y="132"/>
                    <a:pt x="145" y="133"/>
                  </a:cubicBezTo>
                  <a:cubicBezTo>
                    <a:pt x="147" y="133"/>
                    <a:pt x="160" y="133"/>
                    <a:pt x="163" y="133"/>
                  </a:cubicBezTo>
                  <a:cubicBezTo>
                    <a:pt x="165" y="133"/>
                    <a:pt x="167" y="138"/>
                    <a:pt x="170" y="139"/>
                  </a:cubicBezTo>
                  <a:cubicBezTo>
                    <a:pt x="172" y="139"/>
                    <a:pt x="171" y="144"/>
                    <a:pt x="172" y="147"/>
                  </a:cubicBezTo>
                  <a:cubicBezTo>
                    <a:pt x="172" y="150"/>
                    <a:pt x="176" y="153"/>
                    <a:pt x="176" y="156"/>
                  </a:cubicBezTo>
                  <a:cubicBezTo>
                    <a:pt x="177" y="158"/>
                    <a:pt x="181" y="157"/>
                    <a:pt x="184" y="158"/>
                  </a:cubicBezTo>
                  <a:cubicBezTo>
                    <a:pt x="187" y="158"/>
                    <a:pt x="191" y="159"/>
                    <a:pt x="191" y="162"/>
                  </a:cubicBezTo>
                  <a:cubicBezTo>
                    <a:pt x="191" y="165"/>
                    <a:pt x="195" y="163"/>
                    <a:pt x="195" y="161"/>
                  </a:cubicBezTo>
                  <a:cubicBezTo>
                    <a:pt x="195" y="159"/>
                    <a:pt x="199" y="156"/>
                    <a:pt x="204" y="154"/>
                  </a:cubicBezTo>
                  <a:cubicBezTo>
                    <a:pt x="206" y="153"/>
                    <a:pt x="208" y="153"/>
                    <a:pt x="209" y="153"/>
                  </a:cubicBezTo>
                  <a:cubicBezTo>
                    <a:pt x="210" y="151"/>
                    <a:pt x="211" y="149"/>
                    <a:pt x="211" y="149"/>
                  </a:cubicBezTo>
                  <a:cubicBezTo>
                    <a:pt x="213" y="148"/>
                    <a:pt x="216" y="145"/>
                    <a:pt x="217" y="143"/>
                  </a:cubicBezTo>
                  <a:cubicBezTo>
                    <a:pt x="217" y="140"/>
                    <a:pt x="224" y="140"/>
                    <a:pt x="228" y="142"/>
                  </a:cubicBezTo>
                  <a:cubicBezTo>
                    <a:pt x="233" y="145"/>
                    <a:pt x="236" y="145"/>
                    <a:pt x="236" y="141"/>
                  </a:cubicBezTo>
                  <a:cubicBezTo>
                    <a:pt x="236" y="138"/>
                    <a:pt x="243" y="137"/>
                    <a:pt x="245" y="138"/>
                  </a:cubicBezTo>
                  <a:cubicBezTo>
                    <a:pt x="247" y="139"/>
                    <a:pt x="253" y="142"/>
                    <a:pt x="256" y="141"/>
                  </a:cubicBezTo>
                  <a:cubicBezTo>
                    <a:pt x="259" y="140"/>
                    <a:pt x="275" y="141"/>
                    <a:pt x="278" y="142"/>
                  </a:cubicBezTo>
                  <a:cubicBezTo>
                    <a:pt x="282" y="143"/>
                    <a:pt x="283" y="141"/>
                    <a:pt x="286" y="145"/>
                  </a:cubicBezTo>
                  <a:cubicBezTo>
                    <a:pt x="289" y="148"/>
                    <a:pt x="291" y="145"/>
                    <a:pt x="294" y="147"/>
                  </a:cubicBezTo>
                  <a:cubicBezTo>
                    <a:pt x="294" y="146"/>
                    <a:pt x="293" y="145"/>
                    <a:pt x="293" y="144"/>
                  </a:cubicBezTo>
                  <a:cubicBezTo>
                    <a:pt x="293" y="141"/>
                    <a:pt x="297" y="139"/>
                    <a:pt x="298" y="137"/>
                  </a:cubicBezTo>
                  <a:cubicBezTo>
                    <a:pt x="299" y="135"/>
                    <a:pt x="295" y="130"/>
                    <a:pt x="295" y="128"/>
                  </a:cubicBezTo>
                  <a:cubicBezTo>
                    <a:pt x="295" y="126"/>
                    <a:pt x="295" y="121"/>
                    <a:pt x="293" y="120"/>
                  </a:cubicBezTo>
                  <a:cubicBezTo>
                    <a:pt x="291" y="119"/>
                    <a:pt x="296" y="117"/>
                    <a:pt x="298" y="117"/>
                  </a:cubicBezTo>
                  <a:cubicBezTo>
                    <a:pt x="300" y="117"/>
                    <a:pt x="304" y="114"/>
                    <a:pt x="306" y="115"/>
                  </a:cubicBezTo>
                  <a:cubicBezTo>
                    <a:pt x="307" y="117"/>
                    <a:pt x="309" y="117"/>
                    <a:pt x="312" y="117"/>
                  </a:cubicBezTo>
                  <a:cubicBezTo>
                    <a:pt x="314" y="117"/>
                    <a:pt x="313" y="114"/>
                    <a:pt x="312" y="113"/>
                  </a:cubicBezTo>
                  <a:cubicBezTo>
                    <a:pt x="310" y="112"/>
                    <a:pt x="316" y="100"/>
                    <a:pt x="317" y="96"/>
                  </a:cubicBezTo>
                  <a:cubicBezTo>
                    <a:pt x="318" y="93"/>
                    <a:pt x="320" y="96"/>
                    <a:pt x="323" y="96"/>
                  </a:cubicBezTo>
                  <a:cubicBezTo>
                    <a:pt x="326" y="97"/>
                    <a:pt x="329" y="96"/>
                    <a:pt x="331" y="97"/>
                  </a:cubicBezTo>
                  <a:cubicBezTo>
                    <a:pt x="333" y="98"/>
                    <a:pt x="338" y="96"/>
                    <a:pt x="339" y="94"/>
                  </a:cubicBezTo>
                  <a:cubicBezTo>
                    <a:pt x="340" y="92"/>
                    <a:pt x="338" y="92"/>
                    <a:pt x="338" y="87"/>
                  </a:cubicBezTo>
                  <a:cubicBezTo>
                    <a:pt x="338" y="83"/>
                    <a:pt x="341" y="81"/>
                    <a:pt x="343" y="81"/>
                  </a:cubicBezTo>
                  <a:cubicBezTo>
                    <a:pt x="346" y="81"/>
                    <a:pt x="347" y="78"/>
                    <a:pt x="347" y="76"/>
                  </a:cubicBezTo>
                  <a:cubicBezTo>
                    <a:pt x="347" y="74"/>
                    <a:pt x="349" y="73"/>
                    <a:pt x="350" y="71"/>
                  </a:cubicBezTo>
                  <a:cubicBezTo>
                    <a:pt x="349" y="70"/>
                    <a:pt x="348" y="68"/>
                    <a:pt x="348" y="67"/>
                  </a:cubicBezTo>
                  <a:close/>
                  <a:moveTo>
                    <a:pt x="131" y="105"/>
                  </a:moveTo>
                  <a:cubicBezTo>
                    <a:pt x="130" y="106"/>
                    <a:pt x="120" y="103"/>
                    <a:pt x="119" y="101"/>
                  </a:cubicBezTo>
                  <a:cubicBezTo>
                    <a:pt x="118" y="99"/>
                    <a:pt x="133" y="102"/>
                    <a:pt x="131" y="105"/>
                  </a:cubicBezTo>
                  <a:close/>
                  <a:moveTo>
                    <a:pt x="275" y="104"/>
                  </a:moveTo>
                  <a:cubicBezTo>
                    <a:pt x="268" y="104"/>
                    <a:pt x="252" y="100"/>
                    <a:pt x="246" y="107"/>
                  </a:cubicBezTo>
                  <a:cubicBezTo>
                    <a:pt x="240" y="114"/>
                    <a:pt x="244" y="117"/>
                    <a:pt x="241" y="118"/>
                  </a:cubicBezTo>
                  <a:cubicBezTo>
                    <a:pt x="238" y="118"/>
                    <a:pt x="237" y="107"/>
                    <a:pt x="240" y="104"/>
                  </a:cubicBezTo>
                  <a:cubicBezTo>
                    <a:pt x="244" y="100"/>
                    <a:pt x="255" y="99"/>
                    <a:pt x="262" y="101"/>
                  </a:cubicBezTo>
                  <a:cubicBezTo>
                    <a:pt x="269" y="102"/>
                    <a:pt x="282" y="99"/>
                    <a:pt x="284" y="100"/>
                  </a:cubicBezTo>
                  <a:cubicBezTo>
                    <a:pt x="286" y="100"/>
                    <a:pt x="282" y="104"/>
                    <a:pt x="275" y="10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14">
              <a:extLst>
                <a:ext uri="{FF2B5EF4-FFF2-40B4-BE49-F238E27FC236}">
                  <a16:creationId xmlns:a16="http://schemas.microsoft.com/office/drawing/2014/main" id="{3FAE5DC2-AC35-5B0A-7B4A-B1BC77C416E9}"/>
                </a:ext>
              </a:extLst>
            </p:cNvPr>
            <p:cNvSpPr>
              <a:spLocks noEditPoints="1"/>
            </p:cNvSpPr>
            <p:nvPr/>
          </p:nvSpPr>
          <p:spPr bwMode="auto">
            <a:xfrm>
              <a:off x="4017963" y="5524761"/>
              <a:ext cx="327025" cy="287338"/>
            </a:xfrm>
            <a:custGeom>
              <a:avLst/>
              <a:gdLst>
                <a:gd name="T0" fmla="*/ 131 w 138"/>
                <a:gd name="T1" fmla="*/ 45 h 121"/>
                <a:gd name="T2" fmla="*/ 131 w 138"/>
                <a:gd name="T3" fmla="*/ 44 h 121"/>
                <a:gd name="T4" fmla="*/ 130 w 138"/>
                <a:gd name="T5" fmla="*/ 46 h 121"/>
                <a:gd name="T6" fmla="*/ 125 w 138"/>
                <a:gd name="T7" fmla="*/ 48 h 121"/>
                <a:gd name="T8" fmla="*/ 120 w 138"/>
                <a:gd name="T9" fmla="*/ 40 h 121"/>
                <a:gd name="T10" fmla="*/ 125 w 138"/>
                <a:gd name="T11" fmla="*/ 34 h 121"/>
                <a:gd name="T12" fmla="*/ 130 w 138"/>
                <a:gd name="T13" fmla="*/ 36 h 121"/>
                <a:gd name="T14" fmla="*/ 130 w 138"/>
                <a:gd name="T15" fmla="*/ 35 h 121"/>
                <a:gd name="T16" fmla="*/ 130 w 138"/>
                <a:gd name="T17" fmla="*/ 19 h 121"/>
                <a:gd name="T18" fmla="*/ 124 w 138"/>
                <a:gd name="T19" fmla="*/ 3 h 121"/>
                <a:gd name="T20" fmla="*/ 114 w 138"/>
                <a:gd name="T21" fmla="*/ 1 h 121"/>
                <a:gd name="T22" fmla="*/ 106 w 138"/>
                <a:gd name="T23" fmla="*/ 0 h 121"/>
                <a:gd name="T24" fmla="*/ 103 w 138"/>
                <a:gd name="T25" fmla="*/ 4 h 121"/>
                <a:gd name="T26" fmla="*/ 98 w 138"/>
                <a:gd name="T27" fmla="*/ 7 h 121"/>
                <a:gd name="T28" fmla="*/ 91 w 138"/>
                <a:gd name="T29" fmla="*/ 12 h 121"/>
                <a:gd name="T30" fmla="*/ 87 w 138"/>
                <a:gd name="T31" fmla="*/ 18 h 121"/>
                <a:gd name="T32" fmla="*/ 80 w 138"/>
                <a:gd name="T33" fmla="*/ 23 h 121"/>
                <a:gd name="T34" fmla="*/ 77 w 138"/>
                <a:gd name="T35" fmla="*/ 29 h 121"/>
                <a:gd name="T36" fmla="*/ 68 w 138"/>
                <a:gd name="T37" fmla="*/ 33 h 121"/>
                <a:gd name="T38" fmla="*/ 58 w 138"/>
                <a:gd name="T39" fmla="*/ 30 h 121"/>
                <a:gd name="T40" fmla="*/ 52 w 138"/>
                <a:gd name="T41" fmla="*/ 34 h 121"/>
                <a:gd name="T42" fmla="*/ 45 w 138"/>
                <a:gd name="T43" fmla="*/ 43 h 121"/>
                <a:gd name="T44" fmla="*/ 36 w 138"/>
                <a:gd name="T45" fmla="*/ 44 h 121"/>
                <a:gd name="T46" fmla="*/ 34 w 138"/>
                <a:gd name="T47" fmla="*/ 40 h 121"/>
                <a:gd name="T48" fmla="*/ 36 w 138"/>
                <a:gd name="T49" fmla="*/ 38 h 121"/>
                <a:gd name="T50" fmla="*/ 33 w 138"/>
                <a:gd name="T51" fmla="*/ 28 h 121"/>
                <a:gd name="T52" fmla="*/ 29 w 138"/>
                <a:gd name="T53" fmla="*/ 26 h 121"/>
                <a:gd name="T54" fmla="*/ 29 w 138"/>
                <a:gd name="T55" fmla="*/ 57 h 121"/>
                <a:gd name="T56" fmla="*/ 24 w 138"/>
                <a:gd name="T57" fmla="*/ 63 h 121"/>
                <a:gd name="T58" fmla="*/ 13 w 138"/>
                <a:gd name="T59" fmla="*/ 63 h 121"/>
                <a:gd name="T60" fmla="*/ 8 w 138"/>
                <a:gd name="T61" fmla="*/ 57 h 121"/>
                <a:gd name="T62" fmla="*/ 3 w 138"/>
                <a:gd name="T63" fmla="*/ 59 h 121"/>
                <a:gd name="T64" fmla="*/ 0 w 138"/>
                <a:gd name="T65" fmla="*/ 60 h 121"/>
                <a:gd name="T66" fmla="*/ 6 w 138"/>
                <a:gd name="T67" fmla="*/ 74 h 121"/>
                <a:gd name="T68" fmla="*/ 15 w 138"/>
                <a:gd name="T69" fmla="*/ 91 h 121"/>
                <a:gd name="T70" fmla="*/ 15 w 138"/>
                <a:gd name="T71" fmla="*/ 99 h 121"/>
                <a:gd name="T72" fmla="*/ 15 w 138"/>
                <a:gd name="T73" fmla="*/ 106 h 121"/>
                <a:gd name="T74" fmla="*/ 17 w 138"/>
                <a:gd name="T75" fmla="*/ 113 h 121"/>
                <a:gd name="T76" fmla="*/ 21 w 138"/>
                <a:gd name="T77" fmla="*/ 115 h 121"/>
                <a:gd name="T78" fmla="*/ 26 w 138"/>
                <a:gd name="T79" fmla="*/ 119 h 121"/>
                <a:gd name="T80" fmla="*/ 31 w 138"/>
                <a:gd name="T81" fmla="*/ 119 h 121"/>
                <a:gd name="T82" fmla="*/ 41 w 138"/>
                <a:gd name="T83" fmla="*/ 116 h 121"/>
                <a:gd name="T84" fmla="*/ 49 w 138"/>
                <a:gd name="T85" fmla="*/ 113 h 121"/>
                <a:gd name="T86" fmla="*/ 62 w 138"/>
                <a:gd name="T87" fmla="*/ 113 h 121"/>
                <a:gd name="T88" fmla="*/ 71 w 138"/>
                <a:gd name="T89" fmla="*/ 112 h 121"/>
                <a:gd name="T90" fmla="*/ 76 w 138"/>
                <a:gd name="T91" fmla="*/ 111 h 121"/>
                <a:gd name="T92" fmla="*/ 83 w 138"/>
                <a:gd name="T93" fmla="*/ 108 h 121"/>
                <a:gd name="T94" fmla="*/ 101 w 138"/>
                <a:gd name="T95" fmla="*/ 97 h 121"/>
                <a:gd name="T96" fmla="*/ 121 w 138"/>
                <a:gd name="T97" fmla="*/ 72 h 121"/>
                <a:gd name="T98" fmla="*/ 134 w 138"/>
                <a:gd name="T99" fmla="*/ 58 h 121"/>
                <a:gd name="T100" fmla="*/ 138 w 138"/>
                <a:gd name="T101" fmla="*/ 44 h 121"/>
                <a:gd name="T102" fmla="*/ 131 w 138"/>
                <a:gd name="T103" fmla="*/ 45 h 121"/>
                <a:gd name="T104" fmla="*/ 105 w 138"/>
                <a:gd name="T105" fmla="*/ 73 h 121"/>
                <a:gd name="T106" fmla="*/ 99 w 138"/>
                <a:gd name="T107" fmla="*/ 75 h 121"/>
                <a:gd name="T108" fmla="*/ 97 w 138"/>
                <a:gd name="T109" fmla="*/ 79 h 121"/>
                <a:gd name="T110" fmla="*/ 94 w 138"/>
                <a:gd name="T111" fmla="*/ 79 h 121"/>
                <a:gd name="T112" fmla="*/ 89 w 138"/>
                <a:gd name="T113" fmla="*/ 72 h 121"/>
                <a:gd name="T114" fmla="*/ 94 w 138"/>
                <a:gd name="T115" fmla="*/ 64 h 121"/>
                <a:gd name="T116" fmla="*/ 102 w 138"/>
                <a:gd name="T117" fmla="*/ 60 h 121"/>
                <a:gd name="T118" fmla="*/ 108 w 138"/>
                <a:gd name="T119" fmla="*/ 67 h 121"/>
                <a:gd name="T120" fmla="*/ 105 w 138"/>
                <a:gd name="T121"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8" h="121">
                  <a:moveTo>
                    <a:pt x="131" y="45"/>
                  </a:moveTo>
                  <a:cubicBezTo>
                    <a:pt x="131" y="45"/>
                    <a:pt x="131" y="44"/>
                    <a:pt x="131" y="44"/>
                  </a:cubicBezTo>
                  <a:cubicBezTo>
                    <a:pt x="130" y="44"/>
                    <a:pt x="130" y="45"/>
                    <a:pt x="130" y="46"/>
                  </a:cubicBezTo>
                  <a:cubicBezTo>
                    <a:pt x="129" y="48"/>
                    <a:pt x="128" y="48"/>
                    <a:pt x="125" y="48"/>
                  </a:cubicBezTo>
                  <a:cubicBezTo>
                    <a:pt x="122" y="48"/>
                    <a:pt x="120" y="41"/>
                    <a:pt x="120" y="40"/>
                  </a:cubicBezTo>
                  <a:cubicBezTo>
                    <a:pt x="120" y="39"/>
                    <a:pt x="123" y="34"/>
                    <a:pt x="125" y="34"/>
                  </a:cubicBezTo>
                  <a:cubicBezTo>
                    <a:pt x="127" y="34"/>
                    <a:pt x="129" y="35"/>
                    <a:pt x="130" y="36"/>
                  </a:cubicBezTo>
                  <a:cubicBezTo>
                    <a:pt x="130" y="36"/>
                    <a:pt x="130" y="35"/>
                    <a:pt x="130" y="35"/>
                  </a:cubicBezTo>
                  <a:cubicBezTo>
                    <a:pt x="130" y="34"/>
                    <a:pt x="132" y="21"/>
                    <a:pt x="130" y="19"/>
                  </a:cubicBezTo>
                  <a:cubicBezTo>
                    <a:pt x="127" y="18"/>
                    <a:pt x="125" y="5"/>
                    <a:pt x="124" y="3"/>
                  </a:cubicBezTo>
                  <a:cubicBezTo>
                    <a:pt x="123" y="2"/>
                    <a:pt x="115" y="3"/>
                    <a:pt x="114" y="1"/>
                  </a:cubicBezTo>
                  <a:cubicBezTo>
                    <a:pt x="113" y="0"/>
                    <a:pt x="106" y="1"/>
                    <a:pt x="106" y="0"/>
                  </a:cubicBezTo>
                  <a:cubicBezTo>
                    <a:pt x="105" y="1"/>
                    <a:pt x="104" y="3"/>
                    <a:pt x="103" y="4"/>
                  </a:cubicBezTo>
                  <a:cubicBezTo>
                    <a:pt x="102" y="5"/>
                    <a:pt x="98" y="4"/>
                    <a:pt x="98" y="7"/>
                  </a:cubicBezTo>
                  <a:cubicBezTo>
                    <a:pt x="97" y="9"/>
                    <a:pt x="93" y="12"/>
                    <a:pt x="91" y="12"/>
                  </a:cubicBezTo>
                  <a:cubicBezTo>
                    <a:pt x="89" y="12"/>
                    <a:pt x="87" y="15"/>
                    <a:pt x="87" y="18"/>
                  </a:cubicBezTo>
                  <a:cubicBezTo>
                    <a:pt x="87" y="20"/>
                    <a:pt x="83" y="23"/>
                    <a:pt x="80" y="23"/>
                  </a:cubicBezTo>
                  <a:cubicBezTo>
                    <a:pt x="77" y="23"/>
                    <a:pt x="78" y="26"/>
                    <a:pt x="77" y="29"/>
                  </a:cubicBezTo>
                  <a:cubicBezTo>
                    <a:pt x="76" y="33"/>
                    <a:pt x="74" y="33"/>
                    <a:pt x="68" y="33"/>
                  </a:cubicBezTo>
                  <a:cubicBezTo>
                    <a:pt x="63" y="33"/>
                    <a:pt x="63" y="33"/>
                    <a:pt x="58" y="30"/>
                  </a:cubicBezTo>
                  <a:cubicBezTo>
                    <a:pt x="54" y="27"/>
                    <a:pt x="53" y="32"/>
                    <a:pt x="52" y="34"/>
                  </a:cubicBezTo>
                  <a:cubicBezTo>
                    <a:pt x="52" y="37"/>
                    <a:pt x="46" y="41"/>
                    <a:pt x="45" y="43"/>
                  </a:cubicBezTo>
                  <a:cubicBezTo>
                    <a:pt x="43" y="45"/>
                    <a:pt x="38" y="44"/>
                    <a:pt x="36" y="44"/>
                  </a:cubicBezTo>
                  <a:cubicBezTo>
                    <a:pt x="33" y="44"/>
                    <a:pt x="34" y="42"/>
                    <a:pt x="34" y="40"/>
                  </a:cubicBezTo>
                  <a:cubicBezTo>
                    <a:pt x="34" y="39"/>
                    <a:pt x="36" y="40"/>
                    <a:pt x="36" y="38"/>
                  </a:cubicBezTo>
                  <a:cubicBezTo>
                    <a:pt x="37" y="37"/>
                    <a:pt x="34" y="31"/>
                    <a:pt x="33" y="28"/>
                  </a:cubicBezTo>
                  <a:cubicBezTo>
                    <a:pt x="33" y="27"/>
                    <a:pt x="31" y="26"/>
                    <a:pt x="29" y="26"/>
                  </a:cubicBezTo>
                  <a:cubicBezTo>
                    <a:pt x="29" y="57"/>
                    <a:pt x="29" y="57"/>
                    <a:pt x="29" y="57"/>
                  </a:cubicBezTo>
                  <a:cubicBezTo>
                    <a:pt x="29" y="60"/>
                    <a:pt x="25" y="61"/>
                    <a:pt x="24" y="63"/>
                  </a:cubicBezTo>
                  <a:cubicBezTo>
                    <a:pt x="23" y="64"/>
                    <a:pt x="16" y="63"/>
                    <a:pt x="13" y="63"/>
                  </a:cubicBezTo>
                  <a:cubicBezTo>
                    <a:pt x="9" y="63"/>
                    <a:pt x="10" y="59"/>
                    <a:pt x="8" y="57"/>
                  </a:cubicBezTo>
                  <a:cubicBezTo>
                    <a:pt x="7" y="54"/>
                    <a:pt x="3" y="58"/>
                    <a:pt x="3" y="59"/>
                  </a:cubicBezTo>
                  <a:cubicBezTo>
                    <a:pt x="3" y="61"/>
                    <a:pt x="2" y="60"/>
                    <a:pt x="0" y="60"/>
                  </a:cubicBezTo>
                  <a:cubicBezTo>
                    <a:pt x="3" y="65"/>
                    <a:pt x="5" y="70"/>
                    <a:pt x="6" y="74"/>
                  </a:cubicBezTo>
                  <a:cubicBezTo>
                    <a:pt x="8" y="81"/>
                    <a:pt x="13" y="87"/>
                    <a:pt x="15" y="91"/>
                  </a:cubicBezTo>
                  <a:cubicBezTo>
                    <a:pt x="16" y="95"/>
                    <a:pt x="17" y="99"/>
                    <a:pt x="15" y="99"/>
                  </a:cubicBezTo>
                  <a:cubicBezTo>
                    <a:pt x="12" y="99"/>
                    <a:pt x="12" y="102"/>
                    <a:pt x="15" y="106"/>
                  </a:cubicBezTo>
                  <a:cubicBezTo>
                    <a:pt x="17" y="110"/>
                    <a:pt x="15" y="113"/>
                    <a:pt x="17" y="113"/>
                  </a:cubicBezTo>
                  <a:cubicBezTo>
                    <a:pt x="20" y="114"/>
                    <a:pt x="19" y="115"/>
                    <a:pt x="21" y="115"/>
                  </a:cubicBezTo>
                  <a:cubicBezTo>
                    <a:pt x="23" y="116"/>
                    <a:pt x="24" y="117"/>
                    <a:pt x="26" y="119"/>
                  </a:cubicBezTo>
                  <a:cubicBezTo>
                    <a:pt x="27" y="121"/>
                    <a:pt x="30" y="121"/>
                    <a:pt x="31" y="119"/>
                  </a:cubicBezTo>
                  <a:cubicBezTo>
                    <a:pt x="33" y="117"/>
                    <a:pt x="37" y="116"/>
                    <a:pt x="41" y="116"/>
                  </a:cubicBezTo>
                  <a:cubicBezTo>
                    <a:pt x="46" y="116"/>
                    <a:pt x="45" y="114"/>
                    <a:pt x="49" y="113"/>
                  </a:cubicBezTo>
                  <a:cubicBezTo>
                    <a:pt x="53" y="112"/>
                    <a:pt x="59" y="112"/>
                    <a:pt x="62" y="113"/>
                  </a:cubicBezTo>
                  <a:cubicBezTo>
                    <a:pt x="66" y="114"/>
                    <a:pt x="69" y="113"/>
                    <a:pt x="71" y="112"/>
                  </a:cubicBezTo>
                  <a:cubicBezTo>
                    <a:pt x="72" y="111"/>
                    <a:pt x="76" y="114"/>
                    <a:pt x="76" y="111"/>
                  </a:cubicBezTo>
                  <a:cubicBezTo>
                    <a:pt x="76" y="108"/>
                    <a:pt x="80" y="108"/>
                    <a:pt x="83" y="108"/>
                  </a:cubicBezTo>
                  <a:cubicBezTo>
                    <a:pt x="86" y="108"/>
                    <a:pt x="94" y="103"/>
                    <a:pt x="101" y="97"/>
                  </a:cubicBezTo>
                  <a:cubicBezTo>
                    <a:pt x="107" y="91"/>
                    <a:pt x="118" y="78"/>
                    <a:pt x="121" y="72"/>
                  </a:cubicBezTo>
                  <a:cubicBezTo>
                    <a:pt x="125" y="66"/>
                    <a:pt x="131" y="61"/>
                    <a:pt x="134" y="58"/>
                  </a:cubicBezTo>
                  <a:cubicBezTo>
                    <a:pt x="136" y="56"/>
                    <a:pt x="137" y="49"/>
                    <a:pt x="138" y="44"/>
                  </a:cubicBezTo>
                  <a:cubicBezTo>
                    <a:pt x="135" y="44"/>
                    <a:pt x="131" y="45"/>
                    <a:pt x="131" y="45"/>
                  </a:cubicBezTo>
                  <a:close/>
                  <a:moveTo>
                    <a:pt x="105" y="73"/>
                  </a:moveTo>
                  <a:cubicBezTo>
                    <a:pt x="105" y="75"/>
                    <a:pt x="100" y="73"/>
                    <a:pt x="99" y="75"/>
                  </a:cubicBezTo>
                  <a:cubicBezTo>
                    <a:pt x="98" y="77"/>
                    <a:pt x="97" y="79"/>
                    <a:pt x="97" y="79"/>
                  </a:cubicBezTo>
                  <a:cubicBezTo>
                    <a:pt x="94" y="79"/>
                    <a:pt x="94" y="79"/>
                    <a:pt x="94" y="79"/>
                  </a:cubicBezTo>
                  <a:cubicBezTo>
                    <a:pt x="89" y="72"/>
                    <a:pt x="89" y="72"/>
                    <a:pt x="89" y="72"/>
                  </a:cubicBezTo>
                  <a:cubicBezTo>
                    <a:pt x="89" y="72"/>
                    <a:pt x="93" y="66"/>
                    <a:pt x="94" y="64"/>
                  </a:cubicBezTo>
                  <a:cubicBezTo>
                    <a:pt x="95" y="62"/>
                    <a:pt x="101" y="58"/>
                    <a:pt x="102" y="60"/>
                  </a:cubicBezTo>
                  <a:cubicBezTo>
                    <a:pt x="103" y="62"/>
                    <a:pt x="108" y="65"/>
                    <a:pt x="108" y="67"/>
                  </a:cubicBezTo>
                  <a:cubicBezTo>
                    <a:pt x="108" y="69"/>
                    <a:pt x="105" y="71"/>
                    <a:pt x="105" y="7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108">
              <a:extLst>
                <a:ext uri="{FF2B5EF4-FFF2-40B4-BE49-F238E27FC236}">
                  <a16:creationId xmlns:a16="http://schemas.microsoft.com/office/drawing/2014/main" id="{C23A57D3-880D-4621-018F-328598AFA6D6}"/>
                </a:ext>
              </a:extLst>
            </p:cNvPr>
            <p:cNvSpPr>
              <a:spLocks noEditPoints="1"/>
            </p:cNvSpPr>
            <p:nvPr/>
          </p:nvSpPr>
          <p:spPr bwMode="auto">
            <a:xfrm>
              <a:off x="4211638" y="4142049"/>
              <a:ext cx="382588" cy="152400"/>
            </a:xfrm>
            <a:custGeom>
              <a:avLst/>
              <a:gdLst>
                <a:gd name="T0" fmla="*/ 157 w 161"/>
                <a:gd name="T1" fmla="*/ 44 h 64"/>
                <a:gd name="T2" fmla="*/ 157 w 161"/>
                <a:gd name="T3" fmla="*/ 35 h 64"/>
                <a:gd name="T4" fmla="*/ 156 w 161"/>
                <a:gd name="T5" fmla="*/ 28 h 64"/>
                <a:gd name="T6" fmla="*/ 159 w 161"/>
                <a:gd name="T7" fmla="*/ 24 h 64"/>
                <a:gd name="T8" fmla="*/ 157 w 161"/>
                <a:gd name="T9" fmla="*/ 21 h 64"/>
                <a:gd name="T10" fmla="*/ 150 w 161"/>
                <a:gd name="T11" fmla="*/ 18 h 64"/>
                <a:gd name="T12" fmla="*/ 148 w 161"/>
                <a:gd name="T13" fmla="*/ 10 h 64"/>
                <a:gd name="T14" fmla="*/ 142 w 161"/>
                <a:gd name="T15" fmla="*/ 6 h 64"/>
                <a:gd name="T16" fmla="*/ 133 w 161"/>
                <a:gd name="T17" fmla="*/ 6 h 64"/>
                <a:gd name="T18" fmla="*/ 117 w 161"/>
                <a:gd name="T19" fmla="*/ 11 h 64"/>
                <a:gd name="T20" fmla="*/ 102 w 161"/>
                <a:gd name="T21" fmla="*/ 12 h 64"/>
                <a:gd name="T22" fmla="*/ 92 w 161"/>
                <a:gd name="T23" fmla="*/ 8 h 64"/>
                <a:gd name="T24" fmla="*/ 84 w 161"/>
                <a:gd name="T25" fmla="*/ 5 h 64"/>
                <a:gd name="T26" fmla="*/ 72 w 161"/>
                <a:gd name="T27" fmla="*/ 1 h 64"/>
                <a:gd name="T28" fmla="*/ 46 w 161"/>
                <a:gd name="T29" fmla="*/ 9 h 64"/>
                <a:gd name="T30" fmla="*/ 27 w 161"/>
                <a:gd name="T31" fmla="*/ 10 h 64"/>
                <a:gd name="T32" fmla="*/ 23 w 161"/>
                <a:gd name="T33" fmla="*/ 17 h 64"/>
                <a:gd name="T34" fmla="*/ 4 w 161"/>
                <a:gd name="T35" fmla="*/ 19 h 64"/>
                <a:gd name="T36" fmla="*/ 3 w 161"/>
                <a:gd name="T37" fmla="*/ 25 h 64"/>
                <a:gd name="T38" fmla="*/ 6 w 161"/>
                <a:gd name="T39" fmla="*/ 27 h 64"/>
                <a:gd name="T40" fmla="*/ 7 w 161"/>
                <a:gd name="T41" fmla="*/ 34 h 64"/>
                <a:gd name="T42" fmla="*/ 7 w 161"/>
                <a:gd name="T43" fmla="*/ 40 h 64"/>
                <a:gd name="T44" fmla="*/ 7 w 161"/>
                <a:gd name="T45" fmla="*/ 44 h 64"/>
                <a:gd name="T46" fmla="*/ 12 w 161"/>
                <a:gd name="T47" fmla="*/ 49 h 64"/>
                <a:gd name="T48" fmla="*/ 17 w 161"/>
                <a:gd name="T49" fmla="*/ 52 h 64"/>
                <a:gd name="T50" fmla="*/ 21 w 161"/>
                <a:gd name="T51" fmla="*/ 53 h 64"/>
                <a:gd name="T52" fmla="*/ 27 w 161"/>
                <a:gd name="T53" fmla="*/ 59 h 64"/>
                <a:gd name="T54" fmla="*/ 38 w 161"/>
                <a:gd name="T55" fmla="*/ 57 h 64"/>
                <a:gd name="T56" fmla="*/ 45 w 161"/>
                <a:gd name="T57" fmla="*/ 54 h 64"/>
                <a:gd name="T58" fmla="*/ 57 w 161"/>
                <a:gd name="T59" fmla="*/ 61 h 64"/>
                <a:gd name="T60" fmla="*/ 65 w 161"/>
                <a:gd name="T61" fmla="*/ 59 h 64"/>
                <a:gd name="T62" fmla="*/ 73 w 161"/>
                <a:gd name="T63" fmla="*/ 54 h 64"/>
                <a:gd name="T64" fmla="*/ 80 w 161"/>
                <a:gd name="T65" fmla="*/ 56 h 64"/>
                <a:gd name="T66" fmla="*/ 87 w 161"/>
                <a:gd name="T67" fmla="*/ 54 h 64"/>
                <a:gd name="T68" fmla="*/ 84 w 161"/>
                <a:gd name="T69" fmla="*/ 61 h 64"/>
                <a:gd name="T70" fmla="*/ 85 w 161"/>
                <a:gd name="T71" fmla="*/ 64 h 64"/>
                <a:gd name="T72" fmla="*/ 90 w 161"/>
                <a:gd name="T73" fmla="*/ 58 h 64"/>
                <a:gd name="T74" fmla="*/ 93 w 161"/>
                <a:gd name="T75" fmla="*/ 56 h 64"/>
                <a:gd name="T76" fmla="*/ 101 w 161"/>
                <a:gd name="T77" fmla="*/ 56 h 64"/>
                <a:gd name="T78" fmla="*/ 106 w 161"/>
                <a:gd name="T79" fmla="*/ 55 h 64"/>
                <a:gd name="T80" fmla="*/ 116 w 161"/>
                <a:gd name="T81" fmla="*/ 55 h 64"/>
                <a:gd name="T82" fmla="*/ 128 w 161"/>
                <a:gd name="T83" fmla="*/ 52 h 64"/>
                <a:gd name="T84" fmla="*/ 137 w 161"/>
                <a:gd name="T85" fmla="*/ 50 h 64"/>
                <a:gd name="T86" fmla="*/ 140 w 161"/>
                <a:gd name="T87" fmla="*/ 51 h 64"/>
                <a:gd name="T88" fmla="*/ 144 w 161"/>
                <a:gd name="T89" fmla="*/ 48 h 64"/>
                <a:gd name="T90" fmla="*/ 152 w 161"/>
                <a:gd name="T91" fmla="*/ 50 h 64"/>
                <a:gd name="T92" fmla="*/ 161 w 161"/>
                <a:gd name="T93" fmla="*/ 51 h 64"/>
                <a:gd name="T94" fmla="*/ 157 w 161"/>
                <a:gd name="T95" fmla="*/ 44 h 64"/>
                <a:gd name="T96" fmla="*/ 14 w 161"/>
                <a:gd name="T97" fmla="*/ 12 h 64"/>
                <a:gd name="T98" fmla="*/ 25 w 161"/>
                <a:gd name="T99" fmla="*/ 11 h 64"/>
                <a:gd name="T100" fmla="*/ 19 w 161"/>
                <a:gd name="T101" fmla="*/ 5 h 64"/>
                <a:gd name="T102" fmla="*/ 17 w 161"/>
                <a:gd name="T103" fmla="*/ 1 h 64"/>
                <a:gd name="T104" fmla="*/ 13 w 161"/>
                <a:gd name="T105" fmla="*/ 2 h 64"/>
                <a:gd name="T106" fmla="*/ 4 w 161"/>
                <a:gd name="T107" fmla="*/ 2 h 64"/>
                <a:gd name="T108" fmla="*/ 5 w 161"/>
                <a:gd name="T109" fmla="*/ 7 h 64"/>
                <a:gd name="T110" fmla="*/ 3 w 161"/>
                <a:gd name="T111" fmla="*/ 11 h 64"/>
                <a:gd name="T112" fmla="*/ 1 w 161"/>
                <a:gd name="T113" fmla="*/ 14 h 64"/>
                <a:gd name="T114" fmla="*/ 6 w 161"/>
                <a:gd name="T115" fmla="*/ 17 h 64"/>
                <a:gd name="T116" fmla="*/ 14 w 161"/>
                <a:gd name="T1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 h="64">
                  <a:moveTo>
                    <a:pt x="157" y="44"/>
                  </a:moveTo>
                  <a:cubicBezTo>
                    <a:pt x="155" y="44"/>
                    <a:pt x="157" y="37"/>
                    <a:pt x="157" y="35"/>
                  </a:cubicBezTo>
                  <a:cubicBezTo>
                    <a:pt x="156" y="34"/>
                    <a:pt x="154" y="28"/>
                    <a:pt x="156" y="28"/>
                  </a:cubicBezTo>
                  <a:cubicBezTo>
                    <a:pt x="158" y="28"/>
                    <a:pt x="156" y="24"/>
                    <a:pt x="159" y="24"/>
                  </a:cubicBezTo>
                  <a:cubicBezTo>
                    <a:pt x="158" y="22"/>
                    <a:pt x="158" y="21"/>
                    <a:pt x="157" y="21"/>
                  </a:cubicBezTo>
                  <a:cubicBezTo>
                    <a:pt x="156" y="20"/>
                    <a:pt x="152" y="22"/>
                    <a:pt x="150" y="18"/>
                  </a:cubicBezTo>
                  <a:cubicBezTo>
                    <a:pt x="149" y="14"/>
                    <a:pt x="150" y="13"/>
                    <a:pt x="148" y="10"/>
                  </a:cubicBezTo>
                  <a:cubicBezTo>
                    <a:pt x="146" y="7"/>
                    <a:pt x="145" y="4"/>
                    <a:pt x="142" y="6"/>
                  </a:cubicBezTo>
                  <a:cubicBezTo>
                    <a:pt x="141" y="6"/>
                    <a:pt x="137" y="6"/>
                    <a:pt x="133" y="6"/>
                  </a:cubicBezTo>
                  <a:cubicBezTo>
                    <a:pt x="129" y="10"/>
                    <a:pt x="120" y="12"/>
                    <a:pt x="117" y="11"/>
                  </a:cubicBezTo>
                  <a:cubicBezTo>
                    <a:pt x="114" y="10"/>
                    <a:pt x="107" y="12"/>
                    <a:pt x="102" y="12"/>
                  </a:cubicBezTo>
                  <a:cubicBezTo>
                    <a:pt x="97" y="12"/>
                    <a:pt x="96" y="8"/>
                    <a:pt x="92" y="8"/>
                  </a:cubicBezTo>
                  <a:cubicBezTo>
                    <a:pt x="88" y="9"/>
                    <a:pt x="88" y="5"/>
                    <a:pt x="84" y="5"/>
                  </a:cubicBezTo>
                  <a:cubicBezTo>
                    <a:pt x="81" y="5"/>
                    <a:pt x="84" y="3"/>
                    <a:pt x="72" y="1"/>
                  </a:cubicBezTo>
                  <a:cubicBezTo>
                    <a:pt x="60" y="0"/>
                    <a:pt x="49" y="6"/>
                    <a:pt x="46" y="9"/>
                  </a:cubicBezTo>
                  <a:cubicBezTo>
                    <a:pt x="42" y="13"/>
                    <a:pt x="28" y="10"/>
                    <a:pt x="27" y="10"/>
                  </a:cubicBezTo>
                  <a:cubicBezTo>
                    <a:pt x="26" y="11"/>
                    <a:pt x="27" y="15"/>
                    <a:pt x="23" y="17"/>
                  </a:cubicBezTo>
                  <a:cubicBezTo>
                    <a:pt x="18" y="19"/>
                    <a:pt x="8" y="17"/>
                    <a:pt x="4" y="19"/>
                  </a:cubicBezTo>
                  <a:cubicBezTo>
                    <a:pt x="1" y="20"/>
                    <a:pt x="0" y="25"/>
                    <a:pt x="3" y="25"/>
                  </a:cubicBezTo>
                  <a:cubicBezTo>
                    <a:pt x="6" y="25"/>
                    <a:pt x="7" y="26"/>
                    <a:pt x="6" y="27"/>
                  </a:cubicBezTo>
                  <a:cubicBezTo>
                    <a:pt x="5" y="29"/>
                    <a:pt x="9" y="32"/>
                    <a:pt x="7" y="34"/>
                  </a:cubicBezTo>
                  <a:cubicBezTo>
                    <a:pt x="5" y="35"/>
                    <a:pt x="5" y="38"/>
                    <a:pt x="7" y="40"/>
                  </a:cubicBezTo>
                  <a:cubicBezTo>
                    <a:pt x="9" y="41"/>
                    <a:pt x="10" y="44"/>
                    <a:pt x="7" y="44"/>
                  </a:cubicBezTo>
                  <a:cubicBezTo>
                    <a:pt x="5" y="45"/>
                    <a:pt x="11" y="48"/>
                    <a:pt x="12" y="49"/>
                  </a:cubicBezTo>
                  <a:cubicBezTo>
                    <a:pt x="12" y="50"/>
                    <a:pt x="17" y="51"/>
                    <a:pt x="17" y="52"/>
                  </a:cubicBezTo>
                  <a:cubicBezTo>
                    <a:pt x="17" y="54"/>
                    <a:pt x="19" y="54"/>
                    <a:pt x="21" y="53"/>
                  </a:cubicBezTo>
                  <a:cubicBezTo>
                    <a:pt x="24" y="53"/>
                    <a:pt x="25" y="56"/>
                    <a:pt x="27" y="59"/>
                  </a:cubicBezTo>
                  <a:cubicBezTo>
                    <a:pt x="28" y="61"/>
                    <a:pt x="38" y="60"/>
                    <a:pt x="38" y="57"/>
                  </a:cubicBezTo>
                  <a:cubicBezTo>
                    <a:pt x="38" y="54"/>
                    <a:pt x="41" y="53"/>
                    <a:pt x="45" y="54"/>
                  </a:cubicBezTo>
                  <a:cubicBezTo>
                    <a:pt x="49" y="54"/>
                    <a:pt x="54" y="60"/>
                    <a:pt x="57" y="61"/>
                  </a:cubicBezTo>
                  <a:cubicBezTo>
                    <a:pt x="59" y="61"/>
                    <a:pt x="63" y="59"/>
                    <a:pt x="65" y="59"/>
                  </a:cubicBezTo>
                  <a:cubicBezTo>
                    <a:pt x="68" y="59"/>
                    <a:pt x="72" y="55"/>
                    <a:pt x="73" y="54"/>
                  </a:cubicBezTo>
                  <a:cubicBezTo>
                    <a:pt x="75" y="53"/>
                    <a:pt x="78" y="57"/>
                    <a:pt x="80" y="56"/>
                  </a:cubicBezTo>
                  <a:cubicBezTo>
                    <a:pt x="82" y="54"/>
                    <a:pt x="85" y="53"/>
                    <a:pt x="87" y="54"/>
                  </a:cubicBezTo>
                  <a:cubicBezTo>
                    <a:pt x="88" y="55"/>
                    <a:pt x="83" y="59"/>
                    <a:pt x="84" y="61"/>
                  </a:cubicBezTo>
                  <a:cubicBezTo>
                    <a:pt x="85" y="62"/>
                    <a:pt x="85" y="63"/>
                    <a:pt x="85" y="64"/>
                  </a:cubicBezTo>
                  <a:cubicBezTo>
                    <a:pt x="90" y="63"/>
                    <a:pt x="89" y="59"/>
                    <a:pt x="90" y="58"/>
                  </a:cubicBezTo>
                  <a:cubicBezTo>
                    <a:pt x="90" y="56"/>
                    <a:pt x="91" y="54"/>
                    <a:pt x="93" y="56"/>
                  </a:cubicBezTo>
                  <a:cubicBezTo>
                    <a:pt x="95" y="57"/>
                    <a:pt x="97" y="57"/>
                    <a:pt x="101" y="56"/>
                  </a:cubicBezTo>
                  <a:cubicBezTo>
                    <a:pt x="105" y="54"/>
                    <a:pt x="105" y="53"/>
                    <a:pt x="106" y="55"/>
                  </a:cubicBezTo>
                  <a:cubicBezTo>
                    <a:pt x="108" y="56"/>
                    <a:pt x="111" y="55"/>
                    <a:pt x="116" y="55"/>
                  </a:cubicBezTo>
                  <a:cubicBezTo>
                    <a:pt x="121" y="55"/>
                    <a:pt x="122" y="51"/>
                    <a:pt x="128" y="52"/>
                  </a:cubicBezTo>
                  <a:cubicBezTo>
                    <a:pt x="133" y="52"/>
                    <a:pt x="137" y="50"/>
                    <a:pt x="137" y="50"/>
                  </a:cubicBezTo>
                  <a:cubicBezTo>
                    <a:pt x="140" y="51"/>
                    <a:pt x="140" y="51"/>
                    <a:pt x="140" y="51"/>
                  </a:cubicBezTo>
                  <a:cubicBezTo>
                    <a:pt x="142" y="50"/>
                    <a:pt x="142" y="49"/>
                    <a:pt x="144" y="48"/>
                  </a:cubicBezTo>
                  <a:cubicBezTo>
                    <a:pt x="148" y="48"/>
                    <a:pt x="150" y="51"/>
                    <a:pt x="152" y="50"/>
                  </a:cubicBezTo>
                  <a:cubicBezTo>
                    <a:pt x="154" y="49"/>
                    <a:pt x="160" y="56"/>
                    <a:pt x="161" y="51"/>
                  </a:cubicBezTo>
                  <a:cubicBezTo>
                    <a:pt x="161" y="50"/>
                    <a:pt x="158" y="45"/>
                    <a:pt x="157" y="44"/>
                  </a:cubicBezTo>
                  <a:close/>
                  <a:moveTo>
                    <a:pt x="14" y="12"/>
                  </a:moveTo>
                  <a:cubicBezTo>
                    <a:pt x="17" y="11"/>
                    <a:pt x="24" y="12"/>
                    <a:pt x="25" y="11"/>
                  </a:cubicBezTo>
                  <a:cubicBezTo>
                    <a:pt x="27" y="9"/>
                    <a:pt x="21" y="7"/>
                    <a:pt x="19" y="5"/>
                  </a:cubicBezTo>
                  <a:cubicBezTo>
                    <a:pt x="18" y="4"/>
                    <a:pt x="17" y="2"/>
                    <a:pt x="17" y="1"/>
                  </a:cubicBezTo>
                  <a:cubicBezTo>
                    <a:pt x="16" y="2"/>
                    <a:pt x="14" y="2"/>
                    <a:pt x="13" y="2"/>
                  </a:cubicBezTo>
                  <a:cubicBezTo>
                    <a:pt x="11" y="0"/>
                    <a:pt x="5" y="1"/>
                    <a:pt x="4" y="2"/>
                  </a:cubicBezTo>
                  <a:cubicBezTo>
                    <a:pt x="4" y="2"/>
                    <a:pt x="5" y="5"/>
                    <a:pt x="5" y="7"/>
                  </a:cubicBezTo>
                  <a:cubicBezTo>
                    <a:pt x="5" y="9"/>
                    <a:pt x="3" y="10"/>
                    <a:pt x="3" y="11"/>
                  </a:cubicBezTo>
                  <a:cubicBezTo>
                    <a:pt x="3" y="12"/>
                    <a:pt x="2" y="13"/>
                    <a:pt x="1" y="14"/>
                  </a:cubicBezTo>
                  <a:cubicBezTo>
                    <a:pt x="2" y="15"/>
                    <a:pt x="4" y="17"/>
                    <a:pt x="6" y="17"/>
                  </a:cubicBezTo>
                  <a:cubicBezTo>
                    <a:pt x="9" y="17"/>
                    <a:pt x="11" y="13"/>
                    <a:pt x="14" y="1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281">
              <a:extLst>
                <a:ext uri="{FF2B5EF4-FFF2-40B4-BE49-F238E27FC236}">
                  <a16:creationId xmlns:a16="http://schemas.microsoft.com/office/drawing/2014/main" id="{0D789A6E-A878-2750-7D94-8193E4A38192}"/>
                </a:ext>
              </a:extLst>
            </p:cNvPr>
            <p:cNvSpPr>
              <a:spLocks/>
            </p:cNvSpPr>
            <p:nvPr/>
          </p:nvSpPr>
          <p:spPr bwMode="auto">
            <a:xfrm>
              <a:off x="5194300" y="3848361"/>
              <a:ext cx="1225550" cy="800100"/>
            </a:xfrm>
            <a:custGeom>
              <a:avLst/>
              <a:gdLst>
                <a:gd name="T0" fmla="*/ 491 w 516"/>
                <a:gd name="T1" fmla="*/ 67 h 337"/>
                <a:gd name="T2" fmla="*/ 466 w 516"/>
                <a:gd name="T3" fmla="*/ 48 h 337"/>
                <a:gd name="T4" fmla="*/ 445 w 516"/>
                <a:gd name="T5" fmla="*/ 20 h 337"/>
                <a:gd name="T6" fmla="*/ 415 w 516"/>
                <a:gd name="T7" fmla="*/ 1 h 337"/>
                <a:gd name="T8" fmla="*/ 395 w 516"/>
                <a:gd name="T9" fmla="*/ 16 h 337"/>
                <a:gd name="T10" fmla="*/ 378 w 516"/>
                <a:gd name="T11" fmla="*/ 41 h 337"/>
                <a:gd name="T12" fmla="*/ 352 w 516"/>
                <a:gd name="T13" fmla="*/ 56 h 337"/>
                <a:gd name="T14" fmla="*/ 368 w 516"/>
                <a:gd name="T15" fmla="*/ 66 h 337"/>
                <a:gd name="T16" fmla="*/ 367 w 516"/>
                <a:gd name="T17" fmla="*/ 80 h 337"/>
                <a:gd name="T18" fmla="*/ 322 w 516"/>
                <a:gd name="T19" fmla="*/ 97 h 337"/>
                <a:gd name="T20" fmla="*/ 290 w 516"/>
                <a:gd name="T21" fmla="*/ 124 h 337"/>
                <a:gd name="T22" fmla="*/ 241 w 516"/>
                <a:gd name="T23" fmla="*/ 126 h 337"/>
                <a:gd name="T24" fmla="*/ 184 w 516"/>
                <a:gd name="T25" fmla="*/ 119 h 337"/>
                <a:gd name="T26" fmla="*/ 161 w 516"/>
                <a:gd name="T27" fmla="*/ 95 h 337"/>
                <a:gd name="T28" fmla="*/ 139 w 516"/>
                <a:gd name="T29" fmla="*/ 69 h 337"/>
                <a:gd name="T30" fmla="*/ 118 w 516"/>
                <a:gd name="T31" fmla="*/ 49 h 337"/>
                <a:gd name="T32" fmla="*/ 105 w 516"/>
                <a:gd name="T33" fmla="*/ 58 h 337"/>
                <a:gd name="T34" fmla="*/ 85 w 516"/>
                <a:gd name="T35" fmla="*/ 73 h 337"/>
                <a:gd name="T36" fmla="*/ 68 w 516"/>
                <a:gd name="T37" fmla="*/ 92 h 337"/>
                <a:gd name="T38" fmla="*/ 60 w 516"/>
                <a:gd name="T39" fmla="*/ 114 h 337"/>
                <a:gd name="T40" fmla="*/ 41 w 516"/>
                <a:gd name="T41" fmla="*/ 134 h 337"/>
                <a:gd name="T42" fmla="*/ 15 w 516"/>
                <a:gd name="T43" fmla="*/ 142 h 337"/>
                <a:gd name="T44" fmla="*/ 0 w 516"/>
                <a:gd name="T45" fmla="*/ 153 h 337"/>
                <a:gd name="T46" fmla="*/ 12 w 516"/>
                <a:gd name="T47" fmla="*/ 177 h 337"/>
                <a:gd name="T48" fmla="*/ 31 w 516"/>
                <a:gd name="T49" fmla="*/ 194 h 337"/>
                <a:gd name="T50" fmla="*/ 46 w 516"/>
                <a:gd name="T51" fmla="*/ 189 h 337"/>
                <a:gd name="T52" fmla="*/ 43 w 516"/>
                <a:gd name="T53" fmla="*/ 211 h 337"/>
                <a:gd name="T54" fmla="*/ 44 w 516"/>
                <a:gd name="T55" fmla="*/ 232 h 337"/>
                <a:gd name="T56" fmla="*/ 60 w 516"/>
                <a:gd name="T57" fmla="*/ 245 h 337"/>
                <a:gd name="T58" fmla="*/ 106 w 516"/>
                <a:gd name="T59" fmla="*/ 264 h 337"/>
                <a:gd name="T60" fmla="*/ 124 w 516"/>
                <a:gd name="T61" fmla="*/ 269 h 337"/>
                <a:gd name="T62" fmla="*/ 140 w 516"/>
                <a:gd name="T63" fmla="*/ 265 h 337"/>
                <a:gd name="T64" fmla="*/ 160 w 516"/>
                <a:gd name="T65" fmla="*/ 259 h 337"/>
                <a:gd name="T66" fmla="*/ 186 w 516"/>
                <a:gd name="T67" fmla="*/ 259 h 337"/>
                <a:gd name="T68" fmla="*/ 200 w 516"/>
                <a:gd name="T69" fmla="*/ 268 h 337"/>
                <a:gd name="T70" fmla="*/ 196 w 516"/>
                <a:gd name="T71" fmla="*/ 301 h 337"/>
                <a:gd name="T72" fmla="*/ 209 w 516"/>
                <a:gd name="T73" fmla="*/ 319 h 337"/>
                <a:gd name="T74" fmla="*/ 228 w 516"/>
                <a:gd name="T75" fmla="*/ 328 h 337"/>
                <a:gd name="T76" fmla="*/ 241 w 516"/>
                <a:gd name="T77" fmla="*/ 314 h 337"/>
                <a:gd name="T78" fmla="*/ 269 w 516"/>
                <a:gd name="T79" fmla="*/ 312 h 337"/>
                <a:gd name="T80" fmla="*/ 286 w 516"/>
                <a:gd name="T81" fmla="*/ 324 h 337"/>
                <a:gd name="T82" fmla="*/ 300 w 516"/>
                <a:gd name="T83" fmla="*/ 335 h 337"/>
                <a:gd name="T84" fmla="*/ 340 w 516"/>
                <a:gd name="T85" fmla="*/ 315 h 337"/>
                <a:gd name="T86" fmla="*/ 370 w 516"/>
                <a:gd name="T87" fmla="*/ 298 h 337"/>
                <a:gd name="T88" fmla="*/ 385 w 516"/>
                <a:gd name="T89" fmla="*/ 281 h 337"/>
                <a:gd name="T90" fmla="*/ 399 w 516"/>
                <a:gd name="T91" fmla="*/ 263 h 337"/>
                <a:gd name="T92" fmla="*/ 402 w 516"/>
                <a:gd name="T93" fmla="*/ 246 h 337"/>
                <a:gd name="T94" fmla="*/ 398 w 516"/>
                <a:gd name="T95" fmla="*/ 233 h 337"/>
                <a:gd name="T96" fmla="*/ 396 w 516"/>
                <a:gd name="T97" fmla="*/ 221 h 337"/>
                <a:gd name="T98" fmla="*/ 385 w 516"/>
                <a:gd name="T99" fmla="*/ 192 h 337"/>
                <a:gd name="T100" fmla="*/ 409 w 516"/>
                <a:gd name="T101" fmla="*/ 179 h 337"/>
                <a:gd name="T102" fmla="*/ 379 w 516"/>
                <a:gd name="T103" fmla="*/ 170 h 337"/>
                <a:gd name="T104" fmla="*/ 390 w 516"/>
                <a:gd name="T105" fmla="*/ 147 h 337"/>
                <a:gd name="T106" fmla="*/ 404 w 516"/>
                <a:gd name="T107" fmla="*/ 159 h 337"/>
                <a:gd name="T108" fmla="*/ 442 w 516"/>
                <a:gd name="T109" fmla="*/ 137 h 337"/>
                <a:gd name="T110" fmla="*/ 462 w 516"/>
                <a:gd name="T111" fmla="*/ 128 h 337"/>
                <a:gd name="T112" fmla="*/ 483 w 516"/>
                <a:gd name="T113" fmla="*/ 120 h 337"/>
                <a:gd name="T114" fmla="*/ 485 w 516"/>
                <a:gd name="T115" fmla="*/ 97 h 337"/>
                <a:gd name="T116" fmla="*/ 509 w 516"/>
                <a:gd name="T117" fmla="*/ 8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6" h="337">
                  <a:moveTo>
                    <a:pt x="513" y="64"/>
                  </a:moveTo>
                  <a:cubicBezTo>
                    <a:pt x="514" y="59"/>
                    <a:pt x="508" y="61"/>
                    <a:pt x="507" y="62"/>
                  </a:cubicBezTo>
                  <a:cubicBezTo>
                    <a:pt x="505" y="63"/>
                    <a:pt x="500" y="62"/>
                    <a:pt x="498" y="65"/>
                  </a:cubicBezTo>
                  <a:cubicBezTo>
                    <a:pt x="497" y="68"/>
                    <a:pt x="494" y="66"/>
                    <a:pt x="491" y="67"/>
                  </a:cubicBezTo>
                  <a:cubicBezTo>
                    <a:pt x="487" y="67"/>
                    <a:pt x="482" y="66"/>
                    <a:pt x="482" y="63"/>
                  </a:cubicBezTo>
                  <a:cubicBezTo>
                    <a:pt x="482" y="61"/>
                    <a:pt x="480" y="59"/>
                    <a:pt x="480" y="56"/>
                  </a:cubicBezTo>
                  <a:cubicBezTo>
                    <a:pt x="481" y="53"/>
                    <a:pt x="477" y="54"/>
                    <a:pt x="474" y="52"/>
                  </a:cubicBezTo>
                  <a:cubicBezTo>
                    <a:pt x="472" y="49"/>
                    <a:pt x="467" y="48"/>
                    <a:pt x="466" y="48"/>
                  </a:cubicBezTo>
                  <a:cubicBezTo>
                    <a:pt x="465" y="49"/>
                    <a:pt x="462" y="45"/>
                    <a:pt x="457" y="45"/>
                  </a:cubicBezTo>
                  <a:cubicBezTo>
                    <a:pt x="453" y="45"/>
                    <a:pt x="453" y="42"/>
                    <a:pt x="454" y="40"/>
                  </a:cubicBezTo>
                  <a:cubicBezTo>
                    <a:pt x="454" y="38"/>
                    <a:pt x="450" y="33"/>
                    <a:pt x="450" y="30"/>
                  </a:cubicBezTo>
                  <a:cubicBezTo>
                    <a:pt x="449" y="27"/>
                    <a:pt x="446" y="26"/>
                    <a:pt x="445" y="20"/>
                  </a:cubicBezTo>
                  <a:cubicBezTo>
                    <a:pt x="443" y="13"/>
                    <a:pt x="440" y="15"/>
                    <a:pt x="440" y="12"/>
                  </a:cubicBezTo>
                  <a:cubicBezTo>
                    <a:pt x="441" y="9"/>
                    <a:pt x="436" y="7"/>
                    <a:pt x="435" y="5"/>
                  </a:cubicBezTo>
                  <a:cubicBezTo>
                    <a:pt x="434" y="4"/>
                    <a:pt x="428" y="4"/>
                    <a:pt x="424" y="2"/>
                  </a:cubicBezTo>
                  <a:cubicBezTo>
                    <a:pt x="421" y="0"/>
                    <a:pt x="418" y="2"/>
                    <a:pt x="415" y="1"/>
                  </a:cubicBezTo>
                  <a:cubicBezTo>
                    <a:pt x="411" y="0"/>
                    <a:pt x="403" y="2"/>
                    <a:pt x="402" y="2"/>
                  </a:cubicBezTo>
                  <a:cubicBezTo>
                    <a:pt x="401" y="2"/>
                    <a:pt x="395" y="1"/>
                    <a:pt x="391" y="5"/>
                  </a:cubicBezTo>
                  <a:cubicBezTo>
                    <a:pt x="388" y="10"/>
                    <a:pt x="390" y="10"/>
                    <a:pt x="392" y="10"/>
                  </a:cubicBezTo>
                  <a:cubicBezTo>
                    <a:pt x="394" y="10"/>
                    <a:pt x="394" y="15"/>
                    <a:pt x="395" y="16"/>
                  </a:cubicBezTo>
                  <a:cubicBezTo>
                    <a:pt x="395" y="18"/>
                    <a:pt x="392" y="20"/>
                    <a:pt x="391" y="20"/>
                  </a:cubicBezTo>
                  <a:cubicBezTo>
                    <a:pt x="389" y="21"/>
                    <a:pt x="386" y="27"/>
                    <a:pt x="385" y="29"/>
                  </a:cubicBezTo>
                  <a:cubicBezTo>
                    <a:pt x="385" y="31"/>
                    <a:pt x="381" y="36"/>
                    <a:pt x="381" y="37"/>
                  </a:cubicBezTo>
                  <a:cubicBezTo>
                    <a:pt x="382" y="39"/>
                    <a:pt x="379" y="41"/>
                    <a:pt x="378" y="41"/>
                  </a:cubicBezTo>
                  <a:cubicBezTo>
                    <a:pt x="376" y="42"/>
                    <a:pt x="371" y="45"/>
                    <a:pt x="369" y="46"/>
                  </a:cubicBezTo>
                  <a:cubicBezTo>
                    <a:pt x="368" y="46"/>
                    <a:pt x="362" y="45"/>
                    <a:pt x="361" y="43"/>
                  </a:cubicBezTo>
                  <a:cubicBezTo>
                    <a:pt x="361" y="43"/>
                    <a:pt x="360" y="42"/>
                    <a:pt x="359" y="42"/>
                  </a:cubicBezTo>
                  <a:cubicBezTo>
                    <a:pt x="352" y="56"/>
                    <a:pt x="352" y="56"/>
                    <a:pt x="352" y="56"/>
                  </a:cubicBezTo>
                  <a:cubicBezTo>
                    <a:pt x="352" y="60"/>
                    <a:pt x="352" y="60"/>
                    <a:pt x="352" y="60"/>
                  </a:cubicBezTo>
                  <a:cubicBezTo>
                    <a:pt x="352" y="60"/>
                    <a:pt x="347" y="61"/>
                    <a:pt x="351" y="64"/>
                  </a:cubicBezTo>
                  <a:cubicBezTo>
                    <a:pt x="354" y="68"/>
                    <a:pt x="354" y="65"/>
                    <a:pt x="359" y="65"/>
                  </a:cubicBezTo>
                  <a:cubicBezTo>
                    <a:pt x="364" y="65"/>
                    <a:pt x="367" y="69"/>
                    <a:pt x="368" y="66"/>
                  </a:cubicBezTo>
                  <a:cubicBezTo>
                    <a:pt x="369" y="63"/>
                    <a:pt x="373" y="62"/>
                    <a:pt x="376" y="65"/>
                  </a:cubicBezTo>
                  <a:cubicBezTo>
                    <a:pt x="379" y="68"/>
                    <a:pt x="388" y="74"/>
                    <a:pt x="387" y="77"/>
                  </a:cubicBezTo>
                  <a:cubicBezTo>
                    <a:pt x="387" y="79"/>
                    <a:pt x="382" y="79"/>
                    <a:pt x="378" y="78"/>
                  </a:cubicBezTo>
                  <a:cubicBezTo>
                    <a:pt x="375" y="77"/>
                    <a:pt x="370" y="80"/>
                    <a:pt x="367" y="80"/>
                  </a:cubicBezTo>
                  <a:cubicBezTo>
                    <a:pt x="364" y="80"/>
                    <a:pt x="360" y="81"/>
                    <a:pt x="357" y="84"/>
                  </a:cubicBezTo>
                  <a:cubicBezTo>
                    <a:pt x="353" y="88"/>
                    <a:pt x="354" y="91"/>
                    <a:pt x="349" y="92"/>
                  </a:cubicBezTo>
                  <a:cubicBezTo>
                    <a:pt x="344" y="92"/>
                    <a:pt x="342" y="92"/>
                    <a:pt x="336" y="95"/>
                  </a:cubicBezTo>
                  <a:cubicBezTo>
                    <a:pt x="331" y="99"/>
                    <a:pt x="325" y="98"/>
                    <a:pt x="322" y="97"/>
                  </a:cubicBezTo>
                  <a:cubicBezTo>
                    <a:pt x="320" y="95"/>
                    <a:pt x="316" y="95"/>
                    <a:pt x="314" y="99"/>
                  </a:cubicBezTo>
                  <a:cubicBezTo>
                    <a:pt x="312" y="103"/>
                    <a:pt x="317" y="104"/>
                    <a:pt x="316" y="109"/>
                  </a:cubicBezTo>
                  <a:cubicBezTo>
                    <a:pt x="316" y="113"/>
                    <a:pt x="310" y="112"/>
                    <a:pt x="306" y="117"/>
                  </a:cubicBezTo>
                  <a:cubicBezTo>
                    <a:pt x="301" y="122"/>
                    <a:pt x="294" y="124"/>
                    <a:pt x="290" y="124"/>
                  </a:cubicBezTo>
                  <a:cubicBezTo>
                    <a:pt x="286" y="123"/>
                    <a:pt x="278" y="121"/>
                    <a:pt x="271" y="124"/>
                  </a:cubicBezTo>
                  <a:cubicBezTo>
                    <a:pt x="264" y="128"/>
                    <a:pt x="259" y="132"/>
                    <a:pt x="256" y="132"/>
                  </a:cubicBezTo>
                  <a:cubicBezTo>
                    <a:pt x="253" y="131"/>
                    <a:pt x="253" y="128"/>
                    <a:pt x="249" y="129"/>
                  </a:cubicBezTo>
                  <a:cubicBezTo>
                    <a:pt x="245" y="129"/>
                    <a:pt x="243" y="128"/>
                    <a:pt x="241" y="126"/>
                  </a:cubicBezTo>
                  <a:cubicBezTo>
                    <a:pt x="238" y="125"/>
                    <a:pt x="236" y="128"/>
                    <a:pt x="231" y="124"/>
                  </a:cubicBezTo>
                  <a:cubicBezTo>
                    <a:pt x="227" y="121"/>
                    <a:pt x="219" y="121"/>
                    <a:pt x="216" y="121"/>
                  </a:cubicBezTo>
                  <a:cubicBezTo>
                    <a:pt x="212" y="120"/>
                    <a:pt x="200" y="121"/>
                    <a:pt x="195" y="120"/>
                  </a:cubicBezTo>
                  <a:cubicBezTo>
                    <a:pt x="191" y="120"/>
                    <a:pt x="185" y="121"/>
                    <a:pt x="184" y="119"/>
                  </a:cubicBezTo>
                  <a:cubicBezTo>
                    <a:pt x="184" y="117"/>
                    <a:pt x="180" y="115"/>
                    <a:pt x="179" y="110"/>
                  </a:cubicBezTo>
                  <a:cubicBezTo>
                    <a:pt x="178" y="105"/>
                    <a:pt x="175" y="104"/>
                    <a:pt x="172" y="103"/>
                  </a:cubicBezTo>
                  <a:cubicBezTo>
                    <a:pt x="170" y="103"/>
                    <a:pt x="169" y="100"/>
                    <a:pt x="167" y="99"/>
                  </a:cubicBezTo>
                  <a:cubicBezTo>
                    <a:pt x="166" y="99"/>
                    <a:pt x="164" y="95"/>
                    <a:pt x="161" y="95"/>
                  </a:cubicBezTo>
                  <a:cubicBezTo>
                    <a:pt x="157" y="95"/>
                    <a:pt x="143" y="94"/>
                    <a:pt x="141" y="91"/>
                  </a:cubicBezTo>
                  <a:cubicBezTo>
                    <a:pt x="139" y="88"/>
                    <a:pt x="143" y="87"/>
                    <a:pt x="143" y="84"/>
                  </a:cubicBezTo>
                  <a:cubicBezTo>
                    <a:pt x="143" y="80"/>
                    <a:pt x="145" y="76"/>
                    <a:pt x="144" y="75"/>
                  </a:cubicBezTo>
                  <a:cubicBezTo>
                    <a:pt x="142" y="74"/>
                    <a:pt x="139" y="71"/>
                    <a:pt x="139" y="69"/>
                  </a:cubicBezTo>
                  <a:cubicBezTo>
                    <a:pt x="139" y="66"/>
                    <a:pt x="135" y="63"/>
                    <a:pt x="132" y="63"/>
                  </a:cubicBezTo>
                  <a:cubicBezTo>
                    <a:pt x="129" y="62"/>
                    <a:pt x="127" y="61"/>
                    <a:pt x="124" y="58"/>
                  </a:cubicBezTo>
                  <a:cubicBezTo>
                    <a:pt x="121" y="56"/>
                    <a:pt x="119" y="56"/>
                    <a:pt x="118" y="50"/>
                  </a:cubicBezTo>
                  <a:cubicBezTo>
                    <a:pt x="118" y="50"/>
                    <a:pt x="118" y="50"/>
                    <a:pt x="118" y="49"/>
                  </a:cubicBezTo>
                  <a:cubicBezTo>
                    <a:pt x="116" y="49"/>
                    <a:pt x="115" y="49"/>
                    <a:pt x="114" y="49"/>
                  </a:cubicBezTo>
                  <a:cubicBezTo>
                    <a:pt x="114" y="49"/>
                    <a:pt x="113" y="48"/>
                    <a:pt x="112" y="48"/>
                  </a:cubicBezTo>
                  <a:cubicBezTo>
                    <a:pt x="111" y="50"/>
                    <a:pt x="109" y="51"/>
                    <a:pt x="109" y="53"/>
                  </a:cubicBezTo>
                  <a:cubicBezTo>
                    <a:pt x="109" y="55"/>
                    <a:pt x="108" y="58"/>
                    <a:pt x="105" y="58"/>
                  </a:cubicBezTo>
                  <a:cubicBezTo>
                    <a:pt x="103" y="58"/>
                    <a:pt x="100" y="60"/>
                    <a:pt x="100" y="64"/>
                  </a:cubicBezTo>
                  <a:cubicBezTo>
                    <a:pt x="100" y="69"/>
                    <a:pt x="102" y="69"/>
                    <a:pt x="101" y="71"/>
                  </a:cubicBezTo>
                  <a:cubicBezTo>
                    <a:pt x="100" y="73"/>
                    <a:pt x="95" y="75"/>
                    <a:pt x="93" y="74"/>
                  </a:cubicBezTo>
                  <a:cubicBezTo>
                    <a:pt x="91" y="73"/>
                    <a:pt x="88" y="74"/>
                    <a:pt x="85" y="73"/>
                  </a:cubicBezTo>
                  <a:cubicBezTo>
                    <a:pt x="82" y="73"/>
                    <a:pt x="80" y="70"/>
                    <a:pt x="79" y="73"/>
                  </a:cubicBezTo>
                  <a:cubicBezTo>
                    <a:pt x="78" y="77"/>
                    <a:pt x="72" y="89"/>
                    <a:pt x="74" y="90"/>
                  </a:cubicBezTo>
                  <a:cubicBezTo>
                    <a:pt x="75" y="91"/>
                    <a:pt x="76" y="94"/>
                    <a:pt x="74" y="94"/>
                  </a:cubicBezTo>
                  <a:cubicBezTo>
                    <a:pt x="71" y="94"/>
                    <a:pt x="69" y="94"/>
                    <a:pt x="68" y="92"/>
                  </a:cubicBezTo>
                  <a:cubicBezTo>
                    <a:pt x="66" y="91"/>
                    <a:pt x="62" y="94"/>
                    <a:pt x="60" y="94"/>
                  </a:cubicBezTo>
                  <a:cubicBezTo>
                    <a:pt x="58" y="94"/>
                    <a:pt x="53" y="96"/>
                    <a:pt x="55" y="97"/>
                  </a:cubicBezTo>
                  <a:cubicBezTo>
                    <a:pt x="57" y="98"/>
                    <a:pt x="57" y="103"/>
                    <a:pt x="57" y="105"/>
                  </a:cubicBezTo>
                  <a:cubicBezTo>
                    <a:pt x="57" y="107"/>
                    <a:pt x="61" y="112"/>
                    <a:pt x="60" y="114"/>
                  </a:cubicBezTo>
                  <a:cubicBezTo>
                    <a:pt x="59" y="116"/>
                    <a:pt x="55" y="118"/>
                    <a:pt x="55" y="121"/>
                  </a:cubicBezTo>
                  <a:cubicBezTo>
                    <a:pt x="55" y="123"/>
                    <a:pt x="56" y="126"/>
                    <a:pt x="55" y="126"/>
                  </a:cubicBezTo>
                  <a:cubicBezTo>
                    <a:pt x="54" y="127"/>
                    <a:pt x="49" y="128"/>
                    <a:pt x="47" y="130"/>
                  </a:cubicBezTo>
                  <a:cubicBezTo>
                    <a:pt x="45" y="131"/>
                    <a:pt x="42" y="131"/>
                    <a:pt x="41" y="134"/>
                  </a:cubicBezTo>
                  <a:cubicBezTo>
                    <a:pt x="39" y="136"/>
                    <a:pt x="38" y="138"/>
                    <a:pt x="34" y="138"/>
                  </a:cubicBezTo>
                  <a:cubicBezTo>
                    <a:pt x="30" y="137"/>
                    <a:pt x="29" y="137"/>
                    <a:pt x="26" y="140"/>
                  </a:cubicBezTo>
                  <a:cubicBezTo>
                    <a:pt x="23" y="143"/>
                    <a:pt x="23" y="142"/>
                    <a:pt x="21" y="143"/>
                  </a:cubicBezTo>
                  <a:cubicBezTo>
                    <a:pt x="19" y="145"/>
                    <a:pt x="17" y="142"/>
                    <a:pt x="15" y="142"/>
                  </a:cubicBezTo>
                  <a:cubicBezTo>
                    <a:pt x="14" y="141"/>
                    <a:pt x="12" y="143"/>
                    <a:pt x="10" y="143"/>
                  </a:cubicBezTo>
                  <a:cubicBezTo>
                    <a:pt x="9" y="143"/>
                    <a:pt x="7" y="146"/>
                    <a:pt x="6" y="146"/>
                  </a:cubicBezTo>
                  <a:cubicBezTo>
                    <a:pt x="4" y="147"/>
                    <a:pt x="2" y="146"/>
                    <a:pt x="2" y="149"/>
                  </a:cubicBezTo>
                  <a:cubicBezTo>
                    <a:pt x="2" y="150"/>
                    <a:pt x="1" y="152"/>
                    <a:pt x="0" y="153"/>
                  </a:cubicBezTo>
                  <a:cubicBezTo>
                    <a:pt x="0" y="153"/>
                    <a:pt x="0" y="153"/>
                    <a:pt x="0" y="153"/>
                  </a:cubicBezTo>
                  <a:cubicBezTo>
                    <a:pt x="2" y="160"/>
                    <a:pt x="2" y="160"/>
                    <a:pt x="2" y="160"/>
                  </a:cubicBezTo>
                  <a:cubicBezTo>
                    <a:pt x="2" y="160"/>
                    <a:pt x="10" y="163"/>
                    <a:pt x="10" y="166"/>
                  </a:cubicBezTo>
                  <a:cubicBezTo>
                    <a:pt x="11" y="168"/>
                    <a:pt x="12" y="177"/>
                    <a:pt x="12" y="177"/>
                  </a:cubicBezTo>
                  <a:cubicBezTo>
                    <a:pt x="12" y="177"/>
                    <a:pt x="12" y="177"/>
                    <a:pt x="12" y="177"/>
                  </a:cubicBezTo>
                  <a:cubicBezTo>
                    <a:pt x="15" y="180"/>
                    <a:pt x="19" y="183"/>
                    <a:pt x="19" y="184"/>
                  </a:cubicBezTo>
                  <a:cubicBezTo>
                    <a:pt x="19" y="185"/>
                    <a:pt x="20" y="188"/>
                    <a:pt x="24" y="190"/>
                  </a:cubicBezTo>
                  <a:cubicBezTo>
                    <a:pt x="26" y="191"/>
                    <a:pt x="29" y="193"/>
                    <a:pt x="31" y="194"/>
                  </a:cubicBezTo>
                  <a:cubicBezTo>
                    <a:pt x="31" y="193"/>
                    <a:pt x="31" y="193"/>
                    <a:pt x="31" y="193"/>
                  </a:cubicBezTo>
                  <a:cubicBezTo>
                    <a:pt x="34" y="193"/>
                    <a:pt x="34" y="193"/>
                    <a:pt x="34" y="193"/>
                  </a:cubicBezTo>
                  <a:cubicBezTo>
                    <a:pt x="34" y="193"/>
                    <a:pt x="35" y="193"/>
                    <a:pt x="36" y="194"/>
                  </a:cubicBezTo>
                  <a:cubicBezTo>
                    <a:pt x="37" y="191"/>
                    <a:pt x="43" y="188"/>
                    <a:pt x="46" y="189"/>
                  </a:cubicBezTo>
                  <a:cubicBezTo>
                    <a:pt x="49" y="189"/>
                    <a:pt x="57" y="195"/>
                    <a:pt x="56" y="197"/>
                  </a:cubicBezTo>
                  <a:cubicBezTo>
                    <a:pt x="55" y="199"/>
                    <a:pt x="50" y="206"/>
                    <a:pt x="47" y="207"/>
                  </a:cubicBezTo>
                  <a:cubicBezTo>
                    <a:pt x="46" y="207"/>
                    <a:pt x="45" y="207"/>
                    <a:pt x="44" y="207"/>
                  </a:cubicBezTo>
                  <a:cubicBezTo>
                    <a:pt x="43" y="209"/>
                    <a:pt x="43" y="210"/>
                    <a:pt x="43" y="211"/>
                  </a:cubicBezTo>
                  <a:cubicBezTo>
                    <a:pt x="43" y="212"/>
                    <a:pt x="46" y="215"/>
                    <a:pt x="48" y="218"/>
                  </a:cubicBezTo>
                  <a:cubicBezTo>
                    <a:pt x="50" y="221"/>
                    <a:pt x="45" y="223"/>
                    <a:pt x="43" y="221"/>
                  </a:cubicBezTo>
                  <a:cubicBezTo>
                    <a:pt x="40" y="219"/>
                    <a:pt x="39" y="223"/>
                    <a:pt x="41" y="225"/>
                  </a:cubicBezTo>
                  <a:cubicBezTo>
                    <a:pt x="42" y="226"/>
                    <a:pt x="41" y="231"/>
                    <a:pt x="44" y="232"/>
                  </a:cubicBezTo>
                  <a:cubicBezTo>
                    <a:pt x="46" y="232"/>
                    <a:pt x="48" y="237"/>
                    <a:pt x="51" y="237"/>
                  </a:cubicBezTo>
                  <a:cubicBezTo>
                    <a:pt x="54" y="237"/>
                    <a:pt x="56" y="241"/>
                    <a:pt x="56" y="241"/>
                  </a:cubicBezTo>
                  <a:cubicBezTo>
                    <a:pt x="56" y="241"/>
                    <a:pt x="60" y="243"/>
                    <a:pt x="60" y="245"/>
                  </a:cubicBezTo>
                  <a:cubicBezTo>
                    <a:pt x="60" y="245"/>
                    <a:pt x="60" y="245"/>
                    <a:pt x="60" y="245"/>
                  </a:cubicBezTo>
                  <a:cubicBezTo>
                    <a:pt x="62" y="245"/>
                    <a:pt x="64" y="245"/>
                    <a:pt x="65" y="244"/>
                  </a:cubicBezTo>
                  <a:cubicBezTo>
                    <a:pt x="65" y="242"/>
                    <a:pt x="69" y="242"/>
                    <a:pt x="72" y="245"/>
                  </a:cubicBezTo>
                  <a:cubicBezTo>
                    <a:pt x="74" y="248"/>
                    <a:pt x="85" y="254"/>
                    <a:pt x="89" y="258"/>
                  </a:cubicBezTo>
                  <a:cubicBezTo>
                    <a:pt x="93" y="261"/>
                    <a:pt x="102" y="265"/>
                    <a:pt x="106" y="264"/>
                  </a:cubicBezTo>
                  <a:cubicBezTo>
                    <a:pt x="109" y="264"/>
                    <a:pt x="112" y="267"/>
                    <a:pt x="117" y="266"/>
                  </a:cubicBezTo>
                  <a:cubicBezTo>
                    <a:pt x="118" y="266"/>
                    <a:pt x="118" y="266"/>
                    <a:pt x="119" y="267"/>
                  </a:cubicBezTo>
                  <a:cubicBezTo>
                    <a:pt x="120" y="266"/>
                    <a:pt x="121" y="266"/>
                    <a:pt x="122" y="264"/>
                  </a:cubicBezTo>
                  <a:cubicBezTo>
                    <a:pt x="123" y="262"/>
                    <a:pt x="125" y="266"/>
                    <a:pt x="124" y="269"/>
                  </a:cubicBezTo>
                  <a:cubicBezTo>
                    <a:pt x="124" y="270"/>
                    <a:pt x="124" y="271"/>
                    <a:pt x="125" y="273"/>
                  </a:cubicBezTo>
                  <a:cubicBezTo>
                    <a:pt x="126" y="272"/>
                    <a:pt x="126" y="270"/>
                    <a:pt x="127" y="269"/>
                  </a:cubicBezTo>
                  <a:cubicBezTo>
                    <a:pt x="129" y="265"/>
                    <a:pt x="131" y="265"/>
                    <a:pt x="133" y="264"/>
                  </a:cubicBezTo>
                  <a:cubicBezTo>
                    <a:pt x="135" y="262"/>
                    <a:pt x="136" y="263"/>
                    <a:pt x="140" y="265"/>
                  </a:cubicBezTo>
                  <a:cubicBezTo>
                    <a:pt x="143" y="267"/>
                    <a:pt x="145" y="263"/>
                    <a:pt x="150" y="267"/>
                  </a:cubicBezTo>
                  <a:cubicBezTo>
                    <a:pt x="151" y="267"/>
                    <a:pt x="152" y="266"/>
                    <a:pt x="153" y="266"/>
                  </a:cubicBezTo>
                  <a:cubicBezTo>
                    <a:pt x="154" y="266"/>
                    <a:pt x="155" y="264"/>
                    <a:pt x="157" y="263"/>
                  </a:cubicBezTo>
                  <a:cubicBezTo>
                    <a:pt x="159" y="261"/>
                    <a:pt x="158" y="259"/>
                    <a:pt x="160" y="259"/>
                  </a:cubicBezTo>
                  <a:cubicBezTo>
                    <a:pt x="162" y="260"/>
                    <a:pt x="163" y="257"/>
                    <a:pt x="168" y="255"/>
                  </a:cubicBezTo>
                  <a:cubicBezTo>
                    <a:pt x="172" y="252"/>
                    <a:pt x="176" y="256"/>
                    <a:pt x="178" y="254"/>
                  </a:cubicBezTo>
                  <a:cubicBezTo>
                    <a:pt x="180" y="253"/>
                    <a:pt x="182" y="252"/>
                    <a:pt x="182" y="254"/>
                  </a:cubicBezTo>
                  <a:cubicBezTo>
                    <a:pt x="182" y="255"/>
                    <a:pt x="185" y="257"/>
                    <a:pt x="186" y="259"/>
                  </a:cubicBezTo>
                  <a:cubicBezTo>
                    <a:pt x="186" y="261"/>
                    <a:pt x="190" y="262"/>
                    <a:pt x="191" y="262"/>
                  </a:cubicBezTo>
                  <a:cubicBezTo>
                    <a:pt x="191" y="262"/>
                    <a:pt x="192" y="261"/>
                    <a:pt x="192" y="261"/>
                  </a:cubicBezTo>
                  <a:cubicBezTo>
                    <a:pt x="194" y="260"/>
                    <a:pt x="198" y="261"/>
                    <a:pt x="198" y="264"/>
                  </a:cubicBezTo>
                  <a:cubicBezTo>
                    <a:pt x="198" y="266"/>
                    <a:pt x="198" y="268"/>
                    <a:pt x="200" y="268"/>
                  </a:cubicBezTo>
                  <a:cubicBezTo>
                    <a:pt x="202" y="268"/>
                    <a:pt x="203" y="268"/>
                    <a:pt x="203" y="273"/>
                  </a:cubicBezTo>
                  <a:cubicBezTo>
                    <a:pt x="203" y="277"/>
                    <a:pt x="205" y="282"/>
                    <a:pt x="201" y="285"/>
                  </a:cubicBezTo>
                  <a:cubicBezTo>
                    <a:pt x="198" y="289"/>
                    <a:pt x="193" y="295"/>
                    <a:pt x="194" y="297"/>
                  </a:cubicBezTo>
                  <a:cubicBezTo>
                    <a:pt x="195" y="299"/>
                    <a:pt x="193" y="303"/>
                    <a:pt x="196" y="301"/>
                  </a:cubicBezTo>
                  <a:cubicBezTo>
                    <a:pt x="198" y="300"/>
                    <a:pt x="204" y="301"/>
                    <a:pt x="203" y="303"/>
                  </a:cubicBezTo>
                  <a:cubicBezTo>
                    <a:pt x="202" y="304"/>
                    <a:pt x="204" y="310"/>
                    <a:pt x="206" y="310"/>
                  </a:cubicBezTo>
                  <a:cubicBezTo>
                    <a:pt x="209" y="310"/>
                    <a:pt x="210" y="311"/>
                    <a:pt x="209" y="314"/>
                  </a:cubicBezTo>
                  <a:cubicBezTo>
                    <a:pt x="209" y="316"/>
                    <a:pt x="207" y="319"/>
                    <a:pt x="209" y="319"/>
                  </a:cubicBezTo>
                  <a:cubicBezTo>
                    <a:pt x="211" y="319"/>
                    <a:pt x="214" y="319"/>
                    <a:pt x="214" y="322"/>
                  </a:cubicBezTo>
                  <a:cubicBezTo>
                    <a:pt x="214" y="324"/>
                    <a:pt x="216" y="326"/>
                    <a:pt x="219" y="325"/>
                  </a:cubicBezTo>
                  <a:cubicBezTo>
                    <a:pt x="222" y="324"/>
                    <a:pt x="223" y="323"/>
                    <a:pt x="223" y="324"/>
                  </a:cubicBezTo>
                  <a:cubicBezTo>
                    <a:pt x="225" y="324"/>
                    <a:pt x="225" y="327"/>
                    <a:pt x="228" y="328"/>
                  </a:cubicBezTo>
                  <a:cubicBezTo>
                    <a:pt x="230" y="328"/>
                    <a:pt x="229" y="322"/>
                    <a:pt x="228" y="321"/>
                  </a:cubicBezTo>
                  <a:cubicBezTo>
                    <a:pt x="227" y="320"/>
                    <a:pt x="228" y="316"/>
                    <a:pt x="229" y="317"/>
                  </a:cubicBezTo>
                  <a:cubicBezTo>
                    <a:pt x="230" y="318"/>
                    <a:pt x="233" y="317"/>
                    <a:pt x="235" y="315"/>
                  </a:cubicBezTo>
                  <a:cubicBezTo>
                    <a:pt x="237" y="313"/>
                    <a:pt x="240" y="316"/>
                    <a:pt x="241" y="314"/>
                  </a:cubicBezTo>
                  <a:cubicBezTo>
                    <a:pt x="243" y="312"/>
                    <a:pt x="246" y="316"/>
                    <a:pt x="249" y="314"/>
                  </a:cubicBezTo>
                  <a:cubicBezTo>
                    <a:pt x="252" y="312"/>
                    <a:pt x="253" y="315"/>
                    <a:pt x="255" y="313"/>
                  </a:cubicBezTo>
                  <a:cubicBezTo>
                    <a:pt x="256" y="310"/>
                    <a:pt x="260" y="307"/>
                    <a:pt x="261" y="308"/>
                  </a:cubicBezTo>
                  <a:cubicBezTo>
                    <a:pt x="262" y="309"/>
                    <a:pt x="263" y="312"/>
                    <a:pt x="269" y="312"/>
                  </a:cubicBezTo>
                  <a:cubicBezTo>
                    <a:pt x="274" y="313"/>
                    <a:pt x="271" y="316"/>
                    <a:pt x="271" y="317"/>
                  </a:cubicBezTo>
                  <a:cubicBezTo>
                    <a:pt x="271" y="319"/>
                    <a:pt x="277" y="323"/>
                    <a:pt x="279" y="324"/>
                  </a:cubicBezTo>
                  <a:cubicBezTo>
                    <a:pt x="280" y="324"/>
                    <a:pt x="280" y="324"/>
                    <a:pt x="281" y="325"/>
                  </a:cubicBezTo>
                  <a:cubicBezTo>
                    <a:pt x="283" y="324"/>
                    <a:pt x="286" y="326"/>
                    <a:pt x="286" y="324"/>
                  </a:cubicBezTo>
                  <a:cubicBezTo>
                    <a:pt x="287" y="321"/>
                    <a:pt x="290" y="322"/>
                    <a:pt x="291" y="324"/>
                  </a:cubicBezTo>
                  <a:cubicBezTo>
                    <a:pt x="292" y="326"/>
                    <a:pt x="293" y="326"/>
                    <a:pt x="296" y="324"/>
                  </a:cubicBezTo>
                  <a:cubicBezTo>
                    <a:pt x="299" y="322"/>
                    <a:pt x="300" y="326"/>
                    <a:pt x="298" y="328"/>
                  </a:cubicBezTo>
                  <a:cubicBezTo>
                    <a:pt x="297" y="329"/>
                    <a:pt x="298" y="333"/>
                    <a:pt x="300" y="335"/>
                  </a:cubicBezTo>
                  <a:cubicBezTo>
                    <a:pt x="303" y="337"/>
                    <a:pt x="303" y="334"/>
                    <a:pt x="303" y="331"/>
                  </a:cubicBezTo>
                  <a:cubicBezTo>
                    <a:pt x="302" y="329"/>
                    <a:pt x="307" y="327"/>
                    <a:pt x="315" y="324"/>
                  </a:cubicBezTo>
                  <a:cubicBezTo>
                    <a:pt x="323" y="321"/>
                    <a:pt x="331" y="316"/>
                    <a:pt x="331" y="314"/>
                  </a:cubicBezTo>
                  <a:cubicBezTo>
                    <a:pt x="331" y="313"/>
                    <a:pt x="337" y="317"/>
                    <a:pt x="340" y="315"/>
                  </a:cubicBezTo>
                  <a:cubicBezTo>
                    <a:pt x="342" y="313"/>
                    <a:pt x="352" y="312"/>
                    <a:pt x="355" y="312"/>
                  </a:cubicBezTo>
                  <a:cubicBezTo>
                    <a:pt x="357" y="312"/>
                    <a:pt x="357" y="310"/>
                    <a:pt x="360" y="308"/>
                  </a:cubicBezTo>
                  <a:cubicBezTo>
                    <a:pt x="362" y="306"/>
                    <a:pt x="362" y="305"/>
                    <a:pt x="365" y="304"/>
                  </a:cubicBezTo>
                  <a:cubicBezTo>
                    <a:pt x="368" y="303"/>
                    <a:pt x="370" y="300"/>
                    <a:pt x="370" y="298"/>
                  </a:cubicBezTo>
                  <a:cubicBezTo>
                    <a:pt x="370" y="297"/>
                    <a:pt x="375" y="296"/>
                    <a:pt x="375" y="295"/>
                  </a:cubicBezTo>
                  <a:cubicBezTo>
                    <a:pt x="376" y="293"/>
                    <a:pt x="380" y="293"/>
                    <a:pt x="380" y="291"/>
                  </a:cubicBezTo>
                  <a:cubicBezTo>
                    <a:pt x="380" y="289"/>
                    <a:pt x="382" y="289"/>
                    <a:pt x="383" y="287"/>
                  </a:cubicBezTo>
                  <a:cubicBezTo>
                    <a:pt x="385" y="286"/>
                    <a:pt x="383" y="281"/>
                    <a:pt x="385" y="281"/>
                  </a:cubicBezTo>
                  <a:cubicBezTo>
                    <a:pt x="387" y="280"/>
                    <a:pt x="384" y="278"/>
                    <a:pt x="383" y="277"/>
                  </a:cubicBezTo>
                  <a:cubicBezTo>
                    <a:pt x="383" y="275"/>
                    <a:pt x="387" y="275"/>
                    <a:pt x="389" y="274"/>
                  </a:cubicBezTo>
                  <a:cubicBezTo>
                    <a:pt x="392" y="272"/>
                    <a:pt x="393" y="270"/>
                    <a:pt x="393" y="268"/>
                  </a:cubicBezTo>
                  <a:cubicBezTo>
                    <a:pt x="394" y="265"/>
                    <a:pt x="397" y="263"/>
                    <a:pt x="399" y="263"/>
                  </a:cubicBezTo>
                  <a:cubicBezTo>
                    <a:pt x="401" y="262"/>
                    <a:pt x="401" y="259"/>
                    <a:pt x="401" y="256"/>
                  </a:cubicBezTo>
                  <a:cubicBezTo>
                    <a:pt x="400" y="253"/>
                    <a:pt x="404" y="254"/>
                    <a:pt x="402" y="252"/>
                  </a:cubicBezTo>
                  <a:cubicBezTo>
                    <a:pt x="401" y="251"/>
                    <a:pt x="403" y="248"/>
                    <a:pt x="406" y="247"/>
                  </a:cubicBezTo>
                  <a:cubicBezTo>
                    <a:pt x="409" y="246"/>
                    <a:pt x="404" y="245"/>
                    <a:pt x="402" y="246"/>
                  </a:cubicBezTo>
                  <a:cubicBezTo>
                    <a:pt x="401" y="247"/>
                    <a:pt x="399" y="242"/>
                    <a:pt x="397" y="244"/>
                  </a:cubicBezTo>
                  <a:cubicBezTo>
                    <a:pt x="396" y="246"/>
                    <a:pt x="391" y="243"/>
                    <a:pt x="394" y="243"/>
                  </a:cubicBezTo>
                  <a:cubicBezTo>
                    <a:pt x="397" y="242"/>
                    <a:pt x="401" y="239"/>
                    <a:pt x="403" y="238"/>
                  </a:cubicBezTo>
                  <a:cubicBezTo>
                    <a:pt x="405" y="238"/>
                    <a:pt x="401" y="233"/>
                    <a:pt x="398" y="233"/>
                  </a:cubicBezTo>
                  <a:cubicBezTo>
                    <a:pt x="396" y="234"/>
                    <a:pt x="393" y="228"/>
                    <a:pt x="390" y="228"/>
                  </a:cubicBezTo>
                  <a:cubicBezTo>
                    <a:pt x="388" y="228"/>
                    <a:pt x="392" y="226"/>
                    <a:pt x="395" y="228"/>
                  </a:cubicBezTo>
                  <a:cubicBezTo>
                    <a:pt x="398" y="229"/>
                    <a:pt x="402" y="230"/>
                    <a:pt x="403" y="229"/>
                  </a:cubicBezTo>
                  <a:cubicBezTo>
                    <a:pt x="404" y="228"/>
                    <a:pt x="398" y="223"/>
                    <a:pt x="396" y="221"/>
                  </a:cubicBezTo>
                  <a:cubicBezTo>
                    <a:pt x="393" y="219"/>
                    <a:pt x="396" y="217"/>
                    <a:pt x="394" y="216"/>
                  </a:cubicBezTo>
                  <a:cubicBezTo>
                    <a:pt x="393" y="215"/>
                    <a:pt x="390" y="208"/>
                    <a:pt x="389" y="205"/>
                  </a:cubicBezTo>
                  <a:cubicBezTo>
                    <a:pt x="388" y="202"/>
                    <a:pt x="382" y="202"/>
                    <a:pt x="381" y="200"/>
                  </a:cubicBezTo>
                  <a:cubicBezTo>
                    <a:pt x="380" y="198"/>
                    <a:pt x="381" y="194"/>
                    <a:pt x="385" y="192"/>
                  </a:cubicBezTo>
                  <a:cubicBezTo>
                    <a:pt x="389" y="190"/>
                    <a:pt x="387" y="187"/>
                    <a:pt x="389" y="188"/>
                  </a:cubicBezTo>
                  <a:cubicBezTo>
                    <a:pt x="391" y="188"/>
                    <a:pt x="392" y="187"/>
                    <a:pt x="394" y="184"/>
                  </a:cubicBezTo>
                  <a:cubicBezTo>
                    <a:pt x="395" y="181"/>
                    <a:pt x="398" y="183"/>
                    <a:pt x="399" y="182"/>
                  </a:cubicBezTo>
                  <a:cubicBezTo>
                    <a:pt x="401" y="180"/>
                    <a:pt x="407" y="180"/>
                    <a:pt x="409" y="179"/>
                  </a:cubicBezTo>
                  <a:cubicBezTo>
                    <a:pt x="411" y="177"/>
                    <a:pt x="407" y="172"/>
                    <a:pt x="404" y="173"/>
                  </a:cubicBezTo>
                  <a:cubicBezTo>
                    <a:pt x="401" y="174"/>
                    <a:pt x="398" y="173"/>
                    <a:pt x="396" y="170"/>
                  </a:cubicBezTo>
                  <a:cubicBezTo>
                    <a:pt x="394" y="167"/>
                    <a:pt x="388" y="175"/>
                    <a:pt x="384" y="177"/>
                  </a:cubicBezTo>
                  <a:cubicBezTo>
                    <a:pt x="380" y="179"/>
                    <a:pt x="377" y="174"/>
                    <a:pt x="379" y="170"/>
                  </a:cubicBezTo>
                  <a:cubicBezTo>
                    <a:pt x="380" y="167"/>
                    <a:pt x="376" y="167"/>
                    <a:pt x="370" y="167"/>
                  </a:cubicBezTo>
                  <a:cubicBezTo>
                    <a:pt x="364" y="168"/>
                    <a:pt x="366" y="157"/>
                    <a:pt x="370" y="157"/>
                  </a:cubicBezTo>
                  <a:cubicBezTo>
                    <a:pt x="373" y="156"/>
                    <a:pt x="378" y="160"/>
                    <a:pt x="380" y="153"/>
                  </a:cubicBezTo>
                  <a:cubicBezTo>
                    <a:pt x="383" y="147"/>
                    <a:pt x="386" y="152"/>
                    <a:pt x="390" y="147"/>
                  </a:cubicBezTo>
                  <a:cubicBezTo>
                    <a:pt x="395" y="141"/>
                    <a:pt x="401" y="137"/>
                    <a:pt x="405" y="141"/>
                  </a:cubicBezTo>
                  <a:cubicBezTo>
                    <a:pt x="409" y="144"/>
                    <a:pt x="401" y="149"/>
                    <a:pt x="399" y="152"/>
                  </a:cubicBezTo>
                  <a:cubicBezTo>
                    <a:pt x="398" y="156"/>
                    <a:pt x="401" y="157"/>
                    <a:pt x="398" y="159"/>
                  </a:cubicBezTo>
                  <a:cubicBezTo>
                    <a:pt x="395" y="161"/>
                    <a:pt x="399" y="162"/>
                    <a:pt x="404" y="159"/>
                  </a:cubicBezTo>
                  <a:cubicBezTo>
                    <a:pt x="409" y="156"/>
                    <a:pt x="415" y="152"/>
                    <a:pt x="420" y="150"/>
                  </a:cubicBezTo>
                  <a:cubicBezTo>
                    <a:pt x="421" y="150"/>
                    <a:pt x="423" y="149"/>
                    <a:pt x="424" y="150"/>
                  </a:cubicBezTo>
                  <a:cubicBezTo>
                    <a:pt x="425" y="148"/>
                    <a:pt x="425" y="146"/>
                    <a:pt x="426" y="146"/>
                  </a:cubicBezTo>
                  <a:cubicBezTo>
                    <a:pt x="430" y="144"/>
                    <a:pt x="441" y="139"/>
                    <a:pt x="442" y="137"/>
                  </a:cubicBezTo>
                  <a:cubicBezTo>
                    <a:pt x="444" y="135"/>
                    <a:pt x="446" y="131"/>
                    <a:pt x="448" y="131"/>
                  </a:cubicBezTo>
                  <a:cubicBezTo>
                    <a:pt x="450" y="131"/>
                    <a:pt x="450" y="133"/>
                    <a:pt x="453" y="133"/>
                  </a:cubicBezTo>
                  <a:cubicBezTo>
                    <a:pt x="457" y="133"/>
                    <a:pt x="461" y="134"/>
                    <a:pt x="459" y="131"/>
                  </a:cubicBezTo>
                  <a:cubicBezTo>
                    <a:pt x="457" y="129"/>
                    <a:pt x="458" y="129"/>
                    <a:pt x="462" y="128"/>
                  </a:cubicBezTo>
                  <a:cubicBezTo>
                    <a:pt x="466" y="128"/>
                    <a:pt x="466" y="124"/>
                    <a:pt x="468" y="124"/>
                  </a:cubicBezTo>
                  <a:cubicBezTo>
                    <a:pt x="471" y="124"/>
                    <a:pt x="471" y="117"/>
                    <a:pt x="473" y="117"/>
                  </a:cubicBezTo>
                  <a:cubicBezTo>
                    <a:pt x="476" y="117"/>
                    <a:pt x="477" y="121"/>
                    <a:pt x="481" y="120"/>
                  </a:cubicBezTo>
                  <a:cubicBezTo>
                    <a:pt x="481" y="120"/>
                    <a:pt x="482" y="120"/>
                    <a:pt x="483" y="120"/>
                  </a:cubicBezTo>
                  <a:cubicBezTo>
                    <a:pt x="484" y="120"/>
                    <a:pt x="484" y="119"/>
                    <a:pt x="485" y="119"/>
                  </a:cubicBezTo>
                  <a:cubicBezTo>
                    <a:pt x="485" y="115"/>
                    <a:pt x="485" y="112"/>
                    <a:pt x="484" y="110"/>
                  </a:cubicBezTo>
                  <a:cubicBezTo>
                    <a:pt x="483" y="107"/>
                    <a:pt x="484" y="105"/>
                    <a:pt x="484" y="103"/>
                  </a:cubicBezTo>
                  <a:cubicBezTo>
                    <a:pt x="483" y="101"/>
                    <a:pt x="483" y="97"/>
                    <a:pt x="485" y="97"/>
                  </a:cubicBezTo>
                  <a:cubicBezTo>
                    <a:pt x="487" y="97"/>
                    <a:pt x="490" y="92"/>
                    <a:pt x="492" y="94"/>
                  </a:cubicBezTo>
                  <a:cubicBezTo>
                    <a:pt x="495" y="96"/>
                    <a:pt x="500" y="96"/>
                    <a:pt x="500" y="94"/>
                  </a:cubicBezTo>
                  <a:cubicBezTo>
                    <a:pt x="500" y="92"/>
                    <a:pt x="503" y="91"/>
                    <a:pt x="504" y="88"/>
                  </a:cubicBezTo>
                  <a:cubicBezTo>
                    <a:pt x="504" y="85"/>
                    <a:pt x="508" y="84"/>
                    <a:pt x="509" y="82"/>
                  </a:cubicBezTo>
                  <a:cubicBezTo>
                    <a:pt x="510" y="79"/>
                    <a:pt x="511" y="72"/>
                    <a:pt x="514" y="71"/>
                  </a:cubicBezTo>
                  <a:cubicBezTo>
                    <a:pt x="516" y="69"/>
                    <a:pt x="513" y="68"/>
                    <a:pt x="513" y="6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utoShape 3">
              <a:extLst>
                <a:ext uri="{FF2B5EF4-FFF2-40B4-BE49-F238E27FC236}">
                  <a16:creationId xmlns:a16="http://schemas.microsoft.com/office/drawing/2014/main" id="{A92FC98D-1493-27B9-C0E6-A3BCFF1D8745}"/>
                </a:ext>
              </a:extLst>
            </p:cNvPr>
            <p:cNvSpPr>
              <a:spLocks noChangeAspect="1" noChangeArrowheads="1" noTextEdit="1"/>
            </p:cNvSpPr>
            <p:nvPr/>
          </p:nvSpPr>
          <p:spPr bwMode="auto">
            <a:xfrm>
              <a:off x="241300" y="2724411"/>
              <a:ext cx="7348538"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3" name="Group 205">
              <a:extLst>
                <a:ext uri="{FF2B5EF4-FFF2-40B4-BE49-F238E27FC236}">
                  <a16:creationId xmlns:a16="http://schemas.microsoft.com/office/drawing/2014/main" id="{298E12E6-F11B-8BED-3740-721EC364E303}"/>
                </a:ext>
              </a:extLst>
            </p:cNvPr>
            <p:cNvGrpSpPr>
              <a:grpSpLocks/>
            </p:cNvGrpSpPr>
            <p:nvPr/>
          </p:nvGrpSpPr>
          <p:grpSpPr bwMode="auto">
            <a:xfrm>
              <a:off x="1789113" y="3311786"/>
              <a:ext cx="4552950" cy="2400300"/>
              <a:chOff x="1127" y="1972"/>
              <a:chExt cx="2868" cy="1512"/>
            </a:xfrm>
          </p:grpSpPr>
          <p:sp>
            <p:nvSpPr>
              <p:cNvPr id="179" name="Freeform 116">
                <a:extLst>
                  <a:ext uri="{FF2B5EF4-FFF2-40B4-BE49-F238E27FC236}">
                    <a16:creationId xmlns:a16="http://schemas.microsoft.com/office/drawing/2014/main" id="{3F6F916B-CD99-7AC3-712D-325F03B2AE08}"/>
                  </a:ext>
                </a:extLst>
              </p:cNvPr>
              <p:cNvSpPr>
                <a:spLocks/>
              </p:cNvSpPr>
              <p:nvPr/>
            </p:nvSpPr>
            <p:spPr bwMode="auto">
              <a:xfrm>
                <a:off x="3497" y="2699"/>
                <a:ext cx="109" cy="242"/>
              </a:xfrm>
              <a:custGeom>
                <a:avLst/>
                <a:gdLst>
                  <a:gd name="T0" fmla="*/ 59 w 73"/>
                  <a:gd name="T1" fmla="*/ 147 h 162"/>
                  <a:gd name="T2" fmla="*/ 57 w 73"/>
                  <a:gd name="T3" fmla="*/ 141 h 162"/>
                  <a:gd name="T4" fmla="*/ 53 w 73"/>
                  <a:gd name="T5" fmla="*/ 130 h 162"/>
                  <a:gd name="T6" fmla="*/ 50 w 73"/>
                  <a:gd name="T7" fmla="*/ 121 h 162"/>
                  <a:gd name="T8" fmla="*/ 51 w 73"/>
                  <a:gd name="T9" fmla="*/ 115 h 162"/>
                  <a:gd name="T10" fmla="*/ 52 w 73"/>
                  <a:gd name="T11" fmla="*/ 111 h 162"/>
                  <a:gd name="T12" fmla="*/ 50 w 73"/>
                  <a:gd name="T13" fmla="*/ 105 h 162"/>
                  <a:gd name="T14" fmla="*/ 44 w 73"/>
                  <a:gd name="T15" fmla="*/ 97 h 162"/>
                  <a:gd name="T16" fmla="*/ 45 w 73"/>
                  <a:gd name="T17" fmla="*/ 84 h 162"/>
                  <a:gd name="T18" fmla="*/ 50 w 73"/>
                  <a:gd name="T19" fmla="*/ 81 h 162"/>
                  <a:gd name="T20" fmla="*/ 57 w 73"/>
                  <a:gd name="T21" fmla="*/ 79 h 162"/>
                  <a:gd name="T22" fmla="*/ 64 w 73"/>
                  <a:gd name="T23" fmla="*/ 75 h 162"/>
                  <a:gd name="T24" fmla="*/ 69 w 73"/>
                  <a:gd name="T25" fmla="*/ 71 h 162"/>
                  <a:gd name="T26" fmla="*/ 73 w 73"/>
                  <a:gd name="T27" fmla="*/ 64 h 162"/>
                  <a:gd name="T28" fmla="*/ 73 w 73"/>
                  <a:gd name="T29" fmla="*/ 64 h 162"/>
                  <a:gd name="T30" fmla="*/ 69 w 73"/>
                  <a:gd name="T31" fmla="*/ 65 h 162"/>
                  <a:gd name="T32" fmla="*/ 64 w 73"/>
                  <a:gd name="T33" fmla="*/ 62 h 162"/>
                  <a:gd name="T34" fmla="*/ 59 w 73"/>
                  <a:gd name="T35" fmla="*/ 59 h 162"/>
                  <a:gd name="T36" fmla="*/ 59 w 73"/>
                  <a:gd name="T37" fmla="*/ 54 h 162"/>
                  <a:gd name="T38" fmla="*/ 56 w 73"/>
                  <a:gd name="T39" fmla="*/ 50 h 162"/>
                  <a:gd name="T40" fmla="*/ 53 w 73"/>
                  <a:gd name="T41" fmla="*/ 43 h 162"/>
                  <a:gd name="T42" fmla="*/ 46 w 73"/>
                  <a:gd name="T43" fmla="*/ 41 h 162"/>
                  <a:gd name="T44" fmla="*/ 44 w 73"/>
                  <a:gd name="T45" fmla="*/ 37 h 162"/>
                  <a:gd name="T46" fmla="*/ 51 w 73"/>
                  <a:gd name="T47" fmla="*/ 25 h 162"/>
                  <a:gd name="T48" fmla="*/ 53 w 73"/>
                  <a:gd name="T49" fmla="*/ 13 h 162"/>
                  <a:gd name="T50" fmla="*/ 50 w 73"/>
                  <a:gd name="T51" fmla="*/ 8 h 162"/>
                  <a:gd name="T52" fmla="*/ 48 w 73"/>
                  <a:gd name="T53" fmla="*/ 4 h 162"/>
                  <a:gd name="T54" fmla="*/ 42 w 73"/>
                  <a:gd name="T55" fmla="*/ 1 h 162"/>
                  <a:gd name="T56" fmla="*/ 41 w 73"/>
                  <a:gd name="T57" fmla="*/ 2 h 162"/>
                  <a:gd name="T58" fmla="*/ 41 w 73"/>
                  <a:gd name="T59" fmla="*/ 2 h 162"/>
                  <a:gd name="T60" fmla="*/ 39 w 73"/>
                  <a:gd name="T61" fmla="*/ 6 h 162"/>
                  <a:gd name="T62" fmla="*/ 40 w 73"/>
                  <a:gd name="T63" fmla="*/ 12 h 162"/>
                  <a:gd name="T64" fmla="*/ 36 w 73"/>
                  <a:gd name="T65" fmla="*/ 12 h 162"/>
                  <a:gd name="T66" fmla="*/ 29 w 73"/>
                  <a:gd name="T67" fmla="*/ 15 h 162"/>
                  <a:gd name="T68" fmla="*/ 23 w 73"/>
                  <a:gd name="T69" fmla="*/ 22 h 162"/>
                  <a:gd name="T70" fmla="*/ 21 w 73"/>
                  <a:gd name="T71" fmla="*/ 32 h 162"/>
                  <a:gd name="T72" fmla="*/ 18 w 73"/>
                  <a:gd name="T73" fmla="*/ 43 h 162"/>
                  <a:gd name="T74" fmla="*/ 11 w 73"/>
                  <a:gd name="T75" fmla="*/ 42 h 162"/>
                  <a:gd name="T76" fmla="*/ 9 w 73"/>
                  <a:gd name="T77" fmla="*/ 51 h 162"/>
                  <a:gd name="T78" fmla="*/ 7 w 73"/>
                  <a:gd name="T79" fmla="*/ 60 h 162"/>
                  <a:gd name="T80" fmla="*/ 3 w 73"/>
                  <a:gd name="T81" fmla="*/ 66 h 162"/>
                  <a:gd name="T82" fmla="*/ 0 w 73"/>
                  <a:gd name="T83" fmla="*/ 69 h 162"/>
                  <a:gd name="T84" fmla="*/ 8 w 73"/>
                  <a:gd name="T85" fmla="*/ 77 h 162"/>
                  <a:gd name="T86" fmla="*/ 18 w 73"/>
                  <a:gd name="T87" fmla="*/ 95 h 162"/>
                  <a:gd name="T88" fmla="*/ 16 w 73"/>
                  <a:gd name="T89" fmla="*/ 109 h 162"/>
                  <a:gd name="T90" fmla="*/ 20 w 73"/>
                  <a:gd name="T91" fmla="*/ 113 h 162"/>
                  <a:gd name="T92" fmla="*/ 28 w 73"/>
                  <a:gd name="T93" fmla="*/ 112 h 162"/>
                  <a:gd name="T94" fmla="*/ 36 w 73"/>
                  <a:gd name="T95" fmla="*/ 104 h 162"/>
                  <a:gd name="T96" fmla="*/ 40 w 73"/>
                  <a:gd name="T97" fmla="*/ 107 h 162"/>
                  <a:gd name="T98" fmla="*/ 43 w 73"/>
                  <a:gd name="T99" fmla="*/ 117 h 162"/>
                  <a:gd name="T100" fmla="*/ 48 w 73"/>
                  <a:gd name="T101" fmla="*/ 135 h 162"/>
                  <a:gd name="T102" fmla="*/ 51 w 73"/>
                  <a:gd name="T103" fmla="*/ 149 h 162"/>
                  <a:gd name="T104" fmla="*/ 52 w 73"/>
                  <a:gd name="T105" fmla="*/ 159 h 162"/>
                  <a:gd name="T106" fmla="*/ 52 w 73"/>
                  <a:gd name="T107" fmla="*/ 161 h 162"/>
                  <a:gd name="T108" fmla="*/ 59 w 73"/>
                  <a:gd name="T109" fmla="*/ 14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 h="162">
                    <a:moveTo>
                      <a:pt x="59" y="147"/>
                    </a:moveTo>
                    <a:cubicBezTo>
                      <a:pt x="59" y="144"/>
                      <a:pt x="57" y="143"/>
                      <a:pt x="57" y="141"/>
                    </a:cubicBezTo>
                    <a:cubicBezTo>
                      <a:pt x="57" y="138"/>
                      <a:pt x="57" y="133"/>
                      <a:pt x="53" y="130"/>
                    </a:cubicBezTo>
                    <a:cubicBezTo>
                      <a:pt x="50" y="127"/>
                      <a:pt x="48" y="123"/>
                      <a:pt x="50" y="121"/>
                    </a:cubicBezTo>
                    <a:cubicBezTo>
                      <a:pt x="52" y="119"/>
                      <a:pt x="50" y="115"/>
                      <a:pt x="51" y="115"/>
                    </a:cubicBezTo>
                    <a:cubicBezTo>
                      <a:pt x="52" y="115"/>
                      <a:pt x="54" y="112"/>
                      <a:pt x="52" y="111"/>
                    </a:cubicBezTo>
                    <a:cubicBezTo>
                      <a:pt x="50" y="110"/>
                      <a:pt x="52" y="106"/>
                      <a:pt x="50" y="105"/>
                    </a:cubicBezTo>
                    <a:cubicBezTo>
                      <a:pt x="48" y="104"/>
                      <a:pt x="44" y="99"/>
                      <a:pt x="44" y="97"/>
                    </a:cubicBezTo>
                    <a:cubicBezTo>
                      <a:pt x="44" y="96"/>
                      <a:pt x="45" y="86"/>
                      <a:pt x="45" y="84"/>
                    </a:cubicBezTo>
                    <a:cubicBezTo>
                      <a:pt x="46" y="81"/>
                      <a:pt x="49" y="81"/>
                      <a:pt x="50" y="81"/>
                    </a:cubicBezTo>
                    <a:cubicBezTo>
                      <a:pt x="51" y="81"/>
                      <a:pt x="55" y="81"/>
                      <a:pt x="57" y="79"/>
                    </a:cubicBezTo>
                    <a:cubicBezTo>
                      <a:pt x="58" y="77"/>
                      <a:pt x="64" y="76"/>
                      <a:pt x="64" y="75"/>
                    </a:cubicBezTo>
                    <a:cubicBezTo>
                      <a:pt x="65" y="73"/>
                      <a:pt x="69" y="73"/>
                      <a:pt x="69" y="71"/>
                    </a:cubicBezTo>
                    <a:cubicBezTo>
                      <a:pt x="69" y="69"/>
                      <a:pt x="73" y="64"/>
                      <a:pt x="73" y="64"/>
                    </a:cubicBezTo>
                    <a:cubicBezTo>
                      <a:pt x="73" y="64"/>
                      <a:pt x="73" y="64"/>
                      <a:pt x="73" y="64"/>
                    </a:cubicBezTo>
                    <a:cubicBezTo>
                      <a:pt x="73" y="63"/>
                      <a:pt x="72" y="64"/>
                      <a:pt x="69" y="65"/>
                    </a:cubicBezTo>
                    <a:cubicBezTo>
                      <a:pt x="66" y="66"/>
                      <a:pt x="64" y="64"/>
                      <a:pt x="64" y="62"/>
                    </a:cubicBezTo>
                    <a:cubicBezTo>
                      <a:pt x="64" y="59"/>
                      <a:pt x="61" y="59"/>
                      <a:pt x="59" y="59"/>
                    </a:cubicBezTo>
                    <a:cubicBezTo>
                      <a:pt x="57" y="59"/>
                      <a:pt x="59" y="56"/>
                      <a:pt x="59" y="54"/>
                    </a:cubicBezTo>
                    <a:cubicBezTo>
                      <a:pt x="60" y="51"/>
                      <a:pt x="59" y="50"/>
                      <a:pt x="56" y="50"/>
                    </a:cubicBezTo>
                    <a:cubicBezTo>
                      <a:pt x="54" y="50"/>
                      <a:pt x="52" y="44"/>
                      <a:pt x="53" y="43"/>
                    </a:cubicBezTo>
                    <a:cubicBezTo>
                      <a:pt x="54" y="41"/>
                      <a:pt x="48" y="40"/>
                      <a:pt x="46" y="41"/>
                    </a:cubicBezTo>
                    <a:cubicBezTo>
                      <a:pt x="43" y="43"/>
                      <a:pt x="45" y="39"/>
                      <a:pt x="44" y="37"/>
                    </a:cubicBezTo>
                    <a:cubicBezTo>
                      <a:pt x="43" y="35"/>
                      <a:pt x="48" y="29"/>
                      <a:pt x="51" y="25"/>
                    </a:cubicBezTo>
                    <a:cubicBezTo>
                      <a:pt x="55" y="22"/>
                      <a:pt x="53" y="17"/>
                      <a:pt x="53" y="13"/>
                    </a:cubicBezTo>
                    <a:cubicBezTo>
                      <a:pt x="53" y="8"/>
                      <a:pt x="52" y="8"/>
                      <a:pt x="50" y="8"/>
                    </a:cubicBezTo>
                    <a:cubicBezTo>
                      <a:pt x="48" y="8"/>
                      <a:pt x="48" y="6"/>
                      <a:pt x="48" y="4"/>
                    </a:cubicBezTo>
                    <a:cubicBezTo>
                      <a:pt x="48" y="1"/>
                      <a:pt x="44" y="0"/>
                      <a:pt x="42" y="1"/>
                    </a:cubicBezTo>
                    <a:cubicBezTo>
                      <a:pt x="42" y="1"/>
                      <a:pt x="41" y="2"/>
                      <a:pt x="41" y="2"/>
                    </a:cubicBezTo>
                    <a:cubicBezTo>
                      <a:pt x="41" y="2"/>
                      <a:pt x="41" y="2"/>
                      <a:pt x="41" y="2"/>
                    </a:cubicBezTo>
                    <a:cubicBezTo>
                      <a:pt x="41" y="2"/>
                      <a:pt x="40" y="5"/>
                      <a:pt x="39" y="6"/>
                    </a:cubicBezTo>
                    <a:cubicBezTo>
                      <a:pt x="38" y="7"/>
                      <a:pt x="38" y="9"/>
                      <a:pt x="40" y="12"/>
                    </a:cubicBezTo>
                    <a:cubicBezTo>
                      <a:pt x="42" y="15"/>
                      <a:pt x="36" y="14"/>
                      <a:pt x="36" y="12"/>
                    </a:cubicBezTo>
                    <a:cubicBezTo>
                      <a:pt x="35" y="10"/>
                      <a:pt x="31" y="13"/>
                      <a:pt x="29" y="15"/>
                    </a:cubicBezTo>
                    <a:cubicBezTo>
                      <a:pt x="26" y="17"/>
                      <a:pt x="23" y="18"/>
                      <a:pt x="23" y="22"/>
                    </a:cubicBezTo>
                    <a:cubicBezTo>
                      <a:pt x="23" y="25"/>
                      <a:pt x="20" y="29"/>
                      <a:pt x="21" y="32"/>
                    </a:cubicBezTo>
                    <a:cubicBezTo>
                      <a:pt x="21" y="35"/>
                      <a:pt x="17" y="41"/>
                      <a:pt x="18" y="43"/>
                    </a:cubicBezTo>
                    <a:cubicBezTo>
                      <a:pt x="18" y="44"/>
                      <a:pt x="12" y="42"/>
                      <a:pt x="11" y="42"/>
                    </a:cubicBezTo>
                    <a:cubicBezTo>
                      <a:pt x="10" y="42"/>
                      <a:pt x="10" y="49"/>
                      <a:pt x="9" y="51"/>
                    </a:cubicBezTo>
                    <a:cubicBezTo>
                      <a:pt x="8" y="53"/>
                      <a:pt x="9" y="60"/>
                      <a:pt x="7" y="60"/>
                    </a:cubicBezTo>
                    <a:cubicBezTo>
                      <a:pt x="5" y="60"/>
                      <a:pt x="3" y="66"/>
                      <a:pt x="3" y="66"/>
                    </a:cubicBezTo>
                    <a:cubicBezTo>
                      <a:pt x="3" y="66"/>
                      <a:pt x="1" y="68"/>
                      <a:pt x="0" y="69"/>
                    </a:cubicBezTo>
                    <a:cubicBezTo>
                      <a:pt x="2" y="72"/>
                      <a:pt x="5" y="76"/>
                      <a:pt x="8" y="77"/>
                    </a:cubicBezTo>
                    <a:cubicBezTo>
                      <a:pt x="13" y="79"/>
                      <a:pt x="16" y="89"/>
                      <a:pt x="18" y="95"/>
                    </a:cubicBezTo>
                    <a:cubicBezTo>
                      <a:pt x="19" y="100"/>
                      <a:pt x="18" y="106"/>
                      <a:pt x="16" y="109"/>
                    </a:cubicBezTo>
                    <a:cubicBezTo>
                      <a:pt x="15" y="112"/>
                      <a:pt x="17" y="112"/>
                      <a:pt x="20" y="113"/>
                    </a:cubicBezTo>
                    <a:cubicBezTo>
                      <a:pt x="23" y="115"/>
                      <a:pt x="26" y="115"/>
                      <a:pt x="28" y="112"/>
                    </a:cubicBezTo>
                    <a:cubicBezTo>
                      <a:pt x="31" y="109"/>
                      <a:pt x="35" y="107"/>
                      <a:pt x="36" y="104"/>
                    </a:cubicBezTo>
                    <a:cubicBezTo>
                      <a:pt x="36" y="100"/>
                      <a:pt x="38" y="105"/>
                      <a:pt x="40" y="107"/>
                    </a:cubicBezTo>
                    <a:cubicBezTo>
                      <a:pt x="42" y="109"/>
                      <a:pt x="43" y="112"/>
                      <a:pt x="43" y="117"/>
                    </a:cubicBezTo>
                    <a:cubicBezTo>
                      <a:pt x="44" y="121"/>
                      <a:pt x="44" y="132"/>
                      <a:pt x="48" y="135"/>
                    </a:cubicBezTo>
                    <a:cubicBezTo>
                      <a:pt x="52" y="139"/>
                      <a:pt x="52" y="146"/>
                      <a:pt x="51" y="149"/>
                    </a:cubicBezTo>
                    <a:cubicBezTo>
                      <a:pt x="50" y="151"/>
                      <a:pt x="53" y="156"/>
                      <a:pt x="52" y="159"/>
                    </a:cubicBezTo>
                    <a:cubicBezTo>
                      <a:pt x="52" y="160"/>
                      <a:pt x="52" y="160"/>
                      <a:pt x="52" y="161"/>
                    </a:cubicBezTo>
                    <a:cubicBezTo>
                      <a:pt x="55" y="162"/>
                      <a:pt x="59" y="147"/>
                      <a:pt x="59" y="147"/>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Freeform 5">
                <a:extLst>
                  <a:ext uri="{FF2B5EF4-FFF2-40B4-BE49-F238E27FC236}">
                    <a16:creationId xmlns:a16="http://schemas.microsoft.com/office/drawing/2014/main" id="{38D591D3-3245-5E05-EB84-7C6596BA707D}"/>
                  </a:ext>
                </a:extLst>
              </p:cNvPr>
              <p:cNvSpPr>
                <a:spLocks/>
              </p:cNvSpPr>
              <p:nvPr/>
            </p:nvSpPr>
            <p:spPr bwMode="auto">
              <a:xfrm>
                <a:off x="2475" y="3299"/>
                <a:ext cx="163" cy="163"/>
              </a:xfrm>
              <a:custGeom>
                <a:avLst/>
                <a:gdLst>
                  <a:gd name="T0" fmla="*/ 40 w 109"/>
                  <a:gd name="T1" fmla="*/ 104 h 109"/>
                  <a:gd name="T2" fmla="*/ 45 w 109"/>
                  <a:gd name="T3" fmla="*/ 102 h 109"/>
                  <a:gd name="T4" fmla="*/ 50 w 109"/>
                  <a:gd name="T5" fmla="*/ 108 h 109"/>
                  <a:gd name="T6" fmla="*/ 61 w 109"/>
                  <a:gd name="T7" fmla="*/ 108 h 109"/>
                  <a:gd name="T8" fmla="*/ 66 w 109"/>
                  <a:gd name="T9" fmla="*/ 102 h 109"/>
                  <a:gd name="T10" fmla="*/ 66 w 109"/>
                  <a:gd name="T11" fmla="*/ 45 h 109"/>
                  <a:gd name="T12" fmla="*/ 75 w 109"/>
                  <a:gd name="T13" fmla="*/ 42 h 109"/>
                  <a:gd name="T14" fmla="*/ 75 w 109"/>
                  <a:gd name="T15" fmla="*/ 13 h 109"/>
                  <a:gd name="T16" fmla="*/ 83 w 109"/>
                  <a:gd name="T17" fmla="*/ 12 h 109"/>
                  <a:gd name="T18" fmla="*/ 93 w 109"/>
                  <a:gd name="T19" fmla="*/ 9 h 109"/>
                  <a:gd name="T20" fmla="*/ 97 w 109"/>
                  <a:gd name="T21" fmla="*/ 12 h 109"/>
                  <a:gd name="T22" fmla="*/ 103 w 109"/>
                  <a:gd name="T23" fmla="*/ 8 h 109"/>
                  <a:gd name="T24" fmla="*/ 109 w 109"/>
                  <a:gd name="T25" fmla="*/ 7 h 109"/>
                  <a:gd name="T26" fmla="*/ 109 w 109"/>
                  <a:gd name="T27" fmla="*/ 5 h 109"/>
                  <a:gd name="T28" fmla="*/ 90 w 109"/>
                  <a:gd name="T29" fmla="*/ 7 h 109"/>
                  <a:gd name="T30" fmla="*/ 77 w 109"/>
                  <a:gd name="T31" fmla="*/ 7 h 109"/>
                  <a:gd name="T32" fmla="*/ 58 w 109"/>
                  <a:gd name="T33" fmla="*/ 7 h 109"/>
                  <a:gd name="T34" fmla="*/ 55 w 109"/>
                  <a:gd name="T35" fmla="*/ 4 h 109"/>
                  <a:gd name="T36" fmla="*/ 26 w 109"/>
                  <a:gd name="T37" fmla="*/ 4 h 109"/>
                  <a:gd name="T38" fmla="*/ 18 w 109"/>
                  <a:gd name="T39" fmla="*/ 2 h 109"/>
                  <a:gd name="T40" fmla="*/ 10 w 109"/>
                  <a:gd name="T41" fmla="*/ 2 h 109"/>
                  <a:gd name="T42" fmla="*/ 6 w 109"/>
                  <a:gd name="T43" fmla="*/ 0 h 109"/>
                  <a:gd name="T44" fmla="*/ 3 w 109"/>
                  <a:gd name="T45" fmla="*/ 2 h 109"/>
                  <a:gd name="T46" fmla="*/ 0 w 109"/>
                  <a:gd name="T47" fmla="*/ 3 h 109"/>
                  <a:gd name="T48" fmla="*/ 5 w 109"/>
                  <a:gd name="T49" fmla="*/ 14 h 109"/>
                  <a:gd name="T50" fmla="*/ 13 w 109"/>
                  <a:gd name="T51" fmla="*/ 32 h 109"/>
                  <a:gd name="T52" fmla="*/ 22 w 109"/>
                  <a:gd name="T53" fmla="*/ 50 h 109"/>
                  <a:gd name="T54" fmla="*/ 23 w 109"/>
                  <a:gd name="T55" fmla="*/ 64 h 109"/>
                  <a:gd name="T56" fmla="*/ 26 w 109"/>
                  <a:gd name="T57" fmla="*/ 78 h 109"/>
                  <a:gd name="T58" fmla="*/ 31 w 109"/>
                  <a:gd name="T59" fmla="*/ 98 h 109"/>
                  <a:gd name="T60" fmla="*/ 37 w 109"/>
                  <a:gd name="T61" fmla="*/ 105 h 109"/>
                  <a:gd name="T62" fmla="*/ 40 w 109"/>
                  <a:gd name="T63" fmla="*/ 10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109">
                    <a:moveTo>
                      <a:pt x="40" y="104"/>
                    </a:moveTo>
                    <a:cubicBezTo>
                      <a:pt x="40" y="103"/>
                      <a:pt x="44" y="99"/>
                      <a:pt x="45" y="102"/>
                    </a:cubicBezTo>
                    <a:cubicBezTo>
                      <a:pt x="47" y="104"/>
                      <a:pt x="46" y="108"/>
                      <a:pt x="50" y="108"/>
                    </a:cubicBezTo>
                    <a:cubicBezTo>
                      <a:pt x="53" y="108"/>
                      <a:pt x="60" y="109"/>
                      <a:pt x="61" y="108"/>
                    </a:cubicBezTo>
                    <a:cubicBezTo>
                      <a:pt x="62" y="106"/>
                      <a:pt x="66" y="105"/>
                      <a:pt x="66" y="102"/>
                    </a:cubicBezTo>
                    <a:cubicBezTo>
                      <a:pt x="66" y="45"/>
                      <a:pt x="66" y="45"/>
                      <a:pt x="66" y="45"/>
                    </a:cubicBezTo>
                    <a:cubicBezTo>
                      <a:pt x="66" y="43"/>
                      <a:pt x="75" y="45"/>
                      <a:pt x="75" y="42"/>
                    </a:cubicBezTo>
                    <a:cubicBezTo>
                      <a:pt x="75" y="13"/>
                      <a:pt x="75" y="13"/>
                      <a:pt x="75" y="13"/>
                    </a:cubicBezTo>
                    <a:cubicBezTo>
                      <a:pt x="75" y="13"/>
                      <a:pt x="81" y="12"/>
                      <a:pt x="83" y="12"/>
                    </a:cubicBezTo>
                    <a:cubicBezTo>
                      <a:pt x="85" y="11"/>
                      <a:pt x="91" y="8"/>
                      <a:pt x="93" y="9"/>
                    </a:cubicBezTo>
                    <a:cubicBezTo>
                      <a:pt x="94" y="10"/>
                      <a:pt x="96" y="13"/>
                      <a:pt x="97" y="12"/>
                    </a:cubicBezTo>
                    <a:cubicBezTo>
                      <a:pt x="98" y="11"/>
                      <a:pt x="101" y="8"/>
                      <a:pt x="103" y="8"/>
                    </a:cubicBezTo>
                    <a:cubicBezTo>
                      <a:pt x="105" y="8"/>
                      <a:pt x="107" y="8"/>
                      <a:pt x="109" y="7"/>
                    </a:cubicBezTo>
                    <a:cubicBezTo>
                      <a:pt x="109" y="7"/>
                      <a:pt x="109" y="6"/>
                      <a:pt x="109" y="5"/>
                    </a:cubicBezTo>
                    <a:cubicBezTo>
                      <a:pt x="109" y="3"/>
                      <a:pt x="93" y="6"/>
                      <a:pt x="90" y="7"/>
                    </a:cubicBezTo>
                    <a:cubicBezTo>
                      <a:pt x="88" y="7"/>
                      <a:pt x="80" y="9"/>
                      <a:pt x="77" y="7"/>
                    </a:cubicBezTo>
                    <a:cubicBezTo>
                      <a:pt x="75" y="6"/>
                      <a:pt x="58" y="7"/>
                      <a:pt x="58" y="7"/>
                    </a:cubicBezTo>
                    <a:cubicBezTo>
                      <a:pt x="55" y="4"/>
                      <a:pt x="55" y="4"/>
                      <a:pt x="55" y="4"/>
                    </a:cubicBezTo>
                    <a:cubicBezTo>
                      <a:pt x="26" y="4"/>
                      <a:pt x="26" y="4"/>
                      <a:pt x="26" y="4"/>
                    </a:cubicBezTo>
                    <a:cubicBezTo>
                      <a:pt x="23" y="4"/>
                      <a:pt x="20" y="4"/>
                      <a:pt x="18" y="2"/>
                    </a:cubicBezTo>
                    <a:cubicBezTo>
                      <a:pt x="15" y="1"/>
                      <a:pt x="13" y="1"/>
                      <a:pt x="10" y="2"/>
                    </a:cubicBezTo>
                    <a:cubicBezTo>
                      <a:pt x="7" y="3"/>
                      <a:pt x="8" y="0"/>
                      <a:pt x="6" y="0"/>
                    </a:cubicBezTo>
                    <a:cubicBezTo>
                      <a:pt x="4" y="0"/>
                      <a:pt x="3" y="2"/>
                      <a:pt x="3" y="2"/>
                    </a:cubicBezTo>
                    <a:cubicBezTo>
                      <a:pt x="0" y="3"/>
                      <a:pt x="0" y="3"/>
                      <a:pt x="0" y="3"/>
                    </a:cubicBezTo>
                    <a:cubicBezTo>
                      <a:pt x="0" y="6"/>
                      <a:pt x="2" y="10"/>
                      <a:pt x="5" y="14"/>
                    </a:cubicBezTo>
                    <a:cubicBezTo>
                      <a:pt x="8" y="18"/>
                      <a:pt x="12" y="26"/>
                      <a:pt x="13" y="32"/>
                    </a:cubicBezTo>
                    <a:cubicBezTo>
                      <a:pt x="15" y="38"/>
                      <a:pt x="21" y="45"/>
                      <a:pt x="22" y="50"/>
                    </a:cubicBezTo>
                    <a:cubicBezTo>
                      <a:pt x="24" y="54"/>
                      <a:pt x="21" y="61"/>
                      <a:pt x="23" y="64"/>
                    </a:cubicBezTo>
                    <a:cubicBezTo>
                      <a:pt x="24" y="67"/>
                      <a:pt x="25" y="72"/>
                      <a:pt x="26" y="78"/>
                    </a:cubicBezTo>
                    <a:cubicBezTo>
                      <a:pt x="26" y="83"/>
                      <a:pt x="27" y="94"/>
                      <a:pt x="31" y="98"/>
                    </a:cubicBezTo>
                    <a:cubicBezTo>
                      <a:pt x="33" y="100"/>
                      <a:pt x="35" y="103"/>
                      <a:pt x="37" y="105"/>
                    </a:cubicBezTo>
                    <a:cubicBezTo>
                      <a:pt x="39" y="105"/>
                      <a:pt x="40" y="106"/>
                      <a:pt x="40" y="104"/>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1" name="Freeform 6">
                <a:extLst>
                  <a:ext uri="{FF2B5EF4-FFF2-40B4-BE49-F238E27FC236}">
                    <a16:creationId xmlns:a16="http://schemas.microsoft.com/office/drawing/2014/main" id="{D5751E43-BE22-49D9-28B6-0BE8588461D3}"/>
                  </a:ext>
                </a:extLst>
              </p:cNvPr>
              <p:cNvSpPr>
                <a:spLocks/>
              </p:cNvSpPr>
              <p:nvPr/>
            </p:nvSpPr>
            <p:spPr bwMode="auto">
              <a:xfrm>
                <a:off x="2475" y="3299"/>
                <a:ext cx="163" cy="163"/>
              </a:xfrm>
              <a:custGeom>
                <a:avLst/>
                <a:gdLst>
                  <a:gd name="T0" fmla="*/ 40 w 109"/>
                  <a:gd name="T1" fmla="*/ 104 h 109"/>
                  <a:gd name="T2" fmla="*/ 45 w 109"/>
                  <a:gd name="T3" fmla="*/ 102 h 109"/>
                  <a:gd name="T4" fmla="*/ 50 w 109"/>
                  <a:gd name="T5" fmla="*/ 108 h 109"/>
                  <a:gd name="T6" fmla="*/ 61 w 109"/>
                  <a:gd name="T7" fmla="*/ 108 h 109"/>
                  <a:gd name="T8" fmla="*/ 66 w 109"/>
                  <a:gd name="T9" fmla="*/ 102 h 109"/>
                  <a:gd name="T10" fmla="*/ 66 w 109"/>
                  <a:gd name="T11" fmla="*/ 45 h 109"/>
                  <a:gd name="T12" fmla="*/ 75 w 109"/>
                  <a:gd name="T13" fmla="*/ 42 h 109"/>
                  <a:gd name="T14" fmla="*/ 75 w 109"/>
                  <a:gd name="T15" fmla="*/ 13 h 109"/>
                  <a:gd name="T16" fmla="*/ 83 w 109"/>
                  <a:gd name="T17" fmla="*/ 12 h 109"/>
                  <a:gd name="T18" fmla="*/ 93 w 109"/>
                  <a:gd name="T19" fmla="*/ 9 h 109"/>
                  <a:gd name="T20" fmla="*/ 97 w 109"/>
                  <a:gd name="T21" fmla="*/ 12 h 109"/>
                  <a:gd name="T22" fmla="*/ 103 w 109"/>
                  <a:gd name="T23" fmla="*/ 8 h 109"/>
                  <a:gd name="T24" fmla="*/ 109 w 109"/>
                  <a:gd name="T25" fmla="*/ 7 h 109"/>
                  <a:gd name="T26" fmla="*/ 109 w 109"/>
                  <a:gd name="T27" fmla="*/ 5 h 109"/>
                  <a:gd name="T28" fmla="*/ 90 w 109"/>
                  <a:gd name="T29" fmla="*/ 7 h 109"/>
                  <a:gd name="T30" fmla="*/ 77 w 109"/>
                  <a:gd name="T31" fmla="*/ 7 h 109"/>
                  <a:gd name="T32" fmla="*/ 58 w 109"/>
                  <a:gd name="T33" fmla="*/ 7 h 109"/>
                  <a:gd name="T34" fmla="*/ 55 w 109"/>
                  <a:gd name="T35" fmla="*/ 4 h 109"/>
                  <a:gd name="T36" fmla="*/ 26 w 109"/>
                  <a:gd name="T37" fmla="*/ 4 h 109"/>
                  <a:gd name="T38" fmla="*/ 18 w 109"/>
                  <a:gd name="T39" fmla="*/ 2 h 109"/>
                  <a:gd name="T40" fmla="*/ 10 w 109"/>
                  <a:gd name="T41" fmla="*/ 2 h 109"/>
                  <a:gd name="T42" fmla="*/ 6 w 109"/>
                  <a:gd name="T43" fmla="*/ 0 h 109"/>
                  <a:gd name="T44" fmla="*/ 3 w 109"/>
                  <a:gd name="T45" fmla="*/ 2 h 109"/>
                  <a:gd name="T46" fmla="*/ 0 w 109"/>
                  <a:gd name="T47" fmla="*/ 3 h 109"/>
                  <a:gd name="T48" fmla="*/ 5 w 109"/>
                  <a:gd name="T49" fmla="*/ 14 h 109"/>
                  <a:gd name="T50" fmla="*/ 13 w 109"/>
                  <a:gd name="T51" fmla="*/ 32 h 109"/>
                  <a:gd name="T52" fmla="*/ 22 w 109"/>
                  <a:gd name="T53" fmla="*/ 50 h 109"/>
                  <a:gd name="T54" fmla="*/ 23 w 109"/>
                  <a:gd name="T55" fmla="*/ 64 h 109"/>
                  <a:gd name="T56" fmla="*/ 26 w 109"/>
                  <a:gd name="T57" fmla="*/ 78 h 109"/>
                  <a:gd name="T58" fmla="*/ 31 w 109"/>
                  <a:gd name="T59" fmla="*/ 98 h 109"/>
                  <a:gd name="T60" fmla="*/ 37 w 109"/>
                  <a:gd name="T61" fmla="*/ 105 h 109"/>
                  <a:gd name="T62" fmla="*/ 40 w 109"/>
                  <a:gd name="T63" fmla="*/ 10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109">
                    <a:moveTo>
                      <a:pt x="40" y="104"/>
                    </a:moveTo>
                    <a:cubicBezTo>
                      <a:pt x="40" y="103"/>
                      <a:pt x="44" y="99"/>
                      <a:pt x="45" y="102"/>
                    </a:cubicBezTo>
                    <a:cubicBezTo>
                      <a:pt x="47" y="104"/>
                      <a:pt x="46" y="108"/>
                      <a:pt x="50" y="108"/>
                    </a:cubicBezTo>
                    <a:cubicBezTo>
                      <a:pt x="53" y="108"/>
                      <a:pt x="60" y="109"/>
                      <a:pt x="61" y="108"/>
                    </a:cubicBezTo>
                    <a:cubicBezTo>
                      <a:pt x="62" y="106"/>
                      <a:pt x="66" y="105"/>
                      <a:pt x="66" y="102"/>
                    </a:cubicBezTo>
                    <a:cubicBezTo>
                      <a:pt x="66" y="45"/>
                      <a:pt x="66" y="45"/>
                      <a:pt x="66" y="45"/>
                    </a:cubicBezTo>
                    <a:cubicBezTo>
                      <a:pt x="66" y="43"/>
                      <a:pt x="75" y="45"/>
                      <a:pt x="75" y="42"/>
                    </a:cubicBezTo>
                    <a:cubicBezTo>
                      <a:pt x="75" y="13"/>
                      <a:pt x="75" y="13"/>
                      <a:pt x="75" y="13"/>
                    </a:cubicBezTo>
                    <a:cubicBezTo>
                      <a:pt x="75" y="13"/>
                      <a:pt x="81" y="12"/>
                      <a:pt x="83" y="12"/>
                    </a:cubicBezTo>
                    <a:cubicBezTo>
                      <a:pt x="85" y="11"/>
                      <a:pt x="91" y="8"/>
                      <a:pt x="93" y="9"/>
                    </a:cubicBezTo>
                    <a:cubicBezTo>
                      <a:pt x="94" y="10"/>
                      <a:pt x="96" y="13"/>
                      <a:pt x="97" y="12"/>
                    </a:cubicBezTo>
                    <a:cubicBezTo>
                      <a:pt x="98" y="11"/>
                      <a:pt x="101" y="8"/>
                      <a:pt x="103" y="8"/>
                    </a:cubicBezTo>
                    <a:cubicBezTo>
                      <a:pt x="105" y="8"/>
                      <a:pt x="107" y="8"/>
                      <a:pt x="109" y="7"/>
                    </a:cubicBezTo>
                    <a:cubicBezTo>
                      <a:pt x="109" y="7"/>
                      <a:pt x="109" y="6"/>
                      <a:pt x="109" y="5"/>
                    </a:cubicBezTo>
                    <a:cubicBezTo>
                      <a:pt x="109" y="3"/>
                      <a:pt x="93" y="6"/>
                      <a:pt x="90" y="7"/>
                    </a:cubicBezTo>
                    <a:cubicBezTo>
                      <a:pt x="88" y="7"/>
                      <a:pt x="80" y="9"/>
                      <a:pt x="77" y="7"/>
                    </a:cubicBezTo>
                    <a:cubicBezTo>
                      <a:pt x="75" y="6"/>
                      <a:pt x="58" y="7"/>
                      <a:pt x="58" y="7"/>
                    </a:cubicBezTo>
                    <a:cubicBezTo>
                      <a:pt x="55" y="4"/>
                      <a:pt x="55" y="4"/>
                      <a:pt x="55" y="4"/>
                    </a:cubicBezTo>
                    <a:cubicBezTo>
                      <a:pt x="26" y="4"/>
                      <a:pt x="26" y="4"/>
                      <a:pt x="26" y="4"/>
                    </a:cubicBezTo>
                    <a:cubicBezTo>
                      <a:pt x="23" y="4"/>
                      <a:pt x="20" y="4"/>
                      <a:pt x="18" y="2"/>
                    </a:cubicBezTo>
                    <a:cubicBezTo>
                      <a:pt x="15" y="1"/>
                      <a:pt x="13" y="1"/>
                      <a:pt x="10" y="2"/>
                    </a:cubicBezTo>
                    <a:cubicBezTo>
                      <a:pt x="7" y="3"/>
                      <a:pt x="8" y="0"/>
                      <a:pt x="6" y="0"/>
                    </a:cubicBezTo>
                    <a:cubicBezTo>
                      <a:pt x="4" y="0"/>
                      <a:pt x="3" y="2"/>
                      <a:pt x="3" y="2"/>
                    </a:cubicBezTo>
                    <a:cubicBezTo>
                      <a:pt x="0" y="3"/>
                      <a:pt x="0" y="3"/>
                      <a:pt x="0" y="3"/>
                    </a:cubicBezTo>
                    <a:cubicBezTo>
                      <a:pt x="0" y="6"/>
                      <a:pt x="2" y="10"/>
                      <a:pt x="5" y="14"/>
                    </a:cubicBezTo>
                    <a:cubicBezTo>
                      <a:pt x="8" y="18"/>
                      <a:pt x="12" y="26"/>
                      <a:pt x="13" y="32"/>
                    </a:cubicBezTo>
                    <a:cubicBezTo>
                      <a:pt x="15" y="38"/>
                      <a:pt x="21" y="45"/>
                      <a:pt x="22" y="50"/>
                    </a:cubicBezTo>
                    <a:cubicBezTo>
                      <a:pt x="24" y="54"/>
                      <a:pt x="21" y="61"/>
                      <a:pt x="23" y="64"/>
                    </a:cubicBezTo>
                    <a:cubicBezTo>
                      <a:pt x="24" y="67"/>
                      <a:pt x="25" y="72"/>
                      <a:pt x="26" y="78"/>
                    </a:cubicBezTo>
                    <a:cubicBezTo>
                      <a:pt x="26" y="83"/>
                      <a:pt x="27" y="94"/>
                      <a:pt x="31" y="98"/>
                    </a:cubicBezTo>
                    <a:cubicBezTo>
                      <a:pt x="33" y="100"/>
                      <a:pt x="35" y="103"/>
                      <a:pt x="37" y="105"/>
                    </a:cubicBezTo>
                    <a:cubicBezTo>
                      <a:pt x="39" y="105"/>
                      <a:pt x="40" y="106"/>
                      <a:pt x="40" y="10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2" name="Freeform 7">
                <a:extLst>
                  <a:ext uri="{FF2B5EF4-FFF2-40B4-BE49-F238E27FC236}">
                    <a16:creationId xmlns:a16="http://schemas.microsoft.com/office/drawing/2014/main" id="{384BEFFB-9C6A-CC05-FE14-39D0E7337206}"/>
                  </a:ext>
                </a:extLst>
              </p:cNvPr>
              <p:cNvSpPr>
                <a:spLocks/>
              </p:cNvSpPr>
              <p:nvPr/>
            </p:nvSpPr>
            <p:spPr bwMode="auto">
              <a:xfrm>
                <a:off x="2638" y="3281"/>
                <a:ext cx="104" cy="90"/>
              </a:xfrm>
              <a:custGeom>
                <a:avLst/>
                <a:gdLst>
                  <a:gd name="T0" fmla="*/ 46 w 69"/>
                  <a:gd name="T1" fmla="*/ 3 h 60"/>
                  <a:gd name="T2" fmla="*/ 44 w 69"/>
                  <a:gd name="T3" fmla="*/ 0 h 60"/>
                  <a:gd name="T4" fmla="*/ 37 w 69"/>
                  <a:gd name="T5" fmla="*/ 0 h 60"/>
                  <a:gd name="T6" fmla="*/ 32 w 69"/>
                  <a:gd name="T7" fmla="*/ 5 h 60"/>
                  <a:gd name="T8" fmla="*/ 24 w 69"/>
                  <a:gd name="T9" fmla="*/ 11 h 60"/>
                  <a:gd name="T10" fmla="*/ 15 w 69"/>
                  <a:gd name="T11" fmla="*/ 20 h 60"/>
                  <a:gd name="T12" fmla="*/ 5 w 69"/>
                  <a:gd name="T13" fmla="*/ 19 h 60"/>
                  <a:gd name="T14" fmla="*/ 0 w 69"/>
                  <a:gd name="T15" fmla="*/ 19 h 60"/>
                  <a:gd name="T16" fmla="*/ 5 w 69"/>
                  <a:gd name="T17" fmla="*/ 24 h 60"/>
                  <a:gd name="T18" fmla="*/ 10 w 69"/>
                  <a:gd name="T19" fmla="*/ 34 h 60"/>
                  <a:gd name="T20" fmla="*/ 18 w 69"/>
                  <a:gd name="T21" fmla="*/ 40 h 60"/>
                  <a:gd name="T22" fmla="*/ 22 w 69"/>
                  <a:gd name="T23" fmla="*/ 47 h 60"/>
                  <a:gd name="T24" fmla="*/ 28 w 69"/>
                  <a:gd name="T25" fmla="*/ 53 h 60"/>
                  <a:gd name="T26" fmla="*/ 34 w 69"/>
                  <a:gd name="T27" fmla="*/ 57 h 60"/>
                  <a:gd name="T28" fmla="*/ 42 w 69"/>
                  <a:gd name="T29" fmla="*/ 58 h 60"/>
                  <a:gd name="T30" fmla="*/ 52 w 69"/>
                  <a:gd name="T31" fmla="*/ 60 h 60"/>
                  <a:gd name="T32" fmla="*/ 61 w 69"/>
                  <a:gd name="T33" fmla="*/ 51 h 60"/>
                  <a:gd name="T34" fmla="*/ 63 w 69"/>
                  <a:gd name="T35" fmla="*/ 43 h 60"/>
                  <a:gd name="T36" fmla="*/ 67 w 69"/>
                  <a:gd name="T37" fmla="*/ 36 h 60"/>
                  <a:gd name="T38" fmla="*/ 65 w 69"/>
                  <a:gd name="T39" fmla="*/ 30 h 60"/>
                  <a:gd name="T40" fmla="*/ 67 w 69"/>
                  <a:gd name="T41" fmla="*/ 22 h 60"/>
                  <a:gd name="T42" fmla="*/ 67 w 69"/>
                  <a:gd name="T43" fmla="*/ 9 h 60"/>
                  <a:gd name="T44" fmla="*/ 57 w 69"/>
                  <a:gd name="T45" fmla="*/ 6 h 60"/>
                  <a:gd name="T46" fmla="*/ 46 w 69"/>
                  <a:gd name="T4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60">
                    <a:moveTo>
                      <a:pt x="46" y="3"/>
                    </a:moveTo>
                    <a:cubicBezTo>
                      <a:pt x="44" y="0"/>
                      <a:pt x="44" y="0"/>
                      <a:pt x="44" y="0"/>
                    </a:cubicBezTo>
                    <a:cubicBezTo>
                      <a:pt x="37" y="0"/>
                      <a:pt x="37" y="0"/>
                      <a:pt x="37" y="0"/>
                    </a:cubicBezTo>
                    <a:cubicBezTo>
                      <a:pt x="32" y="2"/>
                      <a:pt x="32" y="3"/>
                      <a:pt x="32" y="5"/>
                    </a:cubicBezTo>
                    <a:cubicBezTo>
                      <a:pt x="32" y="6"/>
                      <a:pt x="28" y="10"/>
                      <a:pt x="24" y="11"/>
                    </a:cubicBezTo>
                    <a:cubicBezTo>
                      <a:pt x="21" y="12"/>
                      <a:pt x="18" y="19"/>
                      <a:pt x="15" y="20"/>
                    </a:cubicBezTo>
                    <a:cubicBezTo>
                      <a:pt x="13" y="21"/>
                      <a:pt x="7" y="19"/>
                      <a:pt x="5" y="19"/>
                    </a:cubicBezTo>
                    <a:cubicBezTo>
                      <a:pt x="4" y="19"/>
                      <a:pt x="2" y="19"/>
                      <a:pt x="0" y="19"/>
                    </a:cubicBezTo>
                    <a:cubicBezTo>
                      <a:pt x="1" y="22"/>
                      <a:pt x="4" y="24"/>
                      <a:pt x="5" y="24"/>
                    </a:cubicBezTo>
                    <a:cubicBezTo>
                      <a:pt x="6" y="24"/>
                      <a:pt x="7" y="33"/>
                      <a:pt x="10" y="34"/>
                    </a:cubicBezTo>
                    <a:cubicBezTo>
                      <a:pt x="13" y="36"/>
                      <a:pt x="18" y="39"/>
                      <a:pt x="18" y="40"/>
                    </a:cubicBezTo>
                    <a:cubicBezTo>
                      <a:pt x="18" y="42"/>
                      <a:pt x="22" y="44"/>
                      <a:pt x="22" y="47"/>
                    </a:cubicBezTo>
                    <a:cubicBezTo>
                      <a:pt x="22" y="49"/>
                      <a:pt x="25" y="53"/>
                      <a:pt x="28" y="53"/>
                    </a:cubicBezTo>
                    <a:cubicBezTo>
                      <a:pt x="33" y="53"/>
                      <a:pt x="34" y="55"/>
                      <a:pt x="34" y="57"/>
                    </a:cubicBezTo>
                    <a:cubicBezTo>
                      <a:pt x="34" y="58"/>
                      <a:pt x="41" y="57"/>
                      <a:pt x="42" y="58"/>
                    </a:cubicBezTo>
                    <a:cubicBezTo>
                      <a:pt x="43" y="59"/>
                      <a:pt x="50" y="59"/>
                      <a:pt x="52" y="60"/>
                    </a:cubicBezTo>
                    <a:cubicBezTo>
                      <a:pt x="55" y="57"/>
                      <a:pt x="59" y="53"/>
                      <a:pt x="61" y="51"/>
                    </a:cubicBezTo>
                    <a:cubicBezTo>
                      <a:pt x="63" y="48"/>
                      <a:pt x="61" y="44"/>
                      <a:pt x="63" y="43"/>
                    </a:cubicBezTo>
                    <a:cubicBezTo>
                      <a:pt x="65" y="42"/>
                      <a:pt x="69" y="37"/>
                      <a:pt x="67" y="36"/>
                    </a:cubicBezTo>
                    <a:cubicBezTo>
                      <a:pt x="66" y="36"/>
                      <a:pt x="67" y="32"/>
                      <a:pt x="65" y="30"/>
                    </a:cubicBezTo>
                    <a:cubicBezTo>
                      <a:pt x="62" y="28"/>
                      <a:pt x="67" y="26"/>
                      <a:pt x="67" y="22"/>
                    </a:cubicBezTo>
                    <a:cubicBezTo>
                      <a:pt x="67" y="18"/>
                      <a:pt x="68" y="10"/>
                      <a:pt x="67" y="9"/>
                    </a:cubicBezTo>
                    <a:cubicBezTo>
                      <a:pt x="65" y="8"/>
                      <a:pt x="60" y="8"/>
                      <a:pt x="57" y="6"/>
                    </a:cubicBezTo>
                    <a:cubicBezTo>
                      <a:pt x="53" y="3"/>
                      <a:pt x="46" y="3"/>
                      <a:pt x="46" y="3"/>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3" name="Freeform 8">
                <a:extLst>
                  <a:ext uri="{FF2B5EF4-FFF2-40B4-BE49-F238E27FC236}">
                    <a16:creationId xmlns:a16="http://schemas.microsoft.com/office/drawing/2014/main" id="{75E9D459-AFE6-C830-F656-4984EF55D243}"/>
                  </a:ext>
                </a:extLst>
              </p:cNvPr>
              <p:cNvSpPr>
                <a:spLocks/>
              </p:cNvSpPr>
              <p:nvPr/>
            </p:nvSpPr>
            <p:spPr bwMode="auto">
              <a:xfrm>
                <a:off x="2638" y="3281"/>
                <a:ext cx="104" cy="90"/>
              </a:xfrm>
              <a:custGeom>
                <a:avLst/>
                <a:gdLst>
                  <a:gd name="T0" fmla="*/ 46 w 69"/>
                  <a:gd name="T1" fmla="*/ 3 h 60"/>
                  <a:gd name="T2" fmla="*/ 44 w 69"/>
                  <a:gd name="T3" fmla="*/ 0 h 60"/>
                  <a:gd name="T4" fmla="*/ 37 w 69"/>
                  <a:gd name="T5" fmla="*/ 0 h 60"/>
                  <a:gd name="T6" fmla="*/ 32 w 69"/>
                  <a:gd name="T7" fmla="*/ 5 h 60"/>
                  <a:gd name="T8" fmla="*/ 24 w 69"/>
                  <a:gd name="T9" fmla="*/ 11 h 60"/>
                  <a:gd name="T10" fmla="*/ 15 w 69"/>
                  <a:gd name="T11" fmla="*/ 20 h 60"/>
                  <a:gd name="T12" fmla="*/ 5 w 69"/>
                  <a:gd name="T13" fmla="*/ 19 h 60"/>
                  <a:gd name="T14" fmla="*/ 0 w 69"/>
                  <a:gd name="T15" fmla="*/ 19 h 60"/>
                  <a:gd name="T16" fmla="*/ 5 w 69"/>
                  <a:gd name="T17" fmla="*/ 24 h 60"/>
                  <a:gd name="T18" fmla="*/ 10 w 69"/>
                  <a:gd name="T19" fmla="*/ 34 h 60"/>
                  <a:gd name="T20" fmla="*/ 18 w 69"/>
                  <a:gd name="T21" fmla="*/ 40 h 60"/>
                  <a:gd name="T22" fmla="*/ 22 w 69"/>
                  <a:gd name="T23" fmla="*/ 47 h 60"/>
                  <a:gd name="T24" fmla="*/ 28 w 69"/>
                  <a:gd name="T25" fmla="*/ 53 h 60"/>
                  <a:gd name="T26" fmla="*/ 34 w 69"/>
                  <a:gd name="T27" fmla="*/ 57 h 60"/>
                  <a:gd name="T28" fmla="*/ 42 w 69"/>
                  <a:gd name="T29" fmla="*/ 58 h 60"/>
                  <a:gd name="T30" fmla="*/ 52 w 69"/>
                  <a:gd name="T31" fmla="*/ 60 h 60"/>
                  <a:gd name="T32" fmla="*/ 61 w 69"/>
                  <a:gd name="T33" fmla="*/ 51 h 60"/>
                  <a:gd name="T34" fmla="*/ 63 w 69"/>
                  <a:gd name="T35" fmla="*/ 43 h 60"/>
                  <a:gd name="T36" fmla="*/ 67 w 69"/>
                  <a:gd name="T37" fmla="*/ 36 h 60"/>
                  <a:gd name="T38" fmla="*/ 65 w 69"/>
                  <a:gd name="T39" fmla="*/ 30 h 60"/>
                  <a:gd name="T40" fmla="*/ 67 w 69"/>
                  <a:gd name="T41" fmla="*/ 22 h 60"/>
                  <a:gd name="T42" fmla="*/ 67 w 69"/>
                  <a:gd name="T43" fmla="*/ 9 h 60"/>
                  <a:gd name="T44" fmla="*/ 57 w 69"/>
                  <a:gd name="T45" fmla="*/ 6 h 60"/>
                  <a:gd name="T46" fmla="*/ 46 w 69"/>
                  <a:gd name="T4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60">
                    <a:moveTo>
                      <a:pt x="46" y="3"/>
                    </a:moveTo>
                    <a:cubicBezTo>
                      <a:pt x="44" y="0"/>
                      <a:pt x="44" y="0"/>
                      <a:pt x="44" y="0"/>
                    </a:cubicBezTo>
                    <a:cubicBezTo>
                      <a:pt x="37" y="0"/>
                      <a:pt x="37" y="0"/>
                      <a:pt x="37" y="0"/>
                    </a:cubicBezTo>
                    <a:cubicBezTo>
                      <a:pt x="32" y="2"/>
                      <a:pt x="32" y="3"/>
                      <a:pt x="32" y="5"/>
                    </a:cubicBezTo>
                    <a:cubicBezTo>
                      <a:pt x="32" y="6"/>
                      <a:pt x="28" y="10"/>
                      <a:pt x="24" y="11"/>
                    </a:cubicBezTo>
                    <a:cubicBezTo>
                      <a:pt x="21" y="12"/>
                      <a:pt x="18" y="19"/>
                      <a:pt x="15" y="20"/>
                    </a:cubicBezTo>
                    <a:cubicBezTo>
                      <a:pt x="13" y="21"/>
                      <a:pt x="7" y="19"/>
                      <a:pt x="5" y="19"/>
                    </a:cubicBezTo>
                    <a:cubicBezTo>
                      <a:pt x="4" y="19"/>
                      <a:pt x="2" y="19"/>
                      <a:pt x="0" y="19"/>
                    </a:cubicBezTo>
                    <a:cubicBezTo>
                      <a:pt x="1" y="22"/>
                      <a:pt x="4" y="24"/>
                      <a:pt x="5" y="24"/>
                    </a:cubicBezTo>
                    <a:cubicBezTo>
                      <a:pt x="6" y="24"/>
                      <a:pt x="7" y="33"/>
                      <a:pt x="10" y="34"/>
                    </a:cubicBezTo>
                    <a:cubicBezTo>
                      <a:pt x="13" y="36"/>
                      <a:pt x="18" y="39"/>
                      <a:pt x="18" y="40"/>
                    </a:cubicBezTo>
                    <a:cubicBezTo>
                      <a:pt x="18" y="42"/>
                      <a:pt x="22" y="44"/>
                      <a:pt x="22" y="47"/>
                    </a:cubicBezTo>
                    <a:cubicBezTo>
                      <a:pt x="22" y="49"/>
                      <a:pt x="25" y="53"/>
                      <a:pt x="28" y="53"/>
                    </a:cubicBezTo>
                    <a:cubicBezTo>
                      <a:pt x="33" y="53"/>
                      <a:pt x="34" y="55"/>
                      <a:pt x="34" y="57"/>
                    </a:cubicBezTo>
                    <a:cubicBezTo>
                      <a:pt x="34" y="58"/>
                      <a:pt x="41" y="57"/>
                      <a:pt x="42" y="58"/>
                    </a:cubicBezTo>
                    <a:cubicBezTo>
                      <a:pt x="43" y="59"/>
                      <a:pt x="50" y="59"/>
                      <a:pt x="52" y="60"/>
                    </a:cubicBezTo>
                    <a:cubicBezTo>
                      <a:pt x="55" y="57"/>
                      <a:pt x="59" y="53"/>
                      <a:pt x="61" y="51"/>
                    </a:cubicBezTo>
                    <a:cubicBezTo>
                      <a:pt x="63" y="48"/>
                      <a:pt x="61" y="44"/>
                      <a:pt x="63" y="43"/>
                    </a:cubicBezTo>
                    <a:cubicBezTo>
                      <a:pt x="65" y="42"/>
                      <a:pt x="69" y="37"/>
                      <a:pt x="67" y="36"/>
                    </a:cubicBezTo>
                    <a:cubicBezTo>
                      <a:pt x="66" y="36"/>
                      <a:pt x="67" y="32"/>
                      <a:pt x="65" y="30"/>
                    </a:cubicBezTo>
                    <a:cubicBezTo>
                      <a:pt x="62" y="28"/>
                      <a:pt x="67" y="26"/>
                      <a:pt x="67" y="22"/>
                    </a:cubicBezTo>
                    <a:cubicBezTo>
                      <a:pt x="67" y="18"/>
                      <a:pt x="68" y="10"/>
                      <a:pt x="67" y="9"/>
                    </a:cubicBezTo>
                    <a:cubicBezTo>
                      <a:pt x="65" y="8"/>
                      <a:pt x="60" y="8"/>
                      <a:pt x="57" y="6"/>
                    </a:cubicBezTo>
                    <a:cubicBezTo>
                      <a:pt x="53" y="3"/>
                      <a:pt x="46" y="3"/>
                      <a:pt x="46" y="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 name="Freeform 9">
                <a:extLst>
                  <a:ext uri="{FF2B5EF4-FFF2-40B4-BE49-F238E27FC236}">
                    <a16:creationId xmlns:a16="http://schemas.microsoft.com/office/drawing/2014/main" id="{8C90AF57-86E8-E1E3-8EE1-4E707A4FD2A7}"/>
                  </a:ext>
                </a:extLst>
              </p:cNvPr>
              <p:cNvSpPr>
                <a:spLocks/>
              </p:cNvSpPr>
              <p:nvPr/>
            </p:nvSpPr>
            <p:spPr bwMode="auto">
              <a:xfrm>
                <a:off x="2574" y="3309"/>
                <a:ext cx="115" cy="125"/>
              </a:xfrm>
              <a:custGeom>
                <a:avLst/>
                <a:gdLst>
                  <a:gd name="T0" fmla="*/ 71 w 77"/>
                  <a:gd name="T1" fmla="*/ 34 h 83"/>
                  <a:gd name="T2" fmla="*/ 65 w 77"/>
                  <a:gd name="T3" fmla="*/ 28 h 83"/>
                  <a:gd name="T4" fmla="*/ 61 w 77"/>
                  <a:gd name="T5" fmla="*/ 21 h 83"/>
                  <a:gd name="T6" fmla="*/ 53 w 77"/>
                  <a:gd name="T7" fmla="*/ 15 h 83"/>
                  <a:gd name="T8" fmla="*/ 48 w 77"/>
                  <a:gd name="T9" fmla="*/ 5 h 83"/>
                  <a:gd name="T10" fmla="*/ 43 w 77"/>
                  <a:gd name="T11" fmla="*/ 0 h 83"/>
                  <a:gd name="T12" fmla="*/ 37 w 77"/>
                  <a:gd name="T13" fmla="*/ 1 h 83"/>
                  <a:gd name="T14" fmla="*/ 31 w 77"/>
                  <a:gd name="T15" fmla="*/ 5 h 83"/>
                  <a:gd name="T16" fmla="*/ 27 w 77"/>
                  <a:gd name="T17" fmla="*/ 2 h 83"/>
                  <a:gd name="T18" fmla="*/ 17 w 77"/>
                  <a:gd name="T19" fmla="*/ 5 h 83"/>
                  <a:gd name="T20" fmla="*/ 9 w 77"/>
                  <a:gd name="T21" fmla="*/ 6 h 83"/>
                  <a:gd name="T22" fmla="*/ 9 w 77"/>
                  <a:gd name="T23" fmla="*/ 35 h 83"/>
                  <a:gd name="T24" fmla="*/ 0 w 77"/>
                  <a:gd name="T25" fmla="*/ 38 h 83"/>
                  <a:gd name="T26" fmla="*/ 0 w 77"/>
                  <a:gd name="T27" fmla="*/ 64 h 83"/>
                  <a:gd name="T28" fmla="*/ 4 w 77"/>
                  <a:gd name="T29" fmla="*/ 66 h 83"/>
                  <a:gd name="T30" fmla="*/ 7 w 77"/>
                  <a:gd name="T31" fmla="*/ 76 h 83"/>
                  <a:gd name="T32" fmla="*/ 5 w 77"/>
                  <a:gd name="T33" fmla="*/ 78 h 83"/>
                  <a:gd name="T34" fmla="*/ 7 w 77"/>
                  <a:gd name="T35" fmla="*/ 82 h 83"/>
                  <a:gd name="T36" fmla="*/ 16 w 77"/>
                  <a:gd name="T37" fmla="*/ 81 h 83"/>
                  <a:gd name="T38" fmla="*/ 23 w 77"/>
                  <a:gd name="T39" fmla="*/ 72 h 83"/>
                  <a:gd name="T40" fmla="*/ 29 w 77"/>
                  <a:gd name="T41" fmla="*/ 68 h 83"/>
                  <a:gd name="T42" fmla="*/ 39 w 77"/>
                  <a:gd name="T43" fmla="*/ 71 h 83"/>
                  <a:gd name="T44" fmla="*/ 48 w 77"/>
                  <a:gd name="T45" fmla="*/ 67 h 83"/>
                  <a:gd name="T46" fmla="*/ 51 w 77"/>
                  <a:gd name="T47" fmla="*/ 61 h 83"/>
                  <a:gd name="T48" fmla="*/ 58 w 77"/>
                  <a:gd name="T49" fmla="*/ 56 h 83"/>
                  <a:gd name="T50" fmla="*/ 62 w 77"/>
                  <a:gd name="T51" fmla="*/ 50 h 83"/>
                  <a:gd name="T52" fmla="*/ 69 w 77"/>
                  <a:gd name="T53" fmla="*/ 45 h 83"/>
                  <a:gd name="T54" fmla="*/ 74 w 77"/>
                  <a:gd name="T55" fmla="*/ 42 h 83"/>
                  <a:gd name="T56" fmla="*/ 77 w 77"/>
                  <a:gd name="T57" fmla="*/ 38 h 83"/>
                  <a:gd name="T58" fmla="*/ 77 w 77"/>
                  <a:gd name="T59" fmla="*/ 38 h 83"/>
                  <a:gd name="T60" fmla="*/ 71 w 77"/>
                  <a:gd name="T61" fmla="*/ 3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83">
                    <a:moveTo>
                      <a:pt x="71" y="34"/>
                    </a:moveTo>
                    <a:cubicBezTo>
                      <a:pt x="68" y="34"/>
                      <a:pt x="65" y="30"/>
                      <a:pt x="65" y="28"/>
                    </a:cubicBezTo>
                    <a:cubicBezTo>
                      <a:pt x="65" y="25"/>
                      <a:pt x="61" y="23"/>
                      <a:pt x="61" y="21"/>
                    </a:cubicBezTo>
                    <a:cubicBezTo>
                      <a:pt x="61" y="20"/>
                      <a:pt x="56" y="17"/>
                      <a:pt x="53" y="15"/>
                    </a:cubicBezTo>
                    <a:cubicBezTo>
                      <a:pt x="50" y="14"/>
                      <a:pt x="49" y="5"/>
                      <a:pt x="48" y="5"/>
                    </a:cubicBezTo>
                    <a:cubicBezTo>
                      <a:pt x="47" y="5"/>
                      <a:pt x="44" y="3"/>
                      <a:pt x="43" y="0"/>
                    </a:cubicBezTo>
                    <a:cubicBezTo>
                      <a:pt x="41" y="1"/>
                      <a:pt x="39" y="1"/>
                      <a:pt x="37" y="1"/>
                    </a:cubicBezTo>
                    <a:cubicBezTo>
                      <a:pt x="35" y="1"/>
                      <a:pt x="32" y="4"/>
                      <a:pt x="31" y="5"/>
                    </a:cubicBezTo>
                    <a:cubicBezTo>
                      <a:pt x="30" y="6"/>
                      <a:pt x="28" y="3"/>
                      <a:pt x="27" y="2"/>
                    </a:cubicBezTo>
                    <a:cubicBezTo>
                      <a:pt x="25" y="1"/>
                      <a:pt x="19" y="4"/>
                      <a:pt x="17" y="5"/>
                    </a:cubicBezTo>
                    <a:cubicBezTo>
                      <a:pt x="15" y="5"/>
                      <a:pt x="9" y="6"/>
                      <a:pt x="9" y="6"/>
                    </a:cubicBezTo>
                    <a:cubicBezTo>
                      <a:pt x="9" y="35"/>
                      <a:pt x="9" y="35"/>
                      <a:pt x="9" y="35"/>
                    </a:cubicBezTo>
                    <a:cubicBezTo>
                      <a:pt x="9" y="38"/>
                      <a:pt x="0" y="36"/>
                      <a:pt x="0" y="38"/>
                    </a:cubicBezTo>
                    <a:cubicBezTo>
                      <a:pt x="0" y="64"/>
                      <a:pt x="0" y="64"/>
                      <a:pt x="0" y="64"/>
                    </a:cubicBezTo>
                    <a:cubicBezTo>
                      <a:pt x="2" y="64"/>
                      <a:pt x="4" y="65"/>
                      <a:pt x="4" y="66"/>
                    </a:cubicBezTo>
                    <a:cubicBezTo>
                      <a:pt x="5" y="69"/>
                      <a:pt x="8" y="75"/>
                      <a:pt x="7" y="76"/>
                    </a:cubicBezTo>
                    <a:cubicBezTo>
                      <a:pt x="7" y="78"/>
                      <a:pt x="5" y="77"/>
                      <a:pt x="5" y="78"/>
                    </a:cubicBezTo>
                    <a:cubicBezTo>
                      <a:pt x="5" y="80"/>
                      <a:pt x="4" y="82"/>
                      <a:pt x="7" y="82"/>
                    </a:cubicBezTo>
                    <a:cubicBezTo>
                      <a:pt x="9" y="82"/>
                      <a:pt x="14" y="83"/>
                      <a:pt x="16" y="81"/>
                    </a:cubicBezTo>
                    <a:cubicBezTo>
                      <a:pt x="17" y="79"/>
                      <a:pt x="23" y="75"/>
                      <a:pt x="23" y="72"/>
                    </a:cubicBezTo>
                    <a:cubicBezTo>
                      <a:pt x="24" y="70"/>
                      <a:pt x="25" y="65"/>
                      <a:pt x="29" y="68"/>
                    </a:cubicBezTo>
                    <a:cubicBezTo>
                      <a:pt x="34" y="71"/>
                      <a:pt x="34" y="71"/>
                      <a:pt x="39" y="71"/>
                    </a:cubicBezTo>
                    <a:cubicBezTo>
                      <a:pt x="45" y="71"/>
                      <a:pt x="47" y="71"/>
                      <a:pt x="48" y="67"/>
                    </a:cubicBezTo>
                    <a:cubicBezTo>
                      <a:pt x="49" y="64"/>
                      <a:pt x="48" y="61"/>
                      <a:pt x="51" y="61"/>
                    </a:cubicBezTo>
                    <a:cubicBezTo>
                      <a:pt x="54" y="61"/>
                      <a:pt x="58" y="58"/>
                      <a:pt x="58" y="56"/>
                    </a:cubicBezTo>
                    <a:cubicBezTo>
                      <a:pt x="58" y="53"/>
                      <a:pt x="60" y="50"/>
                      <a:pt x="62" y="50"/>
                    </a:cubicBezTo>
                    <a:cubicBezTo>
                      <a:pt x="64" y="50"/>
                      <a:pt x="68" y="47"/>
                      <a:pt x="69" y="45"/>
                    </a:cubicBezTo>
                    <a:cubicBezTo>
                      <a:pt x="69" y="42"/>
                      <a:pt x="73" y="43"/>
                      <a:pt x="74" y="42"/>
                    </a:cubicBezTo>
                    <a:cubicBezTo>
                      <a:pt x="75" y="41"/>
                      <a:pt x="76" y="39"/>
                      <a:pt x="77" y="38"/>
                    </a:cubicBezTo>
                    <a:cubicBezTo>
                      <a:pt x="77" y="38"/>
                      <a:pt x="77" y="38"/>
                      <a:pt x="77" y="38"/>
                    </a:cubicBezTo>
                    <a:cubicBezTo>
                      <a:pt x="77" y="36"/>
                      <a:pt x="76" y="34"/>
                      <a:pt x="71" y="34"/>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5" name="Freeform 10">
                <a:extLst>
                  <a:ext uri="{FF2B5EF4-FFF2-40B4-BE49-F238E27FC236}">
                    <a16:creationId xmlns:a16="http://schemas.microsoft.com/office/drawing/2014/main" id="{714F4D5A-EB64-709F-6381-1F4D85D42CA1}"/>
                  </a:ext>
                </a:extLst>
              </p:cNvPr>
              <p:cNvSpPr>
                <a:spLocks/>
              </p:cNvSpPr>
              <p:nvPr/>
            </p:nvSpPr>
            <p:spPr bwMode="auto">
              <a:xfrm>
                <a:off x="2574" y="3309"/>
                <a:ext cx="115" cy="125"/>
              </a:xfrm>
              <a:custGeom>
                <a:avLst/>
                <a:gdLst>
                  <a:gd name="T0" fmla="*/ 71 w 77"/>
                  <a:gd name="T1" fmla="*/ 34 h 83"/>
                  <a:gd name="T2" fmla="*/ 65 w 77"/>
                  <a:gd name="T3" fmla="*/ 28 h 83"/>
                  <a:gd name="T4" fmla="*/ 61 w 77"/>
                  <a:gd name="T5" fmla="*/ 21 h 83"/>
                  <a:gd name="T6" fmla="*/ 53 w 77"/>
                  <a:gd name="T7" fmla="*/ 15 h 83"/>
                  <a:gd name="T8" fmla="*/ 48 w 77"/>
                  <a:gd name="T9" fmla="*/ 5 h 83"/>
                  <a:gd name="T10" fmla="*/ 43 w 77"/>
                  <a:gd name="T11" fmla="*/ 0 h 83"/>
                  <a:gd name="T12" fmla="*/ 37 w 77"/>
                  <a:gd name="T13" fmla="*/ 1 h 83"/>
                  <a:gd name="T14" fmla="*/ 31 w 77"/>
                  <a:gd name="T15" fmla="*/ 5 h 83"/>
                  <a:gd name="T16" fmla="*/ 27 w 77"/>
                  <a:gd name="T17" fmla="*/ 2 h 83"/>
                  <a:gd name="T18" fmla="*/ 17 w 77"/>
                  <a:gd name="T19" fmla="*/ 5 h 83"/>
                  <a:gd name="T20" fmla="*/ 9 w 77"/>
                  <a:gd name="T21" fmla="*/ 6 h 83"/>
                  <a:gd name="T22" fmla="*/ 9 w 77"/>
                  <a:gd name="T23" fmla="*/ 35 h 83"/>
                  <a:gd name="T24" fmla="*/ 0 w 77"/>
                  <a:gd name="T25" fmla="*/ 38 h 83"/>
                  <a:gd name="T26" fmla="*/ 0 w 77"/>
                  <a:gd name="T27" fmla="*/ 64 h 83"/>
                  <a:gd name="T28" fmla="*/ 4 w 77"/>
                  <a:gd name="T29" fmla="*/ 66 h 83"/>
                  <a:gd name="T30" fmla="*/ 7 w 77"/>
                  <a:gd name="T31" fmla="*/ 76 h 83"/>
                  <a:gd name="T32" fmla="*/ 5 w 77"/>
                  <a:gd name="T33" fmla="*/ 78 h 83"/>
                  <a:gd name="T34" fmla="*/ 7 w 77"/>
                  <a:gd name="T35" fmla="*/ 82 h 83"/>
                  <a:gd name="T36" fmla="*/ 16 w 77"/>
                  <a:gd name="T37" fmla="*/ 81 h 83"/>
                  <a:gd name="T38" fmla="*/ 23 w 77"/>
                  <a:gd name="T39" fmla="*/ 72 h 83"/>
                  <a:gd name="T40" fmla="*/ 29 w 77"/>
                  <a:gd name="T41" fmla="*/ 68 h 83"/>
                  <a:gd name="T42" fmla="*/ 39 w 77"/>
                  <a:gd name="T43" fmla="*/ 71 h 83"/>
                  <a:gd name="T44" fmla="*/ 48 w 77"/>
                  <a:gd name="T45" fmla="*/ 67 h 83"/>
                  <a:gd name="T46" fmla="*/ 51 w 77"/>
                  <a:gd name="T47" fmla="*/ 61 h 83"/>
                  <a:gd name="T48" fmla="*/ 58 w 77"/>
                  <a:gd name="T49" fmla="*/ 56 h 83"/>
                  <a:gd name="T50" fmla="*/ 62 w 77"/>
                  <a:gd name="T51" fmla="*/ 50 h 83"/>
                  <a:gd name="T52" fmla="*/ 69 w 77"/>
                  <a:gd name="T53" fmla="*/ 45 h 83"/>
                  <a:gd name="T54" fmla="*/ 74 w 77"/>
                  <a:gd name="T55" fmla="*/ 42 h 83"/>
                  <a:gd name="T56" fmla="*/ 77 w 77"/>
                  <a:gd name="T57" fmla="*/ 38 h 83"/>
                  <a:gd name="T58" fmla="*/ 77 w 77"/>
                  <a:gd name="T59" fmla="*/ 38 h 83"/>
                  <a:gd name="T60" fmla="*/ 71 w 77"/>
                  <a:gd name="T61" fmla="*/ 3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83">
                    <a:moveTo>
                      <a:pt x="71" y="34"/>
                    </a:moveTo>
                    <a:cubicBezTo>
                      <a:pt x="68" y="34"/>
                      <a:pt x="65" y="30"/>
                      <a:pt x="65" y="28"/>
                    </a:cubicBezTo>
                    <a:cubicBezTo>
                      <a:pt x="65" y="25"/>
                      <a:pt x="61" y="23"/>
                      <a:pt x="61" y="21"/>
                    </a:cubicBezTo>
                    <a:cubicBezTo>
                      <a:pt x="61" y="20"/>
                      <a:pt x="56" y="17"/>
                      <a:pt x="53" y="15"/>
                    </a:cubicBezTo>
                    <a:cubicBezTo>
                      <a:pt x="50" y="14"/>
                      <a:pt x="49" y="5"/>
                      <a:pt x="48" y="5"/>
                    </a:cubicBezTo>
                    <a:cubicBezTo>
                      <a:pt x="47" y="5"/>
                      <a:pt x="44" y="3"/>
                      <a:pt x="43" y="0"/>
                    </a:cubicBezTo>
                    <a:cubicBezTo>
                      <a:pt x="41" y="1"/>
                      <a:pt x="39" y="1"/>
                      <a:pt x="37" y="1"/>
                    </a:cubicBezTo>
                    <a:cubicBezTo>
                      <a:pt x="35" y="1"/>
                      <a:pt x="32" y="4"/>
                      <a:pt x="31" y="5"/>
                    </a:cubicBezTo>
                    <a:cubicBezTo>
                      <a:pt x="30" y="6"/>
                      <a:pt x="28" y="3"/>
                      <a:pt x="27" y="2"/>
                    </a:cubicBezTo>
                    <a:cubicBezTo>
                      <a:pt x="25" y="1"/>
                      <a:pt x="19" y="4"/>
                      <a:pt x="17" y="5"/>
                    </a:cubicBezTo>
                    <a:cubicBezTo>
                      <a:pt x="15" y="5"/>
                      <a:pt x="9" y="6"/>
                      <a:pt x="9" y="6"/>
                    </a:cubicBezTo>
                    <a:cubicBezTo>
                      <a:pt x="9" y="35"/>
                      <a:pt x="9" y="35"/>
                      <a:pt x="9" y="35"/>
                    </a:cubicBezTo>
                    <a:cubicBezTo>
                      <a:pt x="9" y="38"/>
                      <a:pt x="0" y="36"/>
                      <a:pt x="0" y="38"/>
                    </a:cubicBezTo>
                    <a:cubicBezTo>
                      <a:pt x="0" y="64"/>
                      <a:pt x="0" y="64"/>
                      <a:pt x="0" y="64"/>
                    </a:cubicBezTo>
                    <a:cubicBezTo>
                      <a:pt x="2" y="64"/>
                      <a:pt x="4" y="65"/>
                      <a:pt x="4" y="66"/>
                    </a:cubicBezTo>
                    <a:cubicBezTo>
                      <a:pt x="5" y="69"/>
                      <a:pt x="8" y="75"/>
                      <a:pt x="7" y="76"/>
                    </a:cubicBezTo>
                    <a:cubicBezTo>
                      <a:pt x="7" y="78"/>
                      <a:pt x="5" y="77"/>
                      <a:pt x="5" y="78"/>
                    </a:cubicBezTo>
                    <a:cubicBezTo>
                      <a:pt x="5" y="80"/>
                      <a:pt x="4" y="82"/>
                      <a:pt x="7" y="82"/>
                    </a:cubicBezTo>
                    <a:cubicBezTo>
                      <a:pt x="9" y="82"/>
                      <a:pt x="14" y="83"/>
                      <a:pt x="16" y="81"/>
                    </a:cubicBezTo>
                    <a:cubicBezTo>
                      <a:pt x="17" y="79"/>
                      <a:pt x="23" y="75"/>
                      <a:pt x="23" y="72"/>
                    </a:cubicBezTo>
                    <a:cubicBezTo>
                      <a:pt x="24" y="70"/>
                      <a:pt x="25" y="65"/>
                      <a:pt x="29" y="68"/>
                    </a:cubicBezTo>
                    <a:cubicBezTo>
                      <a:pt x="34" y="71"/>
                      <a:pt x="34" y="71"/>
                      <a:pt x="39" y="71"/>
                    </a:cubicBezTo>
                    <a:cubicBezTo>
                      <a:pt x="45" y="71"/>
                      <a:pt x="47" y="71"/>
                      <a:pt x="48" y="67"/>
                    </a:cubicBezTo>
                    <a:cubicBezTo>
                      <a:pt x="49" y="64"/>
                      <a:pt x="48" y="61"/>
                      <a:pt x="51" y="61"/>
                    </a:cubicBezTo>
                    <a:cubicBezTo>
                      <a:pt x="54" y="61"/>
                      <a:pt x="58" y="58"/>
                      <a:pt x="58" y="56"/>
                    </a:cubicBezTo>
                    <a:cubicBezTo>
                      <a:pt x="58" y="53"/>
                      <a:pt x="60" y="50"/>
                      <a:pt x="62" y="50"/>
                    </a:cubicBezTo>
                    <a:cubicBezTo>
                      <a:pt x="64" y="50"/>
                      <a:pt x="68" y="47"/>
                      <a:pt x="69" y="45"/>
                    </a:cubicBezTo>
                    <a:cubicBezTo>
                      <a:pt x="69" y="42"/>
                      <a:pt x="73" y="43"/>
                      <a:pt x="74" y="42"/>
                    </a:cubicBezTo>
                    <a:cubicBezTo>
                      <a:pt x="75" y="41"/>
                      <a:pt x="76" y="39"/>
                      <a:pt x="77" y="38"/>
                    </a:cubicBezTo>
                    <a:cubicBezTo>
                      <a:pt x="77" y="38"/>
                      <a:pt x="77" y="38"/>
                      <a:pt x="77" y="38"/>
                    </a:cubicBezTo>
                    <a:cubicBezTo>
                      <a:pt x="77" y="36"/>
                      <a:pt x="76" y="34"/>
                      <a:pt x="71" y="3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Freeform 11">
                <a:extLst>
                  <a:ext uri="{FF2B5EF4-FFF2-40B4-BE49-F238E27FC236}">
                    <a16:creationId xmlns:a16="http://schemas.microsoft.com/office/drawing/2014/main" id="{6E49F295-7F2C-5055-E3D3-AD28CB01C0A9}"/>
                  </a:ext>
                </a:extLst>
              </p:cNvPr>
              <p:cNvSpPr>
                <a:spLocks/>
              </p:cNvSpPr>
              <p:nvPr/>
            </p:nvSpPr>
            <p:spPr bwMode="auto">
              <a:xfrm>
                <a:off x="2710" y="3417"/>
                <a:ext cx="17" cy="21"/>
              </a:xfrm>
              <a:custGeom>
                <a:avLst/>
                <a:gdLst>
                  <a:gd name="T0" fmla="*/ 5 w 11"/>
                  <a:gd name="T1" fmla="*/ 0 h 14"/>
                  <a:gd name="T2" fmla="*/ 0 w 11"/>
                  <a:gd name="T3" fmla="*/ 6 h 14"/>
                  <a:gd name="T4" fmla="*/ 5 w 11"/>
                  <a:gd name="T5" fmla="*/ 14 h 14"/>
                  <a:gd name="T6" fmla="*/ 10 w 11"/>
                  <a:gd name="T7" fmla="*/ 12 h 14"/>
                  <a:gd name="T8" fmla="*/ 11 w 11"/>
                  <a:gd name="T9" fmla="*/ 10 h 14"/>
                  <a:gd name="T10" fmla="*/ 10 w 11"/>
                  <a:gd name="T11" fmla="*/ 2 h 14"/>
                  <a:gd name="T12" fmla="*/ 5 w 1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1" h="14">
                    <a:moveTo>
                      <a:pt x="5" y="0"/>
                    </a:moveTo>
                    <a:cubicBezTo>
                      <a:pt x="3" y="0"/>
                      <a:pt x="0" y="5"/>
                      <a:pt x="0" y="6"/>
                    </a:cubicBezTo>
                    <a:cubicBezTo>
                      <a:pt x="0" y="7"/>
                      <a:pt x="2" y="14"/>
                      <a:pt x="5" y="14"/>
                    </a:cubicBezTo>
                    <a:cubicBezTo>
                      <a:pt x="8" y="14"/>
                      <a:pt x="9" y="14"/>
                      <a:pt x="10" y="12"/>
                    </a:cubicBezTo>
                    <a:cubicBezTo>
                      <a:pt x="10" y="11"/>
                      <a:pt x="10" y="10"/>
                      <a:pt x="11" y="10"/>
                    </a:cubicBezTo>
                    <a:cubicBezTo>
                      <a:pt x="11" y="8"/>
                      <a:pt x="10" y="5"/>
                      <a:pt x="10" y="2"/>
                    </a:cubicBezTo>
                    <a:cubicBezTo>
                      <a:pt x="9" y="1"/>
                      <a:pt x="7" y="0"/>
                      <a:pt x="5" y="0"/>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7" name="Freeform 12">
                <a:extLst>
                  <a:ext uri="{FF2B5EF4-FFF2-40B4-BE49-F238E27FC236}">
                    <a16:creationId xmlns:a16="http://schemas.microsoft.com/office/drawing/2014/main" id="{3FA253BC-25C4-51D5-7BF8-D5057806589D}"/>
                  </a:ext>
                </a:extLst>
              </p:cNvPr>
              <p:cNvSpPr>
                <a:spLocks/>
              </p:cNvSpPr>
              <p:nvPr/>
            </p:nvSpPr>
            <p:spPr bwMode="auto">
              <a:xfrm>
                <a:off x="2664" y="3453"/>
                <a:ext cx="28" cy="31"/>
              </a:xfrm>
              <a:custGeom>
                <a:avLst/>
                <a:gdLst>
                  <a:gd name="T0" fmla="*/ 13 w 19"/>
                  <a:gd name="T1" fmla="*/ 2 h 21"/>
                  <a:gd name="T2" fmla="*/ 5 w 19"/>
                  <a:gd name="T3" fmla="*/ 6 h 21"/>
                  <a:gd name="T4" fmla="*/ 0 w 19"/>
                  <a:gd name="T5" fmla="*/ 14 h 21"/>
                  <a:gd name="T6" fmla="*/ 5 w 19"/>
                  <a:gd name="T7" fmla="*/ 21 h 21"/>
                  <a:gd name="T8" fmla="*/ 8 w 19"/>
                  <a:gd name="T9" fmla="*/ 21 h 21"/>
                  <a:gd name="T10" fmla="*/ 10 w 19"/>
                  <a:gd name="T11" fmla="*/ 17 h 21"/>
                  <a:gd name="T12" fmla="*/ 16 w 19"/>
                  <a:gd name="T13" fmla="*/ 15 h 21"/>
                  <a:gd name="T14" fmla="*/ 19 w 19"/>
                  <a:gd name="T15" fmla="*/ 9 h 21"/>
                  <a:gd name="T16" fmla="*/ 13 w 19"/>
                  <a:gd name="T1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1">
                    <a:moveTo>
                      <a:pt x="13" y="2"/>
                    </a:moveTo>
                    <a:cubicBezTo>
                      <a:pt x="12" y="0"/>
                      <a:pt x="6" y="4"/>
                      <a:pt x="5" y="6"/>
                    </a:cubicBezTo>
                    <a:cubicBezTo>
                      <a:pt x="4" y="8"/>
                      <a:pt x="0" y="14"/>
                      <a:pt x="0" y="14"/>
                    </a:cubicBezTo>
                    <a:cubicBezTo>
                      <a:pt x="5" y="21"/>
                      <a:pt x="5" y="21"/>
                      <a:pt x="5" y="21"/>
                    </a:cubicBezTo>
                    <a:cubicBezTo>
                      <a:pt x="8" y="21"/>
                      <a:pt x="8" y="21"/>
                      <a:pt x="8" y="21"/>
                    </a:cubicBezTo>
                    <a:cubicBezTo>
                      <a:pt x="8" y="21"/>
                      <a:pt x="9" y="19"/>
                      <a:pt x="10" y="17"/>
                    </a:cubicBezTo>
                    <a:cubicBezTo>
                      <a:pt x="11" y="15"/>
                      <a:pt x="16" y="17"/>
                      <a:pt x="16" y="15"/>
                    </a:cubicBezTo>
                    <a:cubicBezTo>
                      <a:pt x="16" y="13"/>
                      <a:pt x="19" y="11"/>
                      <a:pt x="19" y="9"/>
                    </a:cubicBezTo>
                    <a:cubicBezTo>
                      <a:pt x="19" y="7"/>
                      <a:pt x="14" y="4"/>
                      <a:pt x="13" y="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Freeform 15">
                <a:extLst>
                  <a:ext uri="{FF2B5EF4-FFF2-40B4-BE49-F238E27FC236}">
                    <a16:creationId xmlns:a16="http://schemas.microsoft.com/office/drawing/2014/main" id="{24753135-A71D-90ED-F523-8CC7E6EF285E}"/>
                  </a:ext>
                </a:extLst>
              </p:cNvPr>
              <p:cNvSpPr>
                <a:spLocks/>
              </p:cNvSpPr>
              <p:nvPr/>
            </p:nvSpPr>
            <p:spPr bwMode="auto">
              <a:xfrm>
                <a:off x="2475" y="3152"/>
                <a:ext cx="151" cy="160"/>
              </a:xfrm>
              <a:custGeom>
                <a:avLst/>
                <a:gdLst>
                  <a:gd name="T0" fmla="*/ 6 w 101"/>
                  <a:gd name="T1" fmla="*/ 98 h 107"/>
                  <a:gd name="T2" fmla="*/ 10 w 101"/>
                  <a:gd name="T3" fmla="*/ 100 h 107"/>
                  <a:gd name="T4" fmla="*/ 18 w 101"/>
                  <a:gd name="T5" fmla="*/ 100 h 107"/>
                  <a:gd name="T6" fmla="*/ 26 w 101"/>
                  <a:gd name="T7" fmla="*/ 102 h 107"/>
                  <a:gd name="T8" fmla="*/ 55 w 101"/>
                  <a:gd name="T9" fmla="*/ 102 h 107"/>
                  <a:gd name="T10" fmla="*/ 58 w 101"/>
                  <a:gd name="T11" fmla="*/ 105 h 107"/>
                  <a:gd name="T12" fmla="*/ 77 w 101"/>
                  <a:gd name="T13" fmla="*/ 105 h 107"/>
                  <a:gd name="T14" fmla="*/ 90 w 101"/>
                  <a:gd name="T15" fmla="*/ 105 h 107"/>
                  <a:gd name="T16" fmla="*/ 93 w 101"/>
                  <a:gd name="T17" fmla="*/ 104 h 107"/>
                  <a:gd name="T18" fmla="*/ 83 w 101"/>
                  <a:gd name="T19" fmla="*/ 91 h 107"/>
                  <a:gd name="T20" fmla="*/ 84 w 101"/>
                  <a:gd name="T21" fmla="*/ 62 h 107"/>
                  <a:gd name="T22" fmla="*/ 97 w 101"/>
                  <a:gd name="T23" fmla="*/ 63 h 107"/>
                  <a:gd name="T24" fmla="*/ 99 w 101"/>
                  <a:gd name="T25" fmla="*/ 60 h 107"/>
                  <a:gd name="T26" fmla="*/ 101 w 101"/>
                  <a:gd name="T27" fmla="*/ 43 h 107"/>
                  <a:gd name="T28" fmla="*/ 98 w 101"/>
                  <a:gd name="T29" fmla="*/ 43 h 107"/>
                  <a:gd name="T30" fmla="*/ 91 w 101"/>
                  <a:gd name="T31" fmla="*/ 44 h 107"/>
                  <a:gd name="T32" fmla="*/ 86 w 101"/>
                  <a:gd name="T33" fmla="*/ 46 h 107"/>
                  <a:gd name="T34" fmla="*/ 86 w 101"/>
                  <a:gd name="T35" fmla="*/ 39 h 107"/>
                  <a:gd name="T36" fmla="*/ 82 w 101"/>
                  <a:gd name="T37" fmla="*/ 32 h 107"/>
                  <a:gd name="T38" fmla="*/ 83 w 101"/>
                  <a:gd name="T39" fmla="*/ 20 h 107"/>
                  <a:gd name="T40" fmla="*/ 82 w 101"/>
                  <a:gd name="T41" fmla="*/ 13 h 107"/>
                  <a:gd name="T42" fmla="*/ 76 w 101"/>
                  <a:gd name="T43" fmla="*/ 12 h 107"/>
                  <a:gd name="T44" fmla="*/ 72 w 101"/>
                  <a:gd name="T45" fmla="*/ 10 h 107"/>
                  <a:gd name="T46" fmla="*/ 65 w 101"/>
                  <a:gd name="T47" fmla="*/ 10 h 107"/>
                  <a:gd name="T48" fmla="*/ 61 w 101"/>
                  <a:gd name="T49" fmla="*/ 18 h 107"/>
                  <a:gd name="T50" fmla="*/ 52 w 101"/>
                  <a:gd name="T51" fmla="*/ 20 h 107"/>
                  <a:gd name="T52" fmla="*/ 44 w 101"/>
                  <a:gd name="T53" fmla="*/ 14 h 107"/>
                  <a:gd name="T54" fmla="*/ 41 w 101"/>
                  <a:gd name="T55" fmla="*/ 8 h 107"/>
                  <a:gd name="T56" fmla="*/ 39 w 101"/>
                  <a:gd name="T57" fmla="*/ 1 h 107"/>
                  <a:gd name="T58" fmla="*/ 12 w 101"/>
                  <a:gd name="T59" fmla="*/ 1 h 107"/>
                  <a:gd name="T60" fmla="*/ 7 w 101"/>
                  <a:gd name="T61" fmla="*/ 3 h 107"/>
                  <a:gd name="T62" fmla="*/ 14 w 101"/>
                  <a:gd name="T63" fmla="*/ 21 h 107"/>
                  <a:gd name="T64" fmla="*/ 13 w 101"/>
                  <a:gd name="T65" fmla="*/ 30 h 107"/>
                  <a:gd name="T66" fmla="*/ 18 w 101"/>
                  <a:gd name="T67" fmla="*/ 48 h 107"/>
                  <a:gd name="T68" fmla="*/ 12 w 101"/>
                  <a:gd name="T69" fmla="*/ 61 h 107"/>
                  <a:gd name="T70" fmla="*/ 6 w 101"/>
                  <a:gd name="T71" fmla="*/ 77 h 107"/>
                  <a:gd name="T72" fmla="*/ 1 w 101"/>
                  <a:gd name="T73" fmla="*/ 89 h 107"/>
                  <a:gd name="T74" fmla="*/ 0 w 101"/>
                  <a:gd name="T75" fmla="*/ 101 h 107"/>
                  <a:gd name="T76" fmla="*/ 0 w 101"/>
                  <a:gd name="T77" fmla="*/ 101 h 107"/>
                  <a:gd name="T78" fmla="*/ 3 w 101"/>
                  <a:gd name="T79" fmla="*/ 100 h 107"/>
                  <a:gd name="T80" fmla="*/ 6 w 101"/>
                  <a:gd name="T81"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07">
                    <a:moveTo>
                      <a:pt x="6" y="98"/>
                    </a:moveTo>
                    <a:cubicBezTo>
                      <a:pt x="8" y="98"/>
                      <a:pt x="7" y="101"/>
                      <a:pt x="10" y="100"/>
                    </a:cubicBezTo>
                    <a:cubicBezTo>
                      <a:pt x="13" y="99"/>
                      <a:pt x="15" y="99"/>
                      <a:pt x="18" y="100"/>
                    </a:cubicBezTo>
                    <a:cubicBezTo>
                      <a:pt x="20" y="102"/>
                      <a:pt x="23" y="102"/>
                      <a:pt x="26" y="102"/>
                    </a:cubicBezTo>
                    <a:cubicBezTo>
                      <a:pt x="55" y="102"/>
                      <a:pt x="55" y="102"/>
                      <a:pt x="55" y="102"/>
                    </a:cubicBezTo>
                    <a:cubicBezTo>
                      <a:pt x="58" y="105"/>
                      <a:pt x="58" y="105"/>
                      <a:pt x="58" y="105"/>
                    </a:cubicBezTo>
                    <a:cubicBezTo>
                      <a:pt x="58" y="105"/>
                      <a:pt x="75" y="104"/>
                      <a:pt x="77" y="105"/>
                    </a:cubicBezTo>
                    <a:cubicBezTo>
                      <a:pt x="80" y="107"/>
                      <a:pt x="88" y="105"/>
                      <a:pt x="90" y="105"/>
                    </a:cubicBezTo>
                    <a:cubicBezTo>
                      <a:pt x="91" y="104"/>
                      <a:pt x="92" y="104"/>
                      <a:pt x="93" y="104"/>
                    </a:cubicBezTo>
                    <a:cubicBezTo>
                      <a:pt x="83" y="91"/>
                      <a:pt x="83" y="91"/>
                      <a:pt x="83" y="91"/>
                    </a:cubicBezTo>
                    <a:cubicBezTo>
                      <a:pt x="84" y="62"/>
                      <a:pt x="84" y="62"/>
                      <a:pt x="84" y="62"/>
                    </a:cubicBezTo>
                    <a:cubicBezTo>
                      <a:pt x="97" y="63"/>
                      <a:pt x="97" y="63"/>
                      <a:pt x="97" y="63"/>
                    </a:cubicBezTo>
                    <a:cubicBezTo>
                      <a:pt x="99" y="60"/>
                      <a:pt x="99" y="60"/>
                      <a:pt x="99" y="60"/>
                    </a:cubicBezTo>
                    <a:cubicBezTo>
                      <a:pt x="101" y="43"/>
                      <a:pt x="101" y="43"/>
                      <a:pt x="101" y="43"/>
                    </a:cubicBezTo>
                    <a:cubicBezTo>
                      <a:pt x="100" y="43"/>
                      <a:pt x="99" y="43"/>
                      <a:pt x="98" y="43"/>
                    </a:cubicBezTo>
                    <a:cubicBezTo>
                      <a:pt x="96" y="44"/>
                      <a:pt x="93" y="44"/>
                      <a:pt x="91" y="44"/>
                    </a:cubicBezTo>
                    <a:cubicBezTo>
                      <a:pt x="88" y="44"/>
                      <a:pt x="88" y="47"/>
                      <a:pt x="86" y="46"/>
                    </a:cubicBezTo>
                    <a:cubicBezTo>
                      <a:pt x="85" y="46"/>
                      <a:pt x="86" y="41"/>
                      <a:pt x="86" y="39"/>
                    </a:cubicBezTo>
                    <a:cubicBezTo>
                      <a:pt x="87" y="37"/>
                      <a:pt x="84" y="34"/>
                      <a:pt x="82" y="32"/>
                    </a:cubicBezTo>
                    <a:cubicBezTo>
                      <a:pt x="80" y="31"/>
                      <a:pt x="84" y="21"/>
                      <a:pt x="83" y="20"/>
                    </a:cubicBezTo>
                    <a:cubicBezTo>
                      <a:pt x="82" y="19"/>
                      <a:pt x="82" y="16"/>
                      <a:pt x="82" y="13"/>
                    </a:cubicBezTo>
                    <a:cubicBezTo>
                      <a:pt x="82" y="11"/>
                      <a:pt x="80" y="12"/>
                      <a:pt x="76" y="12"/>
                    </a:cubicBezTo>
                    <a:cubicBezTo>
                      <a:pt x="72" y="12"/>
                      <a:pt x="72" y="10"/>
                      <a:pt x="72" y="10"/>
                    </a:cubicBezTo>
                    <a:cubicBezTo>
                      <a:pt x="72" y="10"/>
                      <a:pt x="67" y="9"/>
                      <a:pt x="65" y="10"/>
                    </a:cubicBezTo>
                    <a:cubicBezTo>
                      <a:pt x="63" y="12"/>
                      <a:pt x="63" y="18"/>
                      <a:pt x="61" y="18"/>
                    </a:cubicBezTo>
                    <a:cubicBezTo>
                      <a:pt x="60" y="18"/>
                      <a:pt x="55" y="18"/>
                      <a:pt x="52" y="20"/>
                    </a:cubicBezTo>
                    <a:cubicBezTo>
                      <a:pt x="48" y="21"/>
                      <a:pt x="46" y="19"/>
                      <a:pt x="44" y="14"/>
                    </a:cubicBezTo>
                    <a:cubicBezTo>
                      <a:pt x="42" y="10"/>
                      <a:pt x="40" y="11"/>
                      <a:pt x="41" y="8"/>
                    </a:cubicBezTo>
                    <a:cubicBezTo>
                      <a:pt x="42" y="4"/>
                      <a:pt x="39" y="1"/>
                      <a:pt x="39" y="1"/>
                    </a:cubicBezTo>
                    <a:cubicBezTo>
                      <a:pt x="39" y="1"/>
                      <a:pt x="14" y="0"/>
                      <a:pt x="12" y="1"/>
                    </a:cubicBezTo>
                    <a:cubicBezTo>
                      <a:pt x="10" y="1"/>
                      <a:pt x="9" y="2"/>
                      <a:pt x="7" y="3"/>
                    </a:cubicBezTo>
                    <a:cubicBezTo>
                      <a:pt x="8" y="9"/>
                      <a:pt x="13" y="19"/>
                      <a:pt x="14" y="21"/>
                    </a:cubicBezTo>
                    <a:cubicBezTo>
                      <a:pt x="15" y="23"/>
                      <a:pt x="13" y="26"/>
                      <a:pt x="13" y="30"/>
                    </a:cubicBezTo>
                    <a:cubicBezTo>
                      <a:pt x="13" y="35"/>
                      <a:pt x="18" y="43"/>
                      <a:pt x="18" y="48"/>
                    </a:cubicBezTo>
                    <a:cubicBezTo>
                      <a:pt x="19" y="54"/>
                      <a:pt x="15" y="57"/>
                      <a:pt x="12" y="61"/>
                    </a:cubicBezTo>
                    <a:cubicBezTo>
                      <a:pt x="9" y="64"/>
                      <a:pt x="6" y="72"/>
                      <a:pt x="6" y="77"/>
                    </a:cubicBezTo>
                    <a:cubicBezTo>
                      <a:pt x="6" y="82"/>
                      <a:pt x="1" y="87"/>
                      <a:pt x="1" y="89"/>
                    </a:cubicBezTo>
                    <a:cubicBezTo>
                      <a:pt x="1" y="91"/>
                      <a:pt x="1" y="98"/>
                      <a:pt x="0" y="101"/>
                    </a:cubicBezTo>
                    <a:cubicBezTo>
                      <a:pt x="0" y="101"/>
                      <a:pt x="0" y="101"/>
                      <a:pt x="0" y="101"/>
                    </a:cubicBezTo>
                    <a:cubicBezTo>
                      <a:pt x="3" y="100"/>
                      <a:pt x="3" y="100"/>
                      <a:pt x="3" y="100"/>
                    </a:cubicBezTo>
                    <a:cubicBezTo>
                      <a:pt x="3" y="100"/>
                      <a:pt x="4" y="98"/>
                      <a:pt x="6" y="98"/>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9" name="Freeform 16">
                <a:extLst>
                  <a:ext uri="{FF2B5EF4-FFF2-40B4-BE49-F238E27FC236}">
                    <a16:creationId xmlns:a16="http://schemas.microsoft.com/office/drawing/2014/main" id="{404F09CF-938A-3860-F8CE-1C88520FE46D}"/>
                  </a:ext>
                </a:extLst>
              </p:cNvPr>
              <p:cNvSpPr>
                <a:spLocks/>
              </p:cNvSpPr>
              <p:nvPr/>
            </p:nvSpPr>
            <p:spPr bwMode="auto">
              <a:xfrm>
                <a:off x="2475" y="3152"/>
                <a:ext cx="151" cy="160"/>
              </a:xfrm>
              <a:custGeom>
                <a:avLst/>
                <a:gdLst>
                  <a:gd name="T0" fmla="*/ 6 w 101"/>
                  <a:gd name="T1" fmla="*/ 98 h 107"/>
                  <a:gd name="T2" fmla="*/ 10 w 101"/>
                  <a:gd name="T3" fmla="*/ 100 h 107"/>
                  <a:gd name="T4" fmla="*/ 18 w 101"/>
                  <a:gd name="T5" fmla="*/ 100 h 107"/>
                  <a:gd name="T6" fmla="*/ 26 w 101"/>
                  <a:gd name="T7" fmla="*/ 102 h 107"/>
                  <a:gd name="T8" fmla="*/ 55 w 101"/>
                  <a:gd name="T9" fmla="*/ 102 h 107"/>
                  <a:gd name="T10" fmla="*/ 58 w 101"/>
                  <a:gd name="T11" fmla="*/ 105 h 107"/>
                  <a:gd name="T12" fmla="*/ 77 w 101"/>
                  <a:gd name="T13" fmla="*/ 105 h 107"/>
                  <a:gd name="T14" fmla="*/ 90 w 101"/>
                  <a:gd name="T15" fmla="*/ 105 h 107"/>
                  <a:gd name="T16" fmla="*/ 93 w 101"/>
                  <a:gd name="T17" fmla="*/ 104 h 107"/>
                  <a:gd name="T18" fmla="*/ 83 w 101"/>
                  <a:gd name="T19" fmla="*/ 91 h 107"/>
                  <a:gd name="T20" fmla="*/ 84 w 101"/>
                  <a:gd name="T21" fmla="*/ 62 h 107"/>
                  <a:gd name="T22" fmla="*/ 97 w 101"/>
                  <a:gd name="T23" fmla="*/ 63 h 107"/>
                  <a:gd name="T24" fmla="*/ 99 w 101"/>
                  <a:gd name="T25" fmla="*/ 60 h 107"/>
                  <a:gd name="T26" fmla="*/ 101 w 101"/>
                  <a:gd name="T27" fmla="*/ 43 h 107"/>
                  <a:gd name="T28" fmla="*/ 98 w 101"/>
                  <a:gd name="T29" fmla="*/ 43 h 107"/>
                  <a:gd name="T30" fmla="*/ 91 w 101"/>
                  <a:gd name="T31" fmla="*/ 44 h 107"/>
                  <a:gd name="T32" fmla="*/ 86 w 101"/>
                  <a:gd name="T33" fmla="*/ 46 h 107"/>
                  <a:gd name="T34" fmla="*/ 86 w 101"/>
                  <a:gd name="T35" fmla="*/ 39 h 107"/>
                  <a:gd name="T36" fmla="*/ 82 w 101"/>
                  <a:gd name="T37" fmla="*/ 32 h 107"/>
                  <a:gd name="T38" fmla="*/ 83 w 101"/>
                  <a:gd name="T39" fmla="*/ 20 h 107"/>
                  <a:gd name="T40" fmla="*/ 82 w 101"/>
                  <a:gd name="T41" fmla="*/ 13 h 107"/>
                  <a:gd name="T42" fmla="*/ 76 w 101"/>
                  <a:gd name="T43" fmla="*/ 12 h 107"/>
                  <a:gd name="T44" fmla="*/ 72 w 101"/>
                  <a:gd name="T45" fmla="*/ 10 h 107"/>
                  <a:gd name="T46" fmla="*/ 65 w 101"/>
                  <a:gd name="T47" fmla="*/ 10 h 107"/>
                  <a:gd name="T48" fmla="*/ 61 w 101"/>
                  <a:gd name="T49" fmla="*/ 18 h 107"/>
                  <a:gd name="T50" fmla="*/ 52 w 101"/>
                  <a:gd name="T51" fmla="*/ 20 h 107"/>
                  <a:gd name="T52" fmla="*/ 44 w 101"/>
                  <a:gd name="T53" fmla="*/ 14 h 107"/>
                  <a:gd name="T54" fmla="*/ 41 w 101"/>
                  <a:gd name="T55" fmla="*/ 8 h 107"/>
                  <a:gd name="T56" fmla="*/ 39 w 101"/>
                  <a:gd name="T57" fmla="*/ 1 h 107"/>
                  <a:gd name="T58" fmla="*/ 12 w 101"/>
                  <a:gd name="T59" fmla="*/ 1 h 107"/>
                  <a:gd name="T60" fmla="*/ 7 w 101"/>
                  <a:gd name="T61" fmla="*/ 3 h 107"/>
                  <a:gd name="T62" fmla="*/ 14 w 101"/>
                  <a:gd name="T63" fmla="*/ 21 h 107"/>
                  <a:gd name="T64" fmla="*/ 13 w 101"/>
                  <a:gd name="T65" fmla="*/ 30 h 107"/>
                  <a:gd name="T66" fmla="*/ 18 w 101"/>
                  <a:gd name="T67" fmla="*/ 48 h 107"/>
                  <a:gd name="T68" fmla="*/ 12 w 101"/>
                  <a:gd name="T69" fmla="*/ 61 h 107"/>
                  <a:gd name="T70" fmla="*/ 6 w 101"/>
                  <a:gd name="T71" fmla="*/ 77 h 107"/>
                  <a:gd name="T72" fmla="*/ 1 w 101"/>
                  <a:gd name="T73" fmla="*/ 89 h 107"/>
                  <a:gd name="T74" fmla="*/ 0 w 101"/>
                  <a:gd name="T75" fmla="*/ 101 h 107"/>
                  <a:gd name="T76" fmla="*/ 0 w 101"/>
                  <a:gd name="T77" fmla="*/ 101 h 107"/>
                  <a:gd name="T78" fmla="*/ 3 w 101"/>
                  <a:gd name="T79" fmla="*/ 100 h 107"/>
                  <a:gd name="T80" fmla="*/ 6 w 101"/>
                  <a:gd name="T81"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07">
                    <a:moveTo>
                      <a:pt x="6" y="98"/>
                    </a:moveTo>
                    <a:cubicBezTo>
                      <a:pt x="8" y="98"/>
                      <a:pt x="7" y="101"/>
                      <a:pt x="10" y="100"/>
                    </a:cubicBezTo>
                    <a:cubicBezTo>
                      <a:pt x="13" y="99"/>
                      <a:pt x="15" y="99"/>
                      <a:pt x="18" y="100"/>
                    </a:cubicBezTo>
                    <a:cubicBezTo>
                      <a:pt x="20" y="102"/>
                      <a:pt x="23" y="102"/>
                      <a:pt x="26" y="102"/>
                    </a:cubicBezTo>
                    <a:cubicBezTo>
                      <a:pt x="55" y="102"/>
                      <a:pt x="55" y="102"/>
                      <a:pt x="55" y="102"/>
                    </a:cubicBezTo>
                    <a:cubicBezTo>
                      <a:pt x="58" y="105"/>
                      <a:pt x="58" y="105"/>
                      <a:pt x="58" y="105"/>
                    </a:cubicBezTo>
                    <a:cubicBezTo>
                      <a:pt x="58" y="105"/>
                      <a:pt x="75" y="104"/>
                      <a:pt x="77" y="105"/>
                    </a:cubicBezTo>
                    <a:cubicBezTo>
                      <a:pt x="80" y="107"/>
                      <a:pt x="88" y="105"/>
                      <a:pt x="90" y="105"/>
                    </a:cubicBezTo>
                    <a:cubicBezTo>
                      <a:pt x="91" y="104"/>
                      <a:pt x="92" y="104"/>
                      <a:pt x="93" y="104"/>
                    </a:cubicBezTo>
                    <a:cubicBezTo>
                      <a:pt x="83" y="91"/>
                      <a:pt x="83" y="91"/>
                      <a:pt x="83" y="91"/>
                    </a:cubicBezTo>
                    <a:cubicBezTo>
                      <a:pt x="84" y="62"/>
                      <a:pt x="84" y="62"/>
                      <a:pt x="84" y="62"/>
                    </a:cubicBezTo>
                    <a:cubicBezTo>
                      <a:pt x="97" y="63"/>
                      <a:pt x="97" y="63"/>
                      <a:pt x="97" y="63"/>
                    </a:cubicBezTo>
                    <a:cubicBezTo>
                      <a:pt x="99" y="60"/>
                      <a:pt x="99" y="60"/>
                      <a:pt x="99" y="60"/>
                    </a:cubicBezTo>
                    <a:cubicBezTo>
                      <a:pt x="101" y="43"/>
                      <a:pt x="101" y="43"/>
                      <a:pt x="101" y="43"/>
                    </a:cubicBezTo>
                    <a:cubicBezTo>
                      <a:pt x="100" y="43"/>
                      <a:pt x="99" y="43"/>
                      <a:pt x="98" y="43"/>
                    </a:cubicBezTo>
                    <a:cubicBezTo>
                      <a:pt x="96" y="44"/>
                      <a:pt x="93" y="44"/>
                      <a:pt x="91" y="44"/>
                    </a:cubicBezTo>
                    <a:cubicBezTo>
                      <a:pt x="88" y="44"/>
                      <a:pt x="88" y="47"/>
                      <a:pt x="86" y="46"/>
                    </a:cubicBezTo>
                    <a:cubicBezTo>
                      <a:pt x="85" y="46"/>
                      <a:pt x="86" y="41"/>
                      <a:pt x="86" y="39"/>
                    </a:cubicBezTo>
                    <a:cubicBezTo>
                      <a:pt x="87" y="37"/>
                      <a:pt x="84" y="34"/>
                      <a:pt x="82" y="32"/>
                    </a:cubicBezTo>
                    <a:cubicBezTo>
                      <a:pt x="80" y="31"/>
                      <a:pt x="84" y="21"/>
                      <a:pt x="83" y="20"/>
                    </a:cubicBezTo>
                    <a:cubicBezTo>
                      <a:pt x="82" y="19"/>
                      <a:pt x="82" y="16"/>
                      <a:pt x="82" y="13"/>
                    </a:cubicBezTo>
                    <a:cubicBezTo>
                      <a:pt x="82" y="11"/>
                      <a:pt x="80" y="12"/>
                      <a:pt x="76" y="12"/>
                    </a:cubicBezTo>
                    <a:cubicBezTo>
                      <a:pt x="72" y="12"/>
                      <a:pt x="72" y="10"/>
                      <a:pt x="72" y="10"/>
                    </a:cubicBezTo>
                    <a:cubicBezTo>
                      <a:pt x="72" y="10"/>
                      <a:pt x="67" y="9"/>
                      <a:pt x="65" y="10"/>
                    </a:cubicBezTo>
                    <a:cubicBezTo>
                      <a:pt x="63" y="12"/>
                      <a:pt x="63" y="18"/>
                      <a:pt x="61" y="18"/>
                    </a:cubicBezTo>
                    <a:cubicBezTo>
                      <a:pt x="60" y="18"/>
                      <a:pt x="55" y="18"/>
                      <a:pt x="52" y="20"/>
                    </a:cubicBezTo>
                    <a:cubicBezTo>
                      <a:pt x="48" y="21"/>
                      <a:pt x="46" y="19"/>
                      <a:pt x="44" y="14"/>
                    </a:cubicBezTo>
                    <a:cubicBezTo>
                      <a:pt x="42" y="10"/>
                      <a:pt x="40" y="11"/>
                      <a:pt x="41" y="8"/>
                    </a:cubicBezTo>
                    <a:cubicBezTo>
                      <a:pt x="42" y="4"/>
                      <a:pt x="39" y="1"/>
                      <a:pt x="39" y="1"/>
                    </a:cubicBezTo>
                    <a:cubicBezTo>
                      <a:pt x="39" y="1"/>
                      <a:pt x="14" y="0"/>
                      <a:pt x="12" y="1"/>
                    </a:cubicBezTo>
                    <a:cubicBezTo>
                      <a:pt x="10" y="1"/>
                      <a:pt x="9" y="2"/>
                      <a:pt x="7" y="3"/>
                    </a:cubicBezTo>
                    <a:cubicBezTo>
                      <a:pt x="8" y="9"/>
                      <a:pt x="13" y="19"/>
                      <a:pt x="14" y="21"/>
                    </a:cubicBezTo>
                    <a:cubicBezTo>
                      <a:pt x="15" y="23"/>
                      <a:pt x="13" y="26"/>
                      <a:pt x="13" y="30"/>
                    </a:cubicBezTo>
                    <a:cubicBezTo>
                      <a:pt x="13" y="35"/>
                      <a:pt x="18" y="43"/>
                      <a:pt x="18" y="48"/>
                    </a:cubicBezTo>
                    <a:cubicBezTo>
                      <a:pt x="19" y="54"/>
                      <a:pt x="15" y="57"/>
                      <a:pt x="12" y="61"/>
                    </a:cubicBezTo>
                    <a:cubicBezTo>
                      <a:pt x="9" y="64"/>
                      <a:pt x="6" y="72"/>
                      <a:pt x="6" y="77"/>
                    </a:cubicBezTo>
                    <a:cubicBezTo>
                      <a:pt x="6" y="82"/>
                      <a:pt x="1" y="87"/>
                      <a:pt x="1" y="89"/>
                    </a:cubicBezTo>
                    <a:cubicBezTo>
                      <a:pt x="1" y="91"/>
                      <a:pt x="1" y="98"/>
                      <a:pt x="0" y="101"/>
                    </a:cubicBezTo>
                    <a:cubicBezTo>
                      <a:pt x="0" y="101"/>
                      <a:pt x="0" y="101"/>
                      <a:pt x="0" y="101"/>
                    </a:cubicBezTo>
                    <a:cubicBezTo>
                      <a:pt x="3" y="100"/>
                      <a:pt x="3" y="100"/>
                      <a:pt x="3" y="100"/>
                    </a:cubicBezTo>
                    <a:cubicBezTo>
                      <a:pt x="3" y="100"/>
                      <a:pt x="4" y="98"/>
                      <a:pt x="6" y="98"/>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0" name="Freeform 17">
                <a:extLst>
                  <a:ext uri="{FF2B5EF4-FFF2-40B4-BE49-F238E27FC236}">
                    <a16:creationId xmlns:a16="http://schemas.microsoft.com/office/drawing/2014/main" id="{D7227F9E-B6B0-C40A-B398-9FF6F4A4FE9C}"/>
                  </a:ext>
                </a:extLst>
              </p:cNvPr>
              <p:cNvSpPr>
                <a:spLocks/>
              </p:cNvSpPr>
              <p:nvPr/>
            </p:nvSpPr>
            <p:spPr bwMode="auto">
              <a:xfrm>
                <a:off x="2600" y="3182"/>
                <a:ext cx="148" cy="130"/>
              </a:xfrm>
              <a:custGeom>
                <a:avLst/>
                <a:gdLst>
                  <a:gd name="T0" fmla="*/ 76 w 99"/>
                  <a:gd name="T1" fmla="*/ 4 h 87"/>
                  <a:gd name="T2" fmla="*/ 70 w 99"/>
                  <a:gd name="T3" fmla="*/ 0 h 87"/>
                  <a:gd name="T4" fmla="*/ 60 w 99"/>
                  <a:gd name="T5" fmla="*/ 2 h 87"/>
                  <a:gd name="T6" fmla="*/ 57 w 99"/>
                  <a:gd name="T7" fmla="*/ 8 h 87"/>
                  <a:gd name="T8" fmla="*/ 56 w 99"/>
                  <a:gd name="T9" fmla="*/ 12 h 87"/>
                  <a:gd name="T10" fmla="*/ 56 w 99"/>
                  <a:gd name="T11" fmla="*/ 22 h 87"/>
                  <a:gd name="T12" fmla="*/ 54 w 99"/>
                  <a:gd name="T13" fmla="*/ 30 h 87"/>
                  <a:gd name="T14" fmla="*/ 60 w 99"/>
                  <a:gd name="T15" fmla="*/ 36 h 87"/>
                  <a:gd name="T16" fmla="*/ 65 w 99"/>
                  <a:gd name="T17" fmla="*/ 35 h 87"/>
                  <a:gd name="T18" fmla="*/ 66 w 99"/>
                  <a:gd name="T19" fmla="*/ 41 h 87"/>
                  <a:gd name="T20" fmla="*/ 65 w 99"/>
                  <a:gd name="T21" fmla="*/ 44 h 87"/>
                  <a:gd name="T22" fmla="*/ 59 w 99"/>
                  <a:gd name="T23" fmla="*/ 44 h 87"/>
                  <a:gd name="T24" fmla="*/ 55 w 99"/>
                  <a:gd name="T25" fmla="*/ 37 h 87"/>
                  <a:gd name="T26" fmla="*/ 49 w 99"/>
                  <a:gd name="T27" fmla="*/ 36 h 87"/>
                  <a:gd name="T28" fmla="*/ 44 w 99"/>
                  <a:gd name="T29" fmla="*/ 31 h 87"/>
                  <a:gd name="T30" fmla="*/ 41 w 99"/>
                  <a:gd name="T31" fmla="*/ 32 h 87"/>
                  <a:gd name="T32" fmla="*/ 37 w 99"/>
                  <a:gd name="T33" fmla="*/ 33 h 87"/>
                  <a:gd name="T34" fmla="*/ 30 w 99"/>
                  <a:gd name="T35" fmla="*/ 31 h 87"/>
                  <a:gd name="T36" fmla="*/ 28 w 99"/>
                  <a:gd name="T37" fmla="*/ 27 h 87"/>
                  <a:gd name="T38" fmla="*/ 22 w 99"/>
                  <a:gd name="T39" fmla="*/ 27 h 87"/>
                  <a:gd name="T40" fmla="*/ 20 w 99"/>
                  <a:gd name="T41" fmla="*/ 25 h 87"/>
                  <a:gd name="T42" fmla="*/ 18 w 99"/>
                  <a:gd name="T43" fmla="*/ 23 h 87"/>
                  <a:gd name="T44" fmla="*/ 16 w 99"/>
                  <a:gd name="T45" fmla="*/ 40 h 87"/>
                  <a:gd name="T46" fmla="*/ 14 w 99"/>
                  <a:gd name="T47" fmla="*/ 43 h 87"/>
                  <a:gd name="T48" fmla="*/ 1 w 99"/>
                  <a:gd name="T49" fmla="*/ 42 h 87"/>
                  <a:gd name="T50" fmla="*/ 0 w 99"/>
                  <a:gd name="T51" fmla="*/ 71 h 87"/>
                  <a:gd name="T52" fmla="*/ 10 w 99"/>
                  <a:gd name="T53" fmla="*/ 84 h 87"/>
                  <a:gd name="T54" fmla="*/ 26 w 99"/>
                  <a:gd name="T55" fmla="*/ 83 h 87"/>
                  <a:gd name="T56" fmla="*/ 26 w 99"/>
                  <a:gd name="T57" fmla="*/ 85 h 87"/>
                  <a:gd name="T58" fmla="*/ 31 w 99"/>
                  <a:gd name="T59" fmla="*/ 85 h 87"/>
                  <a:gd name="T60" fmla="*/ 41 w 99"/>
                  <a:gd name="T61" fmla="*/ 86 h 87"/>
                  <a:gd name="T62" fmla="*/ 50 w 99"/>
                  <a:gd name="T63" fmla="*/ 77 h 87"/>
                  <a:gd name="T64" fmla="*/ 58 w 99"/>
                  <a:gd name="T65" fmla="*/ 71 h 87"/>
                  <a:gd name="T66" fmla="*/ 63 w 99"/>
                  <a:gd name="T67" fmla="*/ 66 h 87"/>
                  <a:gd name="T68" fmla="*/ 70 w 99"/>
                  <a:gd name="T69" fmla="*/ 66 h 87"/>
                  <a:gd name="T70" fmla="*/ 71 w 99"/>
                  <a:gd name="T71" fmla="*/ 66 h 87"/>
                  <a:gd name="T72" fmla="*/ 69 w 99"/>
                  <a:gd name="T73" fmla="*/ 60 h 87"/>
                  <a:gd name="T74" fmla="*/ 93 w 99"/>
                  <a:gd name="T75" fmla="*/ 51 h 87"/>
                  <a:gd name="T76" fmla="*/ 91 w 99"/>
                  <a:gd name="T77" fmla="*/ 47 h 87"/>
                  <a:gd name="T78" fmla="*/ 93 w 99"/>
                  <a:gd name="T79" fmla="*/ 39 h 87"/>
                  <a:gd name="T80" fmla="*/ 96 w 99"/>
                  <a:gd name="T81" fmla="*/ 37 h 87"/>
                  <a:gd name="T82" fmla="*/ 96 w 99"/>
                  <a:gd name="T83" fmla="*/ 23 h 87"/>
                  <a:gd name="T84" fmla="*/ 99 w 99"/>
                  <a:gd name="T85" fmla="*/ 21 h 87"/>
                  <a:gd name="T86" fmla="*/ 95 w 99"/>
                  <a:gd name="T87" fmla="*/ 12 h 87"/>
                  <a:gd name="T88" fmla="*/ 84 w 99"/>
                  <a:gd name="T89" fmla="*/ 7 h 87"/>
                  <a:gd name="T90" fmla="*/ 76 w 99"/>
                  <a:gd name="T91" fmla="*/ 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87">
                    <a:moveTo>
                      <a:pt x="76" y="4"/>
                    </a:moveTo>
                    <a:cubicBezTo>
                      <a:pt x="75" y="4"/>
                      <a:pt x="72" y="2"/>
                      <a:pt x="70" y="0"/>
                    </a:cubicBezTo>
                    <a:cubicBezTo>
                      <a:pt x="68" y="2"/>
                      <a:pt x="62" y="2"/>
                      <a:pt x="60" y="2"/>
                    </a:cubicBezTo>
                    <a:cubicBezTo>
                      <a:pt x="56" y="2"/>
                      <a:pt x="59" y="6"/>
                      <a:pt x="57" y="8"/>
                    </a:cubicBezTo>
                    <a:cubicBezTo>
                      <a:pt x="55" y="9"/>
                      <a:pt x="55" y="11"/>
                      <a:pt x="56" y="12"/>
                    </a:cubicBezTo>
                    <a:cubicBezTo>
                      <a:pt x="58" y="13"/>
                      <a:pt x="56" y="19"/>
                      <a:pt x="56" y="22"/>
                    </a:cubicBezTo>
                    <a:cubicBezTo>
                      <a:pt x="56" y="24"/>
                      <a:pt x="53" y="29"/>
                      <a:pt x="54" y="30"/>
                    </a:cubicBezTo>
                    <a:cubicBezTo>
                      <a:pt x="55" y="30"/>
                      <a:pt x="57" y="36"/>
                      <a:pt x="60" y="36"/>
                    </a:cubicBezTo>
                    <a:cubicBezTo>
                      <a:pt x="62" y="37"/>
                      <a:pt x="64" y="35"/>
                      <a:pt x="65" y="35"/>
                    </a:cubicBezTo>
                    <a:cubicBezTo>
                      <a:pt x="66" y="35"/>
                      <a:pt x="66" y="38"/>
                      <a:pt x="66" y="41"/>
                    </a:cubicBezTo>
                    <a:cubicBezTo>
                      <a:pt x="66" y="43"/>
                      <a:pt x="65" y="44"/>
                      <a:pt x="65" y="44"/>
                    </a:cubicBezTo>
                    <a:cubicBezTo>
                      <a:pt x="65" y="44"/>
                      <a:pt x="61" y="46"/>
                      <a:pt x="59" y="44"/>
                    </a:cubicBezTo>
                    <a:cubicBezTo>
                      <a:pt x="57" y="43"/>
                      <a:pt x="55" y="39"/>
                      <a:pt x="55" y="37"/>
                    </a:cubicBezTo>
                    <a:cubicBezTo>
                      <a:pt x="55" y="36"/>
                      <a:pt x="51" y="36"/>
                      <a:pt x="49" y="36"/>
                    </a:cubicBezTo>
                    <a:cubicBezTo>
                      <a:pt x="47" y="36"/>
                      <a:pt x="45" y="32"/>
                      <a:pt x="44" y="31"/>
                    </a:cubicBezTo>
                    <a:cubicBezTo>
                      <a:pt x="44" y="29"/>
                      <a:pt x="41" y="31"/>
                      <a:pt x="41" y="32"/>
                    </a:cubicBezTo>
                    <a:cubicBezTo>
                      <a:pt x="41" y="33"/>
                      <a:pt x="39" y="33"/>
                      <a:pt x="37" y="33"/>
                    </a:cubicBezTo>
                    <a:cubicBezTo>
                      <a:pt x="36" y="33"/>
                      <a:pt x="32" y="30"/>
                      <a:pt x="30" y="31"/>
                    </a:cubicBezTo>
                    <a:cubicBezTo>
                      <a:pt x="29" y="32"/>
                      <a:pt x="27" y="29"/>
                      <a:pt x="28" y="27"/>
                    </a:cubicBezTo>
                    <a:cubicBezTo>
                      <a:pt x="28" y="25"/>
                      <a:pt x="24" y="27"/>
                      <a:pt x="22" y="27"/>
                    </a:cubicBezTo>
                    <a:cubicBezTo>
                      <a:pt x="21" y="28"/>
                      <a:pt x="20" y="25"/>
                      <a:pt x="20" y="25"/>
                    </a:cubicBezTo>
                    <a:cubicBezTo>
                      <a:pt x="20" y="25"/>
                      <a:pt x="19" y="24"/>
                      <a:pt x="18" y="23"/>
                    </a:cubicBezTo>
                    <a:cubicBezTo>
                      <a:pt x="16" y="40"/>
                      <a:pt x="16" y="40"/>
                      <a:pt x="16" y="40"/>
                    </a:cubicBezTo>
                    <a:cubicBezTo>
                      <a:pt x="14" y="43"/>
                      <a:pt x="14" y="43"/>
                      <a:pt x="14" y="43"/>
                    </a:cubicBezTo>
                    <a:cubicBezTo>
                      <a:pt x="1" y="42"/>
                      <a:pt x="1" y="42"/>
                      <a:pt x="1" y="42"/>
                    </a:cubicBezTo>
                    <a:cubicBezTo>
                      <a:pt x="0" y="71"/>
                      <a:pt x="0" y="71"/>
                      <a:pt x="0" y="71"/>
                    </a:cubicBezTo>
                    <a:cubicBezTo>
                      <a:pt x="10" y="84"/>
                      <a:pt x="10" y="84"/>
                      <a:pt x="10" y="84"/>
                    </a:cubicBezTo>
                    <a:cubicBezTo>
                      <a:pt x="15" y="83"/>
                      <a:pt x="26" y="82"/>
                      <a:pt x="26" y="83"/>
                    </a:cubicBezTo>
                    <a:cubicBezTo>
                      <a:pt x="26" y="84"/>
                      <a:pt x="26" y="85"/>
                      <a:pt x="26" y="85"/>
                    </a:cubicBezTo>
                    <a:cubicBezTo>
                      <a:pt x="28" y="85"/>
                      <a:pt x="30" y="85"/>
                      <a:pt x="31" y="85"/>
                    </a:cubicBezTo>
                    <a:cubicBezTo>
                      <a:pt x="33" y="85"/>
                      <a:pt x="39" y="87"/>
                      <a:pt x="41" y="86"/>
                    </a:cubicBezTo>
                    <a:cubicBezTo>
                      <a:pt x="44" y="85"/>
                      <a:pt x="47" y="78"/>
                      <a:pt x="50" y="77"/>
                    </a:cubicBezTo>
                    <a:cubicBezTo>
                      <a:pt x="54" y="76"/>
                      <a:pt x="58" y="72"/>
                      <a:pt x="58" y="71"/>
                    </a:cubicBezTo>
                    <a:cubicBezTo>
                      <a:pt x="58" y="69"/>
                      <a:pt x="58" y="68"/>
                      <a:pt x="63" y="66"/>
                    </a:cubicBezTo>
                    <a:cubicBezTo>
                      <a:pt x="70" y="66"/>
                      <a:pt x="70" y="66"/>
                      <a:pt x="70" y="66"/>
                    </a:cubicBezTo>
                    <a:cubicBezTo>
                      <a:pt x="71" y="66"/>
                      <a:pt x="71" y="66"/>
                      <a:pt x="71" y="66"/>
                    </a:cubicBezTo>
                    <a:cubicBezTo>
                      <a:pt x="69" y="60"/>
                      <a:pt x="69" y="60"/>
                      <a:pt x="69" y="60"/>
                    </a:cubicBezTo>
                    <a:cubicBezTo>
                      <a:pt x="69" y="60"/>
                      <a:pt x="92" y="51"/>
                      <a:pt x="93" y="51"/>
                    </a:cubicBezTo>
                    <a:cubicBezTo>
                      <a:pt x="92" y="49"/>
                      <a:pt x="91" y="48"/>
                      <a:pt x="91" y="47"/>
                    </a:cubicBezTo>
                    <a:cubicBezTo>
                      <a:pt x="92" y="47"/>
                      <a:pt x="93" y="41"/>
                      <a:pt x="93" y="39"/>
                    </a:cubicBezTo>
                    <a:cubicBezTo>
                      <a:pt x="93" y="37"/>
                      <a:pt x="98" y="39"/>
                      <a:pt x="96" y="37"/>
                    </a:cubicBezTo>
                    <a:cubicBezTo>
                      <a:pt x="95" y="35"/>
                      <a:pt x="95" y="25"/>
                      <a:pt x="96" y="23"/>
                    </a:cubicBezTo>
                    <a:cubicBezTo>
                      <a:pt x="97" y="21"/>
                      <a:pt x="99" y="23"/>
                      <a:pt x="99" y="21"/>
                    </a:cubicBezTo>
                    <a:cubicBezTo>
                      <a:pt x="99" y="19"/>
                      <a:pt x="96" y="14"/>
                      <a:pt x="95" y="12"/>
                    </a:cubicBezTo>
                    <a:cubicBezTo>
                      <a:pt x="94" y="10"/>
                      <a:pt x="86" y="7"/>
                      <a:pt x="84" y="7"/>
                    </a:cubicBezTo>
                    <a:cubicBezTo>
                      <a:pt x="82" y="6"/>
                      <a:pt x="78" y="4"/>
                      <a:pt x="76" y="4"/>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Freeform 18">
                <a:extLst>
                  <a:ext uri="{FF2B5EF4-FFF2-40B4-BE49-F238E27FC236}">
                    <a16:creationId xmlns:a16="http://schemas.microsoft.com/office/drawing/2014/main" id="{94B12EF5-F9E0-F313-38E6-9C0267BEC834}"/>
                  </a:ext>
                </a:extLst>
              </p:cNvPr>
              <p:cNvSpPr>
                <a:spLocks/>
              </p:cNvSpPr>
              <p:nvPr/>
            </p:nvSpPr>
            <p:spPr bwMode="auto">
              <a:xfrm>
                <a:off x="2600" y="3182"/>
                <a:ext cx="148" cy="130"/>
              </a:xfrm>
              <a:custGeom>
                <a:avLst/>
                <a:gdLst>
                  <a:gd name="T0" fmla="*/ 76 w 99"/>
                  <a:gd name="T1" fmla="*/ 4 h 87"/>
                  <a:gd name="T2" fmla="*/ 70 w 99"/>
                  <a:gd name="T3" fmla="*/ 0 h 87"/>
                  <a:gd name="T4" fmla="*/ 60 w 99"/>
                  <a:gd name="T5" fmla="*/ 2 h 87"/>
                  <a:gd name="T6" fmla="*/ 57 w 99"/>
                  <a:gd name="T7" fmla="*/ 8 h 87"/>
                  <a:gd name="T8" fmla="*/ 56 w 99"/>
                  <a:gd name="T9" fmla="*/ 12 h 87"/>
                  <a:gd name="T10" fmla="*/ 56 w 99"/>
                  <a:gd name="T11" fmla="*/ 22 h 87"/>
                  <a:gd name="T12" fmla="*/ 54 w 99"/>
                  <a:gd name="T13" fmla="*/ 30 h 87"/>
                  <a:gd name="T14" fmla="*/ 60 w 99"/>
                  <a:gd name="T15" fmla="*/ 36 h 87"/>
                  <a:gd name="T16" fmla="*/ 65 w 99"/>
                  <a:gd name="T17" fmla="*/ 35 h 87"/>
                  <a:gd name="T18" fmla="*/ 66 w 99"/>
                  <a:gd name="T19" fmla="*/ 41 h 87"/>
                  <a:gd name="T20" fmla="*/ 65 w 99"/>
                  <a:gd name="T21" fmla="*/ 44 h 87"/>
                  <a:gd name="T22" fmla="*/ 59 w 99"/>
                  <a:gd name="T23" fmla="*/ 44 h 87"/>
                  <a:gd name="T24" fmla="*/ 55 w 99"/>
                  <a:gd name="T25" fmla="*/ 37 h 87"/>
                  <a:gd name="T26" fmla="*/ 49 w 99"/>
                  <a:gd name="T27" fmla="*/ 36 h 87"/>
                  <a:gd name="T28" fmla="*/ 44 w 99"/>
                  <a:gd name="T29" fmla="*/ 31 h 87"/>
                  <a:gd name="T30" fmla="*/ 41 w 99"/>
                  <a:gd name="T31" fmla="*/ 32 h 87"/>
                  <a:gd name="T32" fmla="*/ 37 w 99"/>
                  <a:gd name="T33" fmla="*/ 33 h 87"/>
                  <a:gd name="T34" fmla="*/ 30 w 99"/>
                  <a:gd name="T35" fmla="*/ 31 h 87"/>
                  <a:gd name="T36" fmla="*/ 28 w 99"/>
                  <a:gd name="T37" fmla="*/ 27 h 87"/>
                  <a:gd name="T38" fmla="*/ 22 w 99"/>
                  <a:gd name="T39" fmla="*/ 27 h 87"/>
                  <a:gd name="T40" fmla="*/ 20 w 99"/>
                  <a:gd name="T41" fmla="*/ 25 h 87"/>
                  <a:gd name="T42" fmla="*/ 18 w 99"/>
                  <a:gd name="T43" fmla="*/ 23 h 87"/>
                  <a:gd name="T44" fmla="*/ 16 w 99"/>
                  <a:gd name="T45" fmla="*/ 40 h 87"/>
                  <a:gd name="T46" fmla="*/ 14 w 99"/>
                  <a:gd name="T47" fmla="*/ 43 h 87"/>
                  <a:gd name="T48" fmla="*/ 1 w 99"/>
                  <a:gd name="T49" fmla="*/ 42 h 87"/>
                  <a:gd name="T50" fmla="*/ 0 w 99"/>
                  <a:gd name="T51" fmla="*/ 71 h 87"/>
                  <a:gd name="T52" fmla="*/ 10 w 99"/>
                  <a:gd name="T53" fmla="*/ 84 h 87"/>
                  <a:gd name="T54" fmla="*/ 26 w 99"/>
                  <a:gd name="T55" fmla="*/ 83 h 87"/>
                  <a:gd name="T56" fmla="*/ 26 w 99"/>
                  <a:gd name="T57" fmla="*/ 85 h 87"/>
                  <a:gd name="T58" fmla="*/ 31 w 99"/>
                  <a:gd name="T59" fmla="*/ 85 h 87"/>
                  <a:gd name="T60" fmla="*/ 41 w 99"/>
                  <a:gd name="T61" fmla="*/ 86 h 87"/>
                  <a:gd name="T62" fmla="*/ 50 w 99"/>
                  <a:gd name="T63" fmla="*/ 77 h 87"/>
                  <a:gd name="T64" fmla="*/ 58 w 99"/>
                  <a:gd name="T65" fmla="*/ 71 h 87"/>
                  <a:gd name="T66" fmla="*/ 63 w 99"/>
                  <a:gd name="T67" fmla="*/ 66 h 87"/>
                  <a:gd name="T68" fmla="*/ 70 w 99"/>
                  <a:gd name="T69" fmla="*/ 66 h 87"/>
                  <a:gd name="T70" fmla="*/ 71 w 99"/>
                  <a:gd name="T71" fmla="*/ 66 h 87"/>
                  <a:gd name="T72" fmla="*/ 69 w 99"/>
                  <a:gd name="T73" fmla="*/ 60 h 87"/>
                  <a:gd name="T74" fmla="*/ 93 w 99"/>
                  <a:gd name="T75" fmla="*/ 51 h 87"/>
                  <a:gd name="T76" fmla="*/ 91 w 99"/>
                  <a:gd name="T77" fmla="*/ 47 h 87"/>
                  <a:gd name="T78" fmla="*/ 93 w 99"/>
                  <a:gd name="T79" fmla="*/ 39 h 87"/>
                  <a:gd name="T80" fmla="*/ 96 w 99"/>
                  <a:gd name="T81" fmla="*/ 37 h 87"/>
                  <a:gd name="T82" fmla="*/ 96 w 99"/>
                  <a:gd name="T83" fmla="*/ 23 h 87"/>
                  <a:gd name="T84" fmla="*/ 99 w 99"/>
                  <a:gd name="T85" fmla="*/ 21 h 87"/>
                  <a:gd name="T86" fmla="*/ 95 w 99"/>
                  <a:gd name="T87" fmla="*/ 12 h 87"/>
                  <a:gd name="T88" fmla="*/ 84 w 99"/>
                  <a:gd name="T89" fmla="*/ 7 h 87"/>
                  <a:gd name="T90" fmla="*/ 76 w 99"/>
                  <a:gd name="T91" fmla="*/ 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87">
                    <a:moveTo>
                      <a:pt x="76" y="4"/>
                    </a:moveTo>
                    <a:cubicBezTo>
                      <a:pt x="75" y="4"/>
                      <a:pt x="72" y="2"/>
                      <a:pt x="70" y="0"/>
                    </a:cubicBezTo>
                    <a:cubicBezTo>
                      <a:pt x="68" y="2"/>
                      <a:pt x="62" y="2"/>
                      <a:pt x="60" y="2"/>
                    </a:cubicBezTo>
                    <a:cubicBezTo>
                      <a:pt x="56" y="2"/>
                      <a:pt x="59" y="6"/>
                      <a:pt x="57" y="8"/>
                    </a:cubicBezTo>
                    <a:cubicBezTo>
                      <a:pt x="55" y="9"/>
                      <a:pt x="55" y="11"/>
                      <a:pt x="56" y="12"/>
                    </a:cubicBezTo>
                    <a:cubicBezTo>
                      <a:pt x="58" y="13"/>
                      <a:pt x="56" y="19"/>
                      <a:pt x="56" y="22"/>
                    </a:cubicBezTo>
                    <a:cubicBezTo>
                      <a:pt x="56" y="24"/>
                      <a:pt x="53" y="29"/>
                      <a:pt x="54" y="30"/>
                    </a:cubicBezTo>
                    <a:cubicBezTo>
                      <a:pt x="55" y="30"/>
                      <a:pt x="57" y="36"/>
                      <a:pt x="60" y="36"/>
                    </a:cubicBezTo>
                    <a:cubicBezTo>
                      <a:pt x="62" y="37"/>
                      <a:pt x="64" y="35"/>
                      <a:pt x="65" y="35"/>
                    </a:cubicBezTo>
                    <a:cubicBezTo>
                      <a:pt x="66" y="35"/>
                      <a:pt x="66" y="38"/>
                      <a:pt x="66" y="41"/>
                    </a:cubicBezTo>
                    <a:cubicBezTo>
                      <a:pt x="66" y="43"/>
                      <a:pt x="65" y="44"/>
                      <a:pt x="65" y="44"/>
                    </a:cubicBezTo>
                    <a:cubicBezTo>
                      <a:pt x="65" y="44"/>
                      <a:pt x="61" y="46"/>
                      <a:pt x="59" y="44"/>
                    </a:cubicBezTo>
                    <a:cubicBezTo>
                      <a:pt x="57" y="43"/>
                      <a:pt x="55" y="39"/>
                      <a:pt x="55" y="37"/>
                    </a:cubicBezTo>
                    <a:cubicBezTo>
                      <a:pt x="55" y="36"/>
                      <a:pt x="51" y="36"/>
                      <a:pt x="49" y="36"/>
                    </a:cubicBezTo>
                    <a:cubicBezTo>
                      <a:pt x="47" y="36"/>
                      <a:pt x="45" y="32"/>
                      <a:pt x="44" y="31"/>
                    </a:cubicBezTo>
                    <a:cubicBezTo>
                      <a:pt x="44" y="29"/>
                      <a:pt x="41" y="31"/>
                      <a:pt x="41" y="32"/>
                    </a:cubicBezTo>
                    <a:cubicBezTo>
                      <a:pt x="41" y="33"/>
                      <a:pt x="39" y="33"/>
                      <a:pt x="37" y="33"/>
                    </a:cubicBezTo>
                    <a:cubicBezTo>
                      <a:pt x="36" y="33"/>
                      <a:pt x="32" y="30"/>
                      <a:pt x="30" y="31"/>
                    </a:cubicBezTo>
                    <a:cubicBezTo>
                      <a:pt x="29" y="32"/>
                      <a:pt x="27" y="29"/>
                      <a:pt x="28" y="27"/>
                    </a:cubicBezTo>
                    <a:cubicBezTo>
                      <a:pt x="28" y="25"/>
                      <a:pt x="24" y="27"/>
                      <a:pt x="22" y="27"/>
                    </a:cubicBezTo>
                    <a:cubicBezTo>
                      <a:pt x="21" y="28"/>
                      <a:pt x="20" y="25"/>
                      <a:pt x="20" y="25"/>
                    </a:cubicBezTo>
                    <a:cubicBezTo>
                      <a:pt x="20" y="25"/>
                      <a:pt x="19" y="24"/>
                      <a:pt x="18" y="23"/>
                    </a:cubicBezTo>
                    <a:cubicBezTo>
                      <a:pt x="16" y="40"/>
                      <a:pt x="16" y="40"/>
                      <a:pt x="16" y="40"/>
                    </a:cubicBezTo>
                    <a:cubicBezTo>
                      <a:pt x="14" y="43"/>
                      <a:pt x="14" y="43"/>
                      <a:pt x="14" y="43"/>
                    </a:cubicBezTo>
                    <a:cubicBezTo>
                      <a:pt x="1" y="42"/>
                      <a:pt x="1" y="42"/>
                      <a:pt x="1" y="42"/>
                    </a:cubicBezTo>
                    <a:cubicBezTo>
                      <a:pt x="0" y="71"/>
                      <a:pt x="0" y="71"/>
                      <a:pt x="0" y="71"/>
                    </a:cubicBezTo>
                    <a:cubicBezTo>
                      <a:pt x="10" y="84"/>
                      <a:pt x="10" y="84"/>
                      <a:pt x="10" y="84"/>
                    </a:cubicBezTo>
                    <a:cubicBezTo>
                      <a:pt x="15" y="83"/>
                      <a:pt x="26" y="82"/>
                      <a:pt x="26" y="83"/>
                    </a:cubicBezTo>
                    <a:cubicBezTo>
                      <a:pt x="26" y="84"/>
                      <a:pt x="26" y="85"/>
                      <a:pt x="26" y="85"/>
                    </a:cubicBezTo>
                    <a:cubicBezTo>
                      <a:pt x="28" y="85"/>
                      <a:pt x="30" y="85"/>
                      <a:pt x="31" y="85"/>
                    </a:cubicBezTo>
                    <a:cubicBezTo>
                      <a:pt x="33" y="85"/>
                      <a:pt x="39" y="87"/>
                      <a:pt x="41" y="86"/>
                    </a:cubicBezTo>
                    <a:cubicBezTo>
                      <a:pt x="44" y="85"/>
                      <a:pt x="47" y="78"/>
                      <a:pt x="50" y="77"/>
                    </a:cubicBezTo>
                    <a:cubicBezTo>
                      <a:pt x="54" y="76"/>
                      <a:pt x="58" y="72"/>
                      <a:pt x="58" y="71"/>
                    </a:cubicBezTo>
                    <a:cubicBezTo>
                      <a:pt x="58" y="69"/>
                      <a:pt x="58" y="68"/>
                      <a:pt x="63" y="66"/>
                    </a:cubicBezTo>
                    <a:cubicBezTo>
                      <a:pt x="70" y="66"/>
                      <a:pt x="70" y="66"/>
                      <a:pt x="70" y="66"/>
                    </a:cubicBezTo>
                    <a:cubicBezTo>
                      <a:pt x="71" y="66"/>
                      <a:pt x="71" y="66"/>
                      <a:pt x="71" y="66"/>
                    </a:cubicBezTo>
                    <a:cubicBezTo>
                      <a:pt x="69" y="60"/>
                      <a:pt x="69" y="60"/>
                      <a:pt x="69" y="60"/>
                    </a:cubicBezTo>
                    <a:cubicBezTo>
                      <a:pt x="69" y="60"/>
                      <a:pt x="92" y="51"/>
                      <a:pt x="93" y="51"/>
                    </a:cubicBezTo>
                    <a:cubicBezTo>
                      <a:pt x="92" y="49"/>
                      <a:pt x="91" y="48"/>
                      <a:pt x="91" y="47"/>
                    </a:cubicBezTo>
                    <a:cubicBezTo>
                      <a:pt x="92" y="47"/>
                      <a:pt x="93" y="41"/>
                      <a:pt x="93" y="39"/>
                    </a:cubicBezTo>
                    <a:cubicBezTo>
                      <a:pt x="93" y="37"/>
                      <a:pt x="98" y="39"/>
                      <a:pt x="96" y="37"/>
                    </a:cubicBezTo>
                    <a:cubicBezTo>
                      <a:pt x="95" y="35"/>
                      <a:pt x="95" y="25"/>
                      <a:pt x="96" y="23"/>
                    </a:cubicBezTo>
                    <a:cubicBezTo>
                      <a:pt x="97" y="21"/>
                      <a:pt x="99" y="23"/>
                      <a:pt x="99" y="21"/>
                    </a:cubicBezTo>
                    <a:cubicBezTo>
                      <a:pt x="99" y="19"/>
                      <a:pt x="96" y="14"/>
                      <a:pt x="95" y="12"/>
                    </a:cubicBezTo>
                    <a:cubicBezTo>
                      <a:pt x="94" y="10"/>
                      <a:pt x="86" y="7"/>
                      <a:pt x="84" y="7"/>
                    </a:cubicBezTo>
                    <a:cubicBezTo>
                      <a:pt x="82" y="6"/>
                      <a:pt x="78" y="4"/>
                      <a:pt x="76" y="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Freeform 19">
                <a:extLst>
                  <a:ext uri="{FF2B5EF4-FFF2-40B4-BE49-F238E27FC236}">
                    <a16:creationId xmlns:a16="http://schemas.microsoft.com/office/drawing/2014/main" id="{A5F82CBE-C66C-2309-885B-677DCA83856A}"/>
                  </a:ext>
                </a:extLst>
              </p:cNvPr>
              <p:cNvSpPr>
                <a:spLocks/>
              </p:cNvSpPr>
              <p:nvPr/>
            </p:nvSpPr>
            <p:spPr bwMode="auto">
              <a:xfrm>
                <a:off x="2688" y="3091"/>
                <a:ext cx="25" cy="21"/>
              </a:xfrm>
              <a:custGeom>
                <a:avLst/>
                <a:gdLst>
                  <a:gd name="T0" fmla="*/ 13 w 17"/>
                  <a:gd name="T1" fmla="*/ 0 h 14"/>
                  <a:gd name="T2" fmla="*/ 9 w 17"/>
                  <a:gd name="T3" fmla="*/ 1 h 14"/>
                  <a:gd name="T4" fmla="*/ 4 w 17"/>
                  <a:gd name="T5" fmla="*/ 2 h 14"/>
                  <a:gd name="T6" fmla="*/ 3 w 17"/>
                  <a:gd name="T7" fmla="*/ 3 h 14"/>
                  <a:gd name="T8" fmla="*/ 2 w 17"/>
                  <a:gd name="T9" fmla="*/ 8 h 14"/>
                  <a:gd name="T10" fmla="*/ 0 w 17"/>
                  <a:gd name="T11" fmla="*/ 11 h 14"/>
                  <a:gd name="T12" fmla="*/ 1 w 17"/>
                  <a:gd name="T13" fmla="*/ 13 h 14"/>
                  <a:gd name="T14" fmla="*/ 4 w 17"/>
                  <a:gd name="T15" fmla="*/ 13 h 14"/>
                  <a:gd name="T16" fmla="*/ 9 w 17"/>
                  <a:gd name="T17" fmla="*/ 11 h 14"/>
                  <a:gd name="T18" fmla="*/ 16 w 17"/>
                  <a:gd name="T19" fmla="*/ 9 h 14"/>
                  <a:gd name="T20" fmla="*/ 15 w 17"/>
                  <a:gd name="T21" fmla="*/ 3 h 14"/>
                  <a:gd name="T22" fmla="*/ 13 w 17"/>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4">
                    <a:moveTo>
                      <a:pt x="13" y="0"/>
                    </a:moveTo>
                    <a:cubicBezTo>
                      <a:pt x="12" y="0"/>
                      <a:pt x="10" y="1"/>
                      <a:pt x="9" y="1"/>
                    </a:cubicBezTo>
                    <a:cubicBezTo>
                      <a:pt x="7" y="2"/>
                      <a:pt x="7" y="2"/>
                      <a:pt x="4" y="2"/>
                    </a:cubicBezTo>
                    <a:cubicBezTo>
                      <a:pt x="4" y="2"/>
                      <a:pt x="4" y="3"/>
                      <a:pt x="3" y="3"/>
                    </a:cubicBezTo>
                    <a:cubicBezTo>
                      <a:pt x="1" y="3"/>
                      <a:pt x="2" y="8"/>
                      <a:pt x="2" y="8"/>
                    </a:cubicBezTo>
                    <a:cubicBezTo>
                      <a:pt x="2" y="8"/>
                      <a:pt x="0" y="8"/>
                      <a:pt x="0" y="11"/>
                    </a:cubicBezTo>
                    <a:cubicBezTo>
                      <a:pt x="0" y="12"/>
                      <a:pt x="1" y="13"/>
                      <a:pt x="1" y="13"/>
                    </a:cubicBezTo>
                    <a:cubicBezTo>
                      <a:pt x="3" y="13"/>
                      <a:pt x="4" y="13"/>
                      <a:pt x="4" y="13"/>
                    </a:cubicBezTo>
                    <a:cubicBezTo>
                      <a:pt x="9" y="14"/>
                      <a:pt x="9" y="11"/>
                      <a:pt x="9" y="11"/>
                    </a:cubicBezTo>
                    <a:cubicBezTo>
                      <a:pt x="9" y="11"/>
                      <a:pt x="16" y="11"/>
                      <a:pt x="16" y="9"/>
                    </a:cubicBezTo>
                    <a:cubicBezTo>
                      <a:pt x="17" y="7"/>
                      <a:pt x="15" y="3"/>
                      <a:pt x="15" y="3"/>
                    </a:cubicBezTo>
                    <a:lnTo>
                      <a:pt x="13" y="0"/>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Freeform 20">
                <a:extLst>
                  <a:ext uri="{FF2B5EF4-FFF2-40B4-BE49-F238E27FC236}">
                    <a16:creationId xmlns:a16="http://schemas.microsoft.com/office/drawing/2014/main" id="{5275CEE2-E210-229D-ED03-6627E680D0BB}"/>
                  </a:ext>
                </a:extLst>
              </p:cNvPr>
              <p:cNvSpPr>
                <a:spLocks/>
              </p:cNvSpPr>
              <p:nvPr/>
            </p:nvSpPr>
            <p:spPr bwMode="auto">
              <a:xfrm>
                <a:off x="2688" y="3091"/>
                <a:ext cx="25" cy="21"/>
              </a:xfrm>
              <a:custGeom>
                <a:avLst/>
                <a:gdLst>
                  <a:gd name="T0" fmla="*/ 13 w 17"/>
                  <a:gd name="T1" fmla="*/ 0 h 14"/>
                  <a:gd name="T2" fmla="*/ 9 w 17"/>
                  <a:gd name="T3" fmla="*/ 1 h 14"/>
                  <a:gd name="T4" fmla="*/ 4 w 17"/>
                  <a:gd name="T5" fmla="*/ 2 h 14"/>
                  <a:gd name="T6" fmla="*/ 3 w 17"/>
                  <a:gd name="T7" fmla="*/ 3 h 14"/>
                  <a:gd name="T8" fmla="*/ 2 w 17"/>
                  <a:gd name="T9" fmla="*/ 8 h 14"/>
                  <a:gd name="T10" fmla="*/ 0 w 17"/>
                  <a:gd name="T11" fmla="*/ 11 h 14"/>
                  <a:gd name="T12" fmla="*/ 1 w 17"/>
                  <a:gd name="T13" fmla="*/ 13 h 14"/>
                  <a:gd name="T14" fmla="*/ 4 w 17"/>
                  <a:gd name="T15" fmla="*/ 13 h 14"/>
                  <a:gd name="T16" fmla="*/ 9 w 17"/>
                  <a:gd name="T17" fmla="*/ 11 h 14"/>
                  <a:gd name="T18" fmla="*/ 16 w 17"/>
                  <a:gd name="T19" fmla="*/ 9 h 14"/>
                  <a:gd name="T20" fmla="*/ 15 w 17"/>
                  <a:gd name="T21" fmla="*/ 3 h 14"/>
                  <a:gd name="T22" fmla="*/ 13 w 17"/>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4">
                    <a:moveTo>
                      <a:pt x="13" y="0"/>
                    </a:moveTo>
                    <a:cubicBezTo>
                      <a:pt x="12" y="0"/>
                      <a:pt x="10" y="1"/>
                      <a:pt x="9" y="1"/>
                    </a:cubicBezTo>
                    <a:cubicBezTo>
                      <a:pt x="7" y="2"/>
                      <a:pt x="7" y="2"/>
                      <a:pt x="4" y="2"/>
                    </a:cubicBezTo>
                    <a:cubicBezTo>
                      <a:pt x="4" y="2"/>
                      <a:pt x="4" y="3"/>
                      <a:pt x="3" y="3"/>
                    </a:cubicBezTo>
                    <a:cubicBezTo>
                      <a:pt x="1" y="3"/>
                      <a:pt x="2" y="8"/>
                      <a:pt x="2" y="8"/>
                    </a:cubicBezTo>
                    <a:cubicBezTo>
                      <a:pt x="2" y="8"/>
                      <a:pt x="0" y="8"/>
                      <a:pt x="0" y="11"/>
                    </a:cubicBezTo>
                    <a:cubicBezTo>
                      <a:pt x="0" y="12"/>
                      <a:pt x="1" y="13"/>
                      <a:pt x="1" y="13"/>
                    </a:cubicBezTo>
                    <a:cubicBezTo>
                      <a:pt x="3" y="13"/>
                      <a:pt x="4" y="13"/>
                      <a:pt x="4" y="13"/>
                    </a:cubicBezTo>
                    <a:cubicBezTo>
                      <a:pt x="9" y="14"/>
                      <a:pt x="9" y="11"/>
                      <a:pt x="9" y="11"/>
                    </a:cubicBezTo>
                    <a:cubicBezTo>
                      <a:pt x="9" y="11"/>
                      <a:pt x="16" y="11"/>
                      <a:pt x="16" y="9"/>
                    </a:cubicBezTo>
                    <a:cubicBezTo>
                      <a:pt x="17" y="7"/>
                      <a:pt x="15" y="3"/>
                      <a:pt x="15" y="3"/>
                    </a:cubicBezTo>
                    <a:lnTo>
                      <a:pt x="13" y="0"/>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 name="Freeform 21">
                <a:extLst>
                  <a:ext uri="{FF2B5EF4-FFF2-40B4-BE49-F238E27FC236}">
                    <a16:creationId xmlns:a16="http://schemas.microsoft.com/office/drawing/2014/main" id="{5128717D-187E-619E-3455-6891C5EF221A}"/>
                  </a:ext>
                </a:extLst>
              </p:cNvPr>
              <p:cNvSpPr>
                <a:spLocks/>
              </p:cNvSpPr>
              <p:nvPr/>
            </p:nvSpPr>
            <p:spPr bwMode="auto">
              <a:xfrm>
                <a:off x="2842" y="2917"/>
                <a:ext cx="133" cy="180"/>
              </a:xfrm>
              <a:custGeom>
                <a:avLst/>
                <a:gdLst>
                  <a:gd name="T0" fmla="*/ 21 w 89"/>
                  <a:gd name="T1" fmla="*/ 23 h 120"/>
                  <a:gd name="T2" fmla="*/ 27 w 89"/>
                  <a:gd name="T3" fmla="*/ 28 h 120"/>
                  <a:gd name="T4" fmla="*/ 44 w 89"/>
                  <a:gd name="T5" fmla="*/ 34 h 120"/>
                  <a:gd name="T6" fmla="*/ 56 w 89"/>
                  <a:gd name="T7" fmla="*/ 37 h 120"/>
                  <a:gd name="T8" fmla="*/ 59 w 89"/>
                  <a:gd name="T9" fmla="*/ 39 h 120"/>
                  <a:gd name="T10" fmla="*/ 36 w 89"/>
                  <a:gd name="T11" fmla="*/ 62 h 120"/>
                  <a:gd name="T12" fmla="*/ 26 w 89"/>
                  <a:gd name="T13" fmla="*/ 63 h 120"/>
                  <a:gd name="T14" fmla="*/ 15 w 89"/>
                  <a:gd name="T15" fmla="*/ 69 h 120"/>
                  <a:gd name="T16" fmla="*/ 8 w 89"/>
                  <a:gd name="T17" fmla="*/ 70 h 120"/>
                  <a:gd name="T18" fmla="*/ 4 w 89"/>
                  <a:gd name="T19" fmla="*/ 76 h 120"/>
                  <a:gd name="T20" fmla="*/ 0 w 89"/>
                  <a:gd name="T21" fmla="*/ 82 h 120"/>
                  <a:gd name="T22" fmla="*/ 1 w 89"/>
                  <a:gd name="T23" fmla="*/ 113 h 120"/>
                  <a:gd name="T24" fmla="*/ 5 w 89"/>
                  <a:gd name="T25" fmla="*/ 120 h 120"/>
                  <a:gd name="T26" fmla="*/ 24 w 89"/>
                  <a:gd name="T27" fmla="*/ 100 h 120"/>
                  <a:gd name="T28" fmla="*/ 39 w 89"/>
                  <a:gd name="T29" fmla="*/ 88 h 120"/>
                  <a:gd name="T30" fmla="*/ 60 w 89"/>
                  <a:gd name="T31" fmla="*/ 67 h 120"/>
                  <a:gd name="T32" fmla="*/ 70 w 89"/>
                  <a:gd name="T33" fmla="*/ 52 h 120"/>
                  <a:gd name="T34" fmla="*/ 78 w 89"/>
                  <a:gd name="T35" fmla="*/ 38 h 120"/>
                  <a:gd name="T36" fmla="*/ 86 w 89"/>
                  <a:gd name="T37" fmla="*/ 21 h 120"/>
                  <a:gd name="T38" fmla="*/ 89 w 89"/>
                  <a:gd name="T39" fmla="*/ 6 h 120"/>
                  <a:gd name="T40" fmla="*/ 83 w 89"/>
                  <a:gd name="T41" fmla="*/ 3 h 120"/>
                  <a:gd name="T42" fmla="*/ 64 w 89"/>
                  <a:gd name="T43" fmla="*/ 8 h 120"/>
                  <a:gd name="T44" fmla="*/ 50 w 89"/>
                  <a:gd name="T45" fmla="*/ 12 h 120"/>
                  <a:gd name="T46" fmla="*/ 39 w 89"/>
                  <a:gd name="T47" fmla="*/ 14 h 120"/>
                  <a:gd name="T48" fmla="*/ 25 w 89"/>
                  <a:gd name="T49" fmla="*/ 13 h 120"/>
                  <a:gd name="T50" fmla="*/ 20 w 89"/>
                  <a:gd name="T51" fmla="*/ 8 h 120"/>
                  <a:gd name="T52" fmla="*/ 16 w 89"/>
                  <a:gd name="T53" fmla="*/ 15 h 120"/>
                  <a:gd name="T54" fmla="*/ 21 w 89"/>
                  <a:gd name="T55" fmla="*/ 2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 h="120">
                    <a:moveTo>
                      <a:pt x="21" y="23"/>
                    </a:moveTo>
                    <a:cubicBezTo>
                      <a:pt x="22" y="24"/>
                      <a:pt x="25" y="28"/>
                      <a:pt x="27" y="28"/>
                    </a:cubicBezTo>
                    <a:cubicBezTo>
                      <a:pt x="28" y="28"/>
                      <a:pt x="38" y="32"/>
                      <a:pt x="44" y="34"/>
                    </a:cubicBezTo>
                    <a:cubicBezTo>
                      <a:pt x="50" y="37"/>
                      <a:pt x="54" y="37"/>
                      <a:pt x="56" y="37"/>
                    </a:cubicBezTo>
                    <a:cubicBezTo>
                      <a:pt x="58" y="37"/>
                      <a:pt x="61" y="37"/>
                      <a:pt x="59" y="39"/>
                    </a:cubicBezTo>
                    <a:cubicBezTo>
                      <a:pt x="57" y="40"/>
                      <a:pt x="38" y="59"/>
                      <a:pt x="36" y="62"/>
                    </a:cubicBezTo>
                    <a:cubicBezTo>
                      <a:pt x="33" y="64"/>
                      <a:pt x="32" y="63"/>
                      <a:pt x="26" y="63"/>
                    </a:cubicBezTo>
                    <a:cubicBezTo>
                      <a:pt x="21" y="63"/>
                      <a:pt x="17" y="69"/>
                      <a:pt x="15" y="69"/>
                    </a:cubicBezTo>
                    <a:cubicBezTo>
                      <a:pt x="14" y="69"/>
                      <a:pt x="11" y="70"/>
                      <a:pt x="8" y="70"/>
                    </a:cubicBezTo>
                    <a:cubicBezTo>
                      <a:pt x="4" y="76"/>
                      <a:pt x="4" y="76"/>
                      <a:pt x="4" y="76"/>
                    </a:cubicBezTo>
                    <a:cubicBezTo>
                      <a:pt x="0" y="82"/>
                      <a:pt x="0" y="82"/>
                      <a:pt x="0" y="82"/>
                    </a:cubicBezTo>
                    <a:cubicBezTo>
                      <a:pt x="1" y="113"/>
                      <a:pt x="1" y="113"/>
                      <a:pt x="1" y="113"/>
                    </a:cubicBezTo>
                    <a:cubicBezTo>
                      <a:pt x="5" y="120"/>
                      <a:pt x="5" y="120"/>
                      <a:pt x="5" y="120"/>
                    </a:cubicBezTo>
                    <a:cubicBezTo>
                      <a:pt x="8" y="115"/>
                      <a:pt x="17" y="107"/>
                      <a:pt x="24" y="100"/>
                    </a:cubicBezTo>
                    <a:cubicBezTo>
                      <a:pt x="31" y="92"/>
                      <a:pt x="35" y="90"/>
                      <a:pt x="39" y="88"/>
                    </a:cubicBezTo>
                    <a:cubicBezTo>
                      <a:pt x="43" y="86"/>
                      <a:pt x="53" y="76"/>
                      <a:pt x="60" y="67"/>
                    </a:cubicBezTo>
                    <a:cubicBezTo>
                      <a:pt x="65" y="62"/>
                      <a:pt x="70" y="56"/>
                      <a:pt x="70" y="52"/>
                    </a:cubicBezTo>
                    <a:cubicBezTo>
                      <a:pt x="71" y="47"/>
                      <a:pt x="75" y="42"/>
                      <a:pt x="78" y="38"/>
                    </a:cubicBezTo>
                    <a:cubicBezTo>
                      <a:pt x="81" y="34"/>
                      <a:pt x="86" y="24"/>
                      <a:pt x="86" y="21"/>
                    </a:cubicBezTo>
                    <a:cubicBezTo>
                      <a:pt x="86" y="18"/>
                      <a:pt x="88" y="12"/>
                      <a:pt x="89" y="6"/>
                    </a:cubicBezTo>
                    <a:cubicBezTo>
                      <a:pt x="89" y="1"/>
                      <a:pt x="85" y="0"/>
                      <a:pt x="83" y="3"/>
                    </a:cubicBezTo>
                    <a:cubicBezTo>
                      <a:pt x="82" y="6"/>
                      <a:pt x="71" y="8"/>
                      <a:pt x="64" y="8"/>
                    </a:cubicBezTo>
                    <a:cubicBezTo>
                      <a:pt x="57" y="9"/>
                      <a:pt x="53" y="9"/>
                      <a:pt x="50" y="12"/>
                    </a:cubicBezTo>
                    <a:cubicBezTo>
                      <a:pt x="48" y="14"/>
                      <a:pt x="41" y="11"/>
                      <a:pt x="39" y="14"/>
                    </a:cubicBezTo>
                    <a:cubicBezTo>
                      <a:pt x="37" y="16"/>
                      <a:pt x="28" y="19"/>
                      <a:pt x="25" y="13"/>
                    </a:cubicBezTo>
                    <a:cubicBezTo>
                      <a:pt x="24" y="10"/>
                      <a:pt x="22" y="9"/>
                      <a:pt x="20" y="8"/>
                    </a:cubicBezTo>
                    <a:cubicBezTo>
                      <a:pt x="18" y="10"/>
                      <a:pt x="15" y="14"/>
                      <a:pt x="16" y="15"/>
                    </a:cubicBezTo>
                    <a:cubicBezTo>
                      <a:pt x="16" y="17"/>
                      <a:pt x="19" y="22"/>
                      <a:pt x="21" y="23"/>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Freeform 22">
                <a:extLst>
                  <a:ext uri="{FF2B5EF4-FFF2-40B4-BE49-F238E27FC236}">
                    <a16:creationId xmlns:a16="http://schemas.microsoft.com/office/drawing/2014/main" id="{4E155933-8A55-BCA8-97A6-13F654278A7E}"/>
                  </a:ext>
                </a:extLst>
              </p:cNvPr>
              <p:cNvSpPr>
                <a:spLocks/>
              </p:cNvSpPr>
              <p:nvPr/>
            </p:nvSpPr>
            <p:spPr bwMode="auto">
              <a:xfrm>
                <a:off x="2842" y="2917"/>
                <a:ext cx="133" cy="180"/>
              </a:xfrm>
              <a:custGeom>
                <a:avLst/>
                <a:gdLst>
                  <a:gd name="T0" fmla="*/ 21 w 89"/>
                  <a:gd name="T1" fmla="*/ 23 h 120"/>
                  <a:gd name="T2" fmla="*/ 27 w 89"/>
                  <a:gd name="T3" fmla="*/ 28 h 120"/>
                  <a:gd name="T4" fmla="*/ 44 w 89"/>
                  <a:gd name="T5" fmla="*/ 34 h 120"/>
                  <a:gd name="T6" fmla="*/ 56 w 89"/>
                  <a:gd name="T7" fmla="*/ 37 h 120"/>
                  <a:gd name="T8" fmla="*/ 59 w 89"/>
                  <a:gd name="T9" fmla="*/ 39 h 120"/>
                  <a:gd name="T10" fmla="*/ 36 w 89"/>
                  <a:gd name="T11" fmla="*/ 62 h 120"/>
                  <a:gd name="T12" fmla="*/ 26 w 89"/>
                  <a:gd name="T13" fmla="*/ 63 h 120"/>
                  <a:gd name="T14" fmla="*/ 15 w 89"/>
                  <a:gd name="T15" fmla="*/ 69 h 120"/>
                  <a:gd name="T16" fmla="*/ 8 w 89"/>
                  <a:gd name="T17" fmla="*/ 70 h 120"/>
                  <a:gd name="T18" fmla="*/ 4 w 89"/>
                  <a:gd name="T19" fmla="*/ 76 h 120"/>
                  <a:gd name="T20" fmla="*/ 0 w 89"/>
                  <a:gd name="T21" fmla="*/ 82 h 120"/>
                  <a:gd name="T22" fmla="*/ 1 w 89"/>
                  <a:gd name="T23" fmla="*/ 113 h 120"/>
                  <a:gd name="T24" fmla="*/ 5 w 89"/>
                  <a:gd name="T25" fmla="*/ 120 h 120"/>
                  <a:gd name="T26" fmla="*/ 24 w 89"/>
                  <a:gd name="T27" fmla="*/ 100 h 120"/>
                  <a:gd name="T28" fmla="*/ 39 w 89"/>
                  <a:gd name="T29" fmla="*/ 88 h 120"/>
                  <a:gd name="T30" fmla="*/ 60 w 89"/>
                  <a:gd name="T31" fmla="*/ 67 h 120"/>
                  <a:gd name="T32" fmla="*/ 70 w 89"/>
                  <a:gd name="T33" fmla="*/ 52 h 120"/>
                  <a:gd name="T34" fmla="*/ 78 w 89"/>
                  <a:gd name="T35" fmla="*/ 38 h 120"/>
                  <a:gd name="T36" fmla="*/ 86 w 89"/>
                  <a:gd name="T37" fmla="*/ 21 h 120"/>
                  <a:gd name="T38" fmla="*/ 89 w 89"/>
                  <a:gd name="T39" fmla="*/ 6 h 120"/>
                  <a:gd name="T40" fmla="*/ 83 w 89"/>
                  <a:gd name="T41" fmla="*/ 3 h 120"/>
                  <a:gd name="T42" fmla="*/ 64 w 89"/>
                  <a:gd name="T43" fmla="*/ 8 h 120"/>
                  <a:gd name="T44" fmla="*/ 50 w 89"/>
                  <a:gd name="T45" fmla="*/ 12 h 120"/>
                  <a:gd name="T46" fmla="*/ 39 w 89"/>
                  <a:gd name="T47" fmla="*/ 14 h 120"/>
                  <a:gd name="T48" fmla="*/ 25 w 89"/>
                  <a:gd name="T49" fmla="*/ 13 h 120"/>
                  <a:gd name="T50" fmla="*/ 20 w 89"/>
                  <a:gd name="T51" fmla="*/ 8 h 120"/>
                  <a:gd name="T52" fmla="*/ 16 w 89"/>
                  <a:gd name="T53" fmla="*/ 15 h 120"/>
                  <a:gd name="T54" fmla="*/ 21 w 89"/>
                  <a:gd name="T55" fmla="*/ 2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 h="120">
                    <a:moveTo>
                      <a:pt x="21" y="23"/>
                    </a:moveTo>
                    <a:cubicBezTo>
                      <a:pt x="22" y="24"/>
                      <a:pt x="25" y="28"/>
                      <a:pt x="27" y="28"/>
                    </a:cubicBezTo>
                    <a:cubicBezTo>
                      <a:pt x="28" y="28"/>
                      <a:pt x="38" y="32"/>
                      <a:pt x="44" y="34"/>
                    </a:cubicBezTo>
                    <a:cubicBezTo>
                      <a:pt x="50" y="37"/>
                      <a:pt x="54" y="37"/>
                      <a:pt x="56" y="37"/>
                    </a:cubicBezTo>
                    <a:cubicBezTo>
                      <a:pt x="58" y="37"/>
                      <a:pt x="61" y="37"/>
                      <a:pt x="59" y="39"/>
                    </a:cubicBezTo>
                    <a:cubicBezTo>
                      <a:pt x="57" y="40"/>
                      <a:pt x="38" y="59"/>
                      <a:pt x="36" y="62"/>
                    </a:cubicBezTo>
                    <a:cubicBezTo>
                      <a:pt x="33" y="64"/>
                      <a:pt x="32" y="63"/>
                      <a:pt x="26" y="63"/>
                    </a:cubicBezTo>
                    <a:cubicBezTo>
                      <a:pt x="21" y="63"/>
                      <a:pt x="17" y="69"/>
                      <a:pt x="15" y="69"/>
                    </a:cubicBezTo>
                    <a:cubicBezTo>
                      <a:pt x="14" y="69"/>
                      <a:pt x="11" y="70"/>
                      <a:pt x="8" y="70"/>
                    </a:cubicBezTo>
                    <a:cubicBezTo>
                      <a:pt x="4" y="76"/>
                      <a:pt x="4" y="76"/>
                      <a:pt x="4" y="76"/>
                    </a:cubicBezTo>
                    <a:cubicBezTo>
                      <a:pt x="0" y="82"/>
                      <a:pt x="0" y="82"/>
                      <a:pt x="0" y="82"/>
                    </a:cubicBezTo>
                    <a:cubicBezTo>
                      <a:pt x="1" y="113"/>
                      <a:pt x="1" y="113"/>
                      <a:pt x="1" y="113"/>
                    </a:cubicBezTo>
                    <a:cubicBezTo>
                      <a:pt x="5" y="120"/>
                      <a:pt x="5" y="120"/>
                      <a:pt x="5" y="120"/>
                    </a:cubicBezTo>
                    <a:cubicBezTo>
                      <a:pt x="8" y="115"/>
                      <a:pt x="17" y="107"/>
                      <a:pt x="24" y="100"/>
                    </a:cubicBezTo>
                    <a:cubicBezTo>
                      <a:pt x="31" y="92"/>
                      <a:pt x="35" y="90"/>
                      <a:pt x="39" y="88"/>
                    </a:cubicBezTo>
                    <a:cubicBezTo>
                      <a:pt x="43" y="86"/>
                      <a:pt x="53" y="76"/>
                      <a:pt x="60" y="67"/>
                    </a:cubicBezTo>
                    <a:cubicBezTo>
                      <a:pt x="65" y="62"/>
                      <a:pt x="70" y="56"/>
                      <a:pt x="70" y="52"/>
                    </a:cubicBezTo>
                    <a:cubicBezTo>
                      <a:pt x="71" y="47"/>
                      <a:pt x="75" y="42"/>
                      <a:pt x="78" y="38"/>
                    </a:cubicBezTo>
                    <a:cubicBezTo>
                      <a:pt x="81" y="34"/>
                      <a:pt x="86" y="24"/>
                      <a:pt x="86" y="21"/>
                    </a:cubicBezTo>
                    <a:cubicBezTo>
                      <a:pt x="86" y="18"/>
                      <a:pt x="88" y="12"/>
                      <a:pt x="89" y="6"/>
                    </a:cubicBezTo>
                    <a:cubicBezTo>
                      <a:pt x="89" y="1"/>
                      <a:pt x="85" y="0"/>
                      <a:pt x="83" y="3"/>
                    </a:cubicBezTo>
                    <a:cubicBezTo>
                      <a:pt x="82" y="6"/>
                      <a:pt x="71" y="8"/>
                      <a:pt x="64" y="8"/>
                    </a:cubicBezTo>
                    <a:cubicBezTo>
                      <a:pt x="57" y="9"/>
                      <a:pt x="53" y="9"/>
                      <a:pt x="50" y="12"/>
                    </a:cubicBezTo>
                    <a:cubicBezTo>
                      <a:pt x="48" y="14"/>
                      <a:pt x="41" y="11"/>
                      <a:pt x="39" y="14"/>
                    </a:cubicBezTo>
                    <a:cubicBezTo>
                      <a:pt x="37" y="16"/>
                      <a:pt x="28" y="19"/>
                      <a:pt x="25" y="13"/>
                    </a:cubicBezTo>
                    <a:cubicBezTo>
                      <a:pt x="24" y="10"/>
                      <a:pt x="22" y="9"/>
                      <a:pt x="20" y="8"/>
                    </a:cubicBezTo>
                    <a:cubicBezTo>
                      <a:pt x="18" y="10"/>
                      <a:pt x="15" y="14"/>
                      <a:pt x="16" y="15"/>
                    </a:cubicBezTo>
                    <a:cubicBezTo>
                      <a:pt x="16" y="17"/>
                      <a:pt x="19" y="22"/>
                      <a:pt x="21" y="2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Freeform 23">
                <a:extLst>
                  <a:ext uri="{FF2B5EF4-FFF2-40B4-BE49-F238E27FC236}">
                    <a16:creationId xmlns:a16="http://schemas.microsoft.com/office/drawing/2014/main" id="{9A9233E4-E4F7-A76D-E355-91E3F01AE7A0}"/>
                  </a:ext>
                </a:extLst>
              </p:cNvPr>
              <p:cNvSpPr>
                <a:spLocks/>
              </p:cNvSpPr>
              <p:nvPr/>
            </p:nvSpPr>
            <p:spPr bwMode="auto">
              <a:xfrm>
                <a:off x="2155" y="2591"/>
                <a:ext cx="156" cy="123"/>
              </a:xfrm>
              <a:custGeom>
                <a:avLst/>
                <a:gdLst>
                  <a:gd name="T0" fmla="*/ 39 w 104"/>
                  <a:gd name="T1" fmla="*/ 82 h 82"/>
                  <a:gd name="T2" fmla="*/ 38 w 104"/>
                  <a:gd name="T3" fmla="*/ 70 h 82"/>
                  <a:gd name="T4" fmla="*/ 52 w 104"/>
                  <a:gd name="T5" fmla="*/ 61 h 82"/>
                  <a:gd name="T6" fmla="*/ 58 w 104"/>
                  <a:gd name="T7" fmla="*/ 60 h 82"/>
                  <a:gd name="T8" fmla="*/ 65 w 104"/>
                  <a:gd name="T9" fmla="*/ 58 h 82"/>
                  <a:gd name="T10" fmla="*/ 70 w 104"/>
                  <a:gd name="T11" fmla="*/ 53 h 82"/>
                  <a:gd name="T12" fmla="*/ 76 w 104"/>
                  <a:gd name="T13" fmla="*/ 51 h 82"/>
                  <a:gd name="T14" fmla="*/ 80 w 104"/>
                  <a:gd name="T15" fmla="*/ 48 h 82"/>
                  <a:gd name="T16" fmla="*/ 81 w 104"/>
                  <a:gd name="T17" fmla="*/ 43 h 82"/>
                  <a:gd name="T18" fmla="*/ 84 w 104"/>
                  <a:gd name="T19" fmla="*/ 41 h 82"/>
                  <a:gd name="T20" fmla="*/ 89 w 104"/>
                  <a:gd name="T21" fmla="*/ 38 h 82"/>
                  <a:gd name="T22" fmla="*/ 102 w 104"/>
                  <a:gd name="T23" fmla="*/ 37 h 82"/>
                  <a:gd name="T24" fmla="*/ 104 w 104"/>
                  <a:gd name="T25" fmla="*/ 34 h 82"/>
                  <a:gd name="T26" fmla="*/ 100 w 104"/>
                  <a:gd name="T27" fmla="*/ 28 h 82"/>
                  <a:gd name="T28" fmla="*/ 100 w 104"/>
                  <a:gd name="T29" fmla="*/ 20 h 82"/>
                  <a:gd name="T30" fmla="*/ 97 w 104"/>
                  <a:gd name="T31" fmla="*/ 11 h 82"/>
                  <a:gd name="T32" fmla="*/ 96 w 104"/>
                  <a:gd name="T33" fmla="*/ 8 h 82"/>
                  <a:gd name="T34" fmla="*/ 86 w 104"/>
                  <a:gd name="T35" fmla="*/ 6 h 82"/>
                  <a:gd name="T36" fmla="*/ 71 w 104"/>
                  <a:gd name="T37" fmla="*/ 4 h 82"/>
                  <a:gd name="T38" fmla="*/ 63 w 104"/>
                  <a:gd name="T39" fmla="*/ 1 h 82"/>
                  <a:gd name="T40" fmla="*/ 54 w 104"/>
                  <a:gd name="T41" fmla="*/ 18 h 82"/>
                  <a:gd name="T42" fmla="*/ 41 w 104"/>
                  <a:gd name="T43" fmla="*/ 25 h 82"/>
                  <a:gd name="T44" fmla="*/ 34 w 104"/>
                  <a:gd name="T45" fmla="*/ 32 h 82"/>
                  <a:gd name="T46" fmla="*/ 29 w 104"/>
                  <a:gd name="T47" fmla="*/ 40 h 82"/>
                  <a:gd name="T48" fmla="*/ 29 w 104"/>
                  <a:gd name="T49" fmla="*/ 53 h 82"/>
                  <a:gd name="T50" fmla="*/ 19 w 104"/>
                  <a:gd name="T51" fmla="*/ 67 h 82"/>
                  <a:gd name="T52" fmla="*/ 7 w 104"/>
                  <a:gd name="T53" fmla="*/ 76 h 82"/>
                  <a:gd name="T54" fmla="*/ 0 w 104"/>
                  <a:gd name="T55" fmla="*/ 79 h 82"/>
                  <a:gd name="T56" fmla="*/ 32 w 104"/>
                  <a:gd name="T57" fmla="*/ 79 h 82"/>
                  <a:gd name="T58" fmla="*/ 39 w 104"/>
                  <a:gd name="T5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82">
                    <a:moveTo>
                      <a:pt x="39" y="82"/>
                    </a:moveTo>
                    <a:cubicBezTo>
                      <a:pt x="38" y="76"/>
                      <a:pt x="38" y="71"/>
                      <a:pt x="38" y="70"/>
                    </a:cubicBezTo>
                    <a:cubicBezTo>
                      <a:pt x="39" y="69"/>
                      <a:pt x="50" y="62"/>
                      <a:pt x="52" y="61"/>
                    </a:cubicBezTo>
                    <a:cubicBezTo>
                      <a:pt x="54" y="60"/>
                      <a:pt x="58" y="62"/>
                      <a:pt x="58" y="60"/>
                    </a:cubicBezTo>
                    <a:cubicBezTo>
                      <a:pt x="58" y="57"/>
                      <a:pt x="62" y="59"/>
                      <a:pt x="65" y="58"/>
                    </a:cubicBezTo>
                    <a:cubicBezTo>
                      <a:pt x="68" y="57"/>
                      <a:pt x="70" y="55"/>
                      <a:pt x="70" y="53"/>
                    </a:cubicBezTo>
                    <a:cubicBezTo>
                      <a:pt x="70" y="50"/>
                      <a:pt x="74" y="51"/>
                      <a:pt x="76" y="51"/>
                    </a:cubicBezTo>
                    <a:cubicBezTo>
                      <a:pt x="79" y="50"/>
                      <a:pt x="78" y="48"/>
                      <a:pt x="80" y="48"/>
                    </a:cubicBezTo>
                    <a:cubicBezTo>
                      <a:pt x="82" y="48"/>
                      <a:pt x="81" y="46"/>
                      <a:pt x="81" y="43"/>
                    </a:cubicBezTo>
                    <a:cubicBezTo>
                      <a:pt x="81" y="40"/>
                      <a:pt x="81" y="41"/>
                      <a:pt x="84" y="41"/>
                    </a:cubicBezTo>
                    <a:cubicBezTo>
                      <a:pt x="86" y="41"/>
                      <a:pt x="89" y="39"/>
                      <a:pt x="89" y="38"/>
                    </a:cubicBezTo>
                    <a:cubicBezTo>
                      <a:pt x="89" y="36"/>
                      <a:pt x="100" y="37"/>
                      <a:pt x="102" y="37"/>
                    </a:cubicBezTo>
                    <a:cubicBezTo>
                      <a:pt x="103" y="37"/>
                      <a:pt x="104" y="35"/>
                      <a:pt x="104" y="34"/>
                    </a:cubicBezTo>
                    <a:cubicBezTo>
                      <a:pt x="103" y="32"/>
                      <a:pt x="102" y="28"/>
                      <a:pt x="100" y="28"/>
                    </a:cubicBezTo>
                    <a:cubicBezTo>
                      <a:pt x="99" y="27"/>
                      <a:pt x="100" y="23"/>
                      <a:pt x="100" y="20"/>
                    </a:cubicBezTo>
                    <a:cubicBezTo>
                      <a:pt x="100" y="17"/>
                      <a:pt x="99" y="13"/>
                      <a:pt x="97" y="11"/>
                    </a:cubicBezTo>
                    <a:cubicBezTo>
                      <a:pt x="97" y="10"/>
                      <a:pt x="96" y="9"/>
                      <a:pt x="96" y="8"/>
                    </a:cubicBezTo>
                    <a:cubicBezTo>
                      <a:pt x="93" y="8"/>
                      <a:pt x="89" y="6"/>
                      <a:pt x="86" y="6"/>
                    </a:cubicBezTo>
                    <a:cubicBezTo>
                      <a:pt x="81" y="6"/>
                      <a:pt x="74" y="8"/>
                      <a:pt x="71" y="4"/>
                    </a:cubicBezTo>
                    <a:cubicBezTo>
                      <a:pt x="68" y="1"/>
                      <a:pt x="66" y="0"/>
                      <a:pt x="63" y="1"/>
                    </a:cubicBezTo>
                    <a:cubicBezTo>
                      <a:pt x="61" y="2"/>
                      <a:pt x="56" y="15"/>
                      <a:pt x="54" y="18"/>
                    </a:cubicBezTo>
                    <a:cubicBezTo>
                      <a:pt x="51" y="22"/>
                      <a:pt x="44" y="25"/>
                      <a:pt x="41" y="25"/>
                    </a:cubicBezTo>
                    <a:cubicBezTo>
                      <a:pt x="37" y="25"/>
                      <a:pt x="37" y="30"/>
                      <a:pt x="34" y="32"/>
                    </a:cubicBezTo>
                    <a:cubicBezTo>
                      <a:pt x="32" y="34"/>
                      <a:pt x="33" y="37"/>
                      <a:pt x="29" y="40"/>
                    </a:cubicBezTo>
                    <a:cubicBezTo>
                      <a:pt x="26" y="43"/>
                      <a:pt x="28" y="50"/>
                      <a:pt x="29" y="53"/>
                    </a:cubicBezTo>
                    <a:cubicBezTo>
                      <a:pt x="31" y="56"/>
                      <a:pt x="24" y="65"/>
                      <a:pt x="19" y="67"/>
                    </a:cubicBezTo>
                    <a:cubicBezTo>
                      <a:pt x="15" y="70"/>
                      <a:pt x="14" y="75"/>
                      <a:pt x="7" y="76"/>
                    </a:cubicBezTo>
                    <a:cubicBezTo>
                      <a:pt x="4" y="76"/>
                      <a:pt x="2" y="77"/>
                      <a:pt x="0" y="79"/>
                    </a:cubicBezTo>
                    <a:cubicBezTo>
                      <a:pt x="32" y="79"/>
                      <a:pt x="32" y="79"/>
                      <a:pt x="32" y="79"/>
                    </a:cubicBezTo>
                    <a:cubicBezTo>
                      <a:pt x="39" y="79"/>
                      <a:pt x="37" y="80"/>
                      <a:pt x="39" y="82"/>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Freeform 24">
                <a:extLst>
                  <a:ext uri="{FF2B5EF4-FFF2-40B4-BE49-F238E27FC236}">
                    <a16:creationId xmlns:a16="http://schemas.microsoft.com/office/drawing/2014/main" id="{E9E73BE4-C5B2-82A5-76C2-E4BE213219CD}"/>
                  </a:ext>
                </a:extLst>
              </p:cNvPr>
              <p:cNvSpPr>
                <a:spLocks/>
              </p:cNvSpPr>
              <p:nvPr/>
            </p:nvSpPr>
            <p:spPr bwMode="auto">
              <a:xfrm>
                <a:off x="2155" y="2591"/>
                <a:ext cx="156" cy="123"/>
              </a:xfrm>
              <a:custGeom>
                <a:avLst/>
                <a:gdLst>
                  <a:gd name="T0" fmla="*/ 39 w 104"/>
                  <a:gd name="T1" fmla="*/ 82 h 82"/>
                  <a:gd name="T2" fmla="*/ 38 w 104"/>
                  <a:gd name="T3" fmla="*/ 70 h 82"/>
                  <a:gd name="T4" fmla="*/ 52 w 104"/>
                  <a:gd name="T5" fmla="*/ 61 h 82"/>
                  <a:gd name="T6" fmla="*/ 58 w 104"/>
                  <a:gd name="T7" fmla="*/ 60 h 82"/>
                  <a:gd name="T8" fmla="*/ 65 w 104"/>
                  <a:gd name="T9" fmla="*/ 58 h 82"/>
                  <a:gd name="T10" fmla="*/ 70 w 104"/>
                  <a:gd name="T11" fmla="*/ 53 h 82"/>
                  <a:gd name="T12" fmla="*/ 76 w 104"/>
                  <a:gd name="T13" fmla="*/ 51 h 82"/>
                  <a:gd name="T14" fmla="*/ 80 w 104"/>
                  <a:gd name="T15" fmla="*/ 48 h 82"/>
                  <a:gd name="T16" fmla="*/ 81 w 104"/>
                  <a:gd name="T17" fmla="*/ 43 h 82"/>
                  <a:gd name="T18" fmla="*/ 84 w 104"/>
                  <a:gd name="T19" fmla="*/ 41 h 82"/>
                  <a:gd name="T20" fmla="*/ 89 w 104"/>
                  <a:gd name="T21" fmla="*/ 38 h 82"/>
                  <a:gd name="T22" fmla="*/ 102 w 104"/>
                  <a:gd name="T23" fmla="*/ 37 h 82"/>
                  <a:gd name="T24" fmla="*/ 104 w 104"/>
                  <a:gd name="T25" fmla="*/ 34 h 82"/>
                  <a:gd name="T26" fmla="*/ 100 w 104"/>
                  <a:gd name="T27" fmla="*/ 28 h 82"/>
                  <a:gd name="T28" fmla="*/ 100 w 104"/>
                  <a:gd name="T29" fmla="*/ 20 h 82"/>
                  <a:gd name="T30" fmla="*/ 97 w 104"/>
                  <a:gd name="T31" fmla="*/ 11 h 82"/>
                  <a:gd name="T32" fmla="*/ 96 w 104"/>
                  <a:gd name="T33" fmla="*/ 8 h 82"/>
                  <a:gd name="T34" fmla="*/ 86 w 104"/>
                  <a:gd name="T35" fmla="*/ 6 h 82"/>
                  <a:gd name="T36" fmla="*/ 71 w 104"/>
                  <a:gd name="T37" fmla="*/ 4 h 82"/>
                  <a:gd name="T38" fmla="*/ 63 w 104"/>
                  <a:gd name="T39" fmla="*/ 1 h 82"/>
                  <a:gd name="T40" fmla="*/ 54 w 104"/>
                  <a:gd name="T41" fmla="*/ 18 h 82"/>
                  <a:gd name="T42" fmla="*/ 41 w 104"/>
                  <a:gd name="T43" fmla="*/ 25 h 82"/>
                  <a:gd name="T44" fmla="*/ 34 w 104"/>
                  <a:gd name="T45" fmla="*/ 32 h 82"/>
                  <a:gd name="T46" fmla="*/ 29 w 104"/>
                  <a:gd name="T47" fmla="*/ 40 h 82"/>
                  <a:gd name="T48" fmla="*/ 29 w 104"/>
                  <a:gd name="T49" fmla="*/ 53 h 82"/>
                  <a:gd name="T50" fmla="*/ 19 w 104"/>
                  <a:gd name="T51" fmla="*/ 67 h 82"/>
                  <a:gd name="T52" fmla="*/ 7 w 104"/>
                  <a:gd name="T53" fmla="*/ 76 h 82"/>
                  <a:gd name="T54" fmla="*/ 0 w 104"/>
                  <a:gd name="T55" fmla="*/ 79 h 82"/>
                  <a:gd name="T56" fmla="*/ 32 w 104"/>
                  <a:gd name="T57" fmla="*/ 79 h 82"/>
                  <a:gd name="T58" fmla="*/ 39 w 104"/>
                  <a:gd name="T5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82">
                    <a:moveTo>
                      <a:pt x="39" y="82"/>
                    </a:moveTo>
                    <a:cubicBezTo>
                      <a:pt x="38" y="76"/>
                      <a:pt x="38" y="71"/>
                      <a:pt x="38" y="70"/>
                    </a:cubicBezTo>
                    <a:cubicBezTo>
                      <a:pt x="39" y="69"/>
                      <a:pt x="50" y="62"/>
                      <a:pt x="52" y="61"/>
                    </a:cubicBezTo>
                    <a:cubicBezTo>
                      <a:pt x="54" y="60"/>
                      <a:pt x="58" y="62"/>
                      <a:pt x="58" y="60"/>
                    </a:cubicBezTo>
                    <a:cubicBezTo>
                      <a:pt x="58" y="57"/>
                      <a:pt x="62" y="59"/>
                      <a:pt x="65" y="58"/>
                    </a:cubicBezTo>
                    <a:cubicBezTo>
                      <a:pt x="68" y="57"/>
                      <a:pt x="70" y="55"/>
                      <a:pt x="70" y="53"/>
                    </a:cubicBezTo>
                    <a:cubicBezTo>
                      <a:pt x="70" y="50"/>
                      <a:pt x="74" y="51"/>
                      <a:pt x="76" y="51"/>
                    </a:cubicBezTo>
                    <a:cubicBezTo>
                      <a:pt x="79" y="50"/>
                      <a:pt x="78" y="48"/>
                      <a:pt x="80" y="48"/>
                    </a:cubicBezTo>
                    <a:cubicBezTo>
                      <a:pt x="82" y="48"/>
                      <a:pt x="81" y="46"/>
                      <a:pt x="81" y="43"/>
                    </a:cubicBezTo>
                    <a:cubicBezTo>
                      <a:pt x="81" y="40"/>
                      <a:pt x="81" y="41"/>
                      <a:pt x="84" y="41"/>
                    </a:cubicBezTo>
                    <a:cubicBezTo>
                      <a:pt x="86" y="41"/>
                      <a:pt x="89" y="39"/>
                      <a:pt x="89" y="38"/>
                    </a:cubicBezTo>
                    <a:cubicBezTo>
                      <a:pt x="89" y="36"/>
                      <a:pt x="100" y="37"/>
                      <a:pt x="102" y="37"/>
                    </a:cubicBezTo>
                    <a:cubicBezTo>
                      <a:pt x="103" y="37"/>
                      <a:pt x="104" y="35"/>
                      <a:pt x="104" y="34"/>
                    </a:cubicBezTo>
                    <a:cubicBezTo>
                      <a:pt x="103" y="32"/>
                      <a:pt x="102" y="28"/>
                      <a:pt x="100" y="28"/>
                    </a:cubicBezTo>
                    <a:cubicBezTo>
                      <a:pt x="99" y="27"/>
                      <a:pt x="100" y="23"/>
                      <a:pt x="100" y="20"/>
                    </a:cubicBezTo>
                    <a:cubicBezTo>
                      <a:pt x="100" y="17"/>
                      <a:pt x="99" y="13"/>
                      <a:pt x="97" y="11"/>
                    </a:cubicBezTo>
                    <a:cubicBezTo>
                      <a:pt x="97" y="10"/>
                      <a:pt x="96" y="9"/>
                      <a:pt x="96" y="8"/>
                    </a:cubicBezTo>
                    <a:cubicBezTo>
                      <a:pt x="93" y="8"/>
                      <a:pt x="89" y="6"/>
                      <a:pt x="86" y="6"/>
                    </a:cubicBezTo>
                    <a:cubicBezTo>
                      <a:pt x="81" y="6"/>
                      <a:pt x="74" y="8"/>
                      <a:pt x="71" y="4"/>
                    </a:cubicBezTo>
                    <a:cubicBezTo>
                      <a:pt x="68" y="1"/>
                      <a:pt x="66" y="0"/>
                      <a:pt x="63" y="1"/>
                    </a:cubicBezTo>
                    <a:cubicBezTo>
                      <a:pt x="61" y="2"/>
                      <a:pt x="56" y="15"/>
                      <a:pt x="54" y="18"/>
                    </a:cubicBezTo>
                    <a:cubicBezTo>
                      <a:pt x="51" y="22"/>
                      <a:pt x="44" y="25"/>
                      <a:pt x="41" y="25"/>
                    </a:cubicBezTo>
                    <a:cubicBezTo>
                      <a:pt x="37" y="25"/>
                      <a:pt x="37" y="30"/>
                      <a:pt x="34" y="32"/>
                    </a:cubicBezTo>
                    <a:cubicBezTo>
                      <a:pt x="32" y="34"/>
                      <a:pt x="33" y="37"/>
                      <a:pt x="29" y="40"/>
                    </a:cubicBezTo>
                    <a:cubicBezTo>
                      <a:pt x="26" y="43"/>
                      <a:pt x="28" y="50"/>
                      <a:pt x="29" y="53"/>
                    </a:cubicBezTo>
                    <a:cubicBezTo>
                      <a:pt x="31" y="56"/>
                      <a:pt x="24" y="65"/>
                      <a:pt x="19" y="67"/>
                    </a:cubicBezTo>
                    <a:cubicBezTo>
                      <a:pt x="15" y="70"/>
                      <a:pt x="14" y="75"/>
                      <a:pt x="7" y="76"/>
                    </a:cubicBezTo>
                    <a:cubicBezTo>
                      <a:pt x="4" y="76"/>
                      <a:pt x="2" y="77"/>
                      <a:pt x="0" y="79"/>
                    </a:cubicBezTo>
                    <a:cubicBezTo>
                      <a:pt x="32" y="79"/>
                      <a:pt x="32" y="79"/>
                      <a:pt x="32" y="79"/>
                    </a:cubicBezTo>
                    <a:cubicBezTo>
                      <a:pt x="39" y="79"/>
                      <a:pt x="37" y="80"/>
                      <a:pt x="39" y="8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8" name="Freeform 25">
                <a:extLst>
                  <a:ext uri="{FF2B5EF4-FFF2-40B4-BE49-F238E27FC236}">
                    <a16:creationId xmlns:a16="http://schemas.microsoft.com/office/drawing/2014/main" id="{F3CDAAFE-6AD1-3F74-25AB-641195C1B975}"/>
                  </a:ext>
                </a:extLst>
              </p:cNvPr>
              <p:cNvSpPr>
                <a:spLocks/>
              </p:cNvSpPr>
              <p:nvPr/>
            </p:nvSpPr>
            <p:spPr bwMode="auto">
              <a:xfrm>
                <a:off x="2420" y="2569"/>
                <a:ext cx="54" cy="104"/>
              </a:xfrm>
              <a:custGeom>
                <a:avLst/>
                <a:gdLst>
                  <a:gd name="T0" fmla="*/ 10 w 36"/>
                  <a:gd name="T1" fmla="*/ 18 h 70"/>
                  <a:gd name="T2" fmla="*/ 7 w 36"/>
                  <a:gd name="T3" fmla="*/ 27 h 70"/>
                  <a:gd name="T4" fmla="*/ 2 w 36"/>
                  <a:gd name="T5" fmla="*/ 32 h 70"/>
                  <a:gd name="T6" fmla="*/ 5 w 36"/>
                  <a:gd name="T7" fmla="*/ 41 h 70"/>
                  <a:gd name="T8" fmla="*/ 9 w 36"/>
                  <a:gd name="T9" fmla="*/ 47 h 70"/>
                  <a:gd name="T10" fmla="*/ 15 w 36"/>
                  <a:gd name="T11" fmla="*/ 52 h 70"/>
                  <a:gd name="T12" fmla="*/ 19 w 36"/>
                  <a:gd name="T13" fmla="*/ 67 h 70"/>
                  <a:gd name="T14" fmla="*/ 20 w 36"/>
                  <a:gd name="T15" fmla="*/ 70 h 70"/>
                  <a:gd name="T16" fmla="*/ 24 w 36"/>
                  <a:gd name="T17" fmla="*/ 66 h 70"/>
                  <a:gd name="T18" fmla="*/ 25 w 36"/>
                  <a:gd name="T19" fmla="*/ 60 h 70"/>
                  <a:gd name="T20" fmla="*/ 26 w 36"/>
                  <a:gd name="T21" fmla="*/ 56 h 70"/>
                  <a:gd name="T22" fmla="*/ 33 w 36"/>
                  <a:gd name="T23" fmla="*/ 50 h 70"/>
                  <a:gd name="T24" fmla="*/ 36 w 36"/>
                  <a:gd name="T25" fmla="*/ 47 h 70"/>
                  <a:gd name="T26" fmla="*/ 36 w 36"/>
                  <a:gd name="T27" fmla="*/ 42 h 70"/>
                  <a:gd name="T28" fmla="*/ 33 w 36"/>
                  <a:gd name="T29" fmla="*/ 39 h 70"/>
                  <a:gd name="T30" fmla="*/ 30 w 36"/>
                  <a:gd name="T31" fmla="*/ 36 h 70"/>
                  <a:gd name="T32" fmla="*/ 23 w 36"/>
                  <a:gd name="T33" fmla="*/ 33 h 70"/>
                  <a:gd name="T34" fmla="*/ 30 w 36"/>
                  <a:gd name="T35" fmla="*/ 27 h 70"/>
                  <a:gd name="T36" fmla="*/ 30 w 36"/>
                  <a:gd name="T37" fmla="*/ 15 h 70"/>
                  <a:gd name="T38" fmla="*/ 31 w 36"/>
                  <a:gd name="T39" fmla="*/ 8 h 70"/>
                  <a:gd name="T40" fmla="*/ 30 w 36"/>
                  <a:gd name="T41" fmla="*/ 5 h 70"/>
                  <a:gd name="T42" fmla="*/ 26 w 36"/>
                  <a:gd name="T43" fmla="*/ 3 h 70"/>
                  <a:gd name="T44" fmla="*/ 14 w 36"/>
                  <a:gd name="T45" fmla="*/ 3 h 70"/>
                  <a:gd name="T46" fmla="*/ 10 w 36"/>
                  <a:gd name="T47" fmla="*/ 4 h 70"/>
                  <a:gd name="T48" fmla="*/ 10 w 36"/>
                  <a:gd name="T49" fmla="*/ 1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70">
                    <a:moveTo>
                      <a:pt x="10" y="18"/>
                    </a:moveTo>
                    <a:cubicBezTo>
                      <a:pt x="12" y="21"/>
                      <a:pt x="9" y="26"/>
                      <a:pt x="7" y="27"/>
                    </a:cubicBezTo>
                    <a:cubicBezTo>
                      <a:pt x="5" y="28"/>
                      <a:pt x="4" y="32"/>
                      <a:pt x="2" y="32"/>
                    </a:cubicBezTo>
                    <a:cubicBezTo>
                      <a:pt x="0" y="32"/>
                      <a:pt x="2" y="40"/>
                      <a:pt x="5" y="41"/>
                    </a:cubicBezTo>
                    <a:cubicBezTo>
                      <a:pt x="9" y="43"/>
                      <a:pt x="9" y="45"/>
                      <a:pt x="9" y="47"/>
                    </a:cubicBezTo>
                    <a:cubicBezTo>
                      <a:pt x="9" y="49"/>
                      <a:pt x="14" y="50"/>
                      <a:pt x="15" y="52"/>
                    </a:cubicBezTo>
                    <a:cubicBezTo>
                      <a:pt x="17" y="54"/>
                      <a:pt x="19" y="64"/>
                      <a:pt x="19" y="67"/>
                    </a:cubicBezTo>
                    <a:cubicBezTo>
                      <a:pt x="19" y="68"/>
                      <a:pt x="20" y="69"/>
                      <a:pt x="20" y="70"/>
                    </a:cubicBezTo>
                    <a:cubicBezTo>
                      <a:pt x="21" y="69"/>
                      <a:pt x="23" y="68"/>
                      <a:pt x="24" y="66"/>
                    </a:cubicBezTo>
                    <a:cubicBezTo>
                      <a:pt x="25" y="64"/>
                      <a:pt x="26" y="61"/>
                      <a:pt x="25" y="60"/>
                    </a:cubicBezTo>
                    <a:cubicBezTo>
                      <a:pt x="25" y="59"/>
                      <a:pt x="25" y="57"/>
                      <a:pt x="26" y="56"/>
                    </a:cubicBezTo>
                    <a:cubicBezTo>
                      <a:pt x="27" y="55"/>
                      <a:pt x="32" y="50"/>
                      <a:pt x="33" y="50"/>
                    </a:cubicBezTo>
                    <a:cubicBezTo>
                      <a:pt x="33" y="49"/>
                      <a:pt x="36" y="50"/>
                      <a:pt x="36" y="47"/>
                    </a:cubicBezTo>
                    <a:cubicBezTo>
                      <a:pt x="36" y="46"/>
                      <a:pt x="36" y="44"/>
                      <a:pt x="36" y="42"/>
                    </a:cubicBezTo>
                    <a:cubicBezTo>
                      <a:pt x="34" y="41"/>
                      <a:pt x="33" y="40"/>
                      <a:pt x="33" y="39"/>
                    </a:cubicBezTo>
                    <a:cubicBezTo>
                      <a:pt x="33" y="37"/>
                      <a:pt x="31" y="34"/>
                      <a:pt x="30" y="36"/>
                    </a:cubicBezTo>
                    <a:cubicBezTo>
                      <a:pt x="28" y="37"/>
                      <a:pt x="24" y="36"/>
                      <a:pt x="23" y="33"/>
                    </a:cubicBezTo>
                    <a:cubicBezTo>
                      <a:pt x="22" y="30"/>
                      <a:pt x="26" y="30"/>
                      <a:pt x="30" y="27"/>
                    </a:cubicBezTo>
                    <a:cubicBezTo>
                      <a:pt x="33" y="24"/>
                      <a:pt x="34" y="18"/>
                      <a:pt x="30" y="15"/>
                    </a:cubicBezTo>
                    <a:cubicBezTo>
                      <a:pt x="26" y="12"/>
                      <a:pt x="29" y="11"/>
                      <a:pt x="31" y="8"/>
                    </a:cubicBezTo>
                    <a:cubicBezTo>
                      <a:pt x="34" y="5"/>
                      <a:pt x="32" y="4"/>
                      <a:pt x="30" y="5"/>
                    </a:cubicBezTo>
                    <a:cubicBezTo>
                      <a:pt x="29" y="6"/>
                      <a:pt x="27" y="7"/>
                      <a:pt x="26" y="3"/>
                    </a:cubicBezTo>
                    <a:cubicBezTo>
                      <a:pt x="26" y="0"/>
                      <a:pt x="18" y="0"/>
                      <a:pt x="14" y="3"/>
                    </a:cubicBezTo>
                    <a:cubicBezTo>
                      <a:pt x="13" y="4"/>
                      <a:pt x="12" y="4"/>
                      <a:pt x="10" y="4"/>
                    </a:cubicBezTo>
                    <a:cubicBezTo>
                      <a:pt x="9" y="9"/>
                      <a:pt x="8" y="16"/>
                      <a:pt x="10" y="18"/>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9" name="Freeform 26">
                <a:extLst>
                  <a:ext uri="{FF2B5EF4-FFF2-40B4-BE49-F238E27FC236}">
                    <a16:creationId xmlns:a16="http://schemas.microsoft.com/office/drawing/2014/main" id="{2C38103D-9907-E06C-606A-8F37C8D70015}"/>
                  </a:ext>
                </a:extLst>
              </p:cNvPr>
              <p:cNvSpPr>
                <a:spLocks/>
              </p:cNvSpPr>
              <p:nvPr/>
            </p:nvSpPr>
            <p:spPr bwMode="auto">
              <a:xfrm>
                <a:off x="2420" y="2569"/>
                <a:ext cx="54" cy="104"/>
              </a:xfrm>
              <a:custGeom>
                <a:avLst/>
                <a:gdLst>
                  <a:gd name="T0" fmla="*/ 10 w 36"/>
                  <a:gd name="T1" fmla="*/ 18 h 70"/>
                  <a:gd name="T2" fmla="*/ 7 w 36"/>
                  <a:gd name="T3" fmla="*/ 27 h 70"/>
                  <a:gd name="T4" fmla="*/ 2 w 36"/>
                  <a:gd name="T5" fmla="*/ 32 h 70"/>
                  <a:gd name="T6" fmla="*/ 5 w 36"/>
                  <a:gd name="T7" fmla="*/ 41 h 70"/>
                  <a:gd name="T8" fmla="*/ 9 w 36"/>
                  <a:gd name="T9" fmla="*/ 47 h 70"/>
                  <a:gd name="T10" fmla="*/ 15 w 36"/>
                  <a:gd name="T11" fmla="*/ 52 h 70"/>
                  <a:gd name="T12" fmla="*/ 19 w 36"/>
                  <a:gd name="T13" fmla="*/ 67 h 70"/>
                  <a:gd name="T14" fmla="*/ 20 w 36"/>
                  <a:gd name="T15" fmla="*/ 70 h 70"/>
                  <a:gd name="T16" fmla="*/ 24 w 36"/>
                  <a:gd name="T17" fmla="*/ 66 h 70"/>
                  <a:gd name="T18" fmla="*/ 25 w 36"/>
                  <a:gd name="T19" fmla="*/ 60 h 70"/>
                  <a:gd name="T20" fmla="*/ 26 w 36"/>
                  <a:gd name="T21" fmla="*/ 56 h 70"/>
                  <a:gd name="T22" fmla="*/ 33 w 36"/>
                  <a:gd name="T23" fmla="*/ 50 h 70"/>
                  <a:gd name="T24" fmla="*/ 36 w 36"/>
                  <a:gd name="T25" fmla="*/ 47 h 70"/>
                  <a:gd name="T26" fmla="*/ 36 w 36"/>
                  <a:gd name="T27" fmla="*/ 42 h 70"/>
                  <a:gd name="T28" fmla="*/ 33 w 36"/>
                  <a:gd name="T29" fmla="*/ 39 h 70"/>
                  <a:gd name="T30" fmla="*/ 30 w 36"/>
                  <a:gd name="T31" fmla="*/ 36 h 70"/>
                  <a:gd name="T32" fmla="*/ 23 w 36"/>
                  <a:gd name="T33" fmla="*/ 33 h 70"/>
                  <a:gd name="T34" fmla="*/ 30 w 36"/>
                  <a:gd name="T35" fmla="*/ 27 h 70"/>
                  <a:gd name="T36" fmla="*/ 30 w 36"/>
                  <a:gd name="T37" fmla="*/ 15 h 70"/>
                  <a:gd name="T38" fmla="*/ 31 w 36"/>
                  <a:gd name="T39" fmla="*/ 8 h 70"/>
                  <a:gd name="T40" fmla="*/ 30 w 36"/>
                  <a:gd name="T41" fmla="*/ 5 h 70"/>
                  <a:gd name="T42" fmla="*/ 26 w 36"/>
                  <a:gd name="T43" fmla="*/ 3 h 70"/>
                  <a:gd name="T44" fmla="*/ 14 w 36"/>
                  <a:gd name="T45" fmla="*/ 3 h 70"/>
                  <a:gd name="T46" fmla="*/ 10 w 36"/>
                  <a:gd name="T47" fmla="*/ 4 h 70"/>
                  <a:gd name="T48" fmla="*/ 10 w 36"/>
                  <a:gd name="T49" fmla="*/ 1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70">
                    <a:moveTo>
                      <a:pt x="10" y="18"/>
                    </a:moveTo>
                    <a:cubicBezTo>
                      <a:pt x="12" y="21"/>
                      <a:pt x="9" y="26"/>
                      <a:pt x="7" y="27"/>
                    </a:cubicBezTo>
                    <a:cubicBezTo>
                      <a:pt x="5" y="28"/>
                      <a:pt x="4" y="32"/>
                      <a:pt x="2" y="32"/>
                    </a:cubicBezTo>
                    <a:cubicBezTo>
                      <a:pt x="0" y="32"/>
                      <a:pt x="2" y="40"/>
                      <a:pt x="5" y="41"/>
                    </a:cubicBezTo>
                    <a:cubicBezTo>
                      <a:pt x="9" y="43"/>
                      <a:pt x="9" y="45"/>
                      <a:pt x="9" y="47"/>
                    </a:cubicBezTo>
                    <a:cubicBezTo>
                      <a:pt x="9" y="49"/>
                      <a:pt x="14" y="50"/>
                      <a:pt x="15" y="52"/>
                    </a:cubicBezTo>
                    <a:cubicBezTo>
                      <a:pt x="17" y="54"/>
                      <a:pt x="19" y="64"/>
                      <a:pt x="19" y="67"/>
                    </a:cubicBezTo>
                    <a:cubicBezTo>
                      <a:pt x="19" y="68"/>
                      <a:pt x="20" y="69"/>
                      <a:pt x="20" y="70"/>
                    </a:cubicBezTo>
                    <a:cubicBezTo>
                      <a:pt x="21" y="69"/>
                      <a:pt x="23" y="68"/>
                      <a:pt x="24" y="66"/>
                    </a:cubicBezTo>
                    <a:cubicBezTo>
                      <a:pt x="25" y="64"/>
                      <a:pt x="26" y="61"/>
                      <a:pt x="25" y="60"/>
                    </a:cubicBezTo>
                    <a:cubicBezTo>
                      <a:pt x="25" y="59"/>
                      <a:pt x="25" y="57"/>
                      <a:pt x="26" y="56"/>
                    </a:cubicBezTo>
                    <a:cubicBezTo>
                      <a:pt x="27" y="55"/>
                      <a:pt x="32" y="50"/>
                      <a:pt x="33" y="50"/>
                    </a:cubicBezTo>
                    <a:cubicBezTo>
                      <a:pt x="33" y="49"/>
                      <a:pt x="36" y="50"/>
                      <a:pt x="36" y="47"/>
                    </a:cubicBezTo>
                    <a:cubicBezTo>
                      <a:pt x="36" y="46"/>
                      <a:pt x="36" y="44"/>
                      <a:pt x="36" y="42"/>
                    </a:cubicBezTo>
                    <a:cubicBezTo>
                      <a:pt x="34" y="41"/>
                      <a:pt x="33" y="40"/>
                      <a:pt x="33" y="39"/>
                    </a:cubicBezTo>
                    <a:cubicBezTo>
                      <a:pt x="33" y="37"/>
                      <a:pt x="31" y="34"/>
                      <a:pt x="30" y="36"/>
                    </a:cubicBezTo>
                    <a:cubicBezTo>
                      <a:pt x="28" y="37"/>
                      <a:pt x="24" y="36"/>
                      <a:pt x="23" y="33"/>
                    </a:cubicBezTo>
                    <a:cubicBezTo>
                      <a:pt x="22" y="30"/>
                      <a:pt x="26" y="30"/>
                      <a:pt x="30" y="27"/>
                    </a:cubicBezTo>
                    <a:cubicBezTo>
                      <a:pt x="33" y="24"/>
                      <a:pt x="34" y="18"/>
                      <a:pt x="30" y="15"/>
                    </a:cubicBezTo>
                    <a:cubicBezTo>
                      <a:pt x="26" y="12"/>
                      <a:pt x="29" y="11"/>
                      <a:pt x="31" y="8"/>
                    </a:cubicBezTo>
                    <a:cubicBezTo>
                      <a:pt x="34" y="5"/>
                      <a:pt x="32" y="4"/>
                      <a:pt x="30" y="5"/>
                    </a:cubicBezTo>
                    <a:cubicBezTo>
                      <a:pt x="29" y="6"/>
                      <a:pt x="27" y="7"/>
                      <a:pt x="26" y="3"/>
                    </a:cubicBezTo>
                    <a:cubicBezTo>
                      <a:pt x="26" y="0"/>
                      <a:pt x="18" y="0"/>
                      <a:pt x="14" y="3"/>
                    </a:cubicBezTo>
                    <a:cubicBezTo>
                      <a:pt x="13" y="4"/>
                      <a:pt x="12" y="4"/>
                      <a:pt x="10" y="4"/>
                    </a:cubicBezTo>
                    <a:cubicBezTo>
                      <a:pt x="9" y="9"/>
                      <a:pt x="8" y="16"/>
                      <a:pt x="10" y="18"/>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0" name="Freeform 27">
                <a:extLst>
                  <a:ext uri="{FF2B5EF4-FFF2-40B4-BE49-F238E27FC236}">
                    <a16:creationId xmlns:a16="http://schemas.microsoft.com/office/drawing/2014/main" id="{69A59FBF-6278-81A5-EDC9-F35378AC250E}"/>
                  </a:ext>
                </a:extLst>
              </p:cNvPr>
              <p:cNvSpPr>
                <a:spLocks/>
              </p:cNvSpPr>
              <p:nvPr/>
            </p:nvSpPr>
            <p:spPr bwMode="auto">
              <a:xfrm>
                <a:off x="2212" y="2572"/>
                <a:ext cx="268" cy="257"/>
              </a:xfrm>
              <a:custGeom>
                <a:avLst/>
                <a:gdLst>
                  <a:gd name="T0" fmla="*/ 62 w 179"/>
                  <a:gd name="T1" fmla="*/ 33 h 172"/>
                  <a:gd name="T2" fmla="*/ 62 w 179"/>
                  <a:gd name="T3" fmla="*/ 41 h 172"/>
                  <a:gd name="T4" fmla="*/ 66 w 179"/>
                  <a:gd name="T5" fmla="*/ 47 h 172"/>
                  <a:gd name="T6" fmla="*/ 64 w 179"/>
                  <a:gd name="T7" fmla="*/ 50 h 172"/>
                  <a:gd name="T8" fmla="*/ 51 w 179"/>
                  <a:gd name="T9" fmla="*/ 51 h 172"/>
                  <a:gd name="T10" fmla="*/ 46 w 179"/>
                  <a:gd name="T11" fmla="*/ 54 h 172"/>
                  <a:gd name="T12" fmla="*/ 43 w 179"/>
                  <a:gd name="T13" fmla="*/ 56 h 172"/>
                  <a:gd name="T14" fmla="*/ 42 w 179"/>
                  <a:gd name="T15" fmla="*/ 61 h 172"/>
                  <a:gd name="T16" fmla="*/ 38 w 179"/>
                  <a:gd name="T17" fmla="*/ 64 h 172"/>
                  <a:gd name="T18" fmla="*/ 32 w 179"/>
                  <a:gd name="T19" fmla="*/ 66 h 172"/>
                  <a:gd name="T20" fmla="*/ 27 w 179"/>
                  <a:gd name="T21" fmla="*/ 71 h 172"/>
                  <a:gd name="T22" fmla="*/ 20 w 179"/>
                  <a:gd name="T23" fmla="*/ 73 h 172"/>
                  <a:gd name="T24" fmla="*/ 14 w 179"/>
                  <a:gd name="T25" fmla="*/ 74 h 172"/>
                  <a:gd name="T26" fmla="*/ 0 w 179"/>
                  <a:gd name="T27" fmla="*/ 83 h 172"/>
                  <a:gd name="T28" fmla="*/ 1 w 179"/>
                  <a:gd name="T29" fmla="*/ 95 h 172"/>
                  <a:gd name="T30" fmla="*/ 2 w 179"/>
                  <a:gd name="T31" fmla="*/ 97 h 172"/>
                  <a:gd name="T32" fmla="*/ 86 w 179"/>
                  <a:gd name="T33" fmla="*/ 152 h 172"/>
                  <a:gd name="T34" fmla="*/ 91 w 179"/>
                  <a:gd name="T35" fmla="*/ 160 h 172"/>
                  <a:gd name="T36" fmla="*/ 101 w 179"/>
                  <a:gd name="T37" fmla="*/ 163 h 172"/>
                  <a:gd name="T38" fmla="*/ 105 w 179"/>
                  <a:gd name="T39" fmla="*/ 172 h 172"/>
                  <a:gd name="T40" fmla="*/ 113 w 179"/>
                  <a:gd name="T41" fmla="*/ 170 h 172"/>
                  <a:gd name="T42" fmla="*/ 127 w 179"/>
                  <a:gd name="T43" fmla="*/ 166 h 172"/>
                  <a:gd name="T44" fmla="*/ 142 w 179"/>
                  <a:gd name="T45" fmla="*/ 153 h 172"/>
                  <a:gd name="T46" fmla="*/ 179 w 179"/>
                  <a:gd name="T47" fmla="*/ 130 h 172"/>
                  <a:gd name="T48" fmla="*/ 179 w 179"/>
                  <a:gd name="T49" fmla="*/ 130 h 172"/>
                  <a:gd name="T50" fmla="*/ 175 w 179"/>
                  <a:gd name="T51" fmla="*/ 123 h 172"/>
                  <a:gd name="T52" fmla="*/ 169 w 179"/>
                  <a:gd name="T53" fmla="*/ 121 h 172"/>
                  <a:gd name="T54" fmla="*/ 163 w 179"/>
                  <a:gd name="T55" fmla="*/ 118 h 172"/>
                  <a:gd name="T56" fmla="*/ 162 w 179"/>
                  <a:gd name="T57" fmla="*/ 111 h 172"/>
                  <a:gd name="T58" fmla="*/ 158 w 179"/>
                  <a:gd name="T59" fmla="*/ 106 h 172"/>
                  <a:gd name="T60" fmla="*/ 161 w 179"/>
                  <a:gd name="T61" fmla="*/ 101 h 172"/>
                  <a:gd name="T62" fmla="*/ 160 w 179"/>
                  <a:gd name="T63" fmla="*/ 97 h 172"/>
                  <a:gd name="T64" fmla="*/ 160 w 179"/>
                  <a:gd name="T65" fmla="*/ 92 h 172"/>
                  <a:gd name="T66" fmla="*/ 161 w 179"/>
                  <a:gd name="T67" fmla="*/ 86 h 172"/>
                  <a:gd name="T68" fmla="*/ 161 w 179"/>
                  <a:gd name="T69" fmla="*/ 77 h 172"/>
                  <a:gd name="T70" fmla="*/ 157 w 179"/>
                  <a:gd name="T71" fmla="*/ 69 h 172"/>
                  <a:gd name="T72" fmla="*/ 159 w 179"/>
                  <a:gd name="T73" fmla="*/ 68 h 172"/>
                  <a:gd name="T74" fmla="*/ 158 w 179"/>
                  <a:gd name="T75" fmla="*/ 65 h 172"/>
                  <a:gd name="T76" fmla="*/ 154 w 179"/>
                  <a:gd name="T77" fmla="*/ 50 h 172"/>
                  <a:gd name="T78" fmla="*/ 148 w 179"/>
                  <a:gd name="T79" fmla="*/ 45 h 172"/>
                  <a:gd name="T80" fmla="*/ 144 w 179"/>
                  <a:gd name="T81" fmla="*/ 39 h 172"/>
                  <a:gd name="T82" fmla="*/ 141 w 179"/>
                  <a:gd name="T83" fmla="*/ 30 h 172"/>
                  <a:gd name="T84" fmla="*/ 146 w 179"/>
                  <a:gd name="T85" fmla="*/ 25 h 172"/>
                  <a:gd name="T86" fmla="*/ 149 w 179"/>
                  <a:gd name="T87" fmla="*/ 16 h 172"/>
                  <a:gd name="T88" fmla="*/ 149 w 179"/>
                  <a:gd name="T89" fmla="*/ 2 h 172"/>
                  <a:gd name="T90" fmla="*/ 141 w 179"/>
                  <a:gd name="T91" fmla="*/ 1 h 172"/>
                  <a:gd name="T92" fmla="*/ 132 w 179"/>
                  <a:gd name="T93" fmla="*/ 1 h 172"/>
                  <a:gd name="T94" fmla="*/ 120 w 179"/>
                  <a:gd name="T95" fmla="*/ 4 h 172"/>
                  <a:gd name="T96" fmla="*/ 88 w 179"/>
                  <a:gd name="T97" fmla="*/ 6 h 172"/>
                  <a:gd name="T98" fmla="*/ 74 w 179"/>
                  <a:gd name="T99" fmla="*/ 13 h 172"/>
                  <a:gd name="T100" fmla="*/ 61 w 179"/>
                  <a:gd name="T101" fmla="*/ 20 h 172"/>
                  <a:gd name="T102" fmla="*/ 58 w 179"/>
                  <a:gd name="T103" fmla="*/ 21 h 172"/>
                  <a:gd name="T104" fmla="*/ 59 w 179"/>
                  <a:gd name="T105" fmla="*/ 24 h 172"/>
                  <a:gd name="T106" fmla="*/ 62 w 179"/>
                  <a:gd name="T107" fmla="*/ 3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 h="172">
                    <a:moveTo>
                      <a:pt x="62" y="33"/>
                    </a:moveTo>
                    <a:cubicBezTo>
                      <a:pt x="62" y="36"/>
                      <a:pt x="61" y="40"/>
                      <a:pt x="62" y="41"/>
                    </a:cubicBezTo>
                    <a:cubicBezTo>
                      <a:pt x="64" y="41"/>
                      <a:pt x="65" y="45"/>
                      <a:pt x="66" y="47"/>
                    </a:cubicBezTo>
                    <a:cubicBezTo>
                      <a:pt x="66" y="48"/>
                      <a:pt x="65" y="50"/>
                      <a:pt x="64" y="50"/>
                    </a:cubicBezTo>
                    <a:cubicBezTo>
                      <a:pt x="62" y="50"/>
                      <a:pt x="51" y="49"/>
                      <a:pt x="51" y="51"/>
                    </a:cubicBezTo>
                    <a:cubicBezTo>
                      <a:pt x="51" y="52"/>
                      <a:pt x="48" y="54"/>
                      <a:pt x="46" y="54"/>
                    </a:cubicBezTo>
                    <a:cubicBezTo>
                      <a:pt x="43" y="54"/>
                      <a:pt x="43" y="53"/>
                      <a:pt x="43" y="56"/>
                    </a:cubicBezTo>
                    <a:cubicBezTo>
                      <a:pt x="43" y="59"/>
                      <a:pt x="44" y="61"/>
                      <a:pt x="42" y="61"/>
                    </a:cubicBezTo>
                    <a:cubicBezTo>
                      <a:pt x="40" y="61"/>
                      <a:pt x="41" y="63"/>
                      <a:pt x="38" y="64"/>
                    </a:cubicBezTo>
                    <a:cubicBezTo>
                      <a:pt x="36" y="64"/>
                      <a:pt x="32" y="63"/>
                      <a:pt x="32" y="66"/>
                    </a:cubicBezTo>
                    <a:cubicBezTo>
                      <a:pt x="32" y="68"/>
                      <a:pt x="30" y="70"/>
                      <a:pt x="27" y="71"/>
                    </a:cubicBezTo>
                    <a:cubicBezTo>
                      <a:pt x="24" y="72"/>
                      <a:pt x="20" y="70"/>
                      <a:pt x="20" y="73"/>
                    </a:cubicBezTo>
                    <a:cubicBezTo>
                      <a:pt x="20" y="75"/>
                      <a:pt x="16" y="73"/>
                      <a:pt x="14" y="74"/>
                    </a:cubicBezTo>
                    <a:cubicBezTo>
                      <a:pt x="12" y="75"/>
                      <a:pt x="1" y="82"/>
                      <a:pt x="0" y="83"/>
                    </a:cubicBezTo>
                    <a:cubicBezTo>
                      <a:pt x="0" y="84"/>
                      <a:pt x="0" y="89"/>
                      <a:pt x="1" y="95"/>
                    </a:cubicBezTo>
                    <a:cubicBezTo>
                      <a:pt x="1" y="96"/>
                      <a:pt x="1" y="96"/>
                      <a:pt x="2" y="97"/>
                    </a:cubicBezTo>
                    <a:cubicBezTo>
                      <a:pt x="6" y="99"/>
                      <a:pt x="83" y="150"/>
                      <a:pt x="86" y="152"/>
                    </a:cubicBezTo>
                    <a:cubicBezTo>
                      <a:pt x="88" y="155"/>
                      <a:pt x="91" y="160"/>
                      <a:pt x="91" y="160"/>
                    </a:cubicBezTo>
                    <a:cubicBezTo>
                      <a:pt x="91" y="160"/>
                      <a:pt x="96" y="161"/>
                      <a:pt x="101" y="163"/>
                    </a:cubicBezTo>
                    <a:cubicBezTo>
                      <a:pt x="105" y="165"/>
                      <a:pt x="105" y="172"/>
                      <a:pt x="105" y="172"/>
                    </a:cubicBezTo>
                    <a:cubicBezTo>
                      <a:pt x="105" y="172"/>
                      <a:pt x="110" y="171"/>
                      <a:pt x="113" y="170"/>
                    </a:cubicBezTo>
                    <a:cubicBezTo>
                      <a:pt x="116" y="170"/>
                      <a:pt x="127" y="166"/>
                      <a:pt x="127" y="166"/>
                    </a:cubicBezTo>
                    <a:cubicBezTo>
                      <a:pt x="142" y="153"/>
                      <a:pt x="142" y="153"/>
                      <a:pt x="142" y="153"/>
                    </a:cubicBezTo>
                    <a:cubicBezTo>
                      <a:pt x="179" y="130"/>
                      <a:pt x="179" y="130"/>
                      <a:pt x="179" y="130"/>
                    </a:cubicBezTo>
                    <a:cubicBezTo>
                      <a:pt x="179" y="130"/>
                      <a:pt x="179" y="130"/>
                      <a:pt x="179" y="130"/>
                    </a:cubicBezTo>
                    <a:cubicBezTo>
                      <a:pt x="178" y="126"/>
                      <a:pt x="177" y="123"/>
                      <a:pt x="175" y="123"/>
                    </a:cubicBezTo>
                    <a:cubicBezTo>
                      <a:pt x="173" y="123"/>
                      <a:pt x="171" y="121"/>
                      <a:pt x="169" y="121"/>
                    </a:cubicBezTo>
                    <a:cubicBezTo>
                      <a:pt x="166" y="121"/>
                      <a:pt x="163" y="120"/>
                      <a:pt x="163" y="118"/>
                    </a:cubicBezTo>
                    <a:cubicBezTo>
                      <a:pt x="162" y="115"/>
                      <a:pt x="163" y="114"/>
                      <a:pt x="162" y="111"/>
                    </a:cubicBezTo>
                    <a:cubicBezTo>
                      <a:pt x="160" y="108"/>
                      <a:pt x="158" y="107"/>
                      <a:pt x="158" y="106"/>
                    </a:cubicBezTo>
                    <a:cubicBezTo>
                      <a:pt x="158" y="104"/>
                      <a:pt x="161" y="102"/>
                      <a:pt x="161" y="101"/>
                    </a:cubicBezTo>
                    <a:cubicBezTo>
                      <a:pt x="162" y="101"/>
                      <a:pt x="160" y="99"/>
                      <a:pt x="160" y="97"/>
                    </a:cubicBezTo>
                    <a:cubicBezTo>
                      <a:pt x="160" y="96"/>
                      <a:pt x="159" y="94"/>
                      <a:pt x="160" y="92"/>
                    </a:cubicBezTo>
                    <a:cubicBezTo>
                      <a:pt x="161" y="91"/>
                      <a:pt x="162" y="89"/>
                      <a:pt x="161" y="86"/>
                    </a:cubicBezTo>
                    <a:cubicBezTo>
                      <a:pt x="159" y="83"/>
                      <a:pt x="163" y="81"/>
                      <a:pt x="161" y="77"/>
                    </a:cubicBezTo>
                    <a:cubicBezTo>
                      <a:pt x="159" y="74"/>
                      <a:pt x="157" y="71"/>
                      <a:pt x="157" y="69"/>
                    </a:cubicBezTo>
                    <a:cubicBezTo>
                      <a:pt x="157" y="69"/>
                      <a:pt x="158" y="68"/>
                      <a:pt x="159" y="68"/>
                    </a:cubicBezTo>
                    <a:cubicBezTo>
                      <a:pt x="159" y="67"/>
                      <a:pt x="158" y="66"/>
                      <a:pt x="158" y="65"/>
                    </a:cubicBezTo>
                    <a:cubicBezTo>
                      <a:pt x="158" y="62"/>
                      <a:pt x="156" y="52"/>
                      <a:pt x="154" y="50"/>
                    </a:cubicBezTo>
                    <a:cubicBezTo>
                      <a:pt x="153" y="48"/>
                      <a:pt x="148" y="47"/>
                      <a:pt x="148" y="45"/>
                    </a:cubicBezTo>
                    <a:cubicBezTo>
                      <a:pt x="148" y="43"/>
                      <a:pt x="148" y="41"/>
                      <a:pt x="144" y="39"/>
                    </a:cubicBezTo>
                    <a:cubicBezTo>
                      <a:pt x="141" y="38"/>
                      <a:pt x="139" y="30"/>
                      <a:pt x="141" y="30"/>
                    </a:cubicBezTo>
                    <a:cubicBezTo>
                      <a:pt x="143" y="30"/>
                      <a:pt x="144" y="26"/>
                      <a:pt x="146" y="25"/>
                    </a:cubicBezTo>
                    <a:cubicBezTo>
                      <a:pt x="148" y="24"/>
                      <a:pt x="151" y="19"/>
                      <a:pt x="149" y="16"/>
                    </a:cubicBezTo>
                    <a:cubicBezTo>
                      <a:pt x="147" y="14"/>
                      <a:pt x="148" y="7"/>
                      <a:pt x="149" y="2"/>
                    </a:cubicBezTo>
                    <a:cubicBezTo>
                      <a:pt x="145" y="2"/>
                      <a:pt x="142" y="1"/>
                      <a:pt x="141" y="1"/>
                    </a:cubicBezTo>
                    <a:cubicBezTo>
                      <a:pt x="139" y="0"/>
                      <a:pt x="135" y="1"/>
                      <a:pt x="132" y="1"/>
                    </a:cubicBezTo>
                    <a:cubicBezTo>
                      <a:pt x="129" y="2"/>
                      <a:pt x="122" y="6"/>
                      <a:pt x="120" y="4"/>
                    </a:cubicBezTo>
                    <a:cubicBezTo>
                      <a:pt x="118" y="2"/>
                      <a:pt x="94" y="6"/>
                      <a:pt x="88" y="6"/>
                    </a:cubicBezTo>
                    <a:cubicBezTo>
                      <a:pt x="81" y="6"/>
                      <a:pt x="78" y="13"/>
                      <a:pt x="74" y="13"/>
                    </a:cubicBezTo>
                    <a:cubicBezTo>
                      <a:pt x="70" y="13"/>
                      <a:pt x="64" y="16"/>
                      <a:pt x="61" y="20"/>
                    </a:cubicBezTo>
                    <a:cubicBezTo>
                      <a:pt x="60" y="21"/>
                      <a:pt x="59" y="21"/>
                      <a:pt x="58" y="21"/>
                    </a:cubicBezTo>
                    <a:cubicBezTo>
                      <a:pt x="58" y="22"/>
                      <a:pt x="59" y="23"/>
                      <a:pt x="59" y="24"/>
                    </a:cubicBezTo>
                    <a:cubicBezTo>
                      <a:pt x="61" y="26"/>
                      <a:pt x="62" y="30"/>
                      <a:pt x="62" y="33"/>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1" name="Freeform 28">
                <a:extLst>
                  <a:ext uri="{FF2B5EF4-FFF2-40B4-BE49-F238E27FC236}">
                    <a16:creationId xmlns:a16="http://schemas.microsoft.com/office/drawing/2014/main" id="{221FE114-AF55-8790-1B70-12592130DEED}"/>
                  </a:ext>
                </a:extLst>
              </p:cNvPr>
              <p:cNvSpPr>
                <a:spLocks/>
              </p:cNvSpPr>
              <p:nvPr/>
            </p:nvSpPr>
            <p:spPr bwMode="auto">
              <a:xfrm>
                <a:off x="2212" y="2572"/>
                <a:ext cx="268" cy="257"/>
              </a:xfrm>
              <a:custGeom>
                <a:avLst/>
                <a:gdLst>
                  <a:gd name="T0" fmla="*/ 62 w 179"/>
                  <a:gd name="T1" fmla="*/ 33 h 172"/>
                  <a:gd name="T2" fmla="*/ 62 w 179"/>
                  <a:gd name="T3" fmla="*/ 41 h 172"/>
                  <a:gd name="T4" fmla="*/ 66 w 179"/>
                  <a:gd name="T5" fmla="*/ 47 h 172"/>
                  <a:gd name="T6" fmla="*/ 64 w 179"/>
                  <a:gd name="T7" fmla="*/ 50 h 172"/>
                  <a:gd name="T8" fmla="*/ 51 w 179"/>
                  <a:gd name="T9" fmla="*/ 51 h 172"/>
                  <a:gd name="T10" fmla="*/ 46 w 179"/>
                  <a:gd name="T11" fmla="*/ 54 h 172"/>
                  <a:gd name="T12" fmla="*/ 43 w 179"/>
                  <a:gd name="T13" fmla="*/ 56 h 172"/>
                  <a:gd name="T14" fmla="*/ 42 w 179"/>
                  <a:gd name="T15" fmla="*/ 61 h 172"/>
                  <a:gd name="T16" fmla="*/ 38 w 179"/>
                  <a:gd name="T17" fmla="*/ 64 h 172"/>
                  <a:gd name="T18" fmla="*/ 32 w 179"/>
                  <a:gd name="T19" fmla="*/ 66 h 172"/>
                  <a:gd name="T20" fmla="*/ 27 w 179"/>
                  <a:gd name="T21" fmla="*/ 71 h 172"/>
                  <a:gd name="T22" fmla="*/ 20 w 179"/>
                  <a:gd name="T23" fmla="*/ 73 h 172"/>
                  <a:gd name="T24" fmla="*/ 14 w 179"/>
                  <a:gd name="T25" fmla="*/ 74 h 172"/>
                  <a:gd name="T26" fmla="*/ 0 w 179"/>
                  <a:gd name="T27" fmla="*/ 83 h 172"/>
                  <a:gd name="T28" fmla="*/ 1 w 179"/>
                  <a:gd name="T29" fmla="*/ 95 h 172"/>
                  <a:gd name="T30" fmla="*/ 2 w 179"/>
                  <a:gd name="T31" fmla="*/ 97 h 172"/>
                  <a:gd name="T32" fmla="*/ 86 w 179"/>
                  <a:gd name="T33" fmla="*/ 152 h 172"/>
                  <a:gd name="T34" fmla="*/ 91 w 179"/>
                  <a:gd name="T35" fmla="*/ 160 h 172"/>
                  <a:gd name="T36" fmla="*/ 101 w 179"/>
                  <a:gd name="T37" fmla="*/ 163 h 172"/>
                  <a:gd name="T38" fmla="*/ 105 w 179"/>
                  <a:gd name="T39" fmla="*/ 172 h 172"/>
                  <a:gd name="T40" fmla="*/ 113 w 179"/>
                  <a:gd name="T41" fmla="*/ 170 h 172"/>
                  <a:gd name="T42" fmla="*/ 127 w 179"/>
                  <a:gd name="T43" fmla="*/ 166 h 172"/>
                  <a:gd name="T44" fmla="*/ 142 w 179"/>
                  <a:gd name="T45" fmla="*/ 153 h 172"/>
                  <a:gd name="T46" fmla="*/ 179 w 179"/>
                  <a:gd name="T47" fmla="*/ 130 h 172"/>
                  <a:gd name="T48" fmla="*/ 179 w 179"/>
                  <a:gd name="T49" fmla="*/ 130 h 172"/>
                  <a:gd name="T50" fmla="*/ 175 w 179"/>
                  <a:gd name="T51" fmla="*/ 123 h 172"/>
                  <a:gd name="T52" fmla="*/ 169 w 179"/>
                  <a:gd name="T53" fmla="*/ 121 h 172"/>
                  <a:gd name="T54" fmla="*/ 163 w 179"/>
                  <a:gd name="T55" fmla="*/ 118 h 172"/>
                  <a:gd name="T56" fmla="*/ 162 w 179"/>
                  <a:gd name="T57" fmla="*/ 111 h 172"/>
                  <a:gd name="T58" fmla="*/ 158 w 179"/>
                  <a:gd name="T59" fmla="*/ 106 h 172"/>
                  <a:gd name="T60" fmla="*/ 161 w 179"/>
                  <a:gd name="T61" fmla="*/ 101 h 172"/>
                  <a:gd name="T62" fmla="*/ 160 w 179"/>
                  <a:gd name="T63" fmla="*/ 97 h 172"/>
                  <a:gd name="T64" fmla="*/ 160 w 179"/>
                  <a:gd name="T65" fmla="*/ 92 h 172"/>
                  <a:gd name="T66" fmla="*/ 161 w 179"/>
                  <a:gd name="T67" fmla="*/ 86 h 172"/>
                  <a:gd name="T68" fmla="*/ 161 w 179"/>
                  <a:gd name="T69" fmla="*/ 77 h 172"/>
                  <a:gd name="T70" fmla="*/ 157 w 179"/>
                  <a:gd name="T71" fmla="*/ 69 h 172"/>
                  <a:gd name="T72" fmla="*/ 159 w 179"/>
                  <a:gd name="T73" fmla="*/ 68 h 172"/>
                  <a:gd name="T74" fmla="*/ 158 w 179"/>
                  <a:gd name="T75" fmla="*/ 65 h 172"/>
                  <a:gd name="T76" fmla="*/ 154 w 179"/>
                  <a:gd name="T77" fmla="*/ 50 h 172"/>
                  <a:gd name="T78" fmla="*/ 148 w 179"/>
                  <a:gd name="T79" fmla="*/ 45 h 172"/>
                  <a:gd name="T80" fmla="*/ 144 w 179"/>
                  <a:gd name="T81" fmla="*/ 39 h 172"/>
                  <a:gd name="T82" fmla="*/ 141 w 179"/>
                  <a:gd name="T83" fmla="*/ 30 h 172"/>
                  <a:gd name="T84" fmla="*/ 146 w 179"/>
                  <a:gd name="T85" fmla="*/ 25 h 172"/>
                  <a:gd name="T86" fmla="*/ 149 w 179"/>
                  <a:gd name="T87" fmla="*/ 16 h 172"/>
                  <a:gd name="T88" fmla="*/ 149 w 179"/>
                  <a:gd name="T89" fmla="*/ 2 h 172"/>
                  <a:gd name="T90" fmla="*/ 141 w 179"/>
                  <a:gd name="T91" fmla="*/ 1 h 172"/>
                  <a:gd name="T92" fmla="*/ 132 w 179"/>
                  <a:gd name="T93" fmla="*/ 1 h 172"/>
                  <a:gd name="T94" fmla="*/ 120 w 179"/>
                  <a:gd name="T95" fmla="*/ 4 h 172"/>
                  <a:gd name="T96" fmla="*/ 88 w 179"/>
                  <a:gd name="T97" fmla="*/ 6 h 172"/>
                  <a:gd name="T98" fmla="*/ 74 w 179"/>
                  <a:gd name="T99" fmla="*/ 13 h 172"/>
                  <a:gd name="T100" fmla="*/ 61 w 179"/>
                  <a:gd name="T101" fmla="*/ 20 h 172"/>
                  <a:gd name="T102" fmla="*/ 58 w 179"/>
                  <a:gd name="T103" fmla="*/ 21 h 172"/>
                  <a:gd name="T104" fmla="*/ 59 w 179"/>
                  <a:gd name="T105" fmla="*/ 24 h 172"/>
                  <a:gd name="T106" fmla="*/ 62 w 179"/>
                  <a:gd name="T107" fmla="*/ 3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 h="172">
                    <a:moveTo>
                      <a:pt x="62" y="33"/>
                    </a:moveTo>
                    <a:cubicBezTo>
                      <a:pt x="62" y="36"/>
                      <a:pt x="61" y="40"/>
                      <a:pt x="62" y="41"/>
                    </a:cubicBezTo>
                    <a:cubicBezTo>
                      <a:pt x="64" y="41"/>
                      <a:pt x="65" y="45"/>
                      <a:pt x="66" y="47"/>
                    </a:cubicBezTo>
                    <a:cubicBezTo>
                      <a:pt x="66" y="48"/>
                      <a:pt x="65" y="50"/>
                      <a:pt x="64" y="50"/>
                    </a:cubicBezTo>
                    <a:cubicBezTo>
                      <a:pt x="62" y="50"/>
                      <a:pt x="51" y="49"/>
                      <a:pt x="51" y="51"/>
                    </a:cubicBezTo>
                    <a:cubicBezTo>
                      <a:pt x="51" y="52"/>
                      <a:pt x="48" y="54"/>
                      <a:pt x="46" y="54"/>
                    </a:cubicBezTo>
                    <a:cubicBezTo>
                      <a:pt x="43" y="54"/>
                      <a:pt x="43" y="53"/>
                      <a:pt x="43" y="56"/>
                    </a:cubicBezTo>
                    <a:cubicBezTo>
                      <a:pt x="43" y="59"/>
                      <a:pt x="44" y="61"/>
                      <a:pt x="42" y="61"/>
                    </a:cubicBezTo>
                    <a:cubicBezTo>
                      <a:pt x="40" y="61"/>
                      <a:pt x="41" y="63"/>
                      <a:pt x="38" y="64"/>
                    </a:cubicBezTo>
                    <a:cubicBezTo>
                      <a:pt x="36" y="64"/>
                      <a:pt x="32" y="63"/>
                      <a:pt x="32" y="66"/>
                    </a:cubicBezTo>
                    <a:cubicBezTo>
                      <a:pt x="32" y="68"/>
                      <a:pt x="30" y="70"/>
                      <a:pt x="27" y="71"/>
                    </a:cubicBezTo>
                    <a:cubicBezTo>
                      <a:pt x="24" y="72"/>
                      <a:pt x="20" y="70"/>
                      <a:pt x="20" y="73"/>
                    </a:cubicBezTo>
                    <a:cubicBezTo>
                      <a:pt x="20" y="75"/>
                      <a:pt x="16" y="73"/>
                      <a:pt x="14" y="74"/>
                    </a:cubicBezTo>
                    <a:cubicBezTo>
                      <a:pt x="12" y="75"/>
                      <a:pt x="1" y="82"/>
                      <a:pt x="0" y="83"/>
                    </a:cubicBezTo>
                    <a:cubicBezTo>
                      <a:pt x="0" y="84"/>
                      <a:pt x="0" y="89"/>
                      <a:pt x="1" y="95"/>
                    </a:cubicBezTo>
                    <a:cubicBezTo>
                      <a:pt x="1" y="96"/>
                      <a:pt x="1" y="96"/>
                      <a:pt x="2" y="97"/>
                    </a:cubicBezTo>
                    <a:cubicBezTo>
                      <a:pt x="6" y="99"/>
                      <a:pt x="83" y="150"/>
                      <a:pt x="86" y="152"/>
                    </a:cubicBezTo>
                    <a:cubicBezTo>
                      <a:pt x="88" y="155"/>
                      <a:pt x="91" y="160"/>
                      <a:pt x="91" y="160"/>
                    </a:cubicBezTo>
                    <a:cubicBezTo>
                      <a:pt x="91" y="160"/>
                      <a:pt x="96" y="161"/>
                      <a:pt x="101" y="163"/>
                    </a:cubicBezTo>
                    <a:cubicBezTo>
                      <a:pt x="105" y="165"/>
                      <a:pt x="105" y="172"/>
                      <a:pt x="105" y="172"/>
                    </a:cubicBezTo>
                    <a:cubicBezTo>
                      <a:pt x="105" y="172"/>
                      <a:pt x="110" y="171"/>
                      <a:pt x="113" y="170"/>
                    </a:cubicBezTo>
                    <a:cubicBezTo>
                      <a:pt x="116" y="170"/>
                      <a:pt x="127" y="166"/>
                      <a:pt x="127" y="166"/>
                    </a:cubicBezTo>
                    <a:cubicBezTo>
                      <a:pt x="142" y="153"/>
                      <a:pt x="142" y="153"/>
                      <a:pt x="142" y="153"/>
                    </a:cubicBezTo>
                    <a:cubicBezTo>
                      <a:pt x="179" y="130"/>
                      <a:pt x="179" y="130"/>
                      <a:pt x="179" y="130"/>
                    </a:cubicBezTo>
                    <a:cubicBezTo>
                      <a:pt x="179" y="130"/>
                      <a:pt x="179" y="130"/>
                      <a:pt x="179" y="130"/>
                    </a:cubicBezTo>
                    <a:cubicBezTo>
                      <a:pt x="178" y="126"/>
                      <a:pt x="177" y="123"/>
                      <a:pt x="175" y="123"/>
                    </a:cubicBezTo>
                    <a:cubicBezTo>
                      <a:pt x="173" y="123"/>
                      <a:pt x="171" y="121"/>
                      <a:pt x="169" y="121"/>
                    </a:cubicBezTo>
                    <a:cubicBezTo>
                      <a:pt x="166" y="121"/>
                      <a:pt x="163" y="120"/>
                      <a:pt x="163" y="118"/>
                    </a:cubicBezTo>
                    <a:cubicBezTo>
                      <a:pt x="162" y="115"/>
                      <a:pt x="163" y="114"/>
                      <a:pt x="162" y="111"/>
                    </a:cubicBezTo>
                    <a:cubicBezTo>
                      <a:pt x="160" y="108"/>
                      <a:pt x="158" y="107"/>
                      <a:pt x="158" y="106"/>
                    </a:cubicBezTo>
                    <a:cubicBezTo>
                      <a:pt x="158" y="104"/>
                      <a:pt x="161" y="102"/>
                      <a:pt x="161" y="101"/>
                    </a:cubicBezTo>
                    <a:cubicBezTo>
                      <a:pt x="162" y="101"/>
                      <a:pt x="160" y="99"/>
                      <a:pt x="160" y="97"/>
                    </a:cubicBezTo>
                    <a:cubicBezTo>
                      <a:pt x="160" y="96"/>
                      <a:pt x="159" y="94"/>
                      <a:pt x="160" y="92"/>
                    </a:cubicBezTo>
                    <a:cubicBezTo>
                      <a:pt x="161" y="91"/>
                      <a:pt x="162" y="89"/>
                      <a:pt x="161" y="86"/>
                    </a:cubicBezTo>
                    <a:cubicBezTo>
                      <a:pt x="159" y="83"/>
                      <a:pt x="163" y="81"/>
                      <a:pt x="161" y="77"/>
                    </a:cubicBezTo>
                    <a:cubicBezTo>
                      <a:pt x="159" y="74"/>
                      <a:pt x="157" y="71"/>
                      <a:pt x="157" y="69"/>
                    </a:cubicBezTo>
                    <a:cubicBezTo>
                      <a:pt x="157" y="69"/>
                      <a:pt x="158" y="68"/>
                      <a:pt x="159" y="68"/>
                    </a:cubicBezTo>
                    <a:cubicBezTo>
                      <a:pt x="159" y="67"/>
                      <a:pt x="158" y="66"/>
                      <a:pt x="158" y="65"/>
                    </a:cubicBezTo>
                    <a:cubicBezTo>
                      <a:pt x="158" y="62"/>
                      <a:pt x="156" y="52"/>
                      <a:pt x="154" y="50"/>
                    </a:cubicBezTo>
                    <a:cubicBezTo>
                      <a:pt x="153" y="48"/>
                      <a:pt x="148" y="47"/>
                      <a:pt x="148" y="45"/>
                    </a:cubicBezTo>
                    <a:cubicBezTo>
                      <a:pt x="148" y="43"/>
                      <a:pt x="148" y="41"/>
                      <a:pt x="144" y="39"/>
                    </a:cubicBezTo>
                    <a:cubicBezTo>
                      <a:pt x="141" y="38"/>
                      <a:pt x="139" y="30"/>
                      <a:pt x="141" y="30"/>
                    </a:cubicBezTo>
                    <a:cubicBezTo>
                      <a:pt x="143" y="30"/>
                      <a:pt x="144" y="26"/>
                      <a:pt x="146" y="25"/>
                    </a:cubicBezTo>
                    <a:cubicBezTo>
                      <a:pt x="148" y="24"/>
                      <a:pt x="151" y="19"/>
                      <a:pt x="149" y="16"/>
                    </a:cubicBezTo>
                    <a:cubicBezTo>
                      <a:pt x="147" y="14"/>
                      <a:pt x="148" y="7"/>
                      <a:pt x="149" y="2"/>
                    </a:cubicBezTo>
                    <a:cubicBezTo>
                      <a:pt x="145" y="2"/>
                      <a:pt x="142" y="1"/>
                      <a:pt x="141" y="1"/>
                    </a:cubicBezTo>
                    <a:cubicBezTo>
                      <a:pt x="139" y="0"/>
                      <a:pt x="135" y="1"/>
                      <a:pt x="132" y="1"/>
                    </a:cubicBezTo>
                    <a:cubicBezTo>
                      <a:pt x="129" y="2"/>
                      <a:pt x="122" y="6"/>
                      <a:pt x="120" y="4"/>
                    </a:cubicBezTo>
                    <a:cubicBezTo>
                      <a:pt x="118" y="2"/>
                      <a:pt x="94" y="6"/>
                      <a:pt x="88" y="6"/>
                    </a:cubicBezTo>
                    <a:cubicBezTo>
                      <a:pt x="81" y="6"/>
                      <a:pt x="78" y="13"/>
                      <a:pt x="74" y="13"/>
                    </a:cubicBezTo>
                    <a:cubicBezTo>
                      <a:pt x="70" y="13"/>
                      <a:pt x="64" y="16"/>
                      <a:pt x="61" y="20"/>
                    </a:cubicBezTo>
                    <a:cubicBezTo>
                      <a:pt x="60" y="21"/>
                      <a:pt x="59" y="21"/>
                      <a:pt x="58" y="21"/>
                    </a:cubicBezTo>
                    <a:cubicBezTo>
                      <a:pt x="58" y="22"/>
                      <a:pt x="59" y="23"/>
                      <a:pt x="59" y="24"/>
                    </a:cubicBezTo>
                    <a:cubicBezTo>
                      <a:pt x="61" y="26"/>
                      <a:pt x="62" y="30"/>
                      <a:pt x="62" y="3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2" name="Freeform 29">
                <a:extLst>
                  <a:ext uri="{FF2B5EF4-FFF2-40B4-BE49-F238E27FC236}">
                    <a16:creationId xmlns:a16="http://schemas.microsoft.com/office/drawing/2014/main" id="{D52A90DA-1EFB-5B0A-408B-A7C93D2A5EF6}"/>
                  </a:ext>
                </a:extLst>
              </p:cNvPr>
              <p:cNvSpPr>
                <a:spLocks/>
              </p:cNvSpPr>
              <p:nvPr/>
            </p:nvSpPr>
            <p:spPr bwMode="auto">
              <a:xfrm>
                <a:off x="2447" y="2632"/>
                <a:ext cx="196" cy="188"/>
              </a:xfrm>
              <a:custGeom>
                <a:avLst/>
                <a:gdLst>
                  <a:gd name="T0" fmla="*/ 15 w 131"/>
                  <a:gd name="T1" fmla="*/ 8 h 126"/>
                  <a:gd name="T2" fmla="*/ 8 w 131"/>
                  <a:gd name="T3" fmla="*/ 14 h 126"/>
                  <a:gd name="T4" fmla="*/ 7 w 131"/>
                  <a:gd name="T5" fmla="*/ 18 h 126"/>
                  <a:gd name="T6" fmla="*/ 6 w 131"/>
                  <a:gd name="T7" fmla="*/ 24 h 126"/>
                  <a:gd name="T8" fmla="*/ 0 w 131"/>
                  <a:gd name="T9" fmla="*/ 29 h 126"/>
                  <a:gd name="T10" fmla="*/ 4 w 131"/>
                  <a:gd name="T11" fmla="*/ 37 h 126"/>
                  <a:gd name="T12" fmla="*/ 4 w 131"/>
                  <a:gd name="T13" fmla="*/ 46 h 126"/>
                  <a:gd name="T14" fmla="*/ 3 w 131"/>
                  <a:gd name="T15" fmla="*/ 52 h 126"/>
                  <a:gd name="T16" fmla="*/ 3 w 131"/>
                  <a:gd name="T17" fmla="*/ 57 h 126"/>
                  <a:gd name="T18" fmla="*/ 4 w 131"/>
                  <a:gd name="T19" fmla="*/ 61 h 126"/>
                  <a:gd name="T20" fmla="*/ 1 w 131"/>
                  <a:gd name="T21" fmla="*/ 66 h 126"/>
                  <a:gd name="T22" fmla="*/ 5 w 131"/>
                  <a:gd name="T23" fmla="*/ 71 h 126"/>
                  <a:gd name="T24" fmla="*/ 6 w 131"/>
                  <a:gd name="T25" fmla="*/ 78 h 126"/>
                  <a:gd name="T26" fmla="*/ 12 w 131"/>
                  <a:gd name="T27" fmla="*/ 81 h 126"/>
                  <a:gd name="T28" fmla="*/ 18 w 131"/>
                  <a:gd name="T29" fmla="*/ 83 h 126"/>
                  <a:gd name="T30" fmla="*/ 22 w 131"/>
                  <a:gd name="T31" fmla="*/ 90 h 126"/>
                  <a:gd name="T32" fmla="*/ 35 w 131"/>
                  <a:gd name="T33" fmla="*/ 93 h 126"/>
                  <a:gd name="T34" fmla="*/ 40 w 131"/>
                  <a:gd name="T35" fmla="*/ 98 h 126"/>
                  <a:gd name="T36" fmla="*/ 55 w 131"/>
                  <a:gd name="T37" fmla="*/ 90 h 126"/>
                  <a:gd name="T38" fmla="*/ 120 w 131"/>
                  <a:gd name="T39" fmla="*/ 126 h 126"/>
                  <a:gd name="T40" fmla="*/ 120 w 131"/>
                  <a:gd name="T41" fmla="*/ 121 h 126"/>
                  <a:gd name="T42" fmla="*/ 128 w 131"/>
                  <a:gd name="T43" fmla="*/ 121 h 126"/>
                  <a:gd name="T44" fmla="*/ 128 w 131"/>
                  <a:gd name="T45" fmla="*/ 37 h 126"/>
                  <a:gd name="T46" fmla="*/ 128 w 131"/>
                  <a:gd name="T47" fmla="*/ 24 h 126"/>
                  <a:gd name="T48" fmla="*/ 129 w 131"/>
                  <a:gd name="T49" fmla="*/ 14 h 126"/>
                  <a:gd name="T50" fmla="*/ 130 w 131"/>
                  <a:gd name="T51" fmla="*/ 11 h 126"/>
                  <a:gd name="T52" fmla="*/ 130 w 131"/>
                  <a:gd name="T53" fmla="*/ 11 h 126"/>
                  <a:gd name="T54" fmla="*/ 118 w 131"/>
                  <a:gd name="T55" fmla="*/ 8 h 126"/>
                  <a:gd name="T56" fmla="*/ 105 w 131"/>
                  <a:gd name="T57" fmla="*/ 1 h 126"/>
                  <a:gd name="T58" fmla="*/ 86 w 131"/>
                  <a:gd name="T59" fmla="*/ 11 h 126"/>
                  <a:gd name="T60" fmla="*/ 87 w 131"/>
                  <a:gd name="T61" fmla="*/ 22 h 126"/>
                  <a:gd name="T62" fmla="*/ 74 w 131"/>
                  <a:gd name="T63" fmla="*/ 22 h 126"/>
                  <a:gd name="T64" fmla="*/ 58 w 131"/>
                  <a:gd name="T65" fmla="*/ 17 h 126"/>
                  <a:gd name="T66" fmla="*/ 50 w 131"/>
                  <a:gd name="T67" fmla="*/ 11 h 126"/>
                  <a:gd name="T68" fmla="*/ 44 w 131"/>
                  <a:gd name="T69" fmla="*/ 6 h 126"/>
                  <a:gd name="T70" fmla="*/ 28 w 131"/>
                  <a:gd name="T71" fmla="*/ 2 h 126"/>
                  <a:gd name="T72" fmla="*/ 18 w 131"/>
                  <a:gd name="T73" fmla="*/ 0 h 126"/>
                  <a:gd name="T74" fmla="*/ 18 w 131"/>
                  <a:gd name="T75" fmla="*/ 5 h 126"/>
                  <a:gd name="T76" fmla="*/ 15 w 131"/>
                  <a:gd name="T7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126">
                    <a:moveTo>
                      <a:pt x="15" y="8"/>
                    </a:moveTo>
                    <a:cubicBezTo>
                      <a:pt x="14" y="8"/>
                      <a:pt x="9" y="13"/>
                      <a:pt x="8" y="14"/>
                    </a:cubicBezTo>
                    <a:cubicBezTo>
                      <a:pt x="7" y="15"/>
                      <a:pt x="7" y="17"/>
                      <a:pt x="7" y="18"/>
                    </a:cubicBezTo>
                    <a:cubicBezTo>
                      <a:pt x="8" y="19"/>
                      <a:pt x="7" y="22"/>
                      <a:pt x="6" y="24"/>
                    </a:cubicBezTo>
                    <a:cubicBezTo>
                      <a:pt x="4" y="27"/>
                      <a:pt x="0" y="28"/>
                      <a:pt x="0" y="29"/>
                    </a:cubicBezTo>
                    <a:cubicBezTo>
                      <a:pt x="0" y="31"/>
                      <a:pt x="2" y="34"/>
                      <a:pt x="4" y="37"/>
                    </a:cubicBezTo>
                    <a:cubicBezTo>
                      <a:pt x="6" y="41"/>
                      <a:pt x="2" y="43"/>
                      <a:pt x="4" y="46"/>
                    </a:cubicBezTo>
                    <a:cubicBezTo>
                      <a:pt x="5" y="49"/>
                      <a:pt x="4" y="51"/>
                      <a:pt x="3" y="52"/>
                    </a:cubicBezTo>
                    <a:cubicBezTo>
                      <a:pt x="2" y="54"/>
                      <a:pt x="3" y="56"/>
                      <a:pt x="3" y="57"/>
                    </a:cubicBezTo>
                    <a:cubicBezTo>
                      <a:pt x="3" y="59"/>
                      <a:pt x="5" y="61"/>
                      <a:pt x="4" y="61"/>
                    </a:cubicBezTo>
                    <a:cubicBezTo>
                      <a:pt x="4" y="62"/>
                      <a:pt x="1" y="64"/>
                      <a:pt x="1" y="66"/>
                    </a:cubicBezTo>
                    <a:cubicBezTo>
                      <a:pt x="1" y="67"/>
                      <a:pt x="3" y="68"/>
                      <a:pt x="5" y="71"/>
                    </a:cubicBezTo>
                    <a:cubicBezTo>
                      <a:pt x="6" y="74"/>
                      <a:pt x="5" y="75"/>
                      <a:pt x="6" y="78"/>
                    </a:cubicBezTo>
                    <a:cubicBezTo>
                      <a:pt x="6" y="80"/>
                      <a:pt x="9" y="81"/>
                      <a:pt x="12" y="81"/>
                    </a:cubicBezTo>
                    <a:cubicBezTo>
                      <a:pt x="14" y="81"/>
                      <a:pt x="16" y="83"/>
                      <a:pt x="18" y="83"/>
                    </a:cubicBezTo>
                    <a:cubicBezTo>
                      <a:pt x="20" y="83"/>
                      <a:pt x="21" y="86"/>
                      <a:pt x="22" y="90"/>
                    </a:cubicBezTo>
                    <a:cubicBezTo>
                      <a:pt x="23" y="90"/>
                      <a:pt x="31" y="90"/>
                      <a:pt x="35" y="93"/>
                    </a:cubicBezTo>
                    <a:cubicBezTo>
                      <a:pt x="38" y="95"/>
                      <a:pt x="40" y="98"/>
                      <a:pt x="40" y="98"/>
                    </a:cubicBezTo>
                    <a:cubicBezTo>
                      <a:pt x="55" y="90"/>
                      <a:pt x="55" y="90"/>
                      <a:pt x="55" y="90"/>
                    </a:cubicBezTo>
                    <a:cubicBezTo>
                      <a:pt x="120" y="126"/>
                      <a:pt x="120" y="126"/>
                      <a:pt x="120" y="126"/>
                    </a:cubicBezTo>
                    <a:cubicBezTo>
                      <a:pt x="120" y="121"/>
                      <a:pt x="120" y="121"/>
                      <a:pt x="120" y="121"/>
                    </a:cubicBezTo>
                    <a:cubicBezTo>
                      <a:pt x="128" y="121"/>
                      <a:pt x="128" y="121"/>
                      <a:pt x="128" y="121"/>
                    </a:cubicBezTo>
                    <a:cubicBezTo>
                      <a:pt x="128" y="37"/>
                      <a:pt x="128" y="37"/>
                      <a:pt x="128" y="37"/>
                    </a:cubicBezTo>
                    <a:cubicBezTo>
                      <a:pt x="128" y="31"/>
                      <a:pt x="126" y="27"/>
                      <a:pt x="128" y="24"/>
                    </a:cubicBezTo>
                    <a:cubicBezTo>
                      <a:pt x="131" y="21"/>
                      <a:pt x="127" y="19"/>
                      <a:pt x="129" y="14"/>
                    </a:cubicBezTo>
                    <a:cubicBezTo>
                      <a:pt x="129" y="13"/>
                      <a:pt x="130" y="12"/>
                      <a:pt x="130" y="11"/>
                    </a:cubicBezTo>
                    <a:cubicBezTo>
                      <a:pt x="130" y="11"/>
                      <a:pt x="130" y="11"/>
                      <a:pt x="130" y="11"/>
                    </a:cubicBezTo>
                    <a:cubicBezTo>
                      <a:pt x="129" y="9"/>
                      <a:pt x="126" y="9"/>
                      <a:pt x="118" y="8"/>
                    </a:cubicBezTo>
                    <a:cubicBezTo>
                      <a:pt x="111" y="7"/>
                      <a:pt x="114" y="2"/>
                      <a:pt x="105" y="1"/>
                    </a:cubicBezTo>
                    <a:cubicBezTo>
                      <a:pt x="97" y="1"/>
                      <a:pt x="86" y="8"/>
                      <a:pt x="86" y="11"/>
                    </a:cubicBezTo>
                    <a:cubicBezTo>
                      <a:pt x="86" y="15"/>
                      <a:pt x="90" y="19"/>
                      <a:pt x="87" y="22"/>
                    </a:cubicBezTo>
                    <a:cubicBezTo>
                      <a:pt x="84" y="26"/>
                      <a:pt x="78" y="26"/>
                      <a:pt x="74" y="22"/>
                    </a:cubicBezTo>
                    <a:cubicBezTo>
                      <a:pt x="70" y="18"/>
                      <a:pt x="63" y="17"/>
                      <a:pt x="58" y="17"/>
                    </a:cubicBezTo>
                    <a:cubicBezTo>
                      <a:pt x="53" y="17"/>
                      <a:pt x="49" y="13"/>
                      <a:pt x="50" y="11"/>
                    </a:cubicBezTo>
                    <a:cubicBezTo>
                      <a:pt x="50" y="8"/>
                      <a:pt x="48" y="7"/>
                      <a:pt x="44" y="6"/>
                    </a:cubicBezTo>
                    <a:cubicBezTo>
                      <a:pt x="40" y="5"/>
                      <a:pt x="36" y="1"/>
                      <a:pt x="28" y="2"/>
                    </a:cubicBezTo>
                    <a:cubicBezTo>
                      <a:pt x="24" y="3"/>
                      <a:pt x="21" y="2"/>
                      <a:pt x="18" y="0"/>
                    </a:cubicBezTo>
                    <a:cubicBezTo>
                      <a:pt x="18" y="2"/>
                      <a:pt x="18" y="4"/>
                      <a:pt x="18" y="5"/>
                    </a:cubicBezTo>
                    <a:cubicBezTo>
                      <a:pt x="18" y="8"/>
                      <a:pt x="15" y="7"/>
                      <a:pt x="15" y="8"/>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3" name="Freeform 30">
                <a:extLst>
                  <a:ext uri="{FF2B5EF4-FFF2-40B4-BE49-F238E27FC236}">
                    <a16:creationId xmlns:a16="http://schemas.microsoft.com/office/drawing/2014/main" id="{C1F76859-51F9-01DA-A71A-C7DCF924AF01}"/>
                  </a:ext>
                </a:extLst>
              </p:cNvPr>
              <p:cNvSpPr>
                <a:spLocks/>
              </p:cNvSpPr>
              <p:nvPr/>
            </p:nvSpPr>
            <p:spPr bwMode="auto">
              <a:xfrm>
                <a:off x="2447" y="2632"/>
                <a:ext cx="196" cy="188"/>
              </a:xfrm>
              <a:custGeom>
                <a:avLst/>
                <a:gdLst>
                  <a:gd name="T0" fmla="*/ 15 w 131"/>
                  <a:gd name="T1" fmla="*/ 8 h 126"/>
                  <a:gd name="T2" fmla="*/ 8 w 131"/>
                  <a:gd name="T3" fmla="*/ 14 h 126"/>
                  <a:gd name="T4" fmla="*/ 7 w 131"/>
                  <a:gd name="T5" fmla="*/ 18 h 126"/>
                  <a:gd name="T6" fmla="*/ 6 w 131"/>
                  <a:gd name="T7" fmla="*/ 24 h 126"/>
                  <a:gd name="T8" fmla="*/ 0 w 131"/>
                  <a:gd name="T9" fmla="*/ 29 h 126"/>
                  <a:gd name="T10" fmla="*/ 4 w 131"/>
                  <a:gd name="T11" fmla="*/ 37 h 126"/>
                  <a:gd name="T12" fmla="*/ 4 w 131"/>
                  <a:gd name="T13" fmla="*/ 46 h 126"/>
                  <a:gd name="T14" fmla="*/ 3 w 131"/>
                  <a:gd name="T15" fmla="*/ 52 h 126"/>
                  <a:gd name="T16" fmla="*/ 3 w 131"/>
                  <a:gd name="T17" fmla="*/ 57 h 126"/>
                  <a:gd name="T18" fmla="*/ 4 w 131"/>
                  <a:gd name="T19" fmla="*/ 61 h 126"/>
                  <a:gd name="T20" fmla="*/ 1 w 131"/>
                  <a:gd name="T21" fmla="*/ 66 h 126"/>
                  <a:gd name="T22" fmla="*/ 5 w 131"/>
                  <a:gd name="T23" fmla="*/ 71 h 126"/>
                  <a:gd name="T24" fmla="*/ 6 w 131"/>
                  <a:gd name="T25" fmla="*/ 78 h 126"/>
                  <a:gd name="T26" fmla="*/ 12 w 131"/>
                  <a:gd name="T27" fmla="*/ 81 h 126"/>
                  <a:gd name="T28" fmla="*/ 18 w 131"/>
                  <a:gd name="T29" fmla="*/ 83 h 126"/>
                  <a:gd name="T30" fmla="*/ 22 w 131"/>
                  <a:gd name="T31" fmla="*/ 90 h 126"/>
                  <a:gd name="T32" fmla="*/ 35 w 131"/>
                  <a:gd name="T33" fmla="*/ 93 h 126"/>
                  <a:gd name="T34" fmla="*/ 40 w 131"/>
                  <a:gd name="T35" fmla="*/ 98 h 126"/>
                  <a:gd name="T36" fmla="*/ 55 w 131"/>
                  <a:gd name="T37" fmla="*/ 90 h 126"/>
                  <a:gd name="T38" fmla="*/ 120 w 131"/>
                  <a:gd name="T39" fmla="*/ 126 h 126"/>
                  <a:gd name="T40" fmla="*/ 120 w 131"/>
                  <a:gd name="T41" fmla="*/ 121 h 126"/>
                  <a:gd name="T42" fmla="*/ 128 w 131"/>
                  <a:gd name="T43" fmla="*/ 121 h 126"/>
                  <a:gd name="T44" fmla="*/ 128 w 131"/>
                  <a:gd name="T45" fmla="*/ 37 h 126"/>
                  <a:gd name="T46" fmla="*/ 128 w 131"/>
                  <a:gd name="T47" fmla="*/ 24 h 126"/>
                  <a:gd name="T48" fmla="*/ 129 w 131"/>
                  <a:gd name="T49" fmla="*/ 14 h 126"/>
                  <a:gd name="T50" fmla="*/ 130 w 131"/>
                  <a:gd name="T51" fmla="*/ 11 h 126"/>
                  <a:gd name="T52" fmla="*/ 130 w 131"/>
                  <a:gd name="T53" fmla="*/ 11 h 126"/>
                  <a:gd name="T54" fmla="*/ 118 w 131"/>
                  <a:gd name="T55" fmla="*/ 8 h 126"/>
                  <a:gd name="T56" fmla="*/ 105 w 131"/>
                  <a:gd name="T57" fmla="*/ 1 h 126"/>
                  <a:gd name="T58" fmla="*/ 86 w 131"/>
                  <a:gd name="T59" fmla="*/ 11 h 126"/>
                  <a:gd name="T60" fmla="*/ 87 w 131"/>
                  <a:gd name="T61" fmla="*/ 22 h 126"/>
                  <a:gd name="T62" fmla="*/ 74 w 131"/>
                  <a:gd name="T63" fmla="*/ 22 h 126"/>
                  <a:gd name="T64" fmla="*/ 58 w 131"/>
                  <a:gd name="T65" fmla="*/ 17 h 126"/>
                  <a:gd name="T66" fmla="*/ 50 w 131"/>
                  <a:gd name="T67" fmla="*/ 11 h 126"/>
                  <a:gd name="T68" fmla="*/ 44 w 131"/>
                  <a:gd name="T69" fmla="*/ 6 h 126"/>
                  <a:gd name="T70" fmla="*/ 28 w 131"/>
                  <a:gd name="T71" fmla="*/ 2 h 126"/>
                  <a:gd name="T72" fmla="*/ 18 w 131"/>
                  <a:gd name="T73" fmla="*/ 0 h 126"/>
                  <a:gd name="T74" fmla="*/ 18 w 131"/>
                  <a:gd name="T75" fmla="*/ 5 h 126"/>
                  <a:gd name="T76" fmla="*/ 15 w 131"/>
                  <a:gd name="T7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126">
                    <a:moveTo>
                      <a:pt x="15" y="8"/>
                    </a:moveTo>
                    <a:cubicBezTo>
                      <a:pt x="14" y="8"/>
                      <a:pt x="9" y="13"/>
                      <a:pt x="8" y="14"/>
                    </a:cubicBezTo>
                    <a:cubicBezTo>
                      <a:pt x="7" y="15"/>
                      <a:pt x="7" y="17"/>
                      <a:pt x="7" y="18"/>
                    </a:cubicBezTo>
                    <a:cubicBezTo>
                      <a:pt x="8" y="19"/>
                      <a:pt x="7" y="22"/>
                      <a:pt x="6" y="24"/>
                    </a:cubicBezTo>
                    <a:cubicBezTo>
                      <a:pt x="4" y="27"/>
                      <a:pt x="0" y="28"/>
                      <a:pt x="0" y="29"/>
                    </a:cubicBezTo>
                    <a:cubicBezTo>
                      <a:pt x="0" y="31"/>
                      <a:pt x="2" y="34"/>
                      <a:pt x="4" y="37"/>
                    </a:cubicBezTo>
                    <a:cubicBezTo>
                      <a:pt x="6" y="41"/>
                      <a:pt x="2" y="43"/>
                      <a:pt x="4" y="46"/>
                    </a:cubicBezTo>
                    <a:cubicBezTo>
                      <a:pt x="5" y="49"/>
                      <a:pt x="4" y="51"/>
                      <a:pt x="3" y="52"/>
                    </a:cubicBezTo>
                    <a:cubicBezTo>
                      <a:pt x="2" y="54"/>
                      <a:pt x="3" y="56"/>
                      <a:pt x="3" y="57"/>
                    </a:cubicBezTo>
                    <a:cubicBezTo>
                      <a:pt x="3" y="59"/>
                      <a:pt x="5" y="61"/>
                      <a:pt x="4" y="61"/>
                    </a:cubicBezTo>
                    <a:cubicBezTo>
                      <a:pt x="4" y="62"/>
                      <a:pt x="1" y="64"/>
                      <a:pt x="1" y="66"/>
                    </a:cubicBezTo>
                    <a:cubicBezTo>
                      <a:pt x="1" y="67"/>
                      <a:pt x="3" y="68"/>
                      <a:pt x="5" y="71"/>
                    </a:cubicBezTo>
                    <a:cubicBezTo>
                      <a:pt x="6" y="74"/>
                      <a:pt x="5" y="75"/>
                      <a:pt x="6" y="78"/>
                    </a:cubicBezTo>
                    <a:cubicBezTo>
                      <a:pt x="6" y="80"/>
                      <a:pt x="9" y="81"/>
                      <a:pt x="12" y="81"/>
                    </a:cubicBezTo>
                    <a:cubicBezTo>
                      <a:pt x="14" y="81"/>
                      <a:pt x="16" y="83"/>
                      <a:pt x="18" y="83"/>
                    </a:cubicBezTo>
                    <a:cubicBezTo>
                      <a:pt x="20" y="83"/>
                      <a:pt x="21" y="86"/>
                      <a:pt x="22" y="90"/>
                    </a:cubicBezTo>
                    <a:cubicBezTo>
                      <a:pt x="23" y="90"/>
                      <a:pt x="31" y="90"/>
                      <a:pt x="35" y="93"/>
                    </a:cubicBezTo>
                    <a:cubicBezTo>
                      <a:pt x="38" y="95"/>
                      <a:pt x="40" y="98"/>
                      <a:pt x="40" y="98"/>
                    </a:cubicBezTo>
                    <a:cubicBezTo>
                      <a:pt x="55" y="90"/>
                      <a:pt x="55" y="90"/>
                      <a:pt x="55" y="90"/>
                    </a:cubicBezTo>
                    <a:cubicBezTo>
                      <a:pt x="120" y="126"/>
                      <a:pt x="120" y="126"/>
                      <a:pt x="120" y="126"/>
                    </a:cubicBezTo>
                    <a:cubicBezTo>
                      <a:pt x="120" y="121"/>
                      <a:pt x="120" y="121"/>
                      <a:pt x="120" y="121"/>
                    </a:cubicBezTo>
                    <a:cubicBezTo>
                      <a:pt x="128" y="121"/>
                      <a:pt x="128" y="121"/>
                      <a:pt x="128" y="121"/>
                    </a:cubicBezTo>
                    <a:cubicBezTo>
                      <a:pt x="128" y="37"/>
                      <a:pt x="128" y="37"/>
                      <a:pt x="128" y="37"/>
                    </a:cubicBezTo>
                    <a:cubicBezTo>
                      <a:pt x="128" y="31"/>
                      <a:pt x="126" y="27"/>
                      <a:pt x="128" y="24"/>
                    </a:cubicBezTo>
                    <a:cubicBezTo>
                      <a:pt x="131" y="21"/>
                      <a:pt x="127" y="19"/>
                      <a:pt x="129" y="14"/>
                    </a:cubicBezTo>
                    <a:cubicBezTo>
                      <a:pt x="129" y="13"/>
                      <a:pt x="130" y="12"/>
                      <a:pt x="130" y="11"/>
                    </a:cubicBezTo>
                    <a:cubicBezTo>
                      <a:pt x="130" y="11"/>
                      <a:pt x="130" y="11"/>
                      <a:pt x="130" y="11"/>
                    </a:cubicBezTo>
                    <a:cubicBezTo>
                      <a:pt x="129" y="9"/>
                      <a:pt x="126" y="9"/>
                      <a:pt x="118" y="8"/>
                    </a:cubicBezTo>
                    <a:cubicBezTo>
                      <a:pt x="111" y="7"/>
                      <a:pt x="114" y="2"/>
                      <a:pt x="105" y="1"/>
                    </a:cubicBezTo>
                    <a:cubicBezTo>
                      <a:pt x="97" y="1"/>
                      <a:pt x="86" y="8"/>
                      <a:pt x="86" y="11"/>
                    </a:cubicBezTo>
                    <a:cubicBezTo>
                      <a:pt x="86" y="15"/>
                      <a:pt x="90" y="19"/>
                      <a:pt x="87" y="22"/>
                    </a:cubicBezTo>
                    <a:cubicBezTo>
                      <a:pt x="84" y="26"/>
                      <a:pt x="78" y="26"/>
                      <a:pt x="74" y="22"/>
                    </a:cubicBezTo>
                    <a:cubicBezTo>
                      <a:pt x="70" y="18"/>
                      <a:pt x="63" y="17"/>
                      <a:pt x="58" y="17"/>
                    </a:cubicBezTo>
                    <a:cubicBezTo>
                      <a:pt x="53" y="17"/>
                      <a:pt x="49" y="13"/>
                      <a:pt x="50" y="11"/>
                    </a:cubicBezTo>
                    <a:cubicBezTo>
                      <a:pt x="50" y="8"/>
                      <a:pt x="48" y="7"/>
                      <a:pt x="44" y="6"/>
                    </a:cubicBezTo>
                    <a:cubicBezTo>
                      <a:pt x="40" y="5"/>
                      <a:pt x="36" y="1"/>
                      <a:pt x="28" y="2"/>
                    </a:cubicBezTo>
                    <a:cubicBezTo>
                      <a:pt x="24" y="3"/>
                      <a:pt x="21" y="2"/>
                      <a:pt x="18" y="0"/>
                    </a:cubicBezTo>
                    <a:cubicBezTo>
                      <a:pt x="18" y="2"/>
                      <a:pt x="18" y="4"/>
                      <a:pt x="18" y="5"/>
                    </a:cubicBezTo>
                    <a:cubicBezTo>
                      <a:pt x="18" y="8"/>
                      <a:pt x="15" y="7"/>
                      <a:pt x="15" y="8"/>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 name="Freeform 31">
                <a:extLst>
                  <a:ext uri="{FF2B5EF4-FFF2-40B4-BE49-F238E27FC236}">
                    <a16:creationId xmlns:a16="http://schemas.microsoft.com/office/drawing/2014/main" id="{53F61C41-EA16-1E7C-3F53-10BAD49B299F}"/>
                  </a:ext>
                </a:extLst>
              </p:cNvPr>
              <p:cNvSpPr>
                <a:spLocks/>
              </p:cNvSpPr>
              <p:nvPr/>
            </p:nvSpPr>
            <p:spPr bwMode="auto">
              <a:xfrm>
                <a:off x="2111" y="2893"/>
                <a:ext cx="37" cy="14"/>
              </a:xfrm>
              <a:custGeom>
                <a:avLst/>
                <a:gdLst>
                  <a:gd name="T0" fmla="*/ 12 w 25"/>
                  <a:gd name="T1" fmla="*/ 6 h 9"/>
                  <a:gd name="T2" fmla="*/ 19 w 25"/>
                  <a:gd name="T3" fmla="*/ 8 h 9"/>
                  <a:gd name="T4" fmla="*/ 25 w 25"/>
                  <a:gd name="T5" fmla="*/ 6 h 9"/>
                  <a:gd name="T6" fmla="*/ 20 w 25"/>
                  <a:gd name="T7" fmla="*/ 6 h 9"/>
                  <a:gd name="T8" fmla="*/ 12 w 25"/>
                  <a:gd name="T9" fmla="*/ 2 h 9"/>
                  <a:gd name="T10" fmla="*/ 1 w 25"/>
                  <a:gd name="T11" fmla="*/ 4 h 9"/>
                  <a:gd name="T12" fmla="*/ 0 w 25"/>
                  <a:gd name="T13" fmla="*/ 9 h 9"/>
                  <a:gd name="T14" fmla="*/ 2 w 25"/>
                  <a:gd name="T15" fmla="*/ 8 h 9"/>
                  <a:gd name="T16" fmla="*/ 12 w 25"/>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9">
                    <a:moveTo>
                      <a:pt x="12" y="6"/>
                    </a:moveTo>
                    <a:cubicBezTo>
                      <a:pt x="14" y="4"/>
                      <a:pt x="17" y="7"/>
                      <a:pt x="19" y="8"/>
                    </a:cubicBezTo>
                    <a:cubicBezTo>
                      <a:pt x="22" y="8"/>
                      <a:pt x="25" y="6"/>
                      <a:pt x="25" y="6"/>
                    </a:cubicBezTo>
                    <a:cubicBezTo>
                      <a:pt x="25" y="6"/>
                      <a:pt x="24" y="6"/>
                      <a:pt x="20" y="6"/>
                    </a:cubicBezTo>
                    <a:cubicBezTo>
                      <a:pt x="16" y="5"/>
                      <a:pt x="15" y="0"/>
                      <a:pt x="12" y="2"/>
                    </a:cubicBezTo>
                    <a:cubicBezTo>
                      <a:pt x="8" y="4"/>
                      <a:pt x="5" y="4"/>
                      <a:pt x="1" y="4"/>
                    </a:cubicBezTo>
                    <a:cubicBezTo>
                      <a:pt x="1" y="5"/>
                      <a:pt x="0" y="7"/>
                      <a:pt x="0" y="9"/>
                    </a:cubicBezTo>
                    <a:cubicBezTo>
                      <a:pt x="1" y="9"/>
                      <a:pt x="2" y="8"/>
                      <a:pt x="2" y="8"/>
                    </a:cubicBezTo>
                    <a:cubicBezTo>
                      <a:pt x="5" y="8"/>
                      <a:pt x="10" y="7"/>
                      <a:pt x="12" y="6"/>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 name="Freeform 32">
                <a:extLst>
                  <a:ext uri="{FF2B5EF4-FFF2-40B4-BE49-F238E27FC236}">
                    <a16:creationId xmlns:a16="http://schemas.microsoft.com/office/drawing/2014/main" id="{F43DAF2B-F384-A82E-9018-8BA9B1BB8523}"/>
                  </a:ext>
                </a:extLst>
              </p:cNvPr>
              <p:cNvSpPr>
                <a:spLocks/>
              </p:cNvSpPr>
              <p:nvPr/>
            </p:nvSpPr>
            <p:spPr bwMode="auto">
              <a:xfrm>
                <a:off x="2111" y="2893"/>
                <a:ext cx="37" cy="14"/>
              </a:xfrm>
              <a:custGeom>
                <a:avLst/>
                <a:gdLst>
                  <a:gd name="T0" fmla="*/ 12 w 25"/>
                  <a:gd name="T1" fmla="*/ 6 h 9"/>
                  <a:gd name="T2" fmla="*/ 19 w 25"/>
                  <a:gd name="T3" fmla="*/ 8 h 9"/>
                  <a:gd name="T4" fmla="*/ 25 w 25"/>
                  <a:gd name="T5" fmla="*/ 6 h 9"/>
                  <a:gd name="T6" fmla="*/ 20 w 25"/>
                  <a:gd name="T7" fmla="*/ 6 h 9"/>
                  <a:gd name="T8" fmla="*/ 12 w 25"/>
                  <a:gd name="T9" fmla="*/ 2 h 9"/>
                  <a:gd name="T10" fmla="*/ 1 w 25"/>
                  <a:gd name="T11" fmla="*/ 4 h 9"/>
                  <a:gd name="T12" fmla="*/ 0 w 25"/>
                  <a:gd name="T13" fmla="*/ 9 h 9"/>
                  <a:gd name="T14" fmla="*/ 2 w 25"/>
                  <a:gd name="T15" fmla="*/ 8 h 9"/>
                  <a:gd name="T16" fmla="*/ 12 w 25"/>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9">
                    <a:moveTo>
                      <a:pt x="12" y="6"/>
                    </a:moveTo>
                    <a:cubicBezTo>
                      <a:pt x="14" y="4"/>
                      <a:pt x="17" y="7"/>
                      <a:pt x="19" y="8"/>
                    </a:cubicBezTo>
                    <a:cubicBezTo>
                      <a:pt x="22" y="8"/>
                      <a:pt x="25" y="6"/>
                      <a:pt x="25" y="6"/>
                    </a:cubicBezTo>
                    <a:cubicBezTo>
                      <a:pt x="25" y="6"/>
                      <a:pt x="24" y="6"/>
                      <a:pt x="20" y="6"/>
                    </a:cubicBezTo>
                    <a:cubicBezTo>
                      <a:pt x="16" y="5"/>
                      <a:pt x="15" y="0"/>
                      <a:pt x="12" y="2"/>
                    </a:cubicBezTo>
                    <a:cubicBezTo>
                      <a:pt x="8" y="4"/>
                      <a:pt x="5" y="4"/>
                      <a:pt x="1" y="4"/>
                    </a:cubicBezTo>
                    <a:cubicBezTo>
                      <a:pt x="1" y="5"/>
                      <a:pt x="0" y="7"/>
                      <a:pt x="0" y="9"/>
                    </a:cubicBezTo>
                    <a:cubicBezTo>
                      <a:pt x="1" y="9"/>
                      <a:pt x="2" y="8"/>
                      <a:pt x="2" y="8"/>
                    </a:cubicBezTo>
                    <a:cubicBezTo>
                      <a:pt x="5" y="8"/>
                      <a:pt x="10" y="7"/>
                      <a:pt x="12" y="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6" name="Freeform 33">
                <a:extLst>
                  <a:ext uri="{FF2B5EF4-FFF2-40B4-BE49-F238E27FC236}">
                    <a16:creationId xmlns:a16="http://schemas.microsoft.com/office/drawing/2014/main" id="{418893EF-9062-56E6-B830-FCEFDC4BDDDF}"/>
                  </a:ext>
                </a:extLst>
              </p:cNvPr>
              <p:cNvSpPr>
                <a:spLocks/>
              </p:cNvSpPr>
              <p:nvPr/>
            </p:nvSpPr>
            <p:spPr bwMode="auto">
              <a:xfrm>
                <a:off x="2102" y="2859"/>
                <a:ext cx="76" cy="60"/>
              </a:xfrm>
              <a:custGeom>
                <a:avLst/>
                <a:gdLst>
                  <a:gd name="T0" fmla="*/ 12 w 51"/>
                  <a:gd name="T1" fmla="*/ 38 h 40"/>
                  <a:gd name="T2" fmla="*/ 17 w 51"/>
                  <a:gd name="T3" fmla="*/ 36 h 40"/>
                  <a:gd name="T4" fmla="*/ 29 w 51"/>
                  <a:gd name="T5" fmla="*/ 35 h 40"/>
                  <a:gd name="T6" fmla="*/ 31 w 51"/>
                  <a:gd name="T7" fmla="*/ 36 h 40"/>
                  <a:gd name="T8" fmla="*/ 32 w 51"/>
                  <a:gd name="T9" fmla="*/ 35 h 40"/>
                  <a:gd name="T10" fmla="*/ 38 w 51"/>
                  <a:gd name="T11" fmla="*/ 38 h 40"/>
                  <a:gd name="T12" fmla="*/ 50 w 51"/>
                  <a:gd name="T13" fmla="*/ 38 h 40"/>
                  <a:gd name="T14" fmla="*/ 51 w 51"/>
                  <a:gd name="T15" fmla="*/ 38 h 40"/>
                  <a:gd name="T16" fmla="*/ 51 w 51"/>
                  <a:gd name="T17" fmla="*/ 33 h 40"/>
                  <a:gd name="T18" fmla="*/ 46 w 51"/>
                  <a:gd name="T19" fmla="*/ 27 h 40"/>
                  <a:gd name="T20" fmla="*/ 45 w 51"/>
                  <a:gd name="T21" fmla="*/ 22 h 40"/>
                  <a:gd name="T22" fmla="*/ 44 w 51"/>
                  <a:gd name="T23" fmla="*/ 19 h 40"/>
                  <a:gd name="T24" fmla="*/ 39 w 51"/>
                  <a:gd name="T25" fmla="*/ 13 h 40"/>
                  <a:gd name="T26" fmla="*/ 33 w 51"/>
                  <a:gd name="T27" fmla="*/ 5 h 40"/>
                  <a:gd name="T28" fmla="*/ 30 w 51"/>
                  <a:gd name="T29" fmla="*/ 5 h 40"/>
                  <a:gd name="T30" fmla="*/ 25 w 51"/>
                  <a:gd name="T31" fmla="*/ 1 h 40"/>
                  <a:gd name="T32" fmla="*/ 18 w 51"/>
                  <a:gd name="T33" fmla="*/ 2 h 40"/>
                  <a:gd name="T34" fmla="*/ 10 w 51"/>
                  <a:gd name="T35" fmla="*/ 2 h 40"/>
                  <a:gd name="T36" fmla="*/ 6 w 51"/>
                  <a:gd name="T37" fmla="*/ 6 h 40"/>
                  <a:gd name="T38" fmla="*/ 5 w 51"/>
                  <a:gd name="T39" fmla="*/ 6 h 40"/>
                  <a:gd name="T40" fmla="*/ 3 w 51"/>
                  <a:gd name="T41" fmla="*/ 13 h 40"/>
                  <a:gd name="T42" fmla="*/ 6 w 51"/>
                  <a:gd name="T43" fmla="*/ 25 h 40"/>
                  <a:gd name="T44" fmla="*/ 7 w 51"/>
                  <a:gd name="T45" fmla="*/ 27 h 40"/>
                  <a:gd name="T46" fmla="*/ 18 w 51"/>
                  <a:gd name="T47" fmla="*/ 25 h 40"/>
                  <a:gd name="T48" fmla="*/ 26 w 51"/>
                  <a:gd name="T49" fmla="*/ 29 h 40"/>
                  <a:gd name="T50" fmla="*/ 31 w 51"/>
                  <a:gd name="T51" fmla="*/ 29 h 40"/>
                  <a:gd name="T52" fmla="*/ 25 w 51"/>
                  <a:gd name="T53" fmla="*/ 31 h 40"/>
                  <a:gd name="T54" fmla="*/ 18 w 51"/>
                  <a:gd name="T55" fmla="*/ 29 h 40"/>
                  <a:gd name="T56" fmla="*/ 8 w 51"/>
                  <a:gd name="T57" fmla="*/ 31 h 40"/>
                  <a:gd name="T58" fmla="*/ 6 w 51"/>
                  <a:gd name="T59" fmla="*/ 32 h 40"/>
                  <a:gd name="T60" fmla="*/ 7 w 51"/>
                  <a:gd name="T61" fmla="*/ 36 h 40"/>
                  <a:gd name="T62" fmla="*/ 8 w 51"/>
                  <a:gd name="T63" fmla="*/ 37 h 40"/>
                  <a:gd name="T64" fmla="*/ 12 w 51"/>
                  <a:gd name="T65"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40">
                    <a:moveTo>
                      <a:pt x="12" y="38"/>
                    </a:moveTo>
                    <a:cubicBezTo>
                      <a:pt x="14" y="38"/>
                      <a:pt x="17" y="36"/>
                      <a:pt x="17" y="36"/>
                    </a:cubicBezTo>
                    <a:cubicBezTo>
                      <a:pt x="17" y="36"/>
                      <a:pt x="28" y="35"/>
                      <a:pt x="29" y="35"/>
                    </a:cubicBezTo>
                    <a:cubicBezTo>
                      <a:pt x="30" y="35"/>
                      <a:pt x="31" y="35"/>
                      <a:pt x="31" y="36"/>
                    </a:cubicBezTo>
                    <a:cubicBezTo>
                      <a:pt x="32" y="35"/>
                      <a:pt x="32" y="35"/>
                      <a:pt x="32" y="35"/>
                    </a:cubicBezTo>
                    <a:cubicBezTo>
                      <a:pt x="32" y="35"/>
                      <a:pt x="37" y="36"/>
                      <a:pt x="38" y="38"/>
                    </a:cubicBezTo>
                    <a:cubicBezTo>
                      <a:pt x="38" y="39"/>
                      <a:pt x="46" y="40"/>
                      <a:pt x="50" y="38"/>
                    </a:cubicBezTo>
                    <a:cubicBezTo>
                      <a:pt x="50" y="38"/>
                      <a:pt x="51" y="38"/>
                      <a:pt x="51" y="38"/>
                    </a:cubicBezTo>
                    <a:cubicBezTo>
                      <a:pt x="51" y="36"/>
                      <a:pt x="51" y="33"/>
                      <a:pt x="51" y="33"/>
                    </a:cubicBezTo>
                    <a:cubicBezTo>
                      <a:pt x="51" y="31"/>
                      <a:pt x="48" y="28"/>
                      <a:pt x="46" y="27"/>
                    </a:cubicBezTo>
                    <a:cubicBezTo>
                      <a:pt x="45" y="25"/>
                      <a:pt x="45" y="22"/>
                      <a:pt x="45" y="22"/>
                    </a:cubicBezTo>
                    <a:cubicBezTo>
                      <a:pt x="44" y="19"/>
                      <a:pt x="44" y="19"/>
                      <a:pt x="44" y="19"/>
                    </a:cubicBezTo>
                    <a:cubicBezTo>
                      <a:pt x="44" y="19"/>
                      <a:pt x="42" y="14"/>
                      <a:pt x="39" y="13"/>
                    </a:cubicBezTo>
                    <a:cubicBezTo>
                      <a:pt x="35" y="12"/>
                      <a:pt x="33" y="5"/>
                      <a:pt x="33" y="5"/>
                    </a:cubicBezTo>
                    <a:cubicBezTo>
                      <a:pt x="30" y="5"/>
                      <a:pt x="30" y="5"/>
                      <a:pt x="30" y="5"/>
                    </a:cubicBezTo>
                    <a:cubicBezTo>
                      <a:pt x="30" y="5"/>
                      <a:pt x="27" y="2"/>
                      <a:pt x="25" y="1"/>
                    </a:cubicBezTo>
                    <a:cubicBezTo>
                      <a:pt x="22" y="0"/>
                      <a:pt x="18" y="2"/>
                      <a:pt x="18" y="2"/>
                    </a:cubicBezTo>
                    <a:cubicBezTo>
                      <a:pt x="18" y="2"/>
                      <a:pt x="13" y="2"/>
                      <a:pt x="10" y="2"/>
                    </a:cubicBezTo>
                    <a:cubicBezTo>
                      <a:pt x="7" y="1"/>
                      <a:pt x="8" y="5"/>
                      <a:pt x="6" y="6"/>
                    </a:cubicBezTo>
                    <a:cubicBezTo>
                      <a:pt x="6" y="6"/>
                      <a:pt x="5" y="6"/>
                      <a:pt x="5" y="6"/>
                    </a:cubicBezTo>
                    <a:cubicBezTo>
                      <a:pt x="5" y="9"/>
                      <a:pt x="4" y="11"/>
                      <a:pt x="3" y="13"/>
                    </a:cubicBezTo>
                    <a:cubicBezTo>
                      <a:pt x="0" y="17"/>
                      <a:pt x="4" y="23"/>
                      <a:pt x="6" y="25"/>
                    </a:cubicBezTo>
                    <a:cubicBezTo>
                      <a:pt x="7" y="26"/>
                      <a:pt x="7" y="26"/>
                      <a:pt x="7" y="27"/>
                    </a:cubicBezTo>
                    <a:cubicBezTo>
                      <a:pt x="11" y="27"/>
                      <a:pt x="14" y="27"/>
                      <a:pt x="18" y="25"/>
                    </a:cubicBezTo>
                    <a:cubicBezTo>
                      <a:pt x="21" y="23"/>
                      <a:pt x="22" y="28"/>
                      <a:pt x="26" y="29"/>
                    </a:cubicBezTo>
                    <a:cubicBezTo>
                      <a:pt x="30" y="29"/>
                      <a:pt x="31" y="29"/>
                      <a:pt x="31" y="29"/>
                    </a:cubicBezTo>
                    <a:cubicBezTo>
                      <a:pt x="31" y="29"/>
                      <a:pt x="28" y="31"/>
                      <a:pt x="25" y="31"/>
                    </a:cubicBezTo>
                    <a:cubicBezTo>
                      <a:pt x="23" y="30"/>
                      <a:pt x="20" y="27"/>
                      <a:pt x="18" y="29"/>
                    </a:cubicBezTo>
                    <a:cubicBezTo>
                      <a:pt x="16" y="30"/>
                      <a:pt x="11" y="31"/>
                      <a:pt x="8" y="31"/>
                    </a:cubicBezTo>
                    <a:cubicBezTo>
                      <a:pt x="8" y="31"/>
                      <a:pt x="7" y="32"/>
                      <a:pt x="6" y="32"/>
                    </a:cubicBezTo>
                    <a:cubicBezTo>
                      <a:pt x="6" y="33"/>
                      <a:pt x="6" y="35"/>
                      <a:pt x="7" y="36"/>
                    </a:cubicBezTo>
                    <a:cubicBezTo>
                      <a:pt x="7" y="36"/>
                      <a:pt x="7" y="37"/>
                      <a:pt x="8" y="37"/>
                    </a:cubicBezTo>
                    <a:cubicBezTo>
                      <a:pt x="12" y="36"/>
                      <a:pt x="11" y="38"/>
                      <a:pt x="12" y="38"/>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7" name="Freeform 34">
                <a:extLst>
                  <a:ext uri="{FF2B5EF4-FFF2-40B4-BE49-F238E27FC236}">
                    <a16:creationId xmlns:a16="http://schemas.microsoft.com/office/drawing/2014/main" id="{786EDE91-45A2-27BD-8936-17B2DA58C6B0}"/>
                  </a:ext>
                </a:extLst>
              </p:cNvPr>
              <p:cNvSpPr>
                <a:spLocks/>
              </p:cNvSpPr>
              <p:nvPr/>
            </p:nvSpPr>
            <p:spPr bwMode="auto">
              <a:xfrm>
                <a:off x="2102" y="2859"/>
                <a:ext cx="76" cy="60"/>
              </a:xfrm>
              <a:custGeom>
                <a:avLst/>
                <a:gdLst>
                  <a:gd name="T0" fmla="*/ 12 w 51"/>
                  <a:gd name="T1" fmla="*/ 38 h 40"/>
                  <a:gd name="T2" fmla="*/ 17 w 51"/>
                  <a:gd name="T3" fmla="*/ 36 h 40"/>
                  <a:gd name="T4" fmla="*/ 29 w 51"/>
                  <a:gd name="T5" fmla="*/ 35 h 40"/>
                  <a:gd name="T6" fmla="*/ 31 w 51"/>
                  <a:gd name="T7" fmla="*/ 36 h 40"/>
                  <a:gd name="T8" fmla="*/ 32 w 51"/>
                  <a:gd name="T9" fmla="*/ 35 h 40"/>
                  <a:gd name="T10" fmla="*/ 38 w 51"/>
                  <a:gd name="T11" fmla="*/ 38 h 40"/>
                  <a:gd name="T12" fmla="*/ 50 w 51"/>
                  <a:gd name="T13" fmla="*/ 38 h 40"/>
                  <a:gd name="T14" fmla="*/ 51 w 51"/>
                  <a:gd name="T15" fmla="*/ 38 h 40"/>
                  <a:gd name="T16" fmla="*/ 51 w 51"/>
                  <a:gd name="T17" fmla="*/ 33 h 40"/>
                  <a:gd name="T18" fmla="*/ 46 w 51"/>
                  <a:gd name="T19" fmla="*/ 27 h 40"/>
                  <a:gd name="T20" fmla="*/ 45 w 51"/>
                  <a:gd name="T21" fmla="*/ 22 h 40"/>
                  <a:gd name="T22" fmla="*/ 44 w 51"/>
                  <a:gd name="T23" fmla="*/ 19 h 40"/>
                  <a:gd name="T24" fmla="*/ 39 w 51"/>
                  <a:gd name="T25" fmla="*/ 13 h 40"/>
                  <a:gd name="T26" fmla="*/ 33 w 51"/>
                  <a:gd name="T27" fmla="*/ 5 h 40"/>
                  <a:gd name="T28" fmla="*/ 30 w 51"/>
                  <a:gd name="T29" fmla="*/ 5 h 40"/>
                  <a:gd name="T30" fmla="*/ 25 w 51"/>
                  <a:gd name="T31" fmla="*/ 1 h 40"/>
                  <a:gd name="T32" fmla="*/ 18 w 51"/>
                  <a:gd name="T33" fmla="*/ 2 h 40"/>
                  <a:gd name="T34" fmla="*/ 10 w 51"/>
                  <a:gd name="T35" fmla="*/ 2 h 40"/>
                  <a:gd name="T36" fmla="*/ 6 w 51"/>
                  <a:gd name="T37" fmla="*/ 6 h 40"/>
                  <a:gd name="T38" fmla="*/ 5 w 51"/>
                  <a:gd name="T39" fmla="*/ 6 h 40"/>
                  <a:gd name="T40" fmla="*/ 3 w 51"/>
                  <a:gd name="T41" fmla="*/ 13 h 40"/>
                  <a:gd name="T42" fmla="*/ 6 w 51"/>
                  <a:gd name="T43" fmla="*/ 25 h 40"/>
                  <a:gd name="T44" fmla="*/ 7 w 51"/>
                  <a:gd name="T45" fmla="*/ 27 h 40"/>
                  <a:gd name="T46" fmla="*/ 18 w 51"/>
                  <a:gd name="T47" fmla="*/ 25 h 40"/>
                  <a:gd name="T48" fmla="*/ 26 w 51"/>
                  <a:gd name="T49" fmla="*/ 29 h 40"/>
                  <a:gd name="T50" fmla="*/ 31 w 51"/>
                  <a:gd name="T51" fmla="*/ 29 h 40"/>
                  <a:gd name="T52" fmla="*/ 25 w 51"/>
                  <a:gd name="T53" fmla="*/ 31 h 40"/>
                  <a:gd name="T54" fmla="*/ 18 w 51"/>
                  <a:gd name="T55" fmla="*/ 29 h 40"/>
                  <a:gd name="T56" fmla="*/ 8 w 51"/>
                  <a:gd name="T57" fmla="*/ 31 h 40"/>
                  <a:gd name="T58" fmla="*/ 6 w 51"/>
                  <a:gd name="T59" fmla="*/ 32 h 40"/>
                  <a:gd name="T60" fmla="*/ 7 w 51"/>
                  <a:gd name="T61" fmla="*/ 36 h 40"/>
                  <a:gd name="T62" fmla="*/ 8 w 51"/>
                  <a:gd name="T63" fmla="*/ 37 h 40"/>
                  <a:gd name="T64" fmla="*/ 12 w 51"/>
                  <a:gd name="T65"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40">
                    <a:moveTo>
                      <a:pt x="12" y="38"/>
                    </a:moveTo>
                    <a:cubicBezTo>
                      <a:pt x="14" y="38"/>
                      <a:pt x="17" y="36"/>
                      <a:pt x="17" y="36"/>
                    </a:cubicBezTo>
                    <a:cubicBezTo>
                      <a:pt x="17" y="36"/>
                      <a:pt x="28" y="35"/>
                      <a:pt x="29" y="35"/>
                    </a:cubicBezTo>
                    <a:cubicBezTo>
                      <a:pt x="30" y="35"/>
                      <a:pt x="31" y="35"/>
                      <a:pt x="31" y="36"/>
                    </a:cubicBezTo>
                    <a:cubicBezTo>
                      <a:pt x="32" y="35"/>
                      <a:pt x="32" y="35"/>
                      <a:pt x="32" y="35"/>
                    </a:cubicBezTo>
                    <a:cubicBezTo>
                      <a:pt x="32" y="35"/>
                      <a:pt x="37" y="36"/>
                      <a:pt x="38" y="38"/>
                    </a:cubicBezTo>
                    <a:cubicBezTo>
                      <a:pt x="38" y="39"/>
                      <a:pt x="46" y="40"/>
                      <a:pt x="50" y="38"/>
                    </a:cubicBezTo>
                    <a:cubicBezTo>
                      <a:pt x="50" y="38"/>
                      <a:pt x="51" y="38"/>
                      <a:pt x="51" y="38"/>
                    </a:cubicBezTo>
                    <a:cubicBezTo>
                      <a:pt x="51" y="36"/>
                      <a:pt x="51" y="33"/>
                      <a:pt x="51" y="33"/>
                    </a:cubicBezTo>
                    <a:cubicBezTo>
                      <a:pt x="51" y="31"/>
                      <a:pt x="48" y="28"/>
                      <a:pt x="46" y="27"/>
                    </a:cubicBezTo>
                    <a:cubicBezTo>
                      <a:pt x="45" y="25"/>
                      <a:pt x="45" y="22"/>
                      <a:pt x="45" y="22"/>
                    </a:cubicBezTo>
                    <a:cubicBezTo>
                      <a:pt x="44" y="19"/>
                      <a:pt x="44" y="19"/>
                      <a:pt x="44" y="19"/>
                    </a:cubicBezTo>
                    <a:cubicBezTo>
                      <a:pt x="44" y="19"/>
                      <a:pt x="42" y="14"/>
                      <a:pt x="39" y="13"/>
                    </a:cubicBezTo>
                    <a:cubicBezTo>
                      <a:pt x="35" y="12"/>
                      <a:pt x="33" y="5"/>
                      <a:pt x="33" y="5"/>
                    </a:cubicBezTo>
                    <a:cubicBezTo>
                      <a:pt x="30" y="5"/>
                      <a:pt x="30" y="5"/>
                      <a:pt x="30" y="5"/>
                    </a:cubicBezTo>
                    <a:cubicBezTo>
                      <a:pt x="30" y="5"/>
                      <a:pt x="27" y="2"/>
                      <a:pt x="25" y="1"/>
                    </a:cubicBezTo>
                    <a:cubicBezTo>
                      <a:pt x="22" y="0"/>
                      <a:pt x="18" y="2"/>
                      <a:pt x="18" y="2"/>
                    </a:cubicBezTo>
                    <a:cubicBezTo>
                      <a:pt x="18" y="2"/>
                      <a:pt x="13" y="2"/>
                      <a:pt x="10" y="2"/>
                    </a:cubicBezTo>
                    <a:cubicBezTo>
                      <a:pt x="7" y="1"/>
                      <a:pt x="8" y="5"/>
                      <a:pt x="6" y="6"/>
                    </a:cubicBezTo>
                    <a:cubicBezTo>
                      <a:pt x="6" y="6"/>
                      <a:pt x="5" y="6"/>
                      <a:pt x="5" y="6"/>
                    </a:cubicBezTo>
                    <a:cubicBezTo>
                      <a:pt x="5" y="9"/>
                      <a:pt x="4" y="11"/>
                      <a:pt x="3" y="13"/>
                    </a:cubicBezTo>
                    <a:cubicBezTo>
                      <a:pt x="0" y="17"/>
                      <a:pt x="4" y="23"/>
                      <a:pt x="6" y="25"/>
                    </a:cubicBezTo>
                    <a:cubicBezTo>
                      <a:pt x="7" y="26"/>
                      <a:pt x="7" y="26"/>
                      <a:pt x="7" y="27"/>
                    </a:cubicBezTo>
                    <a:cubicBezTo>
                      <a:pt x="11" y="27"/>
                      <a:pt x="14" y="27"/>
                      <a:pt x="18" y="25"/>
                    </a:cubicBezTo>
                    <a:cubicBezTo>
                      <a:pt x="21" y="23"/>
                      <a:pt x="22" y="28"/>
                      <a:pt x="26" y="29"/>
                    </a:cubicBezTo>
                    <a:cubicBezTo>
                      <a:pt x="30" y="29"/>
                      <a:pt x="31" y="29"/>
                      <a:pt x="31" y="29"/>
                    </a:cubicBezTo>
                    <a:cubicBezTo>
                      <a:pt x="31" y="29"/>
                      <a:pt x="28" y="31"/>
                      <a:pt x="25" y="31"/>
                    </a:cubicBezTo>
                    <a:cubicBezTo>
                      <a:pt x="23" y="30"/>
                      <a:pt x="20" y="27"/>
                      <a:pt x="18" y="29"/>
                    </a:cubicBezTo>
                    <a:cubicBezTo>
                      <a:pt x="16" y="30"/>
                      <a:pt x="11" y="31"/>
                      <a:pt x="8" y="31"/>
                    </a:cubicBezTo>
                    <a:cubicBezTo>
                      <a:pt x="8" y="31"/>
                      <a:pt x="7" y="32"/>
                      <a:pt x="6" y="32"/>
                    </a:cubicBezTo>
                    <a:cubicBezTo>
                      <a:pt x="6" y="33"/>
                      <a:pt x="6" y="35"/>
                      <a:pt x="7" y="36"/>
                    </a:cubicBezTo>
                    <a:cubicBezTo>
                      <a:pt x="7" y="36"/>
                      <a:pt x="7" y="37"/>
                      <a:pt x="8" y="37"/>
                    </a:cubicBezTo>
                    <a:cubicBezTo>
                      <a:pt x="12" y="36"/>
                      <a:pt x="11" y="38"/>
                      <a:pt x="12" y="38"/>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8" name="Freeform 35">
                <a:extLst>
                  <a:ext uri="{FF2B5EF4-FFF2-40B4-BE49-F238E27FC236}">
                    <a16:creationId xmlns:a16="http://schemas.microsoft.com/office/drawing/2014/main" id="{52A4174C-6D45-4300-48F7-675DC3FB877D}"/>
                  </a:ext>
                </a:extLst>
              </p:cNvPr>
              <p:cNvSpPr>
                <a:spLocks/>
              </p:cNvSpPr>
              <p:nvPr/>
            </p:nvSpPr>
            <p:spPr bwMode="auto">
              <a:xfrm>
                <a:off x="2114" y="2911"/>
                <a:ext cx="34" cy="21"/>
              </a:xfrm>
              <a:custGeom>
                <a:avLst/>
                <a:gdLst>
                  <a:gd name="T0" fmla="*/ 12 w 23"/>
                  <a:gd name="T1" fmla="*/ 14 h 14"/>
                  <a:gd name="T2" fmla="*/ 19 w 23"/>
                  <a:gd name="T3" fmla="*/ 9 h 14"/>
                  <a:gd name="T4" fmla="*/ 22 w 23"/>
                  <a:gd name="T5" fmla="*/ 8 h 14"/>
                  <a:gd name="T6" fmla="*/ 22 w 23"/>
                  <a:gd name="T7" fmla="*/ 4 h 14"/>
                  <a:gd name="T8" fmla="*/ 23 w 23"/>
                  <a:gd name="T9" fmla="*/ 1 h 14"/>
                  <a:gd name="T10" fmla="*/ 21 w 23"/>
                  <a:gd name="T11" fmla="*/ 0 h 14"/>
                  <a:gd name="T12" fmla="*/ 9 w 23"/>
                  <a:gd name="T13" fmla="*/ 1 h 14"/>
                  <a:gd name="T14" fmla="*/ 4 w 23"/>
                  <a:gd name="T15" fmla="*/ 3 h 14"/>
                  <a:gd name="T16" fmla="*/ 0 w 23"/>
                  <a:gd name="T17" fmla="*/ 2 h 14"/>
                  <a:gd name="T18" fmla="*/ 6 w 23"/>
                  <a:gd name="T19" fmla="*/ 7 h 14"/>
                  <a:gd name="T20" fmla="*/ 10 w 23"/>
                  <a:gd name="T21" fmla="*/ 14 h 14"/>
                  <a:gd name="T22" fmla="*/ 11 w 23"/>
                  <a:gd name="T23" fmla="*/ 14 h 14"/>
                  <a:gd name="T24" fmla="*/ 12 w 23"/>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2" y="14"/>
                    </a:moveTo>
                    <a:cubicBezTo>
                      <a:pt x="14" y="12"/>
                      <a:pt x="18" y="9"/>
                      <a:pt x="19" y="9"/>
                    </a:cubicBezTo>
                    <a:cubicBezTo>
                      <a:pt x="20" y="10"/>
                      <a:pt x="22" y="9"/>
                      <a:pt x="22" y="8"/>
                    </a:cubicBezTo>
                    <a:cubicBezTo>
                      <a:pt x="22" y="7"/>
                      <a:pt x="19" y="5"/>
                      <a:pt x="22" y="4"/>
                    </a:cubicBezTo>
                    <a:cubicBezTo>
                      <a:pt x="23" y="4"/>
                      <a:pt x="23" y="2"/>
                      <a:pt x="23" y="1"/>
                    </a:cubicBezTo>
                    <a:cubicBezTo>
                      <a:pt x="23" y="0"/>
                      <a:pt x="22" y="0"/>
                      <a:pt x="21" y="0"/>
                    </a:cubicBezTo>
                    <a:cubicBezTo>
                      <a:pt x="20" y="0"/>
                      <a:pt x="9" y="1"/>
                      <a:pt x="9" y="1"/>
                    </a:cubicBezTo>
                    <a:cubicBezTo>
                      <a:pt x="9" y="1"/>
                      <a:pt x="6" y="3"/>
                      <a:pt x="4" y="3"/>
                    </a:cubicBezTo>
                    <a:cubicBezTo>
                      <a:pt x="3" y="3"/>
                      <a:pt x="4" y="1"/>
                      <a:pt x="0" y="2"/>
                    </a:cubicBezTo>
                    <a:cubicBezTo>
                      <a:pt x="2" y="5"/>
                      <a:pt x="2" y="6"/>
                      <a:pt x="6" y="7"/>
                    </a:cubicBezTo>
                    <a:cubicBezTo>
                      <a:pt x="11" y="9"/>
                      <a:pt x="6" y="11"/>
                      <a:pt x="10" y="14"/>
                    </a:cubicBezTo>
                    <a:cubicBezTo>
                      <a:pt x="11" y="14"/>
                      <a:pt x="11" y="14"/>
                      <a:pt x="11" y="14"/>
                    </a:cubicBezTo>
                    <a:cubicBezTo>
                      <a:pt x="12" y="14"/>
                      <a:pt x="12" y="14"/>
                      <a:pt x="12" y="14"/>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9" name="Freeform 36">
                <a:extLst>
                  <a:ext uri="{FF2B5EF4-FFF2-40B4-BE49-F238E27FC236}">
                    <a16:creationId xmlns:a16="http://schemas.microsoft.com/office/drawing/2014/main" id="{EF2DD5CA-A60B-3447-1B28-F42CF4DF9C0A}"/>
                  </a:ext>
                </a:extLst>
              </p:cNvPr>
              <p:cNvSpPr>
                <a:spLocks/>
              </p:cNvSpPr>
              <p:nvPr/>
            </p:nvSpPr>
            <p:spPr bwMode="auto">
              <a:xfrm>
                <a:off x="2114" y="2911"/>
                <a:ext cx="34" cy="21"/>
              </a:xfrm>
              <a:custGeom>
                <a:avLst/>
                <a:gdLst>
                  <a:gd name="T0" fmla="*/ 12 w 23"/>
                  <a:gd name="T1" fmla="*/ 14 h 14"/>
                  <a:gd name="T2" fmla="*/ 19 w 23"/>
                  <a:gd name="T3" fmla="*/ 9 h 14"/>
                  <a:gd name="T4" fmla="*/ 22 w 23"/>
                  <a:gd name="T5" fmla="*/ 8 h 14"/>
                  <a:gd name="T6" fmla="*/ 22 w 23"/>
                  <a:gd name="T7" fmla="*/ 4 h 14"/>
                  <a:gd name="T8" fmla="*/ 23 w 23"/>
                  <a:gd name="T9" fmla="*/ 1 h 14"/>
                  <a:gd name="T10" fmla="*/ 21 w 23"/>
                  <a:gd name="T11" fmla="*/ 0 h 14"/>
                  <a:gd name="T12" fmla="*/ 9 w 23"/>
                  <a:gd name="T13" fmla="*/ 1 h 14"/>
                  <a:gd name="T14" fmla="*/ 4 w 23"/>
                  <a:gd name="T15" fmla="*/ 3 h 14"/>
                  <a:gd name="T16" fmla="*/ 0 w 23"/>
                  <a:gd name="T17" fmla="*/ 2 h 14"/>
                  <a:gd name="T18" fmla="*/ 6 w 23"/>
                  <a:gd name="T19" fmla="*/ 7 h 14"/>
                  <a:gd name="T20" fmla="*/ 10 w 23"/>
                  <a:gd name="T21" fmla="*/ 14 h 14"/>
                  <a:gd name="T22" fmla="*/ 11 w 23"/>
                  <a:gd name="T23" fmla="*/ 14 h 14"/>
                  <a:gd name="T24" fmla="*/ 12 w 23"/>
                  <a:gd name="T2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2" y="14"/>
                    </a:moveTo>
                    <a:cubicBezTo>
                      <a:pt x="14" y="12"/>
                      <a:pt x="18" y="9"/>
                      <a:pt x="19" y="9"/>
                    </a:cubicBezTo>
                    <a:cubicBezTo>
                      <a:pt x="20" y="10"/>
                      <a:pt x="22" y="9"/>
                      <a:pt x="22" y="8"/>
                    </a:cubicBezTo>
                    <a:cubicBezTo>
                      <a:pt x="22" y="7"/>
                      <a:pt x="19" y="5"/>
                      <a:pt x="22" y="4"/>
                    </a:cubicBezTo>
                    <a:cubicBezTo>
                      <a:pt x="23" y="4"/>
                      <a:pt x="23" y="2"/>
                      <a:pt x="23" y="1"/>
                    </a:cubicBezTo>
                    <a:cubicBezTo>
                      <a:pt x="23" y="0"/>
                      <a:pt x="22" y="0"/>
                      <a:pt x="21" y="0"/>
                    </a:cubicBezTo>
                    <a:cubicBezTo>
                      <a:pt x="20" y="0"/>
                      <a:pt x="9" y="1"/>
                      <a:pt x="9" y="1"/>
                    </a:cubicBezTo>
                    <a:cubicBezTo>
                      <a:pt x="9" y="1"/>
                      <a:pt x="6" y="3"/>
                      <a:pt x="4" y="3"/>
                    </a:cubicBezTo>
                    <a:cubicBezTo>
                      <a:pt x="3" y="3"/>
                      <a:pt x="4" y="1"/>
                      <a:pt x="0" y="2"/>
                    </a:cubicBezTo>
                    <a:cubicBezTo>
                      <a:pt x="2" y="5"/>
                      <a:pt x="2" y="6"/>
                      <a:pt x="6" y="7"/>
                    </a:cubicBezTo>
                    <a:cubicBezTo>
                      <a:pt x="11" y="9"/>
                      <a:pt x="6" y="11"/>
                      <a:pt x="10" y="14"/>
                    </a:cubicBezTo>
                    <a:cubicBezTo>
                      <a:pt x="11" y="14"/>
                      <a:pt x="11" y="14"/>
                      <a:pt x="11" y="14"/>
                    </a:cubicBezTo>
                    <a:cubicBezTo>
                      <a:pt x="12" y="14"/>
                      <a:pt x="12" y="14"/>
                      <a:pt x="12" y="1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0" name="Freeform 37">
                <a:extLst>
                  <a:ext uri="{FF2B5EF4-FFF2-40B4-BE49-F238E27FC236}">
                    <a16:creationId xmlns:a16="http://schemas.microsoft.com/office/drawing/2014/main" id="{FF9E6CFF-0FE4-3440-4C68-FAA70D441382}"/>
                  </a:ext>
                </a:extLst>
              </p:cNvPr>
              <p:cNvSpPr>
                <a:spLocks/>
              </p:cNvSpPr>
              <p:nvPr/>
            </p:nvSpPr>
            <p:spPr bwMode="auto">
              <a:xfrm>
                <a:off x="2510" y="2931"/>
                <a:ext cx="158" cy="111"/>
              </a:xfrm>
              <a:custGeom>
                <a:avLst/>
                <a:gdLst>
                  <a:gd name="T0" fmla="*/ 98 w 106"/>
                  <a:gd name="T1" fmla="*/ 42 h 74"/>
                  <a:gd name="T2" fmla="*/ 95 w 106"/>
                  <a:gd name="T3" fmla="*/ 36 h 74"/>
                  <a:gd name="T4" fmla="*/ 89 w 106"/>
                  <a:gd name="T5" fmla="*/ 32 h 74"/>
                  <a:gd name="T6" fmla="*/ 86 w 106"/>
                  <a:gd name="T7" fmla="*/ 26 h 74"/>
                  <a:gd name="T8" fmla="*/ 79 w 106"/>
                  <a:gd name="T9" fmla="*/ 23 h 74"/>
                  <a:gd name="T10" fmla="*/ 78 w 106"/>
                  <a:gd name="T11" fmla="*/ 21 h 74"/>
                  <a:gd name="T12" fmla="*/ 74 w 106"/>
                  <a:gd name="T13" fmla="*/ 20 h 74"/>
                  <a:gd name="T14" fmla="*/ 75 w 106"/>
                  <a:gd name="T15" fmla="*/ 17 h 74"/>
                  <a:gd name="T16" fmla="*/ 75 w 106"/>
                  <a:gd name="T17" fmla="*/ 9 h 74"/>
                  <a:gd name="T18" fmla="*/ 68 w 106"/>
                  <a:gd name="T19" fmla="*/ 1 h 74"/>
                  <a:gd name="T20" fmla="*/ 67 w 106"/>
                  <a:gd name="T21" fmla="*/ 1 h 74"/>
                  <a:gd name="T22" fmla="*/ 60 w 106"/>
                  <a:gd name="T23" fmla="*/ 4 h 74"/>
                  <a:gd name="T24" fmla="*/ 58 w 106"/>
                  <a:gd name="T25" fmla="*/ 8 h 74"/>
                  <a:gd name="T26" fmla="*/ 50 w 106"/>
                  <a:gd name="T27" fmla="*/ 16 h 74"/>
                  <a:gd name="T28" fmla="*/ 38 w 106"/>
                  <a:gd name="T29" fmla="*/ 19 h 74"/>
                  <a:gd name="T30" fmla="*/ 37 w 106"/>
                  <a:gd name="T31" fmla="*/ 24 h 74"/>
                  <a:gd name="T32" fmla="*/ 29 w 106"/>
                  <a:gd name="T33" fmla="*/ 28 h 74"/>
                  <a:gd name="T34" fmla="*/ 20 w 106"/>
                  <a:gd name="T35" fmla="*/ 30 h 74"/>
                  <a:gd name="T36" fmla="*/ 14 w 106"/>
                  <a:gd name="T37" fmla="*/ 30 h 74"/>
                  <a:gd name="T38" fmla="*/ 10 w 106"/>
                  <a:gd name="T39" fmla="*/ 32 h 74"/>
                  <a:gd name="T40" fmla="*/ 9 w 106"/>
                  <a:gd name="T41" fmla="*/ 32 h 74"/>
                  <a:gd name="T42" fmla="*/ 5 w 106"/>
                  <a:gd name="T43" fmla="*/ 37 h 74"/>
                  <a:gd name="T44" fmla="*/ 0 w 106"/>
                  <a:gd name="T45" fmla="*/ 46 h 74"/>
                  <a:gd name="T46" fmla="*/ 1 w 106"/>
                  <a:gd name="T47" fmla="*/ 53 h 74"/>
                  <a:gd name="T48" fmla="*/ 4 w 106"/>
                  <a:gd name="T49" fmla="*/ 59 h 74"/>
                  <a:gd name="T50" fmla="*/ 5 w 106"/>
                  <a:gd name="T51" fmla="*/ 65 h 74"/>
                  <a:gd name="T52" fmla="*/ 7 w 106"/>
                  <a:gd name="T53" fmla="*/ 67 h 74"/>
                  <a:gd name="T54" fmla="*/ 13 w 106"/>
                  <a:gd name="T55" fmla="*/ 73 h 74"/>
                  <a:gd name="T56" fmla="*/ 14 w 106"/>
                  <a:gd name="T57" fmla="*/ 74 h 74"/>
                  <a:gd name="T58" fmla="*/ 15 w 106"/>
                  <a:gd name="T59" fmla="*/ 74 h 74"/>
                  <a:gd name="T60" fmla="*/ 16 w 106"/>
                  <a:gd name="T61" fmla="*/ 67 h 74"/>
                  <a:gd name="T62" fmla="*/ 21 w 106"/>
                  <a:gd name="T63" fmla="*/ 66 h 74"/>
                  <a:gd name="T64" fmla="*/ 25 w 106"/>
                  <a:gd name="T65" fmla="*/ 65 h 74"/>
                  <a:gd name="T66" fmla="*/ 32 w 106"/>
                  <a:gd name="T67" fmla="*/ 66 h 74"/>
                  <a:gd name="T68" fmla="*/ 32 w 106"/>
                  <a:gd name="T69" fmla="*/ 60 h 74"/>
                  <a:gd name="T70" fmla="*/ 41 w 106"/>
                  <a:gd name="T71" fmla="*/ 53 h 74"/>
                  <a:gd name="T72" fmla="*/ 48 w 106"/>
                  <a:gd name="T73" fmla="*/ 58 h 74"/>
                  <a:gd name="T74" fmla="*/ 64 w 106"/>
                  <a:gd name="T75" fmla="*/ 61 h 74"/>
                  <a:gd name="T76" fmla="*/ 67 w 106"/>
                  <a:gd name="T77" fmla="*/ 56 h 74"/>
                  <a:gd name="T78" fmla="*/ 74 w 106"/>
                  <a:gd name="T79" fmla="*/ 56 h 74"/>
                  <a:gd name="T80" fmla="*/ 83 w 106"/>
                  <a:gd name="T81" fmla="*/ 53 h 74"/>
                  <a:gd name="T82" fmla="*/ 90 w 106"/>
                  <a:gd name="T83" fmla="*/ 52 h 74"/>
                  <a:gd name="T84" fmla="*/ 99 w 106"/>
                  <a:gd name="T85" fmla="*/ 53 h 74"/>
                  <a:gd name="T86" fmla="*/ 106 w 106"/>
                  <a:gd name="T87" fmla="*/ 52 h 74"/>
                  <a:gd name="T88" fmla="*/ 104 w 106"/>
                  <a:gd name="T89" fmla="*/ 47 h 74"/>
                  <a:gd name="T90" fmla="*/ 98 w 106"/>
                  <a:gd name="T91" fmla="*/ 4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74">
                    <a:moveTo>
                      <a:pt x="98" y="42"/>
                    </a:moveTo>
                    <a:cubicBezTo>
                      <a:pt x="98" y="41"/>
                      <a:pt x="98" y="39"/>
                      <a:pt x="95" y="36"/>
                    </a:cubicBezTo>
                    <a:cubicBezTo>
                      <a:pt x="91" y="34"/>
                      <a:pt x="89" y="33"/>
                      <a:pt x="89" y="32"/>
                    </a:cubicBezTo>
                    <a:cubicBezTo>
                      <a:pt x="89" y="30"/>
                      <a:pt x="88" y="30"/>
                      <a:pt x="86" y="26"/>
                    </a:cubicBezTo>
                    <a:cubicBezTo>
                      <a:pt x="83" y="23"/>
                      <a:pt x="79" y="23"/>
                      <a:pt x="79" y="23"/>
                    </a:cubicBezTo>
                    <a:cubicBezTo>
                      <a:pt x="78" y="21"/>
                      <a:pt x="78" y="21"/>
                      <a:pt x="78" y="21"/>
                    </a:cubicBezTo>
                    <a:cubicBezTo>
                      <a:pt x="74" y="20"/>
                      <a:pt x="74" y="20"/>
                      <a:pt x="74" y="20"/>
                    </a:cubicBezTo>
                    <a:cubicBezTo>
                      <a:pt x="74" y="20"/>
                      <a:pt x="72" y="18"/>
                      <a:pt x="75" y="17"/>
                    </a:cubicBezTo>
                    <a:cubicBezTo>
                      <a:pt x="78" y="15"/>
                      <a:pt x="75" y="11"/>
                      <a:pt x="75" y="9"/>
                    </a:cubicBezTo>
                    <a:cubicBezTo>
                      <a:pt x="74" y="8"/>
                      <a:pt x="70" y="3"/>
                      <a:pt x="68" y="1"/>
                    </a:cubicBezTo>
                    <a:cubicBezTo>
                      <a:pt x="68" y="1"/>
                      <a:pt x="67" y="1"/>
                      <a:pt x="67" y="1"/>
                    </a:cubicBezTo>
                    <a:cubicBezTo>
                      <a:pt x="65" y="0"/>
                      <a:pt x="62" y="2"/>
                      <a:pt x="60" y="4"/>
                    </a:cubicBezTo>
                    <a:cubicBezTo>
                      <a:pt x="58" y="6"/>
                      <a:pt x="59" y="7"/>
                      <a:pt x="58" y="8"/>
                    </a:cubicBezTo>
                    <a:cubicBezTo>
                      <a:pt x="57" y="9"/>
                      <a:pt x="52" y="13"/>
                      <a:pt x="50" y="16"/>
                    </a:cubicBezTo>
                    <a:cubicBezTo>
                      <a:pt x="47" y="20"/>
                      <a:pt x="40" y="18"/>
                      <a:pt x="38" y="19"/>
                    </a:cubicBezTo>
                    <a:cubicBezTo>
                      <a:pt x="35" y="20"/>
                      <a:pt x="39" y="22"/>
                      <a:pt x="37" y="24"/>
                    </a:cubicBezTo>
                    <a:cubicBezTo>
                      <a:pt x="35" y="25"/>
                      <a:pt x="31" y="27"/>
                      <a:pt x="29" y="28"/>
                    </a:cubicBezTo>
                    <a:cubicBezTo>
                      <a:pt x="28" y="28"/>
                      <a:pt x="22" y="28"/>
                      <a:pt x="20" y="30"/>
                    </a:cubicBezTo>
                    <a:cubicBezTo>
                      <a:pt x="18" y="33"/>
                      <a:pt x="16" y="28"/>
                      <a:pt x="14" y="30"/>
                    </a:cubicBezTo>
                    <a:cubicBezTo>
                      <a:pt x="13" y="33"/>
                      <a:pt x="11" y="33"/>
                      <a:pt x="10" y="32"/>
                    </a:cubicBezTo>
                    <a:cubicBezTo>
                      <a:pt x="9" y="32"/>
                      <a:pt x="9" y="32"/>
                      <a:pt x="9" y="32"/>
                    </a:cubicBezTo>
                    <a:cubicBezTo>
                      <a:pt x="7" y="33"/>
                      <a:pt x="5" y="35"/>
                      <a:pt x="5" y="37"/>
                    </a:cubicBezTo>
                    <a:cubicBezTo>
                      <a:pt x="3" y="41"/>
                      <a:pt x="0" y="44"/>
                      <a:pt x="0" y="46"/>
                    </a:cubicBezTo>
                    <a:cubicBezTo>
                      <a:pt x="0" y="47"/>
                      <a:pt x="1" y="49"/>
                      <a:pt x="1" y="53"/>
                    </a:cubicBezTo>
                    <a:cubicBezTo>
                      <a:pt x="1" y="56"/>
                      <a:pt x="2" y="57"/>
                      <a:pt x="4" y="59"/>
                    </a:cubicBezTo>
                    <a:cubicBezTo>
                      <a:pt x="6" y="62"/>
                      <a:pt x="5" y="65"/>
                      <a:pt x="5" y="65"/>
                    </a:cubicBezTo>
                    <a:cubicBezTo>
                      <a:pt x="5" y="65"/>
                      <a:pt x="6" y="66"/>
                      <a:pt x="7" y="67"/>
                    </a:cubicBezTo>
                    <a:cubicBezTo>
                      <a:pt x="9" y="69"/>
                      <a:pt x="12" y="72"/>
                      <a:pt x="13" y="73"/>
                    </a:cubicBezTo>
                    <a:cubicBezTo>
                      <a:pt x="13" y="74"/>
                      <a:pt x="14" y="74"/>
                      <a:pt x="14" y="74"/>
                    </a:cubicBezTo>
                    <a:cubicBezTo>
                      <a:pt x="14" y="74"/>
                      <a:pt x="15" y="74"/>
                      <a:pt x="15" y="74"/>
                    </a:cubicBezTo>
                    <a:cubicBezTo>
                      <a:pt x="17" y="71"/>
                      <a:pt x="16" y="67"/>
                      <a:pt x="16" y="67"/>
                    </a:cubicBezTo>
                    <a:cubicBezTo>
                      <a:pt x="21" y="66"/>
                      <a:pt x="21" y="66"/>
                      <a:pt x="21" y="66"/>
                    </a:cubicBezTo>
                    <a:cubicBezTo>
                      <a:pt x="25" y="65"/>
                      <a:pt x="25" y="65"/>
                      <a:pt x="25" y="65"/>
                    </a:cubicBezTo>
                    <a:cubicBezTo>
                      <a:pt x="32" y="66"/>
                      <a:pt x="32" y="66"/>
                      <a:pt x="32" y="66"/>
                    </a:cubicBezTo>
                    <a:cubicBezTo>
                      <a:pt x="32" y="60"/>
                      <a:pt x="32" y="60"/>
                      <a:pt x="32" y="60"/>
                    </a:cubicBezTo>
                    <a:cubicBezTo>
                      <a:pt x="32" y="60"/>
                      <a:pt x="37" y="53"/>
                      <a:pt x="41" y="53"/>
                    </a:cubicBezTo>
                    <a:cubicBezTo>
                      <a:pt x="45" y="53"/>
                      <a:pt x="48" y="58"/>
                      <a:pt x="48" y="58"/>
                    </a:cubicBezTo>
                    <a:cubicBezTo>
                      <a:pt x="64" y="61"/>
                      <a:pt x="64" y="61"/>
                      <a:pt x="64" y="61"/>
                    </a:cubicBezTo>
                    <a:cubicBezTo>
                      <a:pt x="64" y="61"/>
                      <a:pt x="66" y="57"/>
                      <a:pt x="67" y="56"/>
                    </a:cubicBezTo>
                    <a:cubicBezTo>
                      <a:pt x="69" y="54"/>
                      <a:pt x="72" y="57"/>
                      <a:pt x="74" y="56"/>
                    </a:cubicBezTo>
                    <a:cubicBezTo>
                      <a:pt x="76" y="54"/>
                      <a:pt x="79" y="53"/>
                      <a:pt x="83" y="53"/>
                    </a:cubicBezTo>
                    <a:cubicBezTo>
                      <a:pt x="87" y="53"/>
                      <a:pt x="88" y="55"/>
                      <a:pt x="90" y="52"/>
                    </a:cubicBezTo>
                    <a:cubicBezTo>
                      <a:pt x="91" y="49"/>
                      <a:pt x="99" y="53"/>
                      <a:pt x="99" y="53"/>
                    </a:cubicBezTo>
                    <a:cubicBezTo>
                      <a:pt x="106" y="52"/>
                      <a:pt x="106" y="52"/>
                      <a:pt x="106" y="52"/>
                    </a:cubicBezTo>
                    <a:cubicBezTo>
                      <a:pt x="104" y="47"/>
                      <a:pt x="104" y="47"/>
                      <a:pt x="104" y="47"/>
                    </a:cubicBezTo>
                    <a:cubicBezTo>
                      <a:pt x="104" y="47"/>
                      <a:pt x="98" y="44"/>
                      <a:pt x="98" y="42"/>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1" name="Freeform 38">
                <a:extLst>
                  <a:ext uri="{FF2B5EF4-FFF2-40B4-BE49-F238E27FC236}">
                    <a16:creationId xmlns:a16="http://schemas.microsoft.com/office/drawing/2014/main" id="{7804B125-B89C-7094-1C3B-17298023AAA4}"/>
                  </a:ext>
                </a:extLst>
              </p:cNvPr>
              <p:cNvSpPr>
                <a:spLocks/>
              </p:cNvSpPr>
              <p:nvPr/>
            </p:nvSpPr>
            <p:spPr bwMode="auto">
              <a:xfrm>
                <a:off x="2510" y="2931"/>
                <a:ext cx="158" cy="111"/>
              </a:xfrm>
              <a:custGeom>
                <a:avLst/>
                <a:gdLst>
                  <a:gd name="T0" fmla="*/ 98 w 106"/>
                  <a:gd name="T1" fmla="*/ 42 h 74"/>
                  <a:gd name="T2" fmla="*/ 95 w 106"/>
                  <a:gd name="T3" fmla="*/ 36 h 74"/>
                  <a:gd name="T4" fmla="*/ 89 w 106"/>
                  <a:gd name="T5" fmla="*/ 32 h 74"/>
                  <a:gd name="T6" fmla="*/ 86 w 106"/>
                  <a:gd name="T7" fmla="*/ 26 h 74"/>
                  <a:gd name="T8" fmla="*/ 79 w 106"/>
                  <a:gd name="T9" fmla="*/ 23 h 74"/>
                  <a:gd name="T10" fmla="*/ 78 w 106"/>
                  <a:gd name="T11" fmla="*/ 21 h 74"/>
                  <a:gd name="T12" fmla="*/ 74 w 106"/>
                  <a:gd name="T13" fmla="*/ 20 h 74"/>
                  <a:gd name="T14" fmla="*/ 75 w 106"/>
                  <a:gd name="T15" fmla="*/ 17 h 74"/>
                  <a:gd name="T16" fmla="*/ 75 w 106"/>
                  <a:gd name="T17" fmla="*/ 9 h 74"/>
                  <a:gd name="T18" fmla="*/ 68 w 106"/>
                  <a:gd name="T19" fmla="*/ 1 h 74"/>
                  <a:gd name="T20" fmla="*/ 67 w 106"/>
                  <a:gd name="T21" fmla="*/ 1 h 74"/>
                  <a:gd name="T22" fmla="*/ 60 w 106"/>
                  <a:gd name="T23" fmla="*/ 4 h 74"/>
                  <a:gd name="T24" fmla="*/ 58 w 106"/>
                  <a:gd name="T25" fmla="*/ 8 h 74"/>
                  <a:gd name="T26" fmla="*/ 50 w 106"/>
                  <a:gd name="T27" fmla="*/ 16 h 74"/>
                  <a:gd name="T28" fmla="*/ 38 w 106"/>
                  <a:gd name="T29" fmla="*/ 19 h 74"/>
                  <a:gd name="T30" fmla="*/ 37 w 106"/>
                  <a:gd name="T31" fmla="*/ 24 h 74"/>
                  <a:gd name="T32" fmla="*/ 29 w 106"/>
                  <a:gd name="T33" fmla="*/ 28 h 74"/>
                  <a:gd name="T34" fmla="*/ 20 w 106"/>
                  <a:gd name="T35" fmla="*/ 30 h 74"/>
                  <a:gd name="T36" fmla="*/ 14 w 106"/>
                  <a:gd name="T37" fmla="*/ 30 h 74"/>
                  <a:gd name="T38" fmla="*/ 10 w 106"/>
                  <a:gd name="T39" fmla="*/ 32 h 74"/>
                  <a:gd name="T40" fmla="*/ 9 w 106"/>
                  <a:gd name="T41" fmla="*/ 32 h 74"/>
                  <a:gd name="T42" fmla="*/ 5 w 106"/>
                  <a:gd name="T43" fmla="*/ 37 h 74"/>
                  <a:gd name="T44" fmla="*/ 0 w 106"/>
                  <a:gd name="T45" fmla="*/ 46 h 74"/>
                  <a:gd name="T46" fmla="*/ 1 w 106"/>
                  <a:gd name="T47" fmla="*/ 53 h 74"/>
                  <a:gd name="T48" fmla="*/ 4 w 106"/>
                  <a:gd name="T49" fmla="*/ 59 h 74"/>
                  <a:gd name="T50" fmla="*/ 5 w 106"/>
                  <a:gd name="T51" fmla="*/ 65 h 74"/>
                  <a:gd name="T52" fmla="*/ 7 w 106"/>
                  <a:gd name="T53" fmla="*/ 67 h 74"/>
                  <a:gd name="T54" fmla="*/ 13 w 106"/>
                  <a:gd name="T55" fmla="*/ 73 h 74"/>
                  <a:gd name="T56" fmla="*/ 14 w 106"/>
                  <a:gd name="T57" fmla="*/ 74 h 74"/>
                  <a:gd name="T58" fmla="*/ 15 w 106"/>
                  <a:gd name="T59" fmla="*/ 74 h 74"/>
                  <a:gd name="T60" fmla="*/ 16 w 106"/>
                  <a:gd name="T61" fmla="*/ 67 h 74"/>
                  <a:gd name="T62" fmla="*/ 21 w 106"/>
                  <a:gd name="T63" fmla="*/ 66 h 74"/>
                  <a:gd name="T64" fmla="*/ 25 w 106"/>
                  <a:gd name="T65" fmla="*/ 65 h 74"/>
                  <a:gd name="T66" fmla="*/ 32 w 106"/>
                  <a:gd name="T67" fmla="*/ 66 h 74"/>
                  <a:gd name="T68" fmla="*/ 32 w 106"/>
                  <a:gd name="T69" fmla="*/ 60 h 74"/>
                  <a:gd name="T70" fmla="*/ 41 w 106"/>
                  <a:gd name="T71" fmla="*/ 53 h 74"/>
                  <a:gd name="T72" fmla="*/ 48 w 106"/>
                  <a:gd name="T73" fmla="*/ 58 h 74"/>
                  <a:gd name="T74" fmla="*/ 64 w 106"/>
                  <a:gd name="T75" fmla="*/ 61 h 74"/>
                  <a:gd name="T76" fmla="*/ 67 w 106"/>
                  <a:gd name="T77" fmla="*/ 56 h 74"/>
                  <a:gd name="T78" fmla="*/ 74 w 106"/>
                  <a:gd name="T79" fmla="*/ 56 h 74"/>
                  <a:gd name="T80" fmla="*/ 83 w 106"/>
                  <a:gd name="T81" fmla="*/ 53 h 74"/>
                  <a:gd name="T82" fmla="*/ 90 w 106"/>
                  <a:gd name="T83" fmla="*/ 52 h 74"/>
                  <a:gd name="T84" fmla="*/ 99 w 106"/>
                  <a:gd name="T85" fmla="*/ 53 h 74"/>
                  <a:gd name="T86" fmla="*/ 106 w 106"/>
                  <a:gd name="T87" fmla="*/ 52 h 74"/>
                  <a:gd name="T88" fmla="*/ 104 w 106"/>
                  <a:gd name="T89" fmla="*/ 47 h 74"/>
                  <a:gd name="T90" fmla="*/ 98 w 106"/>
                  <a:gd name="T91" fmla="*/ 4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74">
                    <a:moveTo>
                      <a:pt x="98" y="42"/>
                    </a:moveTo>
                    <a:cubicBezTo>
                      <a:pt x="98" y="41"/>
                      <a:pt x="98" y="39"/>
                      <a:pt x="95" y="36"/>
                    </a:cubicBezTo>
                    <a:cubicBezTo>
                      <a:pt x="91" y="34"/>
                      <a:pt x="89" y="33"/>
                      <a:pt x="89" y="32"/>
                    </a:cubicBezTo>
                    <a:cubicBezTo>
                      <a:pt x="89" y="30"/>
                      <a:pt x="88" y="30"/>
                      <a:pt x="86" y="26"/>
                    </a:cubicBezTo>
                    <a:cubicBezTo>
                      <a:pt x="83" y="23"/>
                      <a:pt x="79" y="23"/>
                      <a:pt x="79" y="23"/>
                    </a:cubicBezTo>
                    <a:cubicBezTo>
                      <a:pt x="78" y="21"/>
                      <a:pt x="78" y="21"/>
                      <a:pt x="78" y="21"/>
                    </a:cubicBezTo>
                    <a:cubicBezTo>
                      <a:pt x="74" y="20"/>
                      <a:pt x="74" y="20"/>
                      <a:pt x="74" y="20"/>
                    </a:cubicBezTo>
                    <a:cubicBezTo>
                      <a:pt x="74" y="20"/>
                      <a:pt x="72" y="18"/>
                      <a:pt x="75" y="17"/>
                    </a:cubicBezTo>
                    <a:cubicBezTo>
                      <a:pt x="78" y="15"/>
                      <a:pt x="75" y="11"/>
                      <a:pt x="75" y="9"/>
                    </a:cubicBezTo>
                    <a:cubicBezTo>
                      <a:pt x="74" y="8"/>
                      <a:pt x="70" y="3"/>
                      <a:pt x="68" y="1"/>
                    </a:cubicBezTo>
                    <a:cubicBezTo>
                      <a:pt x="68" y="1"/>
                      <a:pt x="67" y="1"/>
                      <a:pt x="67" y="1"/>
                    </a:cubicBezTo>
                    <a:cubicBezTo>
                      <a:pt x="65" y="0"/>
                      <a:pt x="62" y="2"/>
                      <a:pt x="60" y="4"/>
                    </a:cubicBezTo>
                    <a:cubicBezTo>
                      <a:pt x="58" y="6"/>
                      <a:pt x="59" y="7"/>
                      <a:pt x="58" y="8"/>
                    </a:cubicBezTo>
                    <a:cubicBezTo>
                      <a:pt x="57" y="9"/>
                      <a:pt x="52" y="13"/>
                      <a:pt x="50" y="16"/>
                    </a:cubicBezTo>
                    <a:cubicBezTo>
                      <a:pt x="47" y="20"/>
                      <a:pt x="40" y="18"/>
                      <a:pt x="38" y="19"/>
                    </a:cubicBezTo>
                    <a:cubicBezTo>
                      <a:pt x="35" y="20"/>
                      <a:pt x="39" y="22"/>
                      <a:pt x="37" y="24"/>
                    </a:cubicBezTo>
                    <a:cubicBezTo>
                      <a:pt x="35" y="25"/>
                      <a:pt x="31" y="27"/>
                      <a:pt x="29" y="28"/>
                    </a:cubicBezTo>
                    <a:cubicBezTo>
                      <a:pt x="28" y="28"/>
                      <a:pt x="22" y="28"/>
                      <a:pt x="20" y="30"/>
                    </a:cubicBezTo>
                    <a:cubicBezTo>
                      <a:pt x="18" y="33"/>
                      <a:pt x="16" y="28"/>
                      <a:pt x="14" y="30"/>
                    </a:cubicBezTo>
                    <a:cubicBezTo>
                      <a:pt x="13" y="33"/>
                      <a:pt x="11" y="33"/>
                      <a:pt x="10" y="32"/>
                    </a:cubicBezTo>
                    <a:cubicBezTo>
                      <a:pt x="9" y="32"/>
                      <a:pt x="9" y="32"/>
                      <a:pt x="9" y="32"/>
                    </a:cubicBezTo>
                    <a:cubicBezTo>
                      <a:pt x="7" y="33"/>
                      <a:pt x="5" y="35"/>
                      <a:pt x="5" y="37"/>
                    </a:cubicBezTo>
                    <a:cubicBezTo>
                      <a:pt x="3" y="41"/>
                      <a:pt x="0" y="44"/>
                      <a:pt x="0" y="46"/>
                    </a:cubicBezTo>
                    <a:cubicBezTo>
                      <a:pt x="0" y="47"/>
                      <a:pt x="1" y="49"/>
                      <a:pt x="1" y="53"/>
                    </a:cubicBezTo>
                    <a:cubicBezTo>
                      <a:pt x="1" y="56"/>
                      <a:pt x="2" y="57"/>
                      <a:pt x="4" y="59"/>
                    </a:cubicBezTo>
                    <a:cubicBezTo>
                      <a:pt x="6" y="62"/>
                      <a:pt x="5" y="65"/>
                      <a:pt x="5" y="65"/>
                    </a:cubicBezTo>
                    <a:cubicBezTo>
                      <a:pt x="5" y="65"/>
                      <a:pt x="6" y="66"/>
                      <a:pt x="7" y="67"/>
                    </a:cubicBezTo>
                    <a:cubicBezTo>
                      <a:pt x="9" y="69"/>
                      <a:pt x="12" y="72"/>
                      <a:pt x="13" y="73"/>
                    </a:cubicBezTo>
                    <a:cubicBezTo>
                      <a:pt x="13" y="74"/>
                      <a:pt x="14" y="74"/>
                      <a:pt x="14" y="74"/>
                    </a:cubicBezTo>
                    <a:cubicBezTo>
                      <a:pt x="14" y="74"/>
                      <a:pt x="15" y="74"/>
                      <a:pt x="15" y="74"/>
                    </a:cubicBezTo>
                    <a:cubicBezTo>
                      <a:pt x="17" y="71"/>
                      <a:pt x="16" y="67"/>
                      <a:pt x="16" y="67"/>
                    </a:cubicBezTo>
                    <a:cubicBezTo>
                      <a:pt x="21" y="66"/>
                      <a:pt x="21" y="66"/>
                      <a:pt x="21" y="66"/>
                    </a:cubicBezTo>
                    <a:cubicBezTo>
                      <a:pt x="25" y="65"/>
                      <a:pt x="25" y="65"/>
                      <a:pt x="25" y="65"/>
                    </a:cubicBezTo>
                    <a:cubicBezTo>
                      <a:pt x="32" y="66"/>
                      <a:pt x="32" y="66"/>
                      <a:pt x="32" y="66"/>
                    </a:cubicBezTo>
                    <a:cubicBezTo>
                      <a:pt x="32" y="60"/>
                      <a:pt x="32" y="60"/>
                      <a:pt x="32" y="60"/>
                    </a:cubicBezTo>
                    <a:cubicBezTo>
                      <a:pt x="32" y="60"/>
                      <a:pt x="37" y="53"/>
                      <a:pt x="41" y="53"/>
                    </a:cubicBezTo>
                    <a:cubicBezTo>
                      <a:pt x="45" y="53"/>
                      <a:pt x="48" y="58"/>
                      <a:pt x="48" y="58"/>
                    </a:cubicBezTo>
                    <a:cubicBezTo>
                      <a:pt x="64" y="61"/>
                      <a:pt x="64" y="61"/>
                      <a:pt x="64" y="61"/>
                    </a:cubicBezTo>
                    <a:cubicBezTo>
                      <a:pt x="64" y="61"/>
                      <a:pt x="66" y="57"/>
                      <a:pt x="67" y="56"/>
                    </a:cubicBezTo>
                    <a:cubicBezTo>
                      <a:pt x="69" y="54"/>
                      <a:pt x="72" y="57"/>
                      <a:pt x="74" y="56"/>
                    </a:cubicBezTo>
                    <a:cubicBezTo>
                      <a:pt x="76" y="54"/>
                      <a:pt x="79" y="53"/>
                      <a:pt x="83" y="53"/>
                    </a:cubicBezTo>
                    <a:cubicBezTo>
                      <a:pt x="87" y="53"/>
                      <a:pt x="88" y="55"/>
                      <a:pt x="90" y="52"/>
                    </a:cubicBezTo>
                    <a:cubicBezTo>
                      <a:pt x="91" y="49"/>
                      <a:pt x="99" y="53"/>
                      <a:pt x="99" y="53"/>
                    </a:cubicBezTo>
                    <a:cubicBezTo>
                      <a:pt x="106" y="52"/>
                      <a:pt x="106" y="52"/>
                      <a:pt x="106" y="52"/>
                    </a:cubicBezTo>
                    <a:cubicBezTo>
                      <a:pt x="104" y="47"/>
                      <a:pt x="104" y="47"/>
                      <a:pt x="104" y="47"/>
                    </a:cubicBezTo>
                    <a:cubicBezTo>
                      <a:pt x="104" y="47"/>
                      <a:pt x="98" y="44"/>
                      <a:pt x="98" y="4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2" name="Freeform 39">
                <a:extLst>
                  <a:ext uri="{FF2B5EF4-FFF2-40B4-BE49-F238E27FC236}">
                    <a16:creationId xmlns:a16="http://schemas.microsoft.com/office/drawing/2014/main" id="{197E7179-C5E0-D2DD-6F4A-45318F8BBDAE}"/>
                  </a:ext>
                </a:extLst>
              </p:cNvPr>
              <p:cNvSpPr>
                <a:spLocks/>
              </p:cNvSpPr>
              <p:nvPr/>
            </p:nvSpPr>
            <p:spPr bwMode="auto">
              <a:xfrm>
                <a:off x="2360" y="2895"/>
                <a:ext cx="153" cy="126"/>
              </a:xfrm>
              <a:custGeom>
                <a:avLst/>
                <a:gdLst>
                  <a:gd name="T0" fmla="*/ 63 w 102"/>
                  <a:gd name="T1" fmla="*/ 62 h 84"/>
                  <a:gd name="T2" fmla="*/ 68 w 102"/>
                  <a:gd name="T3" fmla="*/ 61 h 84"/>
                  <a:gd name="T4" fmla="*/ 74 w 102"/>
                  <a:gd name="T5" fmla="*/ 65 h 84"/>
                  <a:gd name="T6" fmla="*/ 78 w 102"/>
                  <a:gd name="T7" fmla="*/ 61 h 84"/>
                  <a:gd name="T8" fmla="*/ 84 w 102"/>
                  <a:gd name="T9" fmla="*/ 48 h 84"/>
                  <a:gd name="T10" fmla="*/ 88 w 102"/>
                  <a:gd name="T11" fmla="*/ 43 h 84"/>
                  <a:gd name="T12" fmla="*/ 89 w 102"/>
                  <a:gd name="T13" fmla="*/ 38 h 84"/>
                  <a:gd name="T14" fmla="*/ 91 w 102"/>
                  <a:gd name="T15" fmla="*/ 33 h 84"/>
                  <a:gd name="T16" fmla="*/ 96 w 102"/>
                  <a:gd name="T17" fmla="*/ 23 h 84"/>
                  <a:gd name="T18" fmla="*/ 101 w 102"/>
                  <a:gd name="T19" fmla="*/ 21 h 84"/>
                  <a:gd name="T20" fmla="*/ 101 w 102"/>
                  <a:gd name="T21" fmla="*/ 15 h 84"/>
                  <a:gd name="T22" fmla="*/ 97 w 102"/>
                  <a:gd name="T23" fmla="*/ 12 h 84"/>
                  <a:gd name="T24" fmla="*/ 98 w 102"/>
                  <a:gd name="T25" fmla="*/ 7 h 84"/>
                  <a:gd name="T26" fmla="*/ 94 w 102"/>
                  <a:gd name="T27" fmla="*/ 4 h 84"/>
                  <a:gd name="T28" fmla="*/ 91 w 102"/>
                  <a:gd name="T29" fmla="*/ 2 h 84"/>
                  <a:gd name="T30" fmla="*/ 85 w 102"/>
                  <a:gd name="T31" fmla="*/ 7 h 84"/>
                  <a:gd name="T32" fmla="*/ 78 w 102"/>
                  <a:gd name="T33" fmla="*/ 6 h 84"/>
                  <a:gd name="T34" fmla="*/ 67 w 102"/>
                  <a:gd name="T35" fmla="*/ 5 h 84"/>
                  <a:gd name="T36" fmla="*/ 61 w 102"/>
                  <a:gd name="T37" fmla="*/ 10 h 84"/>
                  <a:gd name="T38" fmla="*/ 52 w 102"/>
                  <a:gd name="T39" fmla="*/ 10 h 84"/>
                  <a:gd name="T40" fmla="*/ 46 w 102"/>
                  <a:gd name="T41" fmla="*/ 6 h 84"/>
                  <a:gd name="T42" fmla="*/ 39 w 102"/>
                  <a:gd name="T43" fmla="*/ 8 h 84"/>
                  <a:gd name="T44" fmla="*/ 34 w 102"/>
                  <a:gd name="T45" fmla="*/ 3 h 84"/>
                  <a:gd name="T46" fmla="*/ 27 w 102"/>
                  <a:gd name="T47" fmla="*/ 1 h 84"/>
                  <a:gd name="T48" fmla="*/ 22 w 102"/>
                  <a:gd name="T49" fmla="*/ 3 h 84"/>
                  <a:gd name="T50" fmla="*/ 14 w 102"/>
                  <a:gd name="T51" fmla="*/ 3 h 84"/>
                  <a:gd name="T52" fmla="*/ 12 w 102"/>
                  <a:gd name="T53" fmla="*/ 10 h 84"/>
                  <a:gd name="T54" fmla="*/ 8 w 102"/>
                  <a:gd name="T55" fmla="*/ 16 h 84"/>
                  <a:gd name="T56" fmla="*/ 7 w 102"/>
                  <a:gd name="T57" fmla="*/ 18 h 84"/>
                  <a:gd name="T58" fmla="*/ 8 w 102"/>
                  <a:gd name="T59" fmla="*/ 24 h 84"/>
                  <a:gd name="T60" fmla="*/ 7 w 102"/>
                  <a:gd name="T61" fmla="*/ 36 h 84"/>
                  <a:gd name="T62" fmla="*/ 4 w 102"/>
                  <a:gd name="T63" fmla="*/ 41 h 84"/>
                  <a:gd name="T64" fmla="*/ 1 w 102"/>
                  <a:gd name="T65" fmla="*/ 47 h 84"/>
                  <a:gd name="T66" fmla="*/ 1 w 102"/>
                  <a:gd name="T67" fmla="*/ 57 h 84"/>
                  <a:gd name="T68" fmla="*/ 3 w 102"/>
                  <a:gd name="T69" fmla="*/ 64 h 84"/>
                  <a:gd name="T70" fmla="*/ 3 w 102"/>
                  <a:gd name="T71" fmla="*/ 64 h 84"/>
                  <a:gd name="T72" fmla="*/ 16 w 102"/>
                  <a:gd name="T73" fmla="*/ 67 h 84"/>
                  <a:gd name="T74" fmla="*/ 24 w 102"/>
                  <a:gd name="T75" fmla="*/ 76 h 84"/>
                  <a:gd name="T76" fmla="*/ 29 w 102"/>
                  <a:gd name="T77" fmla="*/ 83 h 84"/>
                  <a:gd name="T78" fmla="*/ 38 w 102"/>
                  <a:gd name="T79" fmla="*/ 81 h 84"/>
                  <a:gd name="T80" fmla="*/ 49 w 102"/>
                  <a:gd name="T81" fmla="*/ 80 h 84"/>
                  <a:gd name="T82" fmla="*/ 51 w 102"/>
                  <a:gd name="T83" fmla="*/ 80 h 84"/>
                  <a:gd name="T84" fmla="*/ 53 w 102"/>
                  <a:gd name="T85" fmla="*/ 71 h 84"/>
                  <a:gd name="T86" fmla="*/ 63 w 102"/>
                  <a:gd name="T87" fmla="*/ 6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 h="84">
                    <a:moveTo>
                      <a:pt x="63" y="62"/>
                    </a:moveTo>
                    <a:cubicBezTo>
                      <a:pt x="64" y="61"/>
                      <a:pt x="66" y="62"/>
                      <a:pt x="68" y="61"/>
                    </a:cubicBezTo>
                    <a:cubicBezTo>
                      <a:pt x="70" y="60"/>
                      <a:pt x="74" y="63"/>
                      <a:pt x="74" y="65"/>
                    </a:cubicBezTo>
                    <a:cubicBezTo>
                      <a:pt x="75" y="68"/>
                      <a:pt x="76" y="64"/>
                      <a:pt x="78" y="61"/>
                    </a:cubicBezTo>
                    <a:cubicBezTo>
                      <a:pt x="79" y="59"/>
                      <a:pt x="84" y="50"/>
                      <a:pt x="84" y="48"/>
                    </a:cubicBezTo>
                    <a:cubicBezTo>
                      <a:pt x="84" y="46"/>
                      <a:pt x="88" y="44"/>
                      <a:pt x="88" y="43"/>
                    </a:cubicBezTo>
                    <a:cubicBezTo>
                      <a:pt x="88" y="42"/>
                      <a:pt x="88" y="39"/>
                      <a:pt x="89" y="38"/>
                    </a:cubicBezTo>
                    <a:cubicBezTo>
                      <a:pt x="90" y="38"/>
                      <a:pt x="91" y="34"/>
                      <a:pt x="91" y="33"/>
                    </a:cubicBezTo>
                    <a:cubicBezTo>
                      <a:pt x="91" y="32"/>
                      <a:pt x="95" y="25"/>
                      <a:pt x="96" y="23"/>
                    </a:cubicBezTo>
                    <a:cubicBezTo>
                      <a:pt x="97" y="22"/>
                      <a:pt x="101" y="23"/>
                      <a:pt x="101" y="21"/>
                    </a:cubicBezTo>
                    <a:cubicBezTo>
                      <a:pt x="101" y="18"/>
                      <a:pt x="102" y="16"/>
                      <a:pt x="101" y="15"/>
                    </a:cubicBezTo>
                    <a:cubicBezTo>
                      <a:pt x="99" y="15"/>
                      <a:pt x="97" y="13"/>
                      <a:pt x="97" y="12"/>
                    </a:cubicBezTo>
                    <a:cubicBezTo>
                      <a:pt x="97" y="11"/>
                      <a:pt x="97" y="9"/>
                      <a:pt x="98" y="7"/>
                    </a:cubicBezTo>
                    <a:cubicBezTo>
                      <a:pt x="96" y="7"/>
                      <a:pt x="96" y="5"/>
                      <a:pt x="94" y="4"/>
                    </a:cubicBezTo>
                    <a:cubicBezTo>
                      <a:pt x="93" y="2"/>
                      <a:pt x="93" y="1"/>
                      <a:pt x="91" y="2"/>
                    </a:cubicBezTo>
                    <a:cubicBezTo>
                      <a:pt x="90" y="2"/>
                      <a:pt x="88" y="7"/>
                      <a:pt x="85" y="7"/>
                    </a:cubicBezTo>
                    <a:cubicBezTo>
                      <a:pt x="83" y="8"/>
                      <a:pt x="80" y="6"/>
                      <a:pt x="78" y="6"/>
                    </a:cubicBezTo>
                    <a:cubicBezTo>
                      <a:pt x="77" y="5"/>
                      <a:pt x="69" y="6"/>
                      <a:pt x="67" y="5"/>
                    </a:cubicBezTo>
                    <a:cubicBezTo>
                      <a:pt x="65" y="5"/>
                      <a:pt x="63" y="9"/>
                      <a:pt x="61" y="10"/>
                    </a:cubicBezTo>
                    <a:cubicBezTo>
                      <a:pt x="59" y="11"/>
                      <a:pt x="54" y="10"/>
                      <a:pt x="52" y="10"/>
                    </a:cubicBezTo>
                    <a:cubicBezTo>
                      <a:pt x="51" y="9"/>
                      <a:pt x="47" y="6"/>
                      <a:pt x="46" y="6"/>
                    </a:cubicBezTo>
                    <a:cubicBezTo>
                      <a:pt x="44" y="6"/>
                      <a:pt x="41" y="6"/>
                      <a:pt x="39" y="8"/>
                    </a:cubicBezTo>
                    <a:cubicBezTo>
                      <a:pt x="36" y="10"/>
                      <a:pt x="35" y="5"/>
                      <a:pt x="34" y="3"/>
                    </a:cubicBezTo>
                    <a:cubicBezTo>
                      <a:pt x="32" y="2"/>
                      <a:pt x="29" y="3"/>
                      <a:pt x="27" y="1"/>
                    </a:cubicBezTo>
                    <a:cubicBezTo>
                      <a:pt x="25" y="0"/>
                      <a:pt x="24" y="3"/>
                      <a:pt x="22" y="3"/>
                    </a:cubicBezTo>
                    <a:cubicBezTo>
                      <a:pt x="20" y="3"/>
                      <a:pt x="16" y="2"/>
                      <a:pt x="14" y="3"/>
                    </a:cubicBezTo>
                    <a:cubicBezTo>
                      <a:pt x="13" y="4"/>
                      <a:pt x="13" y="9"/>
                      <a:pt x="12" y="10"/>
                    </a:cubicBezTo>
                    <a:cubicBezTo>
                      <a:pt x="11" y="11"/>
                      <a:pt x="8" y="14"/>
                      <a:pt x="8" y="16"/>
                    </a:cubicBezTo>
                    <a:cubicBezTo>
                      <a:pt x="8" y="17"/>
                      <a:pt x="8" y="18"/>
                      <a:pt x="7" y="18"/>
                    </a:cubicBezTo>
                    <a:cubicBezTo>
                      <a:pt x="8" y="20"/>
                      <a:pt x="8" y="23"/>
                      <a:pt x="8" y="24"/>
                    </a:cubicBezTo>
                    <a:cubicBezTo>
                      <a:pt x="9" y="25"/>
                      <a:pt x="9" y="34"/>
                      <a:pt x="7" y="36"/>
                    </a:cubicBezTo>
                    <a:cubicBezTo>
                      <a:pt x="5" y="38"/>
                      <a:pt x="4" y="41"/>
                      <a:pt x="4" y="41"/>
                    </a:cubicBezTo>
                    <a:cubicBezTo>
                      <a:pt x="4" y="41"/>
                      <a:pt x="1" y="43"/>
                      <a:pt x="1" y="47"/>
                    </a:cubicBezTo>
                    <a:cubicBezTo>
                      <a:pt x="0" y="51"/>
                      <a:pt x="1" y="54"/>
                      <a:pt x="1" y="57"/>
                    </a:cubicBezTo>
                    <a:cubicBezTo>
                      <a:pt x="1" y="59"/>
                      <a:pt x="2" y="61"/>
                      <a:pt x="3" y="64"/>
                    </a:cubicBezTo>
                    <a:cubicBezTo>
                      <a:pt x="3" y="64"/>
                      <a:pt x="3" y="64"/>
                      <a:pt x="3" y="64"/>
                    </a:cubicBezTo>
                    <a:cubicBezTo>
                      <a:pt x="5" y="66"/>
                      <a:pt x="12" y="66"/>
                      <a:pt x="16" y="67"/>
                    </a:cubicBezTo>
                    <a:cubicBezTo>
                      <a:pt x="20" y="68"/>
                      <a:pt x="25" y="74"/>
                      <a:pt x="24" y="76"/>
                    </a:cubicBezTo>
                    <a:cubicBezTo>
                      <a:pt x="24" y="78"/>
                      <a:pt x="27" y="82"/>
                      <a:pt x="29" y="83"/>
                    </a:cubicBezTo>
                    <a:cubicBezTo>
                      <a:pt x="31" y="84"/>
                      <a:pt x="36" y="81"/>
                      <a:pt x="38" y="81"/>
                    </a:cubicBezTo>
                    <a:cubicBezTo>
                      <a:pt x="40" y="81"/>
                      <a:pt x="48" y="82"/>
                      <a:pt x="49" y="80"/>
                    </a:cubicBezTo>
                    <a:cubicBezTo>
                      <a:pt x="50" y="80"/>
                      <a:pt x="50" y="80"/>
                      <a:pt x="51" y="80"/>
                    </a:cubicBezTo>
                    <a:cubicBezTo>
                      <a:pt x="52" y="75"/>
                      <a:pt x="53" y="71"/>
                      <a:pt x="53" y="71"/>
                    </a:cubicBezTo>
                    <a:cubicBezTo>
                      <a:pt x="53" y="71"/>
                      <a:pt x="62" y="62"/>
                      <a:pt x="63" y="62"/>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3" name="Freeform 40">
                <a:extLst>
                  <a:ext uri="{FF2B5EF4-FFF2-40B4-BE49-F238E27FC236}">
                    <a16:creationId xmlns:a16="http://schemas.microsoft.com/office/drawing/2014/main" id="{DEA39F02-F0E9-4D7D-0ADD-E6D793174808}"/>
                  </a:ext>
                </a:extLst>
              </p:cNvPr>
              <p:cNvSpPr>
                <a:spLocks/>
              </p:cNvSpPr>
              <p:nvPr/>
            </p:nvSpPr>
            <p:spPr bwMode="auto">
              <a:xfrm>
                <a:off x="2360" y="2895"/>
                <a:ext cx="153" cy="126"/>
              </a:xfrm>
              <a:custGeom>
                <a:avLst/>
                <a:gdLst>
                  <a:gd name="T0" fmla="*/ 63 w 102"/>
                  <a:gd name="T1" fmla="*/ 62 h 84"/>
                  <a:gd name="T2" fmla="*/ 68 w 102"/>
                  <a:gd name="T3" fmla="*/ 61 h 84"/>
                  <a:gd name="T4" fmla="*/ 74 w 102"/>
                  <a:gd name="T5" fmla="*/ 65 h 84"/>
                  <a:gd name="T6" fmla="*/ 78 w 102"/>
                  <a:gd name="T7" fmla="*/ 61 h 84"/>
                  <a:gd name="T8" fmla="*/ 84 w 102"/>
                  <a:gd name="T9" fmla="*/ 48 h 84"/>
                  <a:gd name="T10" fmla="*/ 88 w 102"/>
                  <a:gd name="T11" fmla="*/ 43 h 84"/>
                  <a:gd name="T12" fmla="*/ 89 w 102"/>
                  <a:gd name="T13" fmla="*/ 38 h 84"/>
                  <a:gd name="T14" fmla="*/ 91 w 102"/>
                  <a:gd name="T15" fmla="*/ 33 h 84"/>
                  <a:gd name="T16" fmla="*/ 96 w 102"/>
                  <a:gd name="T17" fmla="*/ 23 h 84"/>
                  <a:gd name="T18" fmla="*/ 101 w 102"/>
                  <a:gd name="T19" fmla="*/ 21 h 84"/>
                  <a:gd name="T20" fmla="*/ 101 w 102"/>
                  <a:gd name="T21" fmla="*/ 15 h 84"/>
                  <a:gd name="T22" fmla="*/ 97 w 102"/>
                  <a:gd name="T23" fmla="*/ 12 h 84"/>
                  <a:gd name="T24" fmla="*/ 98 w 102"/>
                  <a:gd name="T25" fmla="*/ 7 h 84"/>
                  <a:gd name="T26" fmla="*/ 94 w 102"/>
                  <a:gd name="T27" fmla="*/ 4 h 84"/>
                  <a:gd name="T28" fmla="*/ 91 w 102"/>
                  <a:gd name="T29" fmla="*/ 2 h 84"/>
                  <a:gd name="T30" fmla="*/ 85 w 102"/>
                  <a:gd name="T31" fmla="*/ 7 h 84"/>
                  <a:gd name="T32" fmla="*/ 78 w 102"/>
                  <a:gd name="T33" fmla="*/ 6 h 84"/>
                  <a:gd name="T34" fmla="*/ 67 w 102"/>
                  <a:gd name="T35" fmla="*/ 5 h 84"/>
                  <a:gd name="T36" fmla="*/ 61 w 102"/>
                  <a:gd name="T37" fmla="*/ 10 h 84"/>
                  <a:gd name="T38" fmla="*/ 52 w 102"/>
                  <a:gd name="T39" fmla="*/ 10 h 84"/>
                  <a:gd name="T40" fmla="*/ 46 w 102"/>
                  <a:gd name="T41" fmla="*/ 6 h 84"/>
                  <a:gd name="T42" fmla="*/ 39 w 102"/>
                  <a:gd name="T43" fmla="*/ 8 h 84"/>
                  <a:gd name="T44" fmla="*/ 34 w 102"/>
                  <a:gd name="T45" fmla="*/ 3 h 84"/>
                  <a:gd name="T46" fmla="*/ 27 w 102"/>
                  <a:gd name="T47" fmla="*/ 1 h 84"/>
                  <a:gd name="T48" fmla="*/ 22 w 102"/>
                  <a:gd name="T49" fmla="*/ 3 h 84"/>
                  <a:gd name="T50" fmla="*/ 14 w 102"/>
                  <a:gd name="T51" fmla="*/ 3 h 84"/>
                  <a:gd name="T52" fmla="*/ 12 w 102"/>
                  <a:gd name="T53" fmla="*/ 10 h 84"/>
                  <a:gd name="T54" fmla="*/ 8 w 102"/>
                  <a:gd name="T55" fmla="*/ 16 h 84"/>
                  <a:gd name="T56" fmla="*/ 7 w 102"/>
                  <a:gd name="T57" fmla="*/ 18 h 84"/>
                  <a:gd name="T58" fmla="*/ 8 w 102"/>
                  <a:gd name="T59" fmla="*/ 24 h 84"/>
                  <a:gd name="T60" fmla="*/ 7 w 102"/>
                  <a:gd name="T61" fmla="*/ 36 h 84"/>
                  <a:gd name="T62" fmla="*/ 4 w 102"/>
                  <a:gd name="T63" fmla="*/ 41 h 84"/>
                  <a:gd name="T64" fmla="*/ 1 w 102"/>
                  <a:gd name="T65" fmla="*/ 47 h 84"/>
                  <a:gd name="T66" fmla="*/ 1 w 102"/>
                  <a:gd name="T67" fmla="*/ 57 h 84"/>
                  <a:gd name="T68" fmla="*/ 3 w 102"/>
                  <a:gd name="T69" fmla="*/ 64 h 84"/>
                  <a:gd name="T70" fmla="*/ 3 w 102"/>
                  <a:gd name="T71" fmla="*/ 64 h 84"/>
                  <a:gd name="T72" fmla="*/ 16 w 102"/>
                  <a:gd name="T73" fmla="*/ 67 h 84"/>
                  <a:gd name="T74" fmla="*/ 24 w 102"/>
                  <a:gd name="T75" fmla="*/ 76 h 84"/>
                  <a:gd name="T76" fmla="*/ 29 w 102"/>
                  <a:gd name="T77" fmla="*/ 83 h 84"/>
                  <a:gd name="T78" fmla="*/ 38 w 102"/>
                  <a:gd name="T79" fmla="*/ 81 h 84"/>
                  <a:gd name="T80" fmla="*/ 49 w 102"/>
                  <a:gd name="T81" fmla="*/ 80 h 84"/>
                  <a:gd name="T82" fmla="*/ 51 w 102"/>
                  <a:gd name="T83" fmla="*/ 80 h 84"/>
                  <a:gd name="T84" fmla="*/ 53 w 102"/>
                  <a:gd name="T85" fmla="*/ 71 h 84"/>
                  <a:gd name="T86" fmla="*/ 63 w 102"/>
                  <a:gd name="T87" fmla="*/ 6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 h="84">
                    <a:moveTo>
                      <a:pt x="63" y="62"/>
                    </a:moveTo>
                    <a:cubicBezTo>
                      <a:pt x="64" y="61"/>
                      <a:pt x="66" y="62"/>
                      <a:pt x="68" y="61"/>
                    </a:cubicBezTo>
                    <a:cubicBezTo>
                      <a:pt x="70" y="60"/>
                      <a:pt x="74" y="63"/>
                      <a:pt x="74" y="65"/>
                    </a:cubicBezTo>
                    <a:cubicBezTo>
                      <a:pt x="75" y="68"/>
                      <a:pt x="76" y="64"/>
                      <a:pt x="78" y="61"/>
                    </a:cubicBezTo>
                    <a:cubicBezTo>
                      <a:pt x="79" y="59"/>
                      <a:pt x="84" y="50"/>
                      <a:pt x="84" y="48"/>
                    </a:cubicBezTo>
                    <a:cubicBezTo>
                      <a:pt x="84" y="46"/>
                      <a:pt x="88" y="44"/>
                      <a:pt x="88" y="43"/>
                    </a:cubicBezTo>
                    <a:cubicBezTo>
                      <a:pt x="88" y="42"/>
                      <a:pt x="88" y="39"/>
                      <a:pt x="89" y="38"/>
                    </a:cubicBezTo>
                    <a:cubicBezTo>
                      <a:pt x="90" y="38"/>
                      <a:pt x="91" y="34"/>
                      <a:pt x="91" y="33"/>
                    </a:cubicBezTo>
                    <a:cubicBezTo>
                      <a:pt x="91" y="32"/>
                      <a:pt x="95" y="25"/>
                      <a:pt x="96" y="23"/>
                    </a:cubicBezTo>
                    <a:cubicBezTo>
                      <a:pt x="97" y="22"/>
                      <a:pt x="101" y="23"/>
                      <a:pt x="101" y="21"/>
                    </a:cubicBezTo>
                    <a:cubicBezTo>
                      <a:pt x="101" y="18"/>
                      <a:pt x="102" y="16"/>
                      <a:pt x="101" y="15"/>
                    </a:cubicBezTo>
                    <a:cubicBezTo>
                      <a:pt x="99" y="15"/>
                      <a:pt x="97" y="13"/>
                      <a:pt x="97" y="12"/>
                    </a:cubicBezTo>
                    <a:cubicBezTo>
                      <a:pt x="97" y="11"/>
                      <a:pt x="97" y="9"/>
                      <a:pt x="98" y="7"/>
                    </a:cubicBezTo>
                    <a:cubicBezTo>
                      <a:pt x="96" y="7"/>
                      <a:pt x="96" y="5"/>
                      <a:pt x="94" y="4"/>
                    </a:cubicBezTo>
                    <a:cubicBezTo>
                      <a:pt x="93" y="2"/>
                      <a:pt x="93" y="1"/>
                      <a:pt x="91" y="2"/>
                    </a:cubicBezTo>
                    <a:cubicBezTo>
                      <a:pt x="90" y="2"/>
                      <a:pt x="88" y="7"/>
                      <a:pt x="85" y="7"/>
                    </a:cubicBezTo>
                    <a:cubicBezTo>
                      <a:pt x="83" y="8"/>
                      <a:pt x="80" y="6"/>
                      <a:pt x="78" y="6"/>
                    </a:cubicBezTo>
                    <a:cubicBezTo>
                      <a:pt x="77" y="5"/>
                      <a:pt x="69" y="6"/>
                      <a:pt x="67" y="5"/>
                    </a:cubicBezTo>
                    <a:cubicBezTo>
                      <a:pt x="65" y="5"/>
                      <a:pt x="63" y="9"/>
                      <a:pt x="61" y="10"/>
                    </a:cubicBezTo>
                    <a:cubicBezTo>
                      <a:pt x="59" y="11"/>
                      <a:pt x="54" y="10"/>
                      <a:pt x="52" y="10"/>
                    </a:cubicBezTo>
                    <a:cubicBezTo>
                      <a:pt x="51" y="9"/>
                      <a:pt x="47" y="6"/>
                      <a:pt x="46" y="6"/>
                    </a:cubicBezTo>
                    <a:cubicBezTo>
                      <a:pt x="44" y="6"/>
                      <a:pt x="41" y="6"/>
                      <a:pt x="39" y="8"/>
                    </a:cubicBezTo>
                    <a:cubicBezTo>
                      <a:pt x="36" y="10"/>
                      <a:pt x="35" y="5"/>
                      <a:pt x="34" y="3"/>
                    </a:cubicBezTo>
                    <a:cubicBezTo>
                      <a:pt x="32" y="2"/>
                      <a:pt x="29" y="3"/>
                      <a:pt x="27" y="1"/>
                    </a:cubicBezTo>
                    <a:cubicBezTo>
                      <a:pt x="25" y="0"/>
                      <a:pt x="24" y="3"/>
                      <a:pt x="22" y="3"/>
                    </a:cubicBezTo>
                    <a:cubicBezTo>
                      <a:pt x="20" y="3"/>
                      <a:pt x="16" y="2"/>
                      <a:pt x="14" y="3"/>
                    </a:cubicBezTo>
                    <a:cubicBezTo>
                      <a:pt x="13" y="4"/>
                      <a:pt x="13" y="9"/>
                      <a:pt x="12" y="10"/>
                    </a:cubicBezTo>
                    <a:cubicBezTo>
                      <a:pt x="11" y="11"/>
                      <a:pt x="8" y="14"/>
                      <a:pt x="8" y="16"/>
                    </a:cubicBezTo>
                    <a:cubicBezTo>
                      <a:pt x="8" y="17"/>
                      <a:pt x="8" y="18"/>
                      <a:pt x="7" y="18"/>
                    </a:cubicBezTo>
                    <a:cubicBezTo>
                      <a:pt x="8" y="20"/>
                      <a:pt x="8" y="23"/>
                      <a:pt x="8" y="24"/>
                    </a:cubicBezTo>
                    <a:cubicBezTo>
                      <a:pt x="9" y="25"/>
                      <a:pt x="9" y="34"/>
                      <a:pt x="7" y="36"/>
                    </a:cubicBezTo>
                    <a:cubicBezTo>
                      <a:pt x="5" y="38"/>
                      <a:pt x="4" y="41"/>
                      <a:pt x="4" y="41"/>
                    </a:cubicBezTo>
                    <a:cubicBezTo>
                      <a:pt x="4" y="41"/>
                      <a:pt x="1" y="43"/>
                      <a:pt x="1" y="47"/>
                    </a:cubicBezTo>
                    <a:cubicBezTo>
                      <a:pt x="0" y="51"/>
                      <a:pt x="1" y="54"/>
                      <a:pt x="1" y="57"/>
                    </a:cubicBezTo>
                    <a:cubicBezTo>
                      <a:pt x="1" y="59"/>
                      <a:pt x="2" y="61"/>
                      <a:pt x="3" y="64"/>
                    </a:cubicBezTo>
                    <a:cubicBezTo>
                      <a:pt x="3" y="64"/>
                      <a:pt x="3" y="64"/>
                      <a:pt x="3" y="64"/>
                    </a:cubicBezTo>
                    <a:cubicBezTo>
                      <a:pt x="5" y="66"/>
                      <a:pt x="12" y="66"/>
                      <a:pt x="16" y="67"/>
                    </a:cubicBezTo>
                    <a:cubicBezTo>
                      <a:pt x="20" y="68"/>
                      <a:pt x="25" y="74"/>
                      <a:pt x="24" y="76"/>
                    </a:cubicBezTo>
                    <a:cubicBezTo>
                      <a:pt x="24" y="78"/>
                      <a:pt x="27" y="82"/>
                      <a:pt x="29" y="83"/>
                    </a:cubicBezTo>
                    <a:cubicBezTo>
                      <a:pt x="31" y="84"/>
                      <a:pt x="36" y="81"/>
                      <a:pt x="38" y="81"/>
                    </a:cubicBezTo>
                    <a:cubicBezTo>
                      <a:pt x="40" y="81"/>
                      <a:pt x="48" y="82"/>
                      <a:pt x="49" y="80"/>
                    </a:cubicBezTo>
                    <a:cubicBezTo>
                      <a:pt x="50" y="80"/>
                      <a:pt x="50" y="80"/>
                      <a:pt x="51" y="80"/>
                    </a:cubicBezTo>
                    <a:cubicBezTo>
                      <a:pt x="52" y="75"/>
                      <a:pt x="53" y="71"/>
                      <a:pt x="53" y="71"/>
                    </a:cubicBezTo>
                    <a:cubicBezTo>
                      <a:pt x="53" y="71"/>
                      <a:pt x="62" y="62"/>
                      <a:pt x="63" y="6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4" name="Freeform 41">
                <a:extLst>
                  <a:ext uri="{FF2B5EF4-FFF2-40B4-BE49-F238E27FC236}">
                    <a16:creationId xmlns:a16="http://schemas.microsoft.com/office/drawing/2014/main" id="{6D1E2EEB-3DE6-6497-90CC-52D28B80147C}"/>
                  </a:ext>
                </a:extLst>
              </p:cNvPr>
              <p:cNvSpPr>
                <a:spLocks/>
              </p:cNvSpPr>
              <p:nvPr/>
            </p:nvSpPr>
            <p:spPr bwMode="auto">
              <a:xfrm>
                <a:off x="2335" y="2914"/>
                <a:ext cx="39" cy="80"/>
              </a:xfrm>
              <a:custGeom>
                <a:avLst/>
                <a:gdLst>
                  <a:gd name="T0" fmla="*/ 18 w 26"/>
                  <a:gd name="T1" fmla="*/ 34 h 53"/>
                  <a:gd name="T2" fmla="*/ 21 w 26"/>
                  <a:gd name="T3" fmla="*/ 28 h 53"/>
                  <a:gd name="T4" fmla="*/ 24 w 26"/>
                  <a:gd name="T5" fmla="*/ 23 h 53"/>
                  <a:gd name="T6" fmla="*/ 25 w 26"/>
                  <a:gd name="T7" fmla="*/ 11 h 53"/>
                  <a:gd name="T8" fmla="*/ 24 w 26"/>
                  <a:gd name="T9" fmla="*/ 5 h 53"/>
                  <a:gd name="T10" fmla="*/ 22 w 26"/>
                  <a:gd name="T11" fmla="*/ 5 h 53"/>
                  <a:gd name="T12" fmla="*/ 19 w 26"/>
                  <a:gd name="T13" fmla="*/ 1 h 53"/>
                  <a:gd name="T14" fmla="*/ 16 w 26"/>
                  <a:gd name="T15" fmla="*/ 5 h 53"/>
                  <a:gd name="T16" fmla="*/ 14 w 26"/>
                  <a:gd name="T17" fmla="*/ 8 h 53"/>
                  <a:gd name="T18" fmla="*/ 7 w 26"/>
                  <a:gd name="T19" fmla="*/ 9 h 53"/>
                  <a:gd name="T20" fmla="*/ 2 w 26"/>
                  <a:gd name="T21" fmla="*/ 13 h 53"/>
                  <a:gd name="T22" fmla="*/ 0 w 26"/>
                  <a:gd name="T23" fmla="*/ 13 h 53"/>
                  <a:gd name="T24" fmla="*/ 5 w 26"/>
                  <a:gd name="T25" fmla="*/ 21 h 53"/>
                  <a:gd name="T26" fmla="*/ 7 w 26"/>
                  <a:gd name="T27" fmla="*/ 27 h 53"/>
                  <a:gd name="T28" fmla="*/ 8 w 26"/>
                  <a:gd name="T29" fmla="*/ 37 h 53"/>
                  <a:gd name="T30" fmla="*/ 9 w 26"/>
                  <a:gd name="T31" fmla="*/ 53 h 53"/>
                  <a:gd name="T32" fmla="*/ 14 w 26"/>
                  <a:gd name="T33" fmla="*/ 53 h 53"/>
                  <a:gd name="T34" fmla="*/ 20 w 26"/>
                  <a:gd name="T35" fmla="*/ 51 h 53"/>
                  <a:gd name="T36" fmla="*/ 18 w 26"/>
                  <a:gd name="T37" fmla="*/ 44 h 53"/>
                  <a:gd name="T38" fmla="*/ 18 w 26"/>
                  <a:gd name="T39"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3">
                    <a:moveTo>
                      <a:pt x="18" y="34"/>
                    </a:moveTo>
                    <a:cubicBezTo>
                      <a:pt x="18" y="30"/>
                      <a:pt x="21" y="28"/>
                      <a:pt x="21" y="28"/>
                    </a:cubicBezTo>
                    <a:cubicBezTo>
                      <a:pt x="21" y="28"/>
                      <a:pt x="22" y="25"/>
                      <a:pt x="24" y="23"/>
                    </a:cubicBezTo>
                    <a:cubicBezTo>
                      <a:pt x="26" y="21"/>
                      <a:pt x="26" y="12"/>
                      <a:pt x="25" y="11"/>
                    </a:cubicBezTo>
                    <a:cubicBezTo>
                      <a:pt x="25" y="10"/>
                      <a:pt x="25" y="7"/>
                      <a:pt x="24" y="5"/>
                    </a:cubicBezTo>
                    <a:cubicBezTo>
                      <a:pt x="24" y="5"/>
                      <a:pt x="23" y="5"/>
                      <a:pt x="22" y="5"/>
                    </a:cubicBezTo>
                    <a:cubicBezTo>
                      <a:pt x="19" y="4"/>
                      <a:pt x="21" y="1"/>
                      <a:pt x="19" y="1"/>
                    </a:cubicBezTo>
                    <a:cubicBezTo>
                      <a:pt x="16" y="0"/>
                      <a:pt x="15" y="3"/>
                      <a:pt x="16" y="5"/>
                    </a:cubicBezTo>
                    <a:cubicBezTo>
                      <a:pt x="16" y="7"/>
                      <a:pt x="15" y="7"/>
                      <a:pt x="14" y="8"/>
                    </a:cubicBezTo>
                    <a:cubicBezTo>
                      <a:pt x="13" y="9"/>
                      <a:pt x="8" y="9"/>
                      <a:pt x="7" y="9"/>
                    </a:cubicBezTo>
                    <a:cubicBezTo>
                      <a:pt x="5" y="9"/>
                      <a:pt x="3" y="12"/>
                      <a:pt x="2" y="13"/>
                    </a:cubicBezTo>
                    <a:cubicBezTo>
                      <a:pt x="1" y="13"/>
                      <a:pt x="1" y="13"/>
                      <a:pt x="0" y="13"/>
                    </a:cubicBezTo>
                    <a:cubicBezTo>
                      <a:pt x="1" y="20"/>
                      <a:pt x="2" y="19"/>
                      <a:pt x="5" y="21"/>
                    </a:cubicBezTo>
                    <a:cubicBezTo>
                      <a:pt x="9" y="23"/>
                      <a:pt x="5" y="26"/>
                      <a:pt x="7" y="27"/>
                    </a:cubicBezTo>
                    <a:cubicBezTo>
                      <a:pt x="8" y="29"/>
                      <a:pt x="8" y="33"/>
                      <a:pt x="8" y="37"/>
                    </a:cubicBezTo>
                    <a:cubicBezTo>
                      <a:pt x="8" y="40"/>
                      <a:pt x="9" y="48"/>
                      <a:pt x="9" y="53"/>
                    </a:cubicBezTo>
                    <a:cubicBezTo>
                      <a:pt x="11" y="53"/>
                      <a:pt x="13" y="53"/>
                      <a:pt x="14" y="53"/>
                    </a:cubicBezTo>
                    <a:cubicBezTo>
                      <a:pt x="17" y="53"/>
                      <a:pt x="19" y="49"/>
                      <a:pt x="20" y="51"/>
                    </a:cubicBezTo>
                    <a:cubicBezTo>
                      <a:pt x="19" y="48"/>
                      <a:pt x="18" y="46"/>
                      <a:pt x="18" y="44"/>
                    </a:cubicBezTo>
                    <a:cubicBezTo>
                      <a:pt x="18" y="41"/>
                      <a:pt x="17" y="38"/>
                      <a:pt x="18" y="34"/>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5" name="Freeform 42">
                <a:extLst>
                  <a:ext uri="{FF2B5EF4-FFF2-40B4-BE49-F238E27FC236}">
                    <a16:creationId xmlns:a16="http://schemas.microsoft.com/office/drawing/2014/main" id="{06F2AD5E-0DDE-B1B1-3570-224BCEBE2A65}"/>
                  </a:ext>
                </a:extLst>
              </p:cNvPr>
              <p:cNvSpPr>
                <a:spLocks/>
              </p:cNvSpPr>
              <p:nvPr/>
            </p:nvSpPr>
            <p:spPr bwMode="auto">
              <a:xfrm>
                <a:off x="2335" y="2914"/>
                <a:ext cx="39" cy="80"/>
              </a:xfrm>
              <a:custGeom>
                <a:avLst/>
                <a:gdLst>
                  <a:gd name="T0" fmla="*/ 18 w 26"/>
                  <a:gd name="T1" fmla="*/ 34 h 53"/>
                  <a:gd name="T2" fmla="*/ 21 w 26"/>
                  <a:gd name="T3" fmla="*/ 28 h 53"/>
                  <a:gd name="T4" fmla="*/ 24 w 26"/>
                  <a:gd name="T5" fmla="*/ 23 h 53"/>
                  <a:gd name="T6" fmla="*/ 25 w 26"/>
                  <a:gd name="T7" fmla="*/ 11 h 53"/>
                  <a:gd name="T8" fmla="*/ 24 w 26"/>
                  <a:gd name="T9" fmla="*/ 5 h 53"/>
                  <a:gd name="T10" fmla="*/ 22 w 26"/>
                  <a:gd name="T11" fmla="*/ 5 h 53"/>
                  <a:gd name="T12" fmla="*/ 19 w 26"/>
                  <a:gd name="T13" fmla="*/ 1 h 53"/>
                  <a:gd name="T14" fmla="*/ 16 w 26"/>
                  <a:gd name="T15" fmla="*/ 5 h 53"/>
                  <a:gd name="T16" fmla="*/ 14 w 26"/>
                  <a:gd name="T17" fmla="*/ 8 h 53"/>
                  <a:gd name="T18" fmla="*/ 7 w 26"/>
                  <a:gd name="T19" fmla="*/ 9 h 53"/>
                  <a:gd name="T20" fmla="*/ 2 w 26"/>
                  <a:gd name="T21" fmla="*/ 13 h 53"/>
                  <a:gd name="T22" fmla="*/ 0 w 26"/>
                  <a:gd name="T23" fmla="*/ 13 h 53"/>
                  <a:gd name="T24" fmla="*/ 5 w 26"/>
                  <a:gd name="T25" fmla="*/ 21 h 53"/>
                  <a:gd name="T26" fmla="*/ 7 w 26"/>
                  <a:gd name="T27" fmla="*/ 27 h 53"/>
                  <a:gd name="T28" fmla="*/ 8 w 26"/>
                  <a:gd name="T29" fmla="*/ 37 h 53"/>
                  <a:gd name="T30" fmla="*/ 9 w 26"/>
                  <a:gd name="T31" fmla="*/ 53 h 53"/>
                  <a:gd name="T32" fmla="*/ 14 w 26"/>
                  <a:gd name="T33" fmla="*/ 53 h 53"/>
                  <a:gd name="T34" fmla="*/ 20 w 26"/>
                  <a:gd name="T35" fmla="*/ 51 h 53"/>
                  <a:gd name="T36" fmla="*/ 18 w 26"/>
                  <a:gd name="T37" fmla="*/ 44 h 53"/>
                  <a:gd name="T38" fmla="*/ 18 w 26"/>
                  <a:gd name="T39"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3">
                    <a:moveTo>
                      <a:pt x="18" y="34"/>
                    </a:moveTo>
                    <a:cubicBezTo>
                      <a:pt x="18" y="30"/>
                      <a:pt x="21" y="28"/>
                      <a:pt x="21" y="28"/>
                    </a:cubicBezTo>
                    <a:cubicBezTo>
                      <a:pt x="21" y="28"/>
                      <a:pt x="22" y="25"/>
                      <a:pt x="24" y="23"/>
                    </a:cubicBezTo>
                    <a:cubicBezTo>
                      <a:pt x="26" y="21"/>
                      <a:pt x="26" y="12"/>
                      <a:pt x="25" y="11"/>
                    </a:cubicBezTo>
                    <a:cubicBezTo>
                      <a:pt x="25" y="10"/>
                      <a:pt x="25" y="7"/>
                      <a:pt x="24" y="5"/>
                    </a:cubicBezTo>
                    <a:cubicBezTo>
                      <a:pt x="24" y="5"/>
                      <a:pt x="23" y="5"/>
                      <a:pt x="22" y="5"/>
                    </a:cubicBezTo>
                    <a:cubicBezTo>
                      <a:pt x="19" y="4"/>
                      <a:pt x="21" y="1"/>
                      <a:pt x="19" y="1"/>
                    </a:cubicBezTo>
                    <a:cubicBezTo>
                      <a:pt x="16" y="0"/>
                      <a:pt x="15" y="3"/>
                      <a:pt x="16" y="5"/>
                    </a:cubicBezTo>
                    <a:cubicBezTo>
                      <a:pt x="16" y="7"/>
                      <a:pt x="15" y="7"/>
                      <a:pt x="14" y="8"/>
                    </a:cubicBezTo>
                    <a:cubicBezTo>
                      <a:pt x="13" y="9"/>
                      <a:pt x="8" y="9"/>
                      <a:pt x="7" y="9"/>
                    </a:cubicBezTo>
                    <a:cubicBezTo>
                      <a:pt x="5" y="9"/>
                      <a:pt x="3" y="12"/>
                      <a:pt x="2" y="13"/>
                    </a:cubicBezTo>
                    <a:cubicBezTo>
                      <a:pt x="1" y="13"/>
                      <a:pt x="1" y="13"/>
                      <a:pt x="0" y="13"/>
                    </a:cubicBezTo>
                    <a:cubicBezTo>
                      <a:pt x="1" y="20"/>
                      <a:pt x="2" y="19"/>
                      <a:pt x="5" y="21"/>
                    </a:cubicBezTo>
                    <a:cubicBezTo>
                      <a:pt x="9" y="23"/>
                      <a:pt x="5" y="26"/>
                      <a:pt x="7" y="27"/>
                    </a:cubicBezTo>
                    <a:cubicBezTo>
                      <a:pt x="8" y="29"/>
                      <a:pt x="8" y="33"/>
                      <a:pt x="8" y="37"/>
                    </a:cubicBezTo>
                    <a:cubicBezTo>
                      <a:pt x="8" y="40"/>
                      <a:pt x="9" y="48"/>
                      <a:pt x="9" y="53"/>
                    </a:cubicBezTo>
                    <a:cubicBezTo>
                      <a:pt x="11" y="53"/>
                      <a:pt x="13" y="53"/>
                      <a:pt x="14" y="53"/>
                    </a:cubicBezTo>
                    <a:cubicBezTo>
                      <a:pt x="17" y="53"/>
                      <a:pt x="19" y="49"/>
                      <a:pt x="20" y="51"/>
                    </a:cubicBezTo>
                    <a:cubicBezTo>
                      <a:pt x="19" y="48"/>
                      <a:pt x="18" y="46"/>
                      <a:pt x="18" y="44"/>
                    </a:cubicBezTo>
                    <a:cubicBezTo>
                      <a:pt x="18" y="41"/>
                      <a:pt x="17" y="38"/>
                      <a:pt x="18" y="3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6" name="Freeform 43">
                <a:extLst>
                  <a:ext uri="{FF2B5EF4-FFF2-40B4-BE49-F238E27FC236}">
                    <a16:creationId xmlns:a16="http://schemas.microsoft.com/office/drawing/2014/main" id="{A50F9DB6-1D64-F292-8610-498FEECA4EFB}"/>
                  </a:ext>
                </a:extLst>
              </p:cNvPr>
              <p:cNvSpPr>
                <a:spLocks/>
              </p:cNvSpPr>
              <p:nvPr/>
            </p:nvSpPr>
            <p:spPr bwMode="auto">
              <a:xfrm>
                <a:off x="2324" y="2932"/>
                <a:ext cx="24" cy="66"/>
              </a:xfrm>
              <a:custGeom>
                <a:avLst/>
                <a:gdLst>
                  <a:gd name="T0" fmla="*/ 14 w 16"/>
                  <a:gd name="T1" fmla="*/ 15 h 44"/>
                  <a:gd name="T2" fmla="*/ 12 w 16"/>
                  <a:gd name="T3" fmla="*/ 9 h 44"/>
                  <a:gd name="T4" fmla="*/ 7 w 16"/>
                  <a:gd name="T5" fmla="*/ 1 h 44"/>
                  <a:gd name="T6" fmla="*/ 1 w 16"/>
                  <a:gd name="T7" fmla="*/ 0 h 44"/>
                  <a:gd name="T8" fmla="*/ 0 w 16"/>
                  <a:gd name="T9" fmla="*/ 0 h 44"/>
                  <a:gd name="T10" fmla="*/ 2 w 16"/>
                  <a:gd name="T11" fmla="*/ 5 h 44"/>
                  <a:gd name="T12" fmla="*/ 4 w 16"/>
                  <a:gd name="T13" fmla="*/ 11 h 44"/>
                  <a:gd name="T14" fmla="*/ 4 w 16"/>
                  <a:gd name="T15" fmla="*/ 23 h 44"/>
                  <a:gd name="T16" fmla="*/ 6 w 16"/>
                  <a:gd name="T17" fmla="*/ 34 h 44"/>
                  <a:gd name="T18" fmla="*/ 9 w 16"/>
                  <a:gd name="T19" fmla="*/ 44 h 44"/>
                  <a:gd name="T20" fmla="*/ 11 w 16"/>
                  <a:gd name="T21" fmla="*/ 43 h 44"/>
                  <a:gd name="T22" fmla="*/ 16 w 16"/>
                  <a:gd name="T23" fmla="*/ 41 h 44"/>
                  <a:gd name="T24" fmla="*/ 15 w 16"/>
                  <a:gd name="T25" fmla="*/ 25 h 44"/>
                  <a:gd name="T26" fmla="*/ 14 w 16"/>
                  <a:gd name="T27" fmla="*/ 1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44">
                    <a:moveTo>
                      <a:pt x="14" y="15"/>
                    </a:moveTo>
                    <a:cubicBezTo>
                      <a:pt x="12" y="14"/>
                      <a:pt x="16" y="11"/>
                      <a:pt x="12" y="9"/>
                    </a:cubicBezTo>
                    <a:cubicBezTo>
                      <a:pt x="9" y="7"/>
                      <a:pt x="8" y="8"/>
                      <a:pt x="7" y="1"/>
                    </a:cubicBezTo>
                    <a:cubicBezTo>
                      <a:pt x="5" y="1"/>
                      <a:pt x="3" y="0"/>
                      <a:pt x="1" y="0"/>
                    </a:cubicBezTo>
                    <a:cubicBezTo>
                      <a:pt x="0" y="0"/>
                      <a:pt x="0" y="0"/>
                      <a:pt x="0" y="0"/>
                    </a:cubicBezTo>
                    <a:cubicBezTo>
                      <a:pt x="0" y="2"/>
                      <a:pt x="1" y="5"/>
                      <a:pt x="2" y="5"/>
                    </a:cubicBezTo>
                    <a:cubicBezTo>
                      <a:pt x="3" y="6"/>
                      <a:pt x="4" y="8"/>
                      <a:pt x="4" y="11"/>
                    </a:cubicBezTo>
                    <a:cubicBezTo>
                      <a:pt x="3" y="13"/>
                      <a:pt x="3" y="20"/>
                      <a:pt x="4" y="23"/>
                    </a:cubicBezTo>
                    <a:cubicBezTo>
                      <a:pt x="5" y="25"/>
                      <a:pt x="6" y="30"/>
                      <a:pt x="6" y="34"/>
                    </a:cubicBezTo>
                    <a:cubicBezTo>
                      <a:pt x="6" y="37"/>
                      <a:pt x="8" y="41"/>
                      <a:pt x="9" y="44"/>
                    </a:cubicBezTo>
                    <a:cubicBezTo>
                      <a:pt x="10" y="44"/>
                      <a:pt x="10" y="44"/>
                      <a:pt x="11" y="43"/>
                    </a:cubicBezTo>
                    <a:cubicBezTo>
                      <a:pt x="12" y="42"/>
                      <a:pt x="14" y="42"/>
                      <a:pt x="16" y="41"/>
                    </a:cubicBezTo>
                    <a:cubicBezTo>
                      <a:pt x="16" y="36"/>
                      <a:pt x="15" y="28"/>
                      <a:pt x="15" y="25"/>
                    </a:cubicBezTo>
                    <a:cubicBezTo>
                      <a:pt x="15" y="21"/>
                      <a:pt x="15" y="17"/>
                      <a:pt x="14" y="15"/>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7" name="Freeform 44">
                <a:extLst>
                  <a:ext uri="{FF2B5EF4-FFF2-40B4-BE49-F238E27FC236}">
                    <a16:creationId xmlns:a16="http://schemas.microsoft.com/office/drawing/2014/main" id="{51C43663-205E-F7F8-6511-70C9D13F040D}"/>
                  </a:ext>
                </a:extLst>
              </p:cNvPr>
              <p:cNvSpPr>
                <a:spLocks/>
              </p:cNvSpPr>
              <p:nvPr/>
            </p:nvSpPr>
            <p:spPr bwMode="auto">
              <a:xfrm>
                <a:off x="2324" y="2932"/>
                <a:ext cx="24" cy="66"/>
              </a:xfrm>
              <a:custGeom>
                <a:avLst/>
                <a:gdLst>
                  <a:gd name="T0" fmla="*/ 14 w 16"/>
                  <a:gd name="T1" fmla="*/ 15 h 44"/>
                  <a:gd name="T2" fmla="*/ 12 w 16"/>
                  <a:gd name="T3" fmla="*/ 9 h 44"/>
                  <a:gd name="T4" fmla="*/ 7 w 16"/>
                  <a:gd name="T5" fmla="*/ 1 h 44"/>
                  <a:gd name="T6" fmla="*/ 1 w 16"/>
                  <a:gd name="T7" fmla="*/ 0 h 44"/>
                  <a:gd name="T8" fmla="*/ 0 w 16"/>
                  <a:gd name="T9" fmla="*/ 0 h 44"/>
                  <a:gd name="T10" fmla="*/ 2 w 16"/>
                  <a:gd name="T11" fmla="*/ 5 h 44"/>
                  <a:gd name="T12" fmla="*/ 4 w 16"/>
                  <a:gd name="T13" fmla="*/ 11 h 44"/>
                  <a:gd name="T14" fmla="*/ 4 w 16"/>
                  <a:gd name="T15" fmla="*/ 23 h 44"/>
                  <a:gd name="T16" fmla="*/ 6 w 16"/>
                  <a:gd name="T17" fmla="*/ 34 h 44"/>
                  <a:gd name="T18" fmla="*/ 9 w 16"/>
                  <a:gd name="T19" fmla="*/ 44 h 44"/>
                  <a:gd name="T20" fmla="*/ 11 w 16"/>
                  <a:gd name="T21" fmla="*/ 43 h 44"/>
                  <a:gd name="T22" fmla="*/ 16 w 16"/>
                  <a:gd name="T23" fmla="*/ 41 h 44"/>
                  <a:gd name="T24" fmla="*/ 15 w 16"/>
                  <a:gd name="T25" fmla="*/ 25 h 44"/>
                  <a:gd name="T26" fmla="*/ 14 w 16"/>
                  <a:gd name="T27" fmla="*/ 1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44">
                    <a:moveTo>
                      <a:pt x="14" y="15"/>
                    </a:moveTo>
                    <a:cubicBezTo>
                      <a:pt x="12" y="14"/>
                      <a:pt x="16" y="11"/>
                      <a:pt x="12" y="9"/>
                    </a:cubicBezTo>
                    <a:cubicBezTo>
                      <a:pt x="9" y="7"/>
                      <a:pt x="8" y="8"/>
                      <a:pt x="7" y="1"/>
                    </a:cubicBezTo>
                    <a:cubicBezTo>
                      <a:pt x="5" y="1"/>
                      <a:pt x="3" y="0"/>
                      <a:pt x="1" y="0"/>
                    </a:cubicBezTo>
                    <a:cubicBezTo>
                      <a:pt x="0" y="0"/>
                      <a:pt x="0" y="0"/>
                      <a:pt x="0" y="0"/>
                    </a:cubicBezTo>
                    <a:cubicBezTo>
                      <a:pt x="0" y="2"/>
                      <a:pt x="1" y="5"/>
                      <a:pt x="2" y="5"/>
                    </a:cubicBezTo>
                    <a:cubicBezTo>
                      <a:pt x="3" y="6"/>
                      <a:pt x="4" y="8"/>
                      <a:pt x="4" y="11"/>
                    </a:cubicBezTo>
                    <a:cubicBezTo>
                      <a:pt x="3" y="13"/>
                      <a:pt x="3" y="20"/>
                      <a:pt x="4" y="23"/>
                    </a:cubicBezTo>
                    <a:cubicBezTo>
                      <a:pt x="5" y="25"/>
                      <a:pt x="6" y="30"/>
                      <a:pt x="6" y="34"/>
                    </a:cubicBezTo>
                    <a:cubicBezTo>
                      <a:pt x="6" y="37"/>
                      <a:pt x="8" y="41"/>
                      <a:pt x="9" y="44"/>
                    </a:cubicBezTo>
                    <a:cubicBezTo>
                      <a:pt x="10" y="44"/>
                      <a:pt x="10" y="44"/>
                      <a:pt x="11" y="43"/>
                    </a:cubicBezTo>
                    <a:cubicBezTo>
                      <a:pt x="12" y="42"/>
                      <a:pt x="14" y="42"/>
                      <a:pt x="16" y="41"/>
                    </a:cubicBezTo>
                    <a:cubicBezTo>
                      <a:pt x="16" y="36"/>
                      <a:pt x="15" y="28"/>
                      <a:pt x="15" y="25"/>
                    </a:cubicBezTo>
                    <a:cubicBezTo>
                      <a:pt x="15" y="21"/>
                      <a:pt x="15" y="17"/>
                      <a:pt x="14" y="15"/>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8" name="Freeform 45">
                <a:extLst>
                  <a:ext uri="{FF2B5EF4-FFF2-40B4-BE49-F238E27FC236}">
                    <a16:creationId xmlns:a16="http://schemas.microsoft.com/office/drawing/2014/main" id="{2D12DD15-7EC7-DF2C-2B44-681151CD6646}"/>
                  </a:ext>
                </a:extLst>
              </p:cNvPr>
              <p:cNvSpPr>
                <a:spLocks/>
              </p:cNvSpPr>
              <p:nvPr/>
            </p:nvSpPr>
            <p:spPr bwMode="auto">
              <a:xfrm>
                <a:off x="2437" y="2905"/>
                <a:ext cx="94" cy="148"/>
              </a:xfrm>
              <a:custGeom>
                <a:avLst/>
                <a:gdLst>
                  <a:gd name="T0" fmla="*/ 26 w 63"/>
                  <a:gd name="T1" fmla="*/ 94 h 99"/>
                  <a:gd name="T2" fmla="*/ 49 w 63"/>
                  <a:gd name="T3" fmla="*/ 95 h 99"/>
                  <a:gd name="T4" fmla="*/ 61 w 63"/>
                  <a:gd name="T5" fmla="*/ 99 h 99"/>
                  <a:gd name="T6" fmla="*/ 63 w 63"/>
                  <a:gd name="T7" fmla="*/ 91 h 99"/>
                  <a:gd name="T8" fmla="*/ 62 w 63"/>
                  <a:gd name="T9" fmla="*/ 90 h 99"/>
                  <a:gd name="T10" fmla="*/ 56 w 63"/>
                  <a:gd name="T11" fmla="*/ 84 h 99"/>
                  <a:gd name="T12" fmla="*/ 54 w 63"/>
                  <a:gd name="T13" fmla="*/ 82 h 99"/>
                  <a:gd name="T14" fmla="*/ 53 w 63"/>
                  <a:gd name="T15" fmla="*/ 76 h 99"/>
                  <a:gd name="T16" fmla="*/ 50 w 63"/>
                  <a:gd name="T17" fmla="*/ 70 h 99"/>
                  <a:gd name="T18" fmla="*/ 49 w 63"/>
                  <a:gd name="T19" fmla="*/ 63 h 99"/>
                  <a:gd name="T20" fmla="*/ 54 w 63"/>
                  <a:gd name="T21" fmla="*/ 54 h 99"/>
                  <a:gd name="T22" fmla="*/ 58 w 63"/>
                  <a:gd name="T23" fmla="*/ 49 h 99"/>
                  <a:gd name="T24" fmla="*/ 55 w 63"/>
                  <a:gd name="T25" fmla="*/ 42 h 99"/>
                  <a:gd name="T26" fmla="*/ 48 w 63"/>
                  <a:gd name="T27" fmla="*/ 35 h 99"/>
                  <a:gd name="T28" fmla="*/ 46 w 63"/>
                  <a:gd name="T29" fmla="*/ 29 h 99"/>
                  <a:gd name="T30" fmla="*/ 54 w 63"/>
                  <a:gd name="T31" fmla="*/ 28 h 99"/>
                  <a:gd name="T32" fmla="*/ 57 w 63"/>
                  <a:gd name="T33" fmla="*/ 27 h 99"/>
                  <a:gd name="T34" fmla="*/ 54 w 63"/>
                  <a:gd name="T35" fmla="*/ 16 h 99"/>
                  <a:gd name="T36" fmla="*/ 52 w 63"/>
                  <a:gd name="T37" fmla="*/ 8 h 99"/>
                  <a:gd name="T38" fmla="*/ 47 w 63"/>
                  <a:gd name="T39" fmla="*/ 0 h 99"/>
                  <a:gd name="T40" fmla="*/ 47 w 63"/>
                  <a:gd name="T41" fmla="*/ 0 h 99"/>
                  <a:gd name="T42" fmla="*/ 46 w 63"/>
                  <a:gd name="T43" fmla="*/ 5 h 99"/>
                  <a:gd name="T44" fmla="*/ 50 w 63"/>
                  <a:gd name="T45" fmla="*/ 8 h 99"/>
                  <a:gd name="T46" fmla="*/ 50 w 63"/>
                  <a:gd name="T47" fmla="*/ 14 h 99"/>
                  <a:gd name="T48" fmla="*/ 45 w 63"/>
                  <a:gd name="T49" fmla="*/ 16 h 99"/>
                  <a:gd name="T50" fmla="*/ 40 w 63"/>
                  <a:gd name="T51" fmla="*/ 26 h 99"/>
                  <a:gd name="T52" fmla="*/ 38 w 63"/>
                  <a:gd name="T53" fmla="*/ 31 h 99"/>
                  <a:gd name="T54" fmla="*/ 37 w 63"/>
                  <a:gd name="T55" fmla="*/ 36 h 99"/>
                  <a:gd name="T56" fmla="*/ 33 w 63"/>
                  <a:gd name="T57" fmla="*/ 41 h 99"/>
                  <a:gd name="T58" fmla="*/ 27 w 63"/>
                  <a:gd name="T59" fmla="*/ 54 h 99"/>
                  <a:gd name="T60" fmla="*/ 23 w 63"/>
                  <a:gd name="T61" fmla="*/ 58 h 99"/>
                  <a:gd name="T62" fmla="*/ 17 w 63"/>
                  <a:gd name="T63" fmla="*/ 54 h 99"/>
                  <a:gd name="T64" fmla="*/ 12 w 63"/>
                  <a:gd name="T65" fmla="*/ 55 h 99"/>
                  <a:gd name="T66" fmla="*/ 2 w 63"/>
                  <a:gd name="T67" fmla="*/ 64 h 99"/>
                  <a:gd name="T68" fmla="*/ 0 w 63"/>
                  <a:gd name="T69" fmla="*/ 73 h 99"/>
                  <a:gd name="T70" fmla="*/ 3 w 63"/>
                  <a:gd name="T71" fmla="*/ 78 h 99"/>
                  <a:gd name="T72" fmla="*/ 10 w 63"/>
                  <a:gd name="T73" fmla="*/ 79 h 99"/>
                  <a:gd name="T74" fmla="*/ 12 w 63"/>
                  <a:gd name="T75" fmla="*/ 88 h 99"/>
                  <a:gd name="T76" fmla="*/ 11 w 63"/>
                  <a:gd name="T77" fmla="*/ 95 h 99"/>
                  <a:gd name="T78" fmla="*/ 22 w 63"/>
                  <a:gd name="T79" fmla="*/ 95 h 99"/>
                  <a:gd name="T80" fmla="*/ 26 w 63"/>
                  <a:gd name="T81" fmla="*/ 9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 h="99">
                    <a:moveTo>
                      <a:pt x="26" y="94"/>
                    </a:moveTo>
                    <a:cubicBezTo>
                      <a:pt x="26" y="94"/>
                      <a:pt x="46" y="95"/>
                      <a:pt x="49" y="95"/>
                    </a:cubicBezTo>
                    <a:cubicBezTo>
                      <a:pt x="52" y="94"/>
                      <a:pt x="61" y="99"/>
                      <a:pt x="61" y="99"/>
                    </a:cubicBezTo>
                    <a:cubicBezTo>
                      <a:pt x="61" y="99"/>
                      <a:pt x="61" y="94"/>
                      <a:pt x="63" y="91"/>
                    </a:cubicBezTo>
                    <a:cubicBezTo>
                      <a:pt x="63" y="91"/>
                      <a:pt x="62" y="91"/>
                      <a:pt x="62" y="90"/>
                    </a:cubicBezTo>
                    <a:cubicBezTo>
                      <a:pt x="61" y="89"/>
                      <a:pt x="58" y="86"/>
                      <a:pt x="56" y="84"/>
                    </a:cubicBezTo>
                    <a:cubicBezTo>
                      <a:pt x="55" y="83"/>
                      <a:pt x="54" y="82"/>
                      <a:pt x="54" y="82"/>
                    </a:cubicBezTo>
                    <a:cubicBezTo>
                      <a:pt x="54" y="82"/>
                      <a:pt x="55" y="79"/>
                      <a:pt x="53" y="76"/>
                    </a:cubicBezTo>
                    <a:cubicBezTo>
                      <a:pt x="51" y="74"/>
                      <a:pt x="50" y="73"/>
                      <a:pt x="50" y="70"/>
                    </a:cubicBezTo>
                    <a:cubicBezTo>
                      <a:pt x="50" y="66"/>
                      <a:pt x="49" y="64"/>
                      <a:pt x="49" y="63"/>
                    </a:cubicBezTo>
                    <a:cubicBezTo>
                      <a:pt x="49" y="61"/>
                      <a:pt x="52" y="58"/>
                      <a:pt x="54" y="54"/>
                    </a:cubicBezTo>
                    <a:cubicBezTo>
                      <a:pt x="54" y="52"/>
                      <a:pt x="56" y="50"/>
                      <a:pt x="58" y="49"/>
                    </a:cubicBezTo>
                    <a:cubicBezTo>
                      <a:pt x="57" y="47"/>
                      <a:pt x="56" y="45"/>
                      <a:pt x="55" y="42"/>
                    </a:cubicBezTo>
                    <a:cubicBezTo>
                      <a:pt x="54" y="39"/>
                      <a:pt x="51" y="38"/>
                      <a:pt x="48" y="35"/>
                    </a:cubicBezTo>
                    <a:cubicBezTo>
                      <a:pt x="45" y="32"/>
                      <a:pt x="46" y="30"/>
                      <a:pt x="46" y="29"/>
                    </a:cubicBezTo>
                    <a:cubicBezTo>
                      <a:pt x="46" y="28"/>
                      <a:pt x="50" y="28"/>
                      <a:pt x="54" y="28"/>
                    </a:cubicBezTo>
                    <a:cubicBezTo>
                      <a:pt x="57" y="28"/>
                      <a:pt x="58" y="27"/>
                      <a:pt x="57" y="27"/>
                    </a:cubicBezTo>
                    <a:cubicBezTo>
                      <a:pt x="56" y="26"/>
                      <a:pt x="53" y="20"/>
                      <a:pt x="54" y="16"/>
                    </a:cubicBezTo>
                    <a:cubicBezTo>
                      <a:pt x="54" y="12"/>
                      <a:pt x="52" y="11"/>
                      <a:pt x="52" y="8"/>
                    </a:cubicBezTo>
                    <a:cubicBezTo>
                      <a:pt x="53" y="6"/>
                      <a:pt x="50" y="0"/>
                      <a:pt x="47" y="0"/>
                    </a:cubicBezTo>
                    <a:cubicBezTo>
                      <a:pt x="47" y="0"/>
                      <a:pt x="47" y="0"/>
                      <a:pt x="47" y="0"/>
                    </a:cubicBezTo>
                    <a:cubicBezTo>
                      <a:pt x="46" y="2"/>
                      <a:pt x="46" y="4"/>
                      <a:pt x="46" y="5"/>
                    </a:cubicBezTo>
                    <a:cubicBezTo>
                      <a:pt x="46" y="6"/>
                      <a:pt x="48" y="8"/>
                      <a:pt x="50" y="8"/>
                    </a:cubicBezTo>
                    <a:cubicBezTo>
                      <a:pt x="51" y="9"/>
                      <a:pt x="50" y="11"/>
                      <a:pt x="50" y="14"/>
                    </a:cubicBezTo>
                    <a:cubicBezTo>
                      <a:pt x="50" y="16"/>
                      <a:pt x="46" y="15"/>
                      <a:pt x="45" y="16"/>
                    </a:cubicBezTo>
                    <a:cubicBezTo>
                      <a:pt x="44" y="18"/>
                      <a:pt x="40" y="25"/>
                      <a:pt x="40" y="26"/>
                    </a:cubicBezTo>
                    <a:cubicBezTo>
                      <a:pt x="40" y="27"/>
                      <a:pt x="39" y="31"/>
                      <a:pt x="38" y="31"/>
                    </a:cubicBezTo>
                    <a:cubicBezTo>
                      <a:pt x="37" y="32"/>
                      <a:pt x="37" y="35"/>
                      <a:pt x="37" y="36"/>
                    </a:cubicBezTo>
                    <a:cubicBezTo>
                      <a:pt x="37" y="37"/>
                      <a:pt x="33" y="39"/>
                      <a:pt x="33" y="41"/>
                    </a:cubicBezTo>
                    <a:cubicBezTo>
                      <a:pt x="33" y="43"/>
                      <a:pt x="28" y="52"/>
                      <a:pt x="27" y="54"/>
                    </a:cubicBezTo>
                    <a:cubicBezTo>
                      <a:pt x="25" y="57"/>
                      <a:pt x="24" y="61"/>
                      <a:pt x="23" y="58"/>
                    </a:cubicBezTo>
                    <a:cubicBezTo>
                      <a:pt x="23" y="56"/>
                      <a:pt x="19" y="53"/>
                      <a:pt x="17" y="54"/>
                    </a:cubicBezTo>
                    <a:cubicBezTo>
                      <a:pt x="15" y="55"/>
                      <a:pt x="13" y="54"/>
                      <a:pt x="12" y="55"/>
                    </a:cubicBezTo>
                    <a:cubicBezTo>
                      <a:pt x="11" y="55"/>
                      <a:pt x="2" y="64"/>
                      <a:pt x="2" y="64"/>
                    </a:cubicBezTo>
                    <a:cubicBezTo>
                      <a:pt x="2" y="64"/>
                      <a:pt x="1" y="68"/>
                      <a:pt x="0" y="73"/>
                    </a:cubicBezTo>
                    <a:cubicBezTo>
                      <a:pt x="1" y="74"/>
                      <a:pt x="2" y="76"/>
                      <a:pt x="3" y="78"/>
                    </a:cubicBezTo>
                    <a:cubicBezTo>
                      <a:pt x="5" y="80"/>
                      <a:pt x="8" y="79"/>
                      <a:pt x="10" y="79"/>
                    </a:cubicBezTo>
                    <a:cubicBezTo>
                      <a:pt x="11" y="80"/>
                      <a:pt x="13" y="86"/>
                      <a:pt x="12" y="88"/>
                    </a:cubicBezTo>
                    <a:cubicBezTo>
                      <a:pt x="12" y="89"/>
                      <a:pt x="10" y="93"/>
                      <a:pt x="11" y="95"/>
                    </a:cubicBezTo>
                    <a:cubicBezTo>
                      <a:pt x="22" y="95"/>
                      <a:pt x="22" y="95"/>
                      <a:pt x="22" y="95"/>
                    </a:cubicBezTo>
                    <a:lnTo>
                      <a:pt x="26" y="94"/>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9" name="Freeform 46">
                <a:extLst>
                  <a:ext uri="{FF2B5EF4-FFF2-40B4-BE49-F238E27FC236}">
                    <a16:creationId xmlns:a16="http://schemas.microsoft.com/office/drawing/2014/main" id="{E256B1E8-1095-3775-C88B-A04532B690CA}"/>
                  </a:ext>
                </a:extLst>
              </p:cNvPr>
              <p:cNvSpPr>
                <a:spLocks/>
              </p:cNvSpPr>
              <p:nvPr/>
            </p:nvSpPr>
            <p:spPr bwMode="auto">
              <a:xfrm>
                <a:off x="2437" y="2905"/>
                <a:ext cx="94" cy="148"/>
              </a:xfrm>
              <a:custGeom>
                <a:avLst/>
                <a:gdLst>
                  <a:gd name="T0" fmla="*/ 26 w 63"/>
                  <a:gd name="T1" fmla="*/ 94 h 99"/>
                  <a:gd name="T2" fmla="*/ 49 w 63"/>
                  <a:gd name="T3" fmla="*/ 95 h 99"/>
                  <a:gd name="T4" fmla="*/ 61 w 63"/>
                  <a:gd name="T5" fmla="*/ 99 h 99"/>
                  <a:gd name="T6" fmla="*/ 63 w 63"/>
                  <a:gd name="T7" fmla="*/ 91 h 99"/>
                  <a:gd name="T8" fmla="*/ 62 w 63"/>
                  <a:gd name="T9" fmla="*/ 90 h 99"/>
                  <a:gd name="T10" fmla="*/ 56 w 63"/>
                  <a:gd name="T11" fmla="*/ 84 h 99"/>
                  <a:gd name="T12" fmla="*/ 54 w 63"/>
                  <a:gd name="T13" fmla="*/ 82 h 99"/>
                  <a:gd name="T14" fmla="*/ 53 w 63"/>
                  <a:gd name="T15" fmla="*/ 76 h 99"/>
                  <a:gd name="T16" fmla="*/ 50 w 63"/>
                  <a:gd name="T17" fmla="*/ 70 h 99"/>
                  <a:gd name="T18" fmla="*/ 49 w 63"/>
                  <a:gd name="T19" fmla="*/ 63 h 99"/>
                  <a:gd name="T20" fmla="*/ 54 w 63"/>
                  <a:gd name="T21" fmla="*/ 54 h 99"/>
                  <a:gd name="T22" fmla="*/ 58 w 63"/>
                  <a:gd name="T23" fmla="*/ 49 h 99"/>
                  <a:gd name="T24" fmla="*/ 55 w 63"/>
                  <a:gd name="T25" fmla="*/ 42 h 99"/>
                  <a:gd name="T26" fmla="*/ 48 w 63"/>
                  <a:gd name="T27" fmla="*/ 35 h 99"/>
                  <a:gd name="T28" fmla="*/ 46 w 63"/>
                  <a:gd name="T29" fmla="*/ 29 h 99"/>
                  <a:gd name="T30" fmla="*/ 54 w 63"/>
                  <a:gd name="T31" fmla="*/ 28 h 99"/>
                  <a:gd name="T32" fmla="*/ 57 w 63"/>
                  <a:gd name="T33" fmla="*/ 27 h 99"/>
                  <a:gd name="T34" fmla="*/ 54 w 63"/>
                  <a:gd name="T35" fmla="*/ 16 h 99"/>
                  <a:gd name="T36" fmla="*/ 52 w 63"/>
                  <a:gd name="T37" fmla="*/ 8 h 99"/>
                  <a:gd name="T38" fmla="*/ 47 w 63"/>
                  <a:gd name="T39" fmla="*/ 0 h 99"/>
                  <a:gd name="T40" fmla="*/ 47 w 63"/>
                  <a:gd name="T41" fmla="*/ 0 h 99"/>
                  <a:gd name="T42" fmla="*/ 46 w 63"/>
                  <a:gd name="T43" fmla="*/ 5 h 99"/>
                  <a:gd name="T44" fmla="*/ 50 w 63"/>
                  <a:gd name="T45" fmla="*/ 8 h 99"/>
                  <a:gd name="T46" fmla="*/ 50 w 63"/>
                  <a:gd name="T47" fmla="*/ 14 h 99"/>
                  <a:gd name="T48" fmla="*/ 45 w 63"/>
                  <a:gd name="T49" fmla="*/ 16 h 99"/>
                  <a:gd name="T50" fmla="*/ 40 w 63"/>
                  <a:gd name="T51" fmla="*/ 26 h 99"/>
                  <a:gd name="T52" fmla="*/ 38 w 63"/>
                  <a:gd name="T53" fmla="*/ 31 h 99"/>
                  <a:gd name="T54" fmla="*/ 37 w 63"/>
                  <a:gd name="T55" fmla="*/ 36 h 99"/>
                  <a:gd name="T56" fmla="*/ 33 w 63"/>
                  <a:gd name="T57" fmla="*/ 41 h 99"/>
                  <a:gd name="T58" fmla="*/ 27 w 63"/>
                  <a:gd name="T59" fmla="*/ 54 h 99"/>
                  <a:gd name="T60" fmla="*/ 23 w 63"/>
                  <a:gd name="T61" fmla="*/ 58 h 99"/>
                  <a:gd name="T62" fmla="*/ 17 w 63"/>
                  <a:gd name="T63" fmla="*/ 54 h 99"/>
                  <a:gd name="T64" fmla="*/ 12 w 63"/>
                  <a:gd name="T65" fmla="*/ 55 h 99"/>
                  <a:gd name="T66" fmla="*/ 2 w 63"/>
                  <a:gd name="T67" fmla="*/ 64 h 99"/>
                  <a:gd name="T68" fmla="*/ 0 w 63"/>
                  <a:gd name="T69" fmla="*/ 73 h 99"/>
                  <a:gd name="T70" fmla="*/ 3 w 63"/>
                  <a:gd name="T71" fmla="*/ 78 h 99"/>
                  <a:gd name="T72" fmla="*/ 10 w 63"/>
                  <a:gd name="T73" fmla="*/ 79 h 99"/>
                  <a:gd name="T74" fmla="*/ 12 w 63"/>
                  <a:gd name="T75" fmla="*/ 88 h 99"/>
                  <a:gd name="T76" fmla="*/ 11 w 63"/>
                  <a:gd name="T77" fmla="*/ 95 h 99"/>
                  <a:gd name="T78" fmla="*/ 22 w 63"/>
                  <a:gd name="T79" fmla="*/ 95 h 99"/>
                  <a:gd name="T80" fmla="*/ 26 w 63"/>
                  <a:gd name="T81" fmla="*/ 9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 h="99">
                    <a:moveTo>
                      <a:pt x="26" y="94"/>
                    </a:moveTo>
                    <a:cubicBezTo>
                      <a:pt x="26" y="94"/>
                      <a:pt x="46" y="95"/>
                      <a:pt x="49" y="95"/>
                    </a:cubicBezTo>
                    <a:cubicBezTo>
                      <a:pt x="52" y="94"/>
                      <a:pt x="61" y="99"/>
                      <a:pt x="61" y="99"/>
                    </a:cubicBezTo>
                    <a:cubicBezTo>
                      <a:pt x="61" y="99"/>
                      <a:pt x="61" y="94"/>
                      <a:pt x="63" y="91"/>
                    </a:cubicBezTo>
                    <a:cubicBezTo>
                      <a:pt x="63" y="91"/>
                      <a:pt x="62" y="91"/>
                      <a:pt x="62" y="90"/>
                    </a:cubicBezTo>
                    <a:cubicBezTo>
                      <a:pt x="61" y="89"/>
                      <a:pt x="58" y="86"/>
                      <a:pt x="56" y="84"/>
                    </a:cubicBezTo>
                    <a:cubicBezTo>
                      <a:pt x="55" y="83"/>
                      <a:pt x="54" y="82"/>
                      <a:pt x="54" y="82"/>
                    </a:cubicBezTo>
                    <a:cubicBezTo>
                      <a:pt x="54" y="82"/>
                      <a:pt x="55" y="79"/>
                      <a:pt x="53" y="76"/>
                    </a:cubicBezTo>
                    <a:cubicBezTo>
                      <a:pt x="51" y="74"/>
                      <a:pt x="50" y="73"/>
                      <a:pt x="50" y="70"/>
                    </a:cubicBezTo>
                    <a:cubicBezTo>
                      <a:pt x="50" y="66"/>
                      <a:pt x="49" y="64"/>
                      <a:pt x="49" y="63"/>
                    </a:cubicBezTo>
                    <a:cubicBezTo>
                      <a:pt x="49" y="61"/>
                      <a:pt x="52" y="58"/>
                      <a:pt x="54" y="54"/>
                    </a:cubicBezTo>
                    <a:cubicBezTo>
                      <a:pt x="54" y="52"/>
                      <a:pt x="56" y="50"/>
                      <a:pt x="58" y="49"/>
                    </a:cubicBezTo>
                    <a:cubicBezTo>
                      <a:pt x="57" y="47"/>
                      <a:pt x="56" y="45"/>
                      <a:pt x="55" y="42"/>
                    </a:cubicBezTo>
                    <a:cubicBezTo>
                      <a:pt x="54" y="39"/>
                      <a:pt x="51" y="38"/>
                      <a:pt x="48" y="35"/>
                    </a:cubicBezTo>
                    <a:cubicBezTo>
                      <a:pt x="45" y="32"/>
                      <a:pt x="46" y="30"/>
                      <a:pt x="46" y="29"/>
                    </a:cubicBezTo>
                    <a:cubicBezTo>
                      <a:pt x="46" y="28"/>
                      <a:pt x="50" y="28"/>
                      <a:pt x="54" y="28"/>
                    </a:cubicBezTo>
                    <a:cubicBezTo>
                      <a:pt x="57" y="28"/>
                      <a:pt x="58" y="27"/>
                      <a:pt x="57" y="27"/>
                    </a:cubicBezTo>
                    <a:cubicBezTo>
                      <a:pt x="56" y="26"/>
                      <a:pt x="53" y="20"/>
                      <a:pt x="54" y="16"/>
                    </a:cubicBezTo>
                    <a:cubicBezTo>
                      <a:pt x="54" y="12"/>
                      <a:pt x="52" y="11"/>
                      <a:pt x="52" y="8"/>
                    </a:cubicBezTo>
                    <a:cubicBezTo>
                      <a:pt x="53" y="6"/>
                      <a:pt x="50" y="0"/>
                      <a:pt x="47" y="0"/>
                    </a:cubicBezTo>
                    <a:cubicBezTo>
                      <a:pt x="47" y="0"/>
                      <a:pt x="47" y="0"/>
                      <a:pt x="47" y="0"/>
                    </a:cubicBezTo>
                    <a:cubicBezTo>
                      <a:pt x="46" y="2"/>
                      <a:pt x="46" y="4"/>
                      <a:pt x="46" y="5"/>
                    </a:cubicBezTo>
                    <a:cubicBezTo>
                      <a:pt x="46" y="6"/>
                      <a:pt x="48" y="8"/>
                      <a:pt x="50" y="8"/>
                    </a:cubicBezTo>
                    <a:cubicBezTo>
                      <a:pt x="51" y="9"/>
                      <a:pt x="50" y="11"/>
                      <a:pt x="50" y="14"/>
                    </a:cubicBezTo>
                    <a:cubicBezTo>
                      <a:pt x="50" y="16"/>
                      <a:pt x="46" y="15"/>
                      <a:pt x="45" y="16"/>
                    </a:cubicBezTo>
                    <a:cubicBezTo>
                      <a:pt x="44" y="18"/>
                      <a:pt x="40" y="25"/>
                      <a:pt x="40" y="26"/>
                    </a:cubicBezTo>
                    <a:cubicBezTo>
                      <a:pt x="40" y="27"/>
                      <a:pt x="39" y="31"/>
                      <a:pt x="38" y="31"/>
                    </a:cubicBezTo>
                    <a:cubicBezTo>
                      <a:pt x="37" y="32"/>
                      <a:pt x="37" y="35"/>
                      <a:pt x="37" y="36"/>
                    </a:cubicBezTo>
                    <a:cubicBezTo>
                      <a:pt x="37" y="37"/>
                      <a:pt x="33" y="39"/>
                      <a:pt x="33" y="41"/>
                    </a:cubicBezTo>
                    <a:cubicBezTo>
                      <a:pt x="33" y="43"/>
                      <a:pt x="28" y="52"/>
                      <a:pt x="27" y="54"/>
                    </a:cubicBezTo>
                    <a:cubicBezTo>
                      <a:pt x="25" y="57"/>
                      <a:pt x="24" y="61"/>
                      <a:pt x="23" y="58"/>
                    </a:cubicBezTo>
                    <a:cubicBezTo>
                      <a:pt x="23" y="56"/>
                      <a:pt x="19" y="53"/>
                      <a:pt x="17" y="54"/>
                    </a:cubicBezTo>
                    <a:cubicBezTo>
                      <a:pt x="15" y="55"/>
                      <a:pt x="13" y="54"/>
                      <a:pt x="12" y="55"/>
                    </a:cubicBezTo>
                    <a:cubicBezTo>
                      <a:pt x="11" y="55"/>
                      <a:pt x="2" y="64"/>
                      <a:pt x="2" y="64"/>
                    </a:cubicBezTo>
                    <a:cubicBezTo>
                      <a:pt x="2" y="64"/>
                      <a:pt x="1" y="68"/>
                      <a:pt x="0" y="73"/>
                    </a:cubicBezTo>
                    <a:cubicBezTo>
                      <a:pt x="1" y="74"/>
                      <a:pt x="2" y="76"/>
                      <a:pt x="3" y="78"/>
                    </a:cubicBezTo>
                    <a:cubicBezTo>
                      <a:pt x="5" y="80"/>
                      <a:pt x="8" y="79"/>
                      <a:pt x="10" y="79"/>
                    </a:cubicBezTo>
                    <a:cubicBezTo>
                      <a:pt x="11" y="80"/>
                      <a:pt x="13" y="86"/>
                      <a:pt x="12" y="88"/>
                    </a:cubicBezTo>
                    <a:cubicBezTo>
                      <a:pt x="12" y="89"/>
                      <a:pt x="10" y="93"/>
                      <a:pt x="11" y="95"/>
                    </a:cubicBezTo>
                    <a:cubicBezTo>
                      <a:pt x="22" y="95"/>
                      <a:pt x="22" y="95"/>
                      <a:pt x="22" y="95"/>
                    </a:cubicBezTo>
                    <a:lnTo>
                      <a:pt x="26" y="94"/>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0" name="Freeform 47">
                <a:extLst>
                  <a:ext uri="{FF2B5EF4-FFF2-40B4-BE49-F238E27FC236}">
                    <a16:creationId xmlns:a16="http://schemas.microsoft.com/office/drawing/2014/main" id="{61B61904-93BF-0735-3B03-E58EE81B8B17}"/>
                  </a:ext>
                </a:extLst>
              </p:cNvPr>
              <p:cNvSpPr>
                <a:spLocks/>
              </p:cNvSpPr>
              <p:nvPr/>
            </p:nvSpPr>
            <p:spPr bwMode="auto">
              <a:xfrm>
                <a:off x="2214" y="2937"/>
                <a:ext cx="79" cy="82"/>
              </a:xfrm>
              <a:custGeom>
                <a:avLst/>
                <a:gdLst>
                  <a:gd name="T0" fmla="*/ 50 w 53"/>
                  <a:gd name="T1" fmla="*/ 46 h 55"/>
                  <a:gd name="T2" fmla="*/ 47 w 53"/>
                  <a:gd name="T3" fmla="*/ 36 h 55"/>
                  <a:gd name="T4" fmla="*/ 50 w 53"/>
                  <a:gd name="T5" fmla="*/ 28 h 55"/>
                  <a:gd name="T6" fmla="*/ 53 w 53"/>
                  <a:gd name="T7" fmla="*/ 22 h 55"/>
                  <a:gd name="T8" fmla="*/ 50 w 53"/>
                  <a:gd name="T9" fmla="*/ 9 h 55"/>
                  <a:gd name="T10" fmla="*/ 49 w 53"/>
                  <a:gd name="T11" fmla="*/ 8 h 55"/>
                  <a:gd name="T12" fmla="*/ 39 w 53"/>
                  <a:gd name="T13" fmla="*/ 9 h 55"/>
                  <a:gd name="T14" fmla="*/ 31 w 53"/>
                  <a:gd name="T15" fmla="*/ 6 h 55"/>
                  <a:gd name="T16" fmla="*/ 24 w 53"/>
                  <a:gd name="T17" fmla="*/ 3 h 55"/>
                  <a:gd name="T18" fmla="*/ 21 w 53"/>
                  <a:gd name="T19" fmla="*/ 2 h 55"/>
                  <a:gd name="T20" fmla="*/ 17 w 53"/>
                  <a:gd name="T21" fmla="*/ 3 h 55"/>
                  <a:gd name="T22" fmla="*/ 12 w 53"/>
                  <a:gd name="T23" fmla="*/ 5 h 55"/>
                  <a:gd name="T24" fmla="*/ 8 w 53"/>
                  <a:gd name="T25" fmla="*/ 4 h 55"/>
                  <a:gd name="T26" fmla="*/ 5 w 53"/>
                  <a:gd name="T27" fmla="*/ 5 h 55"/>
                  <a:gd name="T28" fmla="*/ 5 w 53"/>
                  <a:gd name="T29" fmla="*/ 11 h 55"/>
                  <a:gd name="T30" fmla="*/ 6 w 53"/>
                  <a:gd name="T31" fmla="*/ 15 h 55"/>
                  <a:gd name="T32" fmla="*/ 8 w 53"/>
                  <a:gd name="T33" fmla="*/ 21 h 55"/>
                  <a:gd name="T34" fmla="*/ 4 w 53"/>
                  <a:gd name="T35" fmla="*/ 21 h 55"/>
                  <a:gd name="T36" fmla="*/ 5 w 53"/>
                  <a:gd name="T37" fmla="*/ 26 h 55"/>
                  <a:gd name="T38" fmla="*/ 2 w 53"/>
                  <a:gd name="T39" fmla="*/ 31 h 55"/>
                  <a:gd name="T40" fmla="*/ 1 w 53"/>
                  <a:gd name="T41" fmla="*/ 37 h 55"/>
                  <a:gd name="T42" fmla="*/ 4 w 53"/>
                  <a:gd name="T43" fmla="*/ 40 h 55"/>
                  <a:gd name="T44" fmla="*/ 11 w 53"/>
                  <a:gd name="T45" fmla="*/ 46 h 55"/>
                  <a:gd name="T46" fmla="*/ 8 w 53"/>
                  <a:gd name="T47" fmla="*/ 54 h 55"/>
                  <a:gd name="T48" fmla="*/ 34 w 53"/>
                  <a:gd name="T49" fmla="*/ 49 h 55"/>
                  <a:gd name="T50" fmla="*/ 50 w 53"/>
                  <a:gd name="T51" fmla="*/ 50 h 55"/>
                  <a:gd name="T52" fmla="*/ 50 w 53"/>
                  <a:gd name="T53"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55">
                    <a:moveTo>
                      <a:pt x="50" y="46"/>
                    </a:moveTo>
                    <a:cubicBezTo>
                      <a:pt x="49" y="44"/>
                      <a:pt x="47" y="38"/>
                      <a:pt x="47" y="36"/>
                    </a:cubicBezTo>
                    <a:cubicBezTo>
                      <a:pt x="47" y="35"/>
                      <a:pt x="50" y="30"/>
                      <a:pt x="50" y="28"/>
                    </a:cubicBezTo>
                    <a:cubicBezTo>
                      <a:pt x="50" y="26"/>
                      <a:pt x="53" y="24"/>
                      <a:pt x="53" y="22"/>
                    </a:cubicBezTo>
                    <a:cubicBezTo>
                      <a:pt x="53" y="21"/>
                      <a:pt x="52" y="13"/>
                      <a:pt x="50" y="9"/>
                    </a:cubicBezTo>
                    <a:cubicBezTo>
                      <a:pt x="50" y="9"/>
                      <a:pt x="49" y="9"/>
                      <a:pt x="49" y="8"/>
                    </a:cubicBezTo>
                    <a:cubicBezTo>
                      <a:pt x="47" y="6"/>
                      <a:pt x="41" y="7"/>
                      <a:pt x="39" y="9"/>
                    </a:cubicBezTo>
                    <a:cubicBezTo>
                      <a:pt x="36" y="12"/>
                      <a:pt x="32" y="7"/>
                      <a:pt x="31" y="6"/>
                    </a:cubicBezTo>
                    <a:cubicBezTo>
                      <a:pt x="30" y="4"/>
                      <a:pt x="27" y="2"/>
                      <a:pt x="24" y="3"/>
                    </a:cubicBezTo>
                    <a:cubicBezTo>
                      <a:pt x="22" y="5"/>
                      <a:pt x="21" y="5"/>
                      <a:pt x="21" y="2"/>
                    </a:cubicBezTo>
                    <a:cubicBezTo>
                      <a:pt x="21" y="0"/>
                      <a:pt x="17" y="1"/>
                      <a:pt x="17" y="3"/>
                    </a:cubicBezTo>
                    <a:cubicBezTo>
                      <a:pt x="16" y="5"/>
                      <a:pt x="13" y="7"/>
                      <a:pt x="12" y="5"/>
                    </a:cubicBezTo>
                    <a:cubicBezTo>
                      <a:pt x="11" y="4"/>
                      <a:pt x="9" y="2"/>
                      <a:pt x="8" y="4"/>
                    </a:cubicBezTo>
                    <a:cubicBezTo>
                      <a:pt x="7" y="5"/>
                      <a:pt x="6" y="5"/>
                      <a:pt x="5" y="5"/>
                    </a:cubicBezTo>
                    <a:cubicBezTo>
                      <a:pt x="4" y="7"/>
                      <a:pt x="3" y="11"/>
                      <a:pt x="5" y="11"/>
                    </a:cubicBezTo>
                    <a:cubicBezTo>
                      <a:pt x="7" y="12"/>
                      <a:pt x="7" y="14"/>
                      <a:pt x="6" y="15"/>
                    </a:cubicBezTo>
                    <a:cubicBezTo>
                      <a:pt x="6" y="17"/>
                      <a:pt x="9" y="19"/>
                      <a:pt x="8" y="21"/>
                    </a:cubicBezTo>
                    <a:cubicBezTo>
                      <a:pt x="7" y="22"/>
                      <a:pt x="5" y="19"/>
                      <a:pt x="4" y="21"/>
                    </a:cubicBezTo>
                    <a:cubicBezTo>
                      <a:pt x="3" y="23"/>
                      <a:pt x="6" y="25"/>
                      <a:pt x="5" y="26"/>
                    </a:cubicBezTo>
                    <a:cubicBezTo>
                      <a:pt x="4" y="28"/>
                      <a:pt x="2" y="28"/>
                      <a:pt x="2" y="31"/>
                    </a:cubicBezTo>
                    <a:cubicBezTo>
                      <a:pt x="3" y="34"/>
                      <a:pt x="2" y="36"/>
                      <a:pt x="1" y="37"/>
                    </a:cubicBezTo>
                    <a:cubicBezTo>
                      <a:pt x="0" y="38"/>
                      <a:pt x="1" y="38"/>
                      <a:pt x="4" y="40"/>
                    </a:cubicBezTo>
                    <a:cubicBezTo>
                      <a:pt x="7" y="42"/>
                      <a:pt x="11" y="44"/>
                      <a:pt x="11" y="46"/>
                    </a:cubicBezTo>
                    <a:cubicBezTo>
                      <a:pt x="10" y="49"/>
                      <a:pt x="9" y="50"/>
                      <a:pt x="8" y="54"/>
                    </a:cubicBezTo>
                    <a:cubicBezTo>
                      <a:pt x="13" y="55"/>
                      <a:pt x="23" y="51"/>
                      <a:pt x="34" y="49"/>
                    </a:cubicBezTo>
                    <a:cubicBezTo>
                      <a:pt x="40" y="48"/>
                      <a:pt x="46" y="49"/>
                      <a:pt x="50" y="50"/>
                    </a:cubicBezTo>
                    <a:cubicBezTo>
                      <a:pt x="51" y="48"/>
                      <a:pt x="51" y="46"/>
                      <a:pt x="50" y="46"/>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Freeform 48">
                <a:extLst>
                  <a:ext uri="{FF2B5EF4-FFF2-40B4-BE49-F238E27FC236}">
                    <a16:creationId xmlns:a16="http://schemas.microsoft.com/office/drawing/2014/main" id="{2B456916-D0CC-EE0A-D767-6FB067D030C6}"/>
                  </a:ext>
                </a:extLst>
              </p:cNvPr>
              <p:cNvSpPr>
                <a:spLocks/>
              </p:cNvSpPr>
              <p:nvPr/>
            </p:nvSpPr>
            <p:spPr bwMode="auto">
              <a:xfrm>
                <a:off x="2214" y="2937"/>
                <a:ext cx="79" cy="82"/>
              </a:xfrm>
              <a:custGeom>
                <a:avLst/>
                <a:gdLst>
                  <a:gd name="T0" fmla="*/ 50 w 53"/>
                  <a:gd name="T1" fmla="*/ 46 h 55"/>
                  <a:gd name="T2" fmla="*/ 47 w 53"/>
                  <a:gd name="T3" fmla="*/ 36 h 55"/>
                  <a:gd name="T4" fmla="*/ 50 w 53"/>
                  <a:gd name="T5" fmla="*/ 28 h 55"/>
                  <a:gd name="T6" fmla="*/ 53 w 53"/>
                  <a:gd name="T7" fmla="*/ 22 h 55"/>
                  <a:gd name="T8" fmla="*/ 50 w 53"/>
                  <a:gd name="T9" fmla="*/ 9 h 55"/>
                  <a:gd name="T10" fmla="*/ 49 w 53"/>
                  <a:gd name="T11" fmla="*/ 8 h 55"/>
                  <a:gd name="T12" fmla="*/ 39 w 53"/>
                  <a:gd name="T13" fmla="*/ 9 h 55"/>
                  <a:gd name="T14" fmla="*/ 31 w 53"/>
                  <a:gd name="T15" fmla="*/ 6 h 55"/>
                  <a:gd name="T16" fmla="*/ 24 w 53"/>
                  <a:gd name="T17" fmla="*/ 3 h 55"/>
                  <a:gd name="T18" fmla="*/ 21 w 53"/>
                  <a:gd name="T19" fmla="*/ 2 h 55"/>
                  <a:gd name="T20" fmla="*/ 17 w 53"/>
                  <a:gd name="T21" fmla="*/ 3 h 55"/>
                  <a:gd name="T22" fmla="*/ 12 w 53"/>
                  <a:gd name="T23" fmla="*/ 5 h 55"/>
                  <a:gd name="T24" fmla="*/ 8 w 53"/>
                  <a:gd name="T25" fmla="*/ 4 h 55"/>
                  <a:gd name="T26" fmla="*/ 5 w 53"/>
                  <a:gd name="T27" fmla="*/ 5 h 55"/>
                  <a:gd name="T28" fmla="*/ 5 w 53"/>
                  <a:gd name="T29" fmla="*/ 11 h 55"/>
                  <a:gd name="T30" fmla="*/ 6 w 53"/>
                  <a:gd name="T31" fmla="*/ 15 h 55"/>
                  <a:gd name="T32" fmla="*/ 8 w 53"/>
                  <a:gd name="T33" fmla="*/ 21 h 55"/>
                  <a:gd name="T34" fmla="*/ 4 w 53"/>
                  <a:gd name="T35" fmla="*/ 21 h 55"/>
                  <a:gd name="T36" fmla="*/ 5 w 53"/>
                  <a:gd name="T37" fmla="*/ 26 h 55"/>
                  <a:gd name="T38" fmla="*/ 2 w 53"/>
                  <a:gd name="T39" fmla="*/ 31 h 55"/>
                  <a:gd name="T40" fmla="*/ 1 w 53"/>
                  <a:gd name="T41" fmla="*/ 37 h 55"/>
                  <a:gd name="T42" fmla="*/ 4 w 53"/>
                  <a:gd name="T43" fmla="*/ 40 h 55"/>
                  <a:gd name="T44" fmla="*/ 11 w 53"/>
                  <a:gd name="T45" fmla="*/ 46 h 55"/>
                  <a:gd name="T46" fmla="*/ 8 w 53"/>
                  <a:gd name="T47" fmla="*/ 54 h 55"/>
                  <a:gd name="T48" fmla="*/ 34 w 53"/>
                  <a:gd name="T49" fmla="*/ 49 h 55"/>
                  <a:gd name="T50" fmla="*/ 50 w 53"/>
                  <a:gd name="T51" fmla="*/ 50 h 55"/>
                  <a:gd name="T52" fmla="*/ 50 w 53"/>
                  <a:gd name="T53"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55">
                    <a:moveTo>
                      <a:pt x="50" y="46"/>
                    </a:moveTo>
                    <a:cubicBezTo>
                      <a:pt x="49" y="44"/>
                      <a:pt x="47" y="38"/>
                      <a:pt x="47" y="36"/>
                    </a:cubicBezTo>
                    <a:cubicBezTo>
                      <a:pt x="47" y="35"/>
                      <a:pt x="50" y="30"/>
                      <a:pt x="50" y="28"/>
                    </a:cubicBezTo>
                    <a:cubicBezTo>
                      <a:pt x="50" y="26"/>
                      <a:pt x="53" y="24"/>
                      <a:pt x="53" y="22"/>
                    </a:cubicBezTo>
                    <a:cubicBezTo>
                      <a:pt x="53" y="21"/>
                      <a:pt x="52" y="13"/>
                      <a:pt x="50" y="9"/>
                    </a:cubicBezTo>
                    <a:cubicBezTo>
                      <a:pt x="50" y="9"/>
                      <a:pt x="49" y="9"/>
                      <a:pt x="49" y="8"/>
                    </a:cubicBezTo>
                    <a:cubicBezTo>
                      <a:pt x="47" y="6"/>
                      <a:pt x="41" y="7"/>
                      <a:pt x="39" y="9"/>
                    </a:cubicBezTo>
                    <a:cubicBezTo>
                      <a:pt x="36" y="12"/>
                      <a:pt x="32" y="7"/>
                      <a:pt x="31" y="6"/>
                    </a:cubicBezTo>
                    <a:cubicBezTo>
                      <a:pt x="30" y="4"/>
                      <a:pt x="27" y="2"/>
                      <a:pt x="24" y="3"/>
                    </a:cubicBezTo>
                    <a:cubicBezTo>
                      <a:pt x="22" y="5"/>
                      <a:pt x="21" y="5"/>
                      <a:pt x="21" y="2"/>
                    </a:cubicBezTo>
                    <a:cubicBezTo>
                      <a:pt x="21" y="0"/>
                      <a:pt x="17" y="1"/>
                      <a:pt x="17" y="3"/>
                    </a:cubicBezTo>
                    <a:cubicBezTo>
                      <a:pt x="16" y="5"/>
                      <a:pt x="13" y="7"/>
                      <a:pt x="12" y="5"/>
                    </a:cubicBezTo>
                    <a:cubicBezTo>
                      <a:pt x="11" y="4"/>
                      <a:pt x="9" y="2"/>
                      <a:pt x="8" y="4"/>
                    </a:cubicBezTo>
                    <a:cubicBezTo>
                      <a:pt x="7" y="5"/>
                      <a:pt x="6" y="5"/>
                      <a:pt x="5" y="5"/>
                    </a:cubicBezTo>
                    <a:cubicBezTo>
                      <a:pt x="4" y="7"/>
                      <a:pt x="3" y="11"/>
                      <a:pt x="5" y="11"/>
                    </a:cubicBezTo>
                    <a:cubicBezTo>
                      <a:pt x="7" y="12"/>
                      <a:pt x="7" y="14"/>
                      <a:pt x="6" y="15"/>
                    </a:cubicBezTo>
                    <a:cubicBezTo>
                      <a:pt x="6" y="17"/>
                      <a:pt x="9" y="19"/>
                      <a:pt x="8" y="21"/>
                    </a:cubicBezTo>
                    <a:cubicBezTo>
                      <a:pt x="7" y="22"/>
                      <a:pt x="5" y="19"/>
                      <a:pt x="4" y="21"/>
                    </a:cubicBezTo>
                    <a:cubicBezTo>
                      <a:pt x="3" y="23"/>
                      <a:pt x="6" y="25"/>
                      <a:pt x="5" y="26"/>
                    </a:cubicBezTo>
                    <a:cubicBezTo>
                      <a:pt x="4" y="28"/>
                      <a:pt x="2" y="28"/>
                      <a:pt x="2" y="31"/>
                    </a:cubicBezTo>
                    <a:cubicBezTo>
                      <a:pt x="3" y="34"/>
                      <a:pt x="2" y="36"/>
                      <a:pt x="1" y="37"/>
                    </a:cubicBezTo>
                    <a:cubicBezTo>
                      <a:pt x="0" y="38"/>
                      <a:pt x="1" y="38"/>
                      <a:pt x="4" y="40"/>
                    </a:cubicBezTo>
                    <a:cubicBezTo>
                      <a:pt x="7" y="42"/>
                      <a:pt x="11" y="44"/>
                      <a:pt x="11" y="46"/>
                    </a:cubicBezTo>
                    <a:cubicBezTo>
                      <a:pt x="10" y="49"/>
                      <a:pt x="9" y="50"/>
                      <a:pt x="8" y="54"/>
                    </a:cubicBezTo>
                    <a:cubicBezTo>
                      <a:pt x="13" y="55"/>
                      <a:pt x="23" y="51"/>
                      <a:pt x="34" y="49"/>
                    </a:cubicBezTo>
                    <a:cubicBezTo>
                      <a:pt x="40" y="48"/>
                      <a:pt x="46" y="49"/>
                      <a:pt x="50" y="50"/>
                    </a:cubicBezTo>
                    <a:cubicBezTo>
                      <a:pt x="51" y="48"/>
                      <a:pt x="51" y="46"/>
                      <a:pt x="50" y="4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Freeform 49">
                <a:extLst>
                  <a:ext uri="{FF2B5EF4-FFF2-40B4-BE49-F238E27FC236}">
                    <a16:creationId xmlns:a16="http://schemas.microsoft.com/office/drawing/2014/main" id="{6F80A627-1C55-B23F-808C-019E9708CB80}"/>
                  </a:ext>
                </a:extLst>
              </p:cNvPr>
              <p:cNvSpPr>
                <a:spLocks/>
              </p:cNvSpPr>
              <p:nvPr/>
            </p:nvSpPr>
            <p:spPr bwMode="auto">
              <a:xfrm>
                <a:off x="2284" y="2932"/>
                <a:ext cx="54" cy="84"/>
              </a:xfrm>
              <a:custGeom>
                <a:avLst/>
                <a:gdLst>
                  <a:gd name="T0" fmla="*/ 31 w 36"/>
                  <a:gd name="T1" fmla="*/ 23 h 56"/>
                  <a:gd name="T2" fmla="*/ 31 w 36"/>
                  <a:gd name="T3" fmla="*/ 11 h 56"/>
                  <a:gd name="T4" fmla="*/ 29 w 36"/>
                  <a:gd name="T5" fmla="*/ 5 h 56"/>
                  <a:gd name="T6" fmla="*/ 27 w 36"/>
                  <a:gd name="T7" fmla="*/ 0 h 56"/>
                  <a:gd name="T8" fmla="*/ 24 w 36"/>
                  <a:gd name="T9" fmla="*/ 2 h 56"/>
                  <a:gd name="T10" fmla="*/ 3 w 36"/>
                  <a:gd name="T11" fmla="*/ 2 h 56"/>
                  <a:gd name="T12" fmla="*/ 4 w 36"/>
                  <a:gd name="T13" fmla="*/ 10 h 56"/>
                  <a:gd name="T14" fmla="*/ 3 w 36"/>
                  <a:gd name="T15" fmla="*/ 12 h 56"/>
                  <a:gd name="T16" fmla="*/ 6 w 36"/>
                  <a:gd name="T17" fmla="*/ 25 h 56"/>
                  <a:gd name="T18" fmla="*/ 3 w 36"/>
                  <a:gd name="T19" fmla="*/ 31 h 56"/>
                  <a:gd name="T20" fmla="*/ 0 w 36"/>
                  <a:gd name="T21" fmla="*/ 39 h 56"/>
                  <a:gd name="T22" fmla="*/ 3 w 36"/>
                  <a:gd name="T23" fmla="*/ 49 h 56"/>
                  <a:gd name="T24" fmla="*/ 3 w 36"/>
                  <a:gd name="T25" fmla="*/ 53 h 56"/>
                  <a:gd name="T26" fmla="*/ 10 w 36"/>
                  <a:gd name="T27" fmla="*/ 55 h 56"/>
                  <a:gd name="T28" fmla="*/ 26 w 36"/>
                  <a:gd name="T29" fmla="*/ 48 h 56"/>
                  <a:gd name="T30" fmla="*/ 36 w 36"/>
                  <a:gd name="T31" fmla="*/ 44 h 56"/>
                  <a:gd name="T32" fmla="*/ 33 w 36"/>
                  <a:gd name="T33" fmla="*/ 34 h 56"/>
                  <a:gd name="T34" fmla="*/ 31 w 36"/>
                  <a:gd name="T35"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56">
                    <a:moveTo>
                      <a:pt x="31" y="23"/>
                    </a:moveTo>
                    <a:cubicBezTo>
                      <a:pt x="30" y="20"/>
                      <a:pt x="30" y="13"/>
                      <a:pt x="31" y="11"/>
                    </a:cubicBezTo>
                    <a:cubicBezTo>
                      <a:pt x="31" y="8"/>
                      <a:pt x="30" y="6"/>
                      <a:pt x="29" y="5"/>
                    </a:cubicBezTo>
                    <a:cubicBezTo>
                      <a:pt x="28" y="5"/>
                      <a:pt x="27" y="2"/>
                      <a:pt x="27" y="0"/>
                    </a:cubicBezTo>
                    <a:cubicBezTo>
                      <a:pt x="25" y="1"/>
                      <a:pt x="25" y="3"/>
                      <a:pt x="24" y="2"/>
                    </a:cubicBezTo>
                    <a:cubicBezTo>
                      <a:pt x="24" y="1"/>
                      <a:pt x="4" y="0"/>
                      <a:pt x="3" y="2"/>
                    </a:cubicBezTo>
                    <a:cubicBezTo>
                      <a:pt x="2" y="3"/>
                      <a:pt x="5" y="9"/>
                      <a:pt x="4" y="10"/>
                    </a:cubicBezTo>
                    <a:cubicBezTo>
                      <a:pt x="4" y="11"/>
                      <a:pt x="4" y="12"/>
                      <a:pt x="3" y="12"/>
                    </a:cubicBezTo>
                    <a:cubicBezTo>
                      <a:pt x="5" y="16"/>
                      <a:pt x="6" y="24"/>
                      <a:pt x="6" y="25"/>
                    </a:cubicBezTo>
                    <a:cubicBezTo>
                      <a:pt x="6" y="27"/>
                      <a:pt x="3" y="29"/>
                      <a:pt x="3" y="31"/>
                    </a:cubicBezTo>
                    <a:cubicBezTo>
                      <a:pt x="3" y="33"/>
                      <a:pt x="0" y="38"/>
                      <a:pt x="0" y="39"/>
                    </a:cubicBezTo>
                    <a:cubicBezTo>
                      <a:pt x="0" y="41"/>
                      <a:pt x="2" y="47"/>
                      <a:pt x="3" y="49"/>
                    </a:cubicBezTo>
                    <a:cubicBezTo>
                      <a:pt x="4" y="49"/>
                      <a:pt x="4" y="51"/>
                      <a:pt x="3" y="53"/>
                    </a:cubicBezTo>
                    <a:cubicBezTo>
                      <a:pt x="7" y="54"/>
                      <a:pt x="9" y="55"/>
                      <a:pt x="10" y="55"/>
                    </a:cubicBezTo>
                    <a:cubicBezTo>
                      <a:pt x="11" y="56"/>
                      <a:pt x="22" y="51"/>
                      <a:pt x="26" y="48"/>
                    </a:cubicBezTo>
                    <a:cubicBezTo>
                      <a:pt x="30" y="47"/>
                      <a:pt x="34" y="46"/>
                      <a:pt x="36" y="44"/>
                    </a:cubicBezTo>
                    <a:cubicBezTo>
                      <a:pt x="35" y="41"/>
                      <a:pt x="33" y="37"/>
                      <a:pt x="33" y="34"/>
                    </a:cubicBezTo>
                    <a:cubicBezTo>
                      <a:pt x="33" y="30"/>
                      <a:pt x="32" y="25"/>
                      <a:pt x="31" y="23"/>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Freeform 50">
                <a:extLst>
                  <a:ext uri="{FF2B5EF4-FFF2-40B4-BE49-F238E27FC236}">
                    <a16:creationId xmlns:a16="http://schemas.microsoft.com/office/drawing/2014/main" id="{CB2F25D3-22C0-D9EF-6136-9D34A9CFC611}"/>
                  </a:ext>
                </a:extLst>
              </p:cNvPr>
              <p:cNvSpPr>
                <a:spLocks/>
              </p:cNvSpPr>
              <p:nvPr/>
            </p:nvSpPr>
            <p:spPr bwMode="auto">
              <a:xfrm>
                <a:off x="2284" y="2932"/>
                <a:ext cx="54" cy="84"/>
              </a:xfrm>
              <a:custGeom>
                <a:avLst/>
                <a:gdLst>
                  <a:gd name="T0" fmla="*/ 31 w 36"/>
                  <a:gd name="T1" fmla="*/ 23 h 56"/>
                  <a:gd name="T2" fmla="*/ 31 w 36"/>
                  <a:gd name="T3" fmla="*/ 11 h 56"/>
                  <a:gd name="T4" fmla="*/ 29 w 36"/>
                  <a:gd name="T5" fmla="*/ 5 h 56"/>
                  <a:gd name="T6" fmla="*/ 27 w 36"/>
                  <a:gd name="T7" fmla="*/ 0 h 56"/>
                  <a:gd name="T8" fmla="*/ 24 w 36"/>
                  <a:gd name="T9" fmla="*/ 2 h 56"/>
                  <a:gd name="T10" fmla="*/ 3 w 36"/>
                  <a:gd name="T11" fmla="*/ 2 h 56"/>
                  <a:gd name="T12" fmla="*/ 4 w 36"/>
                  <a:gd name="T13" fmla="*/ 10 h 56"/>
                  <a:gd name="T14" fmla="*/ 3 w 36"/>
                  <a:gd name="T15" fmla="*/ 12 h 56"/>
                  <a:gd name="T16" fmla="*/ 6 w 36"/>
                  <a:gd name="T17" fmla="*/ 25 h 56"/>
                  <a:gd name="T18" fmla="*/ 3 w 36"/>
                  <a:gd name="T19" fmla="*/ 31 h 56"/>
                  <a:gd name="T20" fmla="*/ 0 w 36"/>
                  <a:gd name="T21" fmla="*/ 39 h 56"/>
                  <a:gd name="T22" fmla="*/ 3 w 36"/>
                  <a:gd name="T23" fmla="*/ 49 h 56"/>
                  <a:gd name="T24" fmla="*/ 3 w 36"/>
                  <a:gd name="T25" fmla="*/ 53 h 56"/>
                  <a:gd name="T26" fmla="*/ 10 w 36"/>
                  <a:gd name="T27" fmla="*/ 55 h 56"/>
                  <a:gd name="T28" fmla="*/ 26 w 36"/>
                  <a:gd name="T29" fmla="*/ 48 h 56"/>
                  <a:gd name="T30" fmla="*/ 36 w 36"/>
                  <a:gd name="T31" fmla="*/ 44 h 56"/>
                  <a:gd name="T32" fmla="*/ 33 w 36"/>
                  <a:gd name="T33" fmla="*/ 34 h 56"/>
                  <a:gd name="T34" fmla="*/ 31 w 36"/>
                  <a:gd name="T35"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56">
                    <a:moveTo>
                      <a:pt x="31" y="23"/>
                    </a:moveTo>
                    <a:cubicBezTo>
                      <a:pt x="30" y="20"/>
                      <a:pt x="30" y="13"/>
                      <a:pt x="31" y="11"/>
                    </a:cubicBezTo>
                    <a:cubicBezTo>
                      <a:pt x="31" y="8"/>
                      <a:pt x="30" y="6"/>
                      <a:pt x="29" y="5"/>
                    </a:cubicBezTo>
                    <a:cubicBezTo>
                      <a:pt x="28" y="5"/>
                      <a:pt x="27" y="2"/>
                      <a:pt x="27" y="0"/>
                    </a:cubicBezTo>
                    <a:cubicBezTo>
                      <a:pt x="25" y="1"/>
                      <a:pt x="25" y="3"/>
                      <a:pt x="24" y="2"/>
                    </a:cubicBezTo>
                    <a:cubicBezTo>
                      <a:pt x="24" y="1"/>
                      <a:pt x="4" y="0"/>
                      <a:pt x="3" y="2"/>
                    </a:cubicBezTo>
                    <a:cubicBezTo>
                      <a:pt x="2" y="3"/>
                      <a:pt x="5" y="9"/>
                      <a:pt x="4" y="10"/>
                    </a:cubicBezTo>
                    <a:cubicBezTo>
                      <a:pt x="4" y="11"/>
                      <a:pt x="4" y="12"/>
                      <a:pt x="3" y="12"/>
                    </a:cubicBezTo>
                    <a:cubicBezTo>
                      <a:pt x="5" y="16"/>
                      <a:pt x="6" y="24"/>
                      <a:pt x="6" y="25"/>
                    </a:cubicBezTo>
                    <a:cubicBezTo>
                      <a:pt x="6" y="27"/>
                      <a:pt x="3" y="29"/>
                      <a:pt x="3" y="31"/>
                    </a:cubicBezTo>
                    <a:cubicBezTo>
                      <a:pt x="3" y="33"/>
                      <a:pt x="0" y="38"/>
                      <a:pt x="0" y="39"/>
                    </a:cubicBezTo>
                    <a:cubicBezTo>
                      <a:pt x="0" y="41"/>
                      <a:pt x="2" y="47"/>
                      <a:pt x="3" y="49"/>
                    </a:cubicBezTo>
                    <a:cubicBezTo>
                      <a:pt x="4" y="49"/>
                      <a:pt x="4" y="51"/>
                      <a:pt x="3" y="53"/>
                    </a:cubicBezTo>
                    <a:cubicBezTo>
                      <a:pt x="7" y="54"/>
                      <a:pt x="9" y="55"/>
                      <a:pt x="10" y="55"/>
                    </a:cubicBezTo>
                    <a:cubicBezTo>
                      <a:pt x="11" y="56"/>
                      <a:pt x="22" y="51"/>
                      <a:pt x="26" y="48"/>
                    </a:cubicBezTo>
                    <a:cubicBezTo>
                      <a:pt x="30" y="47"/>
                      <a:pt x="34" y="46"/>
                      <a:pt x="36" y="44"/>
                    </a:cubicBezTo>
                    <a:cubicBezTo>
                      <a:pt x="35" y="41"/>
                      <a:pt x="33" y="37"/>
                      <a:pt x="33" y="34"/>
                    </a:cubicBezTo>
                    <a:cubicBezTo>
                      <a:pt x="33" y="30"/>
                      <a:pt x="32" y="25"/>
                      <a:pt x="31" y="2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4" name="Freeform 51">
                <a:extLst>
                  <a:ext uri="{FF2B5EF4-FFF2-40B4-BE49-F238E27FC236}">
                    <a16:creationId xmlns:a16="http://schemas.microsoft.com/office/drawing/2014/main" id="{1F10A866-3EED-170F-3AAF-2E436F3CDAA6}"/>
                  </a:ext>
                </a:extLst>
              </p:cNvPr>
              <p:cNvSpPr>
                <a:spLocks/>
              </p:cNvSpPr>
              <p:nvPr/>
            </p:nvSpPr>
            <p:spPr bwMode="auto">
              <a:xfrm>
                <a:off x="2130" y="2911"/>
                <a:ext cx="97" cy="74"/>
              </a:xfrm>
              <a:custGeom>
                <a:avLst/>
                <a:gdLst>
                  <a:gd name="T0" fmla="*/ 22 w 65"/>
                  <a:gd name="T1" fmla="*/ 26 h 49"/>
                  <a:gd name="T2" fmla="*/ 26 w 65"/>
                  <a:gd name="T3" fmla="*/ 25 h 49"/>
                  <a:gd name="T4" fmla="*/ 32 w 65"/>
                  <a:gd name="T5" fmla="*/ 24 h 49"/>
                  <a:gd name="T6" fmla="*/ 39 w 65"/>
                  <a:gd name="T7" fmla="*/ 32 h 49"/>
                  <a:gd name="T8" fmla="*/ 40 w 65"/>
                  <a:gd name="T9" fmla="*/ 38 h 49"/>
                  <a:gd name="T10" fmla="*/ 41 w 65"/>
                  <a:gd name="T11" fmla="*/ 38 h 49"/>
                  <a:gd name="T12" fmla="*/ 47 w 65"/>
                  <a:gd name="T13" fmla="*/ 37 h 49"/>
                  <a:gd name="T14" fmla="*/ 49 w 65"/>
                  <a:gd name="T15" fmla="*/ 44 h 49"/>
                  <a:gd name="T16" fmla="*/ 53 w 65"/>
                  <a:gd name="T17" fmla="*/ 47 h 49"/>
                  <a:gd name="T18" fmla="*/ 57 w 65"/>
                  <a:gd name="T19" fmla="*/ 45 h 49"/>
                  <a:gd name="T20" fmla="*/ 58 w 65"/>
                  <a:gd name="T21" fmla="*/ 46 h 49"/>
                  <a:gd name="T22" fmla="*/ 61 w 65"/>
                  <a:gd name="T23" fmla="*/ 43 h 49"/>
                  <a:gd name="T24" fmla="*/ 60 w 65"/>
                  <a:gd name="T25" fmla="*/ 38 h 49"/>
                  <a:gd name="T26" fmla="*/ 64 w 65"/>
                  <a:gd name="T27" fmla="*/ 38 h 49"/>
                  <a:gd name="T28" fmla="*/ 62 w 65"/>
                  <a:gd name="T29" fmla="*/ 32 h 49"/>
                  <a:gd name="T30" fmla="*/ 61 w 65"/>
                  <a:gd name="T31" fmla="*/ 28 h 49"/>
                  <a:gd name="T32" fmla="*/ 61 w 65"/>
                  <a:gd name="T33" fmla="*/ 22 h 49"/>
                  <a:gd name="T34" fmla="*/ 60 w 65"/>
                  <a:gd name="T35" fmla="*/ 20 h 49"/>
                  <a:gd name="T36" fmla="*/ 58 w 65"/>
                  <a:gd name="T37" fmla="*/ 16 h 49"/>
                  <a:gd name="T38" fmla="*/ 58 w 65"/>
                  <a:gd name="T39" fmla="*/ 12 h 49"/>
                  <a:gd name="T40" fmla="*/ 55 w 65"/>
                  <a:gd name="T41" fmla="*/ 8 h 49"/>
                  <a:gd name="T42" fmla="*/ 51 w 65"/>
                  <a:gd name="T43" fmla="*/ 2 h 49"/>
                  <a:gd name="T44" fmla="*/ 45 w 65"/>
                  <a:gd name="T45" fmla="*/ 6 h 49"/>
                  <a:gd name="T46" fmla="*/ 39 w 65"/>
                  <a:gd name="T47" fmla="*/ 6 h 49"/>
                  <a:gd name="T48" fmla="*/ 35 w 65"/>
                  <a:gd name="T49" fmla="*/ 7 h 49"/>
                  <a:gd name="T50" fmla="*/ 32 w 65"/>
                  <a:gd name="T51" fmla="*/ 4 h 49"/>
                  <a:gd name="T52" fmla="*/ 32 w 65"/>
                  <a:gd name="T53" fmla="*/ 3 h 49"/>
                  <a:gd name="T54" fmla="*/ 31 w 65"/>
                  <a:gd name="T55" fmla="*/ 3 h 49"/>
                  <a:gd name="T56" fmla="*/ 19 w 65"/>
                  <a:gd name="T57" fmla="*/ 3 h 49"/>
                  <a:gd name="T58" fmla="*/ 13 w 65"/>
                  <a:gd name="T59" fmla="*/ 0 h 49"/>
                  <a:gd name="T60" fmla="*/ 11 w 65"/>
                  <a:gd name="T61" fmla="*/ 4 h 49"/>
                  <a:gd name="T62" fmla="*/ 11 w 65"/>
                  <a:gd name="T63" fmla="*/ 8 h 49"/>
                  <a:gd name="T64" fmla="*/ 8 w 65"/>
                  <a:gd name="T65" fmla="*/ 9 h 49"/>
                  <a:gd name="T66" fmla="*/ 1 w 65"/>
                  <a:gd name="T67" fmla="*/ 14 h 49"/>
                  <a:gd name="T68" fmla="*/ 0 w 65"/>
                  <a:gd name="T69" fmla="*/ 14 h 49"/>
                  <a:gd name="T70" fmla="*/ 6 w 65"/>
                  <a:gd name="T71" fmla="*/ 22 h 49"/>
                  <a:gd name="T72" fmla="*/ 16 w 65"/>
                  <a:gd name="T73" fmla="*/ 33 h 49"/>
                  <a:gd name="T74" fmla="*/ 22 w 65"/>
                  <a:gd name="T75"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 h="49">
                    <a:moveTo>
                      <a:pt x="22" y="26"/>
                    </a:moveTo>
                    <a:cubicBezTo>
                      <a:pt x="22" y="24"/>
                      <a:pt x="24" y="25"/>
                      <a:pt x="26" y="25"/>
                    </a:cubicBezTo>
                    <a:cubicBezTo>
                      <a:pt x="28" y="26"/>
                      <a:pt x="30" y="24"/>
                      <a:pt x="32" y="24"/>
                    </a:cubicBezTo>
                    <a:cubicBezTo>
                      <a:pt x="34" y="24"/>
                      <a:pt x="39" y="31"/>
                      <a:pt x="39" y="32"/>
                    </a:cubicBezTo>
                    <a:cubicBezTo>
                      <a:pt x="39" y="34"/>
                      <a:pt x="39" y="36"/>
                      <a:pt x="40" y="38"/>
                    </a:cubicBezTo>
                    <a:cubicBezTo>
                      <a:pt x="40" y="38"/>
                      <a:pt x="41" y="38"/>
                      <a:pt x="41" y="38"/>
                    </a:cubicBezTo>
                    <a:cubicBezTo>
                      <a:pt x="44" y="37"/>
                      <a:pt x="46" y="37"/>
                      <a:pt x="47" y="37"/>
                    </a:cubicBezTo>
                    <a:cubicBezTo>
                      <a:pt x="48" y="37"/>
                      <a:pt x="50" y="42"/>
                      <a:pt x="49" y="44"/>
                    </a:cubicBezTo>
                    <a:cubicBezTo>
                      <a:pt x="49" y="47"/>
                      <a:pt x="52" y="49"/>
                      <a:pt x="53" y="47"/>
                    </a:cubicBezTo>
                    <a:cubicBezTo>
                      <a:pt x="55" y="46"/>
                      <a:pt x="56" y="43"/>
                      <a:pt x="57" y="45"/>
                    </a:cubicBezTo>
                    <a:cubicBezTo>
                      <a:pt x="57" y="45"/>
                      <a:pt x="58" y="46"/>
                      <a:pt x="58" y="46"/>
                    </a:cubicBezTo>
                    <a:cubicBezTo>
                      <a:pt x="59" y="45"/>
                      <a:pt x="60" y="44"/>
                      <a:pt x="61" y="43"/>
                    </a:cubicBezTo>
                    <a:cubicBezTo>
                      <a:pt x="62" y="42"/>
                      <a:pt x="59" y="40"/>
                      <a:pt x="60" y="38"/>
                    </a:cubicBezTo>
                    <a:cubicBezTo>
                      <a:pt x="61" y="36"/>
                      <a:pt x="63" y="39"/>
                      <a:pt x="64" y="38"/>
                    </a:cubicBezTo>
                    <a:cubicBezTo>
                      <a:pt x="65" y="36"/>
                      <a:pt x="62" y="34"/>
                      <a:pt x="62" y="32"/>
                    </a:cubicBezTo>
                    <a:cubicBezTo>
                      <a:pt x="63" y="31"/>
                      <a:pt x="63" y="29"/>
                      <a:pt x="61" y="28"/>
                    </a:cubicBezTo>
                    <a:cubicBezTo>
                      <a:pt x="59" y="28"/>
                      <a:pt x="60" y="24"/>
                      <a:pt x="61" y="22"/>
                    </a:cubicBezTo>
                    <a:cubicBezTo>
                      <a:pt x="60" y="21"/>
                      <a:pt x="60" y="21"/>
                      <a:pt x="60" y="20"/>
                    </a:cubicBezTo>
                    <a:cubicBezTo>
                      <a:pt x="59" y="19"/>
                      <a:pt x="59" y="16"/>
                      <a:pt x="58" y="16"/>
                    </a:cubicBezTo>
                    <a:cubicBezTo>
                      <a:pt x="56" y="16"/>
                      <a:pt x="56" y="13"/>
                      <a:pt x="58" y="12"/>
                    </a:cubicBezTo>
                    <a:cubicBezTo>
                      <a:pt x="59" y="12"/>
                      <a:pt x="55" y="10"/>
                      <a:pt x="55" y="8"/>
                    </a:cubicBezTo>
                    <a:cubicBezTo>
                      <a:pt x="55" y="7"/>
                      <a:pt x="52" y="2"/>
                      <a:pt x="51" y="2"/>
                    </a:cubicBezTo>
                    <a:cubicBezTo>
                      <a:pt x="50" y="2"/>
                      <a:pt x="47" y="6"/>
                      <a:pt x="45" y="6"/>
                    </a:cubicBezTo>
                    <a:cubicBezTo>
                      <a:pt x="44" y="6"/>
                      <a:pt x="40" y="3"/>
                      <a:pt x="39" y="6"/>
                    </a:cubicBezTo>
                    <a:cubicBezTo>
                      <a:pt x="38" y="8"/>
                      <a:pt x="36" y="5"/>
                      <a:pt x="35" y="7"/>
                    </a:cubicBezTo>
                    <a:cubicBezTo>
                      <a:pt x="33" y="9"/>
                      <a:pt x="32" y="4"/>
                      <a:pt x="32" y="4"/>
                    </a:cubicBezTo>
                    <a:cubicBezTo>
                      <a:pt x="32" y="4"/>
                      <a:pt x="32" y="4"/>
                      <a:pt x="32" y="3"/>
                    </a:cubicBezTo>
                    <a:cubicBezTo>
                      <a:pt x="32" y="3"/>
                      <a:pt x="31" y="3"/>
                      <a:pt x="31" y="3"/>
                    </a:cubicBezTo>
                    <a:cubicBezTo>
                      <a:pt x="27" y="5"/>
                      <a:pt x="19" y="4"/>
                      <a:pt x="19" y="3"/>
                    </a:cubicBezTo>
                    <a:cubicBezTo>
                      <a:pt x="18" y="1"/>
                      <a:pt x="13" y="0"/>
                      <a:pt x="13" y="0"/>
                    </a:cubicBezTo>
                    <a:cubicBezTo>
                      <a:pt x="13" y="0"/>
                      <a:pt x="13" y="3"/>
                      <a:pt x="11" y="4"/>
                    </a:cubicBezTo>
                    <a:cubicBezTo>
                      <a:pt x="8" y="5"/>
                      <a:pt x="11" y="7"/>
                      <a:pt x="11" y="8"/>
                    </a:cubicBezTo>
                    <a:cubicBezTo>
                      <a:pt x="11" y="9"/>
                      <a:pt x="9" y="10"/>
                      <a:pt x="8" y="9"/>
                    </a:cubicBezTo>
                    <a:cubicBezTo>
                      <a:pt x="7" y="9"/>
                      <a:pt x="3" y="12"/>
                      <a:pt x="1" y="14"/>
                    </a:cubicBezTo>
                    <a:cubicBezTo>
                      <a:pt x="1" y="14"/>
                      <a:pt x="1" y="14"/>
                      <a:pt x="0" y="14"/>
                    </a:cubicBezTo>
                    <a:cubicBezTo>
                      <a:pt x="3" y="17"/>
                      <a:pt x="3" y="19"/>
                      <a:pt x="6" y="22"/>
                    </a:cubicBezTo>
                    <a:cubicBezTo>
                      <a:pt x="9" y="24"/>
                      <a:pt x="14" y="28"/>
                      <a:pt x="16" y="33"/>
                    </a:cubicBezTo>
                    <a:cubicBezTo>
                      <a:pt x="18" y="30"/>
                      <a:pt x="22" y="28"/>
                      <a:pt x="22" y="26"/>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5" name="Freeform 52">
                <a:extLst>
                  <a:ext uri="{FF2B5EF4-FFF2-40B4-BE49-F238E27FC236}">
                    <a16:creationId xmlns:a16="http://schemas.microsoft.com/office/drawing/2014/main" id="{4C6DA9D2-33D1-56AF-F1EF-E23B5EF6057B}"/>
                  </a:ext>
                </a:extLst>
              </p:cNvPr>
              <p:cNvSpPr>
                <a:spLocks/>
              </p:cNvSpPr>
              <p:nvPr/>
            </p:nvSpPr>
            <p:spPr bwMode="auto">
              <a:xfrm>
                <a:off x="2130" y="2911"/>
                <a:ext cx="97" cy="74"/>
              </a:xfrm>
              <a:custGeom>
                <a:avLst/>
                <a:gdLst>
                  <a:gd name="T0" fmla="*/ 22 w 65"/>
                  <a:gd name="T1" fmla="*/ 26 h 49"/>
                  <a:gd name="T2" fmla="*/ 26 w 65"/>
                  <a:gd name="T3" fmla="*/ 25 h 49"/>
                  <a:gd name="T4" fmla="*/ 32 w 65"/>
                  <a:gd name="T5" fmla="*/ 24 h 49"/>
                  <a:gd name="T6" fmla="*/ 39 w 65"/>
                  <a:gd name="T7" fmla="*/ 32 h 49"/>
                  <a:gd name="T8" fmla="*/ 40 w 65"/>
                  <a:gd name="T9" fmla="*/ 38 h 49"/>
                  <a:gd name="T10" fmla="*/ 41 w 65"/>
                  <a:gd name="T11" fmla="*/ 38 h 49"/>
                  <a:gd name="T12" fmla="*/ 47 w 65"/>
                  <a:gd name="T13" fmla="*/ 37 h 49"/>
                  <a:gd name="T14" fmla="*/ 49 w 65"/>
                  <a:gd name="T15" fmla="*/ 44 h 49"/>
                  <a:gd name="T16" fmla="*/ 53 w 65"/>
                  <a:gd name="T17" fmla="*/ 47 h 49"/>
                  <a:gd name="T18" fmla="*/ 57 w 65"/>
                  <a:gd name="T19" fmla="*/ 45 h 49"/>
                  <a:gd name="T20" fmla="*/ 58 w 65"/>
                  <a:gd name="T21" fmla="*/ 46 h 49"/>
                  <a:gd name="T22" fmla="*/ 61 w 65"/>
                  <a:gd name="T23" fmla="*/ 43 h 49"/>
                  <a:gd name="T24" fmla="*/ 60 w 65"/>
                  <a:gd name="T25" fmla="*/ 38 h 49"/>
                  <a:gd name="T26" fmla="*/ 64 w 65"/>
                  <a:gd name="T27" fmla="*/ 38 h 49"/>
                  <a:gd name="T28" fmla="*/ 62 w 65"/>
                  <a:gd name="T29" fmla="*/ 32 h 49"/>
                  <a:gd name="T30" fmla="*/ 61 w 65"/>
                  <a:gd name="T31" fmla="*/ 28 h 49"/>
                  <a:gd name="T32" fmla="*/ 61 w 65"/>
                  <a:gd name="T33" fmla="*/ 22 h 49"/>
                  <a:gd name="T34" fmla="*/ 60 w 65"/>
                  <a:gd name="T35" fmla="*/ 20 h 49"/>
                  <a:gd name="T36" fmla="*/ 58 w 65"/>
                  <a:gd name="T37" fmla="*/ 16 h 49"/>
                  <a:gd name="T38" fmla="*/ 58 w 65"/>
                  <a:gd name="T39" fmla="*/ 12 h 49"/>
                  <a:gd name="T40" fmla="*/ 55 w 65"/>
                  <a:gd name="T41" fmla="*/ 8 h 49"/>
                  <a:gd name="T42" fmla="*/ 51 w 65"/>
                  <a:gd name="T43" fmla="*/ 2 h 49"/>
                  <a:gd name="T44" fmla="*/ 45 w 65"/>
                  <a:gd name="T45" fmla="*/ 6 h 49"/>
                  <a:gd name="T46" fmla="*/ 39 w 65"/>
                  <a:gd name="T47" fmla="*/ 6 h 49"/>
                  <a:gd name="T48" fmla="*/ 35 w 65"/>
                  <a:gd name="T49" fmla="*/ 7 h 49"/>
                  <a:gd name="T50" fmla="*/ 32 w 65"/>
                  <a:gd name="T51" fmla="*/ 4 h 49"/>
                  <a:gd name="T52" fmla="*/ 32 w 65"/>
                  <a:gd name="T53" fmla="*/ 3 h 49"/>
                  <a:gd name="T54" fmla="*/ 31 w 65"/>
                  <a:gd name="T55" fmla="*/ 3 h 49"/>
                  <a:gd name="T56" fmla="*/ 19 w 65"/>
                  <a:gd name="T57" fmla="*/ 3 h 49"/>
                  <a:gd name="T58" fmla="*/ 13 w 65"/>
                  <a:gd name="T59" fmla="*/ 0 h 49"/>
                  <a:gd name="T60" fmla="*/ 11 w 65"/>
                  <a:gd name="T61" fmla="*/ 4 h 49"/>
                  <a:gd name="T62" fmla="*/ 11 w 65"/>
                  <a:gd name="T63" fmla="*/ 8 h 49"/>
                  <a:gd name="T64" fmla="*/ 8 w 65"/>
                  <a:gd name="T65" fmla="*/ 9 h 49"/>
                  <a:gd name="T66" fmla="*/ 1 w 65"/>
                  <a:gd name="T67" fmla="*/ 14 h 49"/>
                  <a:gd name="T68" fmla="*/ 0 w 65"/>
                  <a:gd name="T69" fmla="*/ 14 h 49"/>
                  <a:gd name="T70" fmla="*/ 6 w 65"/>
                  <a:gd name="T71" fmla="*/ 22 h 49"/>
                  <a:gd name="T72" fmla="*/ 16 w 65"/>
                  <a:gd name="T73" fmla="*/ 33 h 49"/>
                  <a:gd name="T74" fmla="*/ 22 w 65"/>
                  <a:gd name="T75"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 h="49">
                    <a:moveTo>
                      <a:pt x="22" y="26"/>
                    </a:moveTo>
                    <a:cubicBezTo>
                      <a:pt x="22" y="24"/>
                      <a:pt x="24" y="25"/>
                      <a:pt x="26" y="25"/>
                    </a:cubicBezTo>
                    <a:cubicBezTo>
                      <a:pt x="28" y="26"/>
                      <a:pt x="30" y="24"/>
                      <a:pt x="32" y="24"/>
                    </a:cubicBezTo>
                    <a:cubicBezTo>
                      <a:pt x="34" y="24"/>
                      <a:pt x="39" y="31"/>
                      <a:pt x="39" y="32"/>
                    </a:cubicBezTo>
                    <a:cubicBezTo>
                      <a:pt x="39" y="34"/>
                      <a:pt x="39" y="36"/>
                      <a:pt x="40" y="38"/>
                    </a:cubicBezTo>
                    <a:cubicBezTo>
                      <a:pt x="40" y="38"/>
                      <a:pt x="41" y="38"/>
                      <a:pt x="41" y="38"/>
                    </a:cubicBezTo>
                    <a:cubicBezTo>
                      <a:pt x="44" y="37"/>
                      <a:pt x="46" y="37"/>
                      <a:pt x="47" y="37"/>
                    </a:cubicBezTo>
                    <a:cubicBezTo>
                      <a:pt x="48" y="37"/>
                      <a:pt x="50" y="42"/>
                      <a:pt x="49" y="44"/>
                    </a:cubicBezTo>
                    <a:cubicBezTo>
                      <a:pt x="49" y="47"/>
                      <a:pt x="52" y="49"/>
                      <a:pt x="53" y="47"/>
                    </a:cubicBezTo>
                    <a:cubicBezTo>
                      <a:pt x="55" y="46"/>
                      <a:pt x="56" y="43"/>
                      <a:pt x="57" y="45"/>
                    </a:cubicBezTo>
                    <a:cubicBezTo>
                      <a:pt x="57" y="45"/>
                      <a:pt x="58" y="46"/>
                      <a:pt x="58" y="46"/>
                    </a:cubicBezTo>
                    <a:cubicBezTo>
                      <a:pt x="59" y="45"/>
                      <a:pt x="60" y="44"/>
                      <a:pt x="61" y="43"/>
                    </a:cubicBezTo>
                    <a:cubicBezTo>
                      <a:pt x="62" y="42"/>
                      <a:pt x="59" y="40"/>
                      <a:pt x="60" y="38"/>
                    </a:cubicBezTo>
                    <a:cubicBezTo>
                      <a:pt x="61" y="36"/>
                      <a:pt x="63" y="39"/>
                      <a:pt x="64" y="38"/>
                    </a:cubicBezTo>
                    <a:cubicBezTo>
                      <a:pt x="65" y="36"/>
                      <a:pt x="62" y="34"/>
                      <a:pt x="62" y="32"/>
                    </a:cubicBezTo>
                    <a:cubicBezTo>
                      <a:pt x="63" y="31"/>
                      <a:pt x="63" y="29"/>
                      <a:pt x="61" y="28"/>
                    </a:cubicBezTo>
                    <a:cubicBezTo>
                      <a:pt x="59" y="28"/>
                      <a:pt x="60" y="24"/>
                      <a:pt x="61" y="22"/>
                    </a:cubicBezTo>
                    <a:cubicBezTo>
                      <a:pt x="60" y="21"/>
                      <a:pt x="60" y="21"/>
                      <a:pt x="60" y="20"/>
                    </a:cubicBezTo>
                    <a:cubicBezTo>
                      <a:pt x="59" y="19"/>
                      <a:pt x="59" y="16"/>
                      <a:pt x="58" y="16"/>
                    </a:cubicBezTo>
                    <a:cubicBezTo>
                      <a:pt x="56" y="16"/>
                      <a:pt x="56" y="13"/>
                      <a:pt x="58" y="12"/>
                    </a:cubicBezTo>
                    <a:cubicBezTo>
                      <a:pt x="59" y="12"/>
                      <a:pt x="55" y="10"/>
                      <a:pt x="55" y="8"/>
                    </a:cubicBezTo>
                    <a:cubicBezTo>
                      <a:pt x="55" y="7"/>
                      <a:pt x="52" y="2"/>
                      <a:pt x="51" y="2"/>
                    </a:cubicBezTo>
                    <a:cubicBezTo>
                      <a:pt x="50" y="2"/>
                      <a:pt x="47" y="6"/>
                      <a:pt x="45" y="6"/>
                    </a:cubicBezTo>
                    <a:cubicBezTo>
                      <a:pt x="44" y="6"/>
                      <a:pt x="40" y="3"/>
                      <a:pt x="39" y="6"/>
                    </a:cubicBezTo>
                    <a:cubicBezTo>
                      <a:pt x="38" y="8"/>
                      <a:pt x="36" y="5"/>
                      <a:pt x="35" y="7"/>
                    </a:cubicBezTo>
                    <a:cubicBezTo>
                      <a:pt x="33" y="9"/>
                      <a:pt x="32" y="4"/>
                      <a:pt x="32" y="4"/>
                    </a:cubicBezTo>
                    <a:cubicBezTo>
                      <a:pt x="32" y="4"/>
                      <a:pt x="32" y="4"/>
                      <a:pt x="32" y="3"/>
                    </a:cubicBezTo>
                    <a:cubicBezTo>
                      <a:pt x="32" y="3"/>
                      <a:pt x="31" y="3"/>
                      <a:pt x="31" y="3"/>
                    </a:cubicBezTo>
                    <a:cubicBezTo>
                      <a:pt x="27" y="5"/>
                      <a:pt x="19" y="4"/>
                      <a:pt x="19" y="3"/>
                    </a:cubicBezTo>
                    <a:cubicBezTo>
                      <a:pt x="18" y="1"/>
                      <a:pt x="13" y="0"/>
                      <a:pt x="13" y="0"/>
                    </a:cubicBezTo>
                    <a:cubicBezTo>
                      <a:pt x="13" y="0"/>
                      <a:pt x="13" y="3"/>
                      <a:pt x="11" y="4"/>
                    </a:cubicBezTo>
                    <a:cubicBezTo>
                      <a:pt x="8" y="5"/>
                      <a:pt x="11" y="7"/>
                      <a:pt x="11" y="8"/>
                    </a:cubicBezTo>
                    <a:cubicBezTo>
                      <a:pt x="11" y="9"/>
                      <a:pt x="9" y="10"/>
                      <a:pt x="8" y="9"/>
                    </a:cubicBezTo>
                    <a:cubicBezTo>
                      <a:pt x="7" y="9"/>
                      <a:pt x="3" y="12"/>
                      <a:pt x="1" y="14"/>
                    </a:cubicBezTo>
                    <a:cubicBezTo>
                      <a:pt x="1" y="14"/>
                      <a:pt x="1" y="14"/>
                      <a:pt x="0" y="14"/>
                    </a:cubicBezTo>
                    <a:cubicBezTo>
                      <a:pt x="3" y="17"/>
                      <a:pt x="3" y="19"/>
                      <a:pt x="6" y="22"/>
                    </a:cubicBezTo>
                    <a:cubicBezTo>
                      <a:pt x="9" y="24"/>
                      <a:pt x="14" y="28"/>
                      <a:pt x="16" y="33"/>
                    </a:cubicBezTo>
                    <a:cubicBezTo>
                      <a:pt x="18" y="30"/>
                      <a:pt x="22" y="28"/>
                      <a:pt x="22" y="2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6" name="Freeform 53">
                <a:extLst>
                  <a:ext uri="{FF2B5EF4-FFF2-40B4-BE49-F238E27FC236}">
                    <a16:creationId xmlns:a16="http://schemas.microsoft.com/office/drawing/2014/main" id="{B59097B9-0D7B-853D-5DFF-09E85F3EEEDB}"/>
                  </a:ext>
                </a:extLst>
              </p:cNvPr>
              <p:cNvSpPr>
                <a:spLocks/>
              </p:cNvSpPr>
              <p:nvPr/>
            </p:nvSpPr>
            <p:spPr bwMode="auto">
              <a:xfrm>
                <a:off x="2176" y="2967"/>
                <a:ext cx="54" cy="51"/>
              </a:xfrm>
              <a:custGeom>
                <a:avLst/>
                <a:gdLst>
                  <a:gd name="T0" fmla="*/ 29 w 36"/>
                  <a:gd name="T1" fmla="*/ 20 h 34"/>
                  <a:gd name="T2" fmla="*/ 26 w 36"/>
                  <a:gd name="T3" fmla="*/ 17 h 34"/>
                  <a:gd name="T4" fmla="*/ 27 w 36"/>
                  <a:gd name="T5" fmla="*/ 11 h 34"/>
                  <a:gd name="T6" fmla="*/ 27 w 36"/>
                  <a:gd name="T7" fmla="*/ 9 h 34"/>
                  <a:gd name="T8" fmla="*/ 26 w 36"/>
                  <a:gd name="T9" fmla="*/ 8 h 34"/>
                  <a:gd name="T10" fmla="*/ 22 w 36"/>
                  <a:gd name="T11" fmla="*/ 10 h 34"/>
                  <a:gd name="T12" fmla="*/ 18 w 36"/>
                  <a:gd name="T13" fmla="*/ 7 h 34"/>
                  <a:gd name="T14" fmla="*/ 16 w 36"/>
                  <a:gd name="T15" fmla="*/ 0 h 34"/>
                  <a:gd name="T16" fmla="*/ 10 w 36"/>
                  <a:gd name="T17" fmla="*/ 1 h 34"/>
                  <a:gd name="T18" fmla="*/ 9 w 36"/>
                  <a:gd name="T19" fmla="*/ 6 h 34"/>
                  <a:gd name="T20" fmla="*/ 2 w 36"/>
                  <a:gd name="T21" fmla="*/ 11 h 34"/>
                  <a:gd name="T22" fmla="*/ 0 w 36"/>
                  <a:gd name="T23" fmla="*/ 14 h 34"/>
                  <a:gd name="T24" fmla="*/ 11 w 36"/>
                  <a:gd name="T25" fmla="*/ 22 h 34"/>
                  <a:gd name="T26" fmla="*/ 31 w 36"/>
                  <a:gd name="T27" fmla="*/ 34 h 34"/>
                  <a:gd name="T28" fmla="*/ 33 w 36"/>
                  <a:gd name="T29" fmla="*/ 34 h 34"/>
                  <a:gd name="T30" fmla="*/ 36 w 36"/>
                  <a:gd name="T31" fmla="*/ 26 h 34"/>
                  <a:gd name="T32" fmla="*/ 29 w 36"/>
                  <a:gd name="T33"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34">
                    <a:moveTo>
                      <a:pt x="29" y="20"/>
                    </a:moveTo>
                    <a:cubicBezTo>
                      <a:pt x="26" y="18"/>
                      <a:pt x="25" y="18"/>
                      <a:pt x="26" y="17"/>
                    </a:cubicBezTo>
                    <a:cubicBezTo>
                      <a:pt x="27" y="16"/>
                      <a:pt x="28" y="14"/>
                      <a:pt x="27" y="11"/>
                    </a:cubicBezTo>
                    <a:cubicBezTo>
                      <a:pt x="27" y="10"/>
                      <a:pt x="27" y="10"/>
                      <a:pt x="27" y="9"/>
                    </a:cubicBezTo>
                    <a:cubicBezTo>
                      <a:pt x="27" y="9"/>
                      <a:pt x="26" y="8"/>
                      <a:pt x="26" y="8"/>
                    </a:cubicBezTo>
                    <a:cubicBezTo>
                      <a:pt x="25" y="6"/>
                      <a:pt x="24" y="9"/>
                      <a:pt x="22" y="10"/>
                    </a:cubicBezTo>
                    <a:cubicBezTo>
                      <a:pt x="21" y="12"/>
                      <a:pt x="18" y="10"/>
                      <a:pt x="18" y="7"/>
                    </a:cubicBezTo>
                    <a:cubicBezTo>
                      <a:pt x="19" y="5"/>
                      <a:pt x="17" y="0"/>
                      <a:pt x="16" y="0"/>
                    </a:cubicBezTo>
                    <a:cubicBezTo>
                      <a:pt x="15" y="0"/>
                      <a:pt x="13" y="0"/>
                      <a:pt x="10" y="1"/>
                    </a:cubicBezTo>
                    <a:cubicBezTo>
                      <a:pt x="10" y="3"/>
                      <a:pt x="9" y="4"/>
                      <a:pt x="9" y="6"/>
                    </a:cubicBezTo>
                    <a:cubicBezTo>
                      <a:pt x="8" y="7"/>
                      <a:pt x="4" y="10"/>
                      <a:pt x="2" y="11"/>
                    </a:cubicBezTo>
                    <a:cubicBezTo>
                      <a:pt x="1" y="12"/>
                      <a:pt x="1" y="13"/>
                      <a:pt x="0" y="14"/>
                    </a:cubicBezTo>
                    <a:cubicBezTo>
                      <a:pt x="4" y="16"/>
                      <a:pt x="8" y="19"/>
                      <a:pt x="11" y="22"/>
                    </a:cubicBezTo>
                    <a:cubicBezTo>
                      <a:pt x="17" y="26"/>
                      <a:pt x="27" y="32"/>
                      <a:pt x="31" y="34"/>
                    </a:cubicBezTo>
                    <a:cubicBezTo>
                      <a:pt x="32" y="34"/>
                      <a:pt x="32" y="34"/>
                      <a:pt x="33" y="34"/>
                    </a:cubicBezTo>
                    <a:cubicBezTo>
                      <a:pt x="34" y="30"/>
                      <a:pt x="35" y="29"/>
                      <a:pt x="36" y="26"/>
                    </a:cubicBezTo>
                    <a:cubicBezTo>
                      <a:pt x="36" y="24"/>
                      <a:pt x="32" y="22"/>
                      <a:pt x="29" y="20"/>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7" name="Freeform 54">
                <a:extLst>
                  <a:ext uri="{FF2B5EF4-FFF2-40B4-BE49-F238E27FC236}">
                    <a16:creationId xmlns:a16="http://schemas.microsoft.com/office/drawing/2014/main" id="{698957E2-4A82-CD62-877C-D8DD69627CA6}"/>
                  </a:ext>
                </a:extLst>
              </p:cNvPr>
              <p:cNvSpPr>
                <a:spLocks/>
              </p:cNvSpPr>
              <p:nvPr/>
            </p:nvSpPr>
            <p:spPr bwMode="auto">
              <a:xfrm>
                <a:off x="2176" y="2967"/>
                <a:ext cx="54" cy="51"/>
              </a:xfrm>
              <a:custGeom>
                <a:avLst/>
                <a:gdLst>
                  <a:gd name="T0" fmla="*/ 29 w 36"/>
                  <a:gd name="T1" fmla="*/ 20 h 34"/>
                  <a:gd name="T2" fmla="*/ 26 w 36"/>
                  <a:gd name="T3" fmla="*/ 17 h 34"/>
                  <a:gd name="T4" fmla="*/ 27 w 36"/>
                  <a:gd name="T5" fmla="*/ 11 h 34"/>
                  <a:gd name="T6" fmla="*/ 27 w 36"/>
                  <a:gd name="T7" fmla="*/ 9 h 34"/>
                  <a:gd name="T8" fmla="*/ 26 w 36"/>
                  <a:gd name="T9" fmla="*/ 8 h 34"/>
                  <a:gd name="T10" fmla="*/ 22 w 36"/>
                  <a:gd name="T11" fmla="*/ 10 h 34"/>
                  <a:gd name="T12" fmla="*/ 18 w 36"/>
                  <a:gd name="T13" fmla="*/ 7 h 34"/>
                  <a:gd name="T14" fmla="*/ 16 w 36"/>
                  <a:gd name="T15" fmla="*/ 0 h 34"/>
                  <a:gd name="T16" fmla="*/ 10 w 36"/>
                  <a:gd name="T17" fmla="*/ 1 h 34"/>
                  <a:gd name="T18" fmla="*/ 9 w 36"/>
                  <a:gd name="T19" fmla="*/ 6 h 34"/>
                  <a:gd name="T20" fmla="*/ 2 w 36"/>
                  <a:gd name="T21" fmla="*/ 11 h 34"/>
                  <a:gd name="T22" fmla="*/ 0 w 36"/>
                  <a:gd name="T23" fmla="*/ 14 h 34"/>
                  <a:gd name="T24" fmla="*/ 11 w 36"/>
                  <a:gd name="T25" fmla="*/ 22 h 34"/>
                  <a:gd name="T26" fmla="*/ 31 w 36"/>
                  <a:gd name="T27" fmla="*/ 34 h 34"/>
                  <a:gd name="T28" fmla="*/ 33 w 36"/>
                  <a:gd name="T29" fmla="*/ 34 h 34"/>
                  <a:gd name="T30" fmla="*/ 36 w 36"/>
                  <a:gd name="T31" fmla="*/ 26 h 34"/>
                  <a:gd name="T32" fmla="*/ 29 w 36"/>
                  <a:gd name="T33"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34">
                    <a:moveTo>
                      <a:pt x="29" y="20"/>
                    </a:moveTo>
                    <a:cubicBezTo>
                      <a:pt x="26" y="18"/>
                      <a:pt x="25" y="18"/>
                      <a:pt x="26" y="17"/>
                    </a:cubicBezTo>
                    <a:cubicBezTo>
                      <a:pt x="27" y="16"/>
                      <a:pt x="28" y="14"/>
                      <a:pt x="27" y="11"/>
                    </a:cubicBezTo>
                    <a:cubicBezTo>
                      <a:pt x="27" y="10"/>
                      <a:pt x="27" y="10"/>
                      <a:pt x="27" y="9"/>
                    </a:cubicBezTo>
                    <a:cubicBezTo>
                      <a:pt x="27" y="9"/>
                      <a:pt x="26" y="8"/>
                      <a:pt x="26" y="8"/>
                    </a:cubicBezTo>
                    <a:cubicBezTo>
                      <a:pt x="25" y="6"/>
                      <a:pt x="24" y="9"/>
                      <a:pt x="22" y="10"/>
                    </a:cubicBezTo>
                    <a:cubicBezTo>
                      <a:pt x="21" y="12"/>
                      <a:pt x="18" y="10"/>
                      <a:pt x="18" y="7"/>
                    </a:cubicBezTo>
                    <a:cubicBezTo>
                      <a:pt x="19" y="5"/>
                      <a:pt x="17" y="0"/>
                      <a:pt x="16" y="0"/>
                    </a:cubicBezTo>
                    <a:cubicBezTo>
                      <a:pt x="15" y="0"/>
                      <a:pt x="13" y="0"/>
                      <a:pt x="10" y="1"/>
                    </a:cubicBezTo>
                    <a:cubicBezTo>
                      <a:pt x="10" y="3"/>
                      <a:pt x="9" y="4"/>
                      <a:pt x="9" y="6"/>
                    </a:cubicBezTo>
                    <a:cubicBezTo>
                      <a:pt x="8" y="7"/>
                      <a:pt x="4" y="10"/>
                      <a:pt x="2" y="11"/>
                    </a:cubicBezTo>
                    <a:cubicBezTo>
                      <a:pt x="1" y="12"/>
                      <a:pt x="1" y="13"/>
                      <a:pt x="0" y="14"/>
                    </a:cubicBezTo>
                    <a:cubicBezTo>
                      <a:pt x="4" y="16"/>
                      <a:pt x="8" y="19"/>
                      <a:pt x="11" y="22"/>
                    </a:cubicBezTo>
                    <a:cubicBezTo>
                      <a:pt x="17" y="26"/>
                      <a:pt x="27" y="32"/>
                      <a:pt x="31" y="34"/>
                    </a:cubicBezTo>
                    <a:cubicBezTo>
                      <a:pt x="32" y="34"/>
                      <a:pt x="32" y="34"/>
                      <a:pt x="33" y="34"/>
                    </a:cubicBezTo>
                    <a:cubicBezTo>
                      <a:pt x="34" y="30"/>
                      <a:pt x="35" y="29"/>
                      <a:pt x="36" y="26"/>
                    </a:cubicBezTo>
                    <a:cubicBezTo>
                      <a:pt x="36" y="24"/>
                      <a:pt x="32" y="22"/>
                      <a:pt x="29" y="20"/>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8" name="Freeform 55">
                <a:extLst>
                  <a:ext uri="{FF2B5EF4-FFF2-40B4-BE49-F238E27FC236}">
                    <a16:creationId xmlns:a16="http://schemas.microsoft.com/office/drawing/2014/main" id="{43B47331-DC35-C1FF-D084-731D83FF3871}"/>
                  </a:ext>
                </a:extLst>
              </p:cNvPr>
              <p:cNvSpPr>
                <a:spLocks/>
              </p:cNvSpPr>
              <p:nvPr/>
            </p:nvSpPr>
            <p:spPr bwMode="auto">
              <a:xfrm>
                <a:off x="2154" y="2947"/>
                <a:ext cx="37" cy="41"/>
              </a:xfrm>
              <a:custGeom>
                <a:avLst/>
                <a:gdLst>
                  <a:gd name="T0" fmla="*/ 24 w 25"/>
                  <a:gd name="T1" fmla="*/ 19 h 27"/>
                  <a:gd name="T2" fmla="*/ 24 w 25"/>
                  <a:gd name="T3" fmla="*/ 14 h 27"/>
                  <a:gd name="T4" fmla="*/ 23 w 25"/>
                  <a:gd name="T5" fmla="*/ 8 h 27"/>
                  <a:gd name="T6" fmla="*/ 16 w 25"/>
                  <a:gd name="T7" fmla="*/ 0 h 27"/>
                  <a:gd name="T8" fmla="*/ 10 w 25"/>
                  <a:gd name="T9" fmla="*/ 1 h 27"/>
                  <a:gd name="T10" fmla="*/ 6 w 25"/>
                  <a:gd name="T11" fmla="*/ 2 h 27"/>
                  <a:gd name="T12" fmla="*/ 0 w 25"/>
                  <a:gd name="T13" fmla="*/ 9 h 27"/>
                  <a:gd name="T14" fmla="*/ 1 w 25"/>
                  <a:gd name="T15" fmla="*/ 12 h 27"/>
                  <a:gd name="T16" fmla="*/ 8 w 25"/>
                  <a:gd name="T17" fmla="*/ 23 h 27"/>
                  <a:gd name="T18" fmla="*/ 15 w 25"/>
                  <a:gd name="T19" fmla="*/ 27 h 27"/>
                  <a:gd name="T20" fmla="*/ 17 w 25"/>
                  <a:gd name="T21" fmla="*/ 24 h 27"/>
                  <a:gd name="T22" fmla="*/ 24 w 25"/>
                  <a:gd name="T2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7">
                    <a:moveTo>
                      <a:pt x="24" y="19"/>
                    </a:moveTo>
                    <a:cubicBezTo>
                      <a:pt x="24" y="17"/>
                      <a:pt x="25" y="15"/>
                      <a:pt x="24" y="14"/>
                    </a:cubicBezTo>
                    <a:cubicBezTo>
                      <a:pt x="23" y="12"/>
                      <a:pt x="23" y="10"/>
                      <a:pt x="23" y="8"/>
                    </a:cubicBezTo>
                    <a:cubicBezTo>
                      <a:pt x="23" y="7"/>
                      <a:pt x="18" y="0"/>
                      <a:pt x="16" y="0"/>
                    </a:cubicBezTo>
                    <a:cubicBezTo>
                      <a:pt x="14" y="0"/>
                      <a:pt x="12" y="2"/>
                      <a:pt x="10" y="1"/>
                    </a:cubicBezTo>
                    <a:cubicBezTo>
                      <a:pt x="8" y="1"/>
                      <a:pt x="6" y="0"/>
                      <a:pt x="6" y="2"/>
                    </a:cubicBezTo>
                    <a:cubicBezTo>
                      <a:pt x="6" y="4"/>
                      <a:pt x="2" y="6"/>
                      <a:pt x="0" y="9"/>
                    </a:cubicBezTo>
                    <a:cubicBezTo>
                      <a:pt x="0" y="10"/>
                      <a:pt x="1" y="11"/>
                      <a:pt x="1" y="12"/>
                    </a:cubicBezTo>
                    <a:cubicBezTo>
                      <a:pt x="3" y="19"/>
                      <a:pt x="5" y="20"/>
                      <a:pt x="8" y="23"/>
                    </a:cubicBezTo>
                    <a:cubicBezTo>
                      <a:pt x="9" y="24"/>
                      <a:pt x="12" y="25"/>
                      <a:pt x="15" y="27"/>
                    </a:cubicBezTo>
                    <a:cubicBezTo>
                      <a:pt x="16" y="26"/>
                      <a:pt x="16" y="25"/>
                      <a:pt x="17" y="24"/>
                    </a:cubicBezTo>
                    <a:cubicBezTo>
                      <a:pt x="19" y="23"/>
                      <a:pt x="23" y="20"/>
                      <a:pt x="24" y="19"/>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9" name="Freeform 56">
                <a:extLst>
                  <a:ext uri="{FF2B5EF4-FFF2-40B4-BE49-F238E27FC236}">
                    <a16:creationId xmlns:a16="http://schemas.microsoft.com/office/drawing/2014/main" id="{01E63BF0-074A-8082-4950-1CA1DC634391}"/>
                  </a:ext>
                </a:extLst>
              </p:cNvPr>
              <p:cNvSpPr>
                <a:spLocks/>
              </p:cNvSpPr>
              <p:nvPr/>
            </p:nvSpPr>
            <p:spPr bwMode="auto">
              <a:xfrm>
                <a:off x="2154" y="2947"/>
                <a:ext cx="37" cy="41"/>
              </a:xfrm>
              <a:custGeom>
                <a:avLst/>
                <a:gdLst>
                  <a:gd name="T0" fmla="*/ 24 w 25"/>
                  <a:gd name="T1" fmla="*/ 19 h 27"/>
                  <a:gd name="T2" fmla="*/ 24 w 25"/>
                  <a:gd name="T3" fmla="*/ 14 h 27"/>
                  <a:gd name="T4" fmla="*/ 23 w 25"/>
                  <a:gd name="T5" fmla="*/ 8 h 27"/>
                  <a:gd name="T6" fmla="*/ 16 w 25"/>
                  <a:gd name="T7" fmla="*/ 0 h 27"/>
                  <a:gd name="T8" fmla="*/ 10 w 25"/>
                  <a:gd name="T9" fmla="*/ 1 h 27"/>
                  <a:gd name="T10" fmla="*/ 6 w 25"/>
                  <a:gd name="T11" fmla="*/ 2 h 27"/>
                  <a:gd name="T12" fmla="*/ 0 w 25"/>
                  <a:gd name="T13" fmla="*/ 9 h 27"/>
                  <a:gd name="T14" fmla="*/ 1 w 25"/>
                  <a:gd name="T15" fmla="*/ 12 h 27"/>
                  <a:gd name="T16" fmla="*/ 8 w 25"/>
                  <a:gd name="T17" fmla="*/ 23 h 27"/>
                  <a:gd name="T18" fmla="*/ 15 w 25"/>
                  <a:gd name="T19" fmla="*/ 27 h 27"/>
                  <a:gd name="T20" fmla="*/ 17 w 25"/>
                  <a:gd name="T21" fmla="*/ 24 h 27"/>
                  <a:gd name="T22" fmla="*/ 24 w 25"/>
                  <a:gd name="T2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7">
                    <a:moveTo>
                      <a:pt x="24" y="19"/>
                    </a:moveTo>
                    <a:cubicBezTo>
                      <a:pt x="24" y="17"/>
                      <a:pt x="25" y="15"/>
                      <a:pt x="24" y="14"/>
                    </a:cubicBezTo>
                    <a:cubicBezTo>
                      <a:pt x="23" y="12"/>
                      <a:pt x="23" y="10"/>
                      <a:pt x="23" y="8"/>
                    </a:cubicBezTo>
                    <a:cubicBezTo>
                      <a:pt x="23" y="7"/>
                      <a:pt x="18" y="0"/>
                      <a:pt x="16" y="0"/>
                    </a:cubicBezTo>
                    <a:cubicBezTo>
                      <a:pt x="14" y="0"/>
                      <a:pt x="12" y="2"/>
                      <a:pt x="10" y="1"/>
                    </a:cubicBezTo>
                    <a:cubicBezTo>
                      <a:pt x="8" y="1"/>
                      <a:pt x="6" y="0"/>
                      <a:pt x="6" y="2"/>
                    </a:cubicBezTo>
                    <a:cubicBezTo>
                      <a:pt x="6" y="4"/>
                      <a:pt x="2" y="6"/>
                      <a:pt x="0" y="9"/>
                    </a:cubicBezTo>
                    <a:cubicBezTo>
                      <a:pt x="0" y="10"/>
                      <a:pt x="1" y="11"/>
                      <a:pt x="1" y="12"/>
                    </a:cubicBezTo>
                    <a:cubicBezTo>
                      <a:pt x="3" y="19"/>
                      <a:pt x="5" y="20"/>
                      <a:pt x="8" y="23"/>
                    </a:cubicBezTo>
                    <a:cubicBezTo>
                      <a:pt x="9" y="24"/>
                      <a:pt x="12" y="25"/>
                      <a:pt x="15" y="27"/>
                    </a:cubicBezTo>
                    <a:cubicBezTo>
                      <a:pt x="16" y="26"/>
                      <a:pt x="16" y="25"/>
                      <a:pt x="17" y="24"/>
                    </a:cubicBezTo>
                    <a:cubicBezTo>
                      <a:pt x="19" y="23"/>
                      <a:pt x="23" y="20"/>
                      <a:pt x="24" y="19"/>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0" name="Freeform 57">
                <a:extLst>
                  <a:ext uri="{FF2B5EF4-FFF2-40B4-BE49-F238E27FC236}">
                    <a16:creationId xmlns:a16="http://schemas.microsoft.com/office/drawing/2014/main" id="{60BC3179-E5DD-EB44-87E8-F3F8BE7FCFB6}"/>
                  </a:ext>
                </a:extLst>
              </p:cNvPr>
              <p:cNvSpPr>
                <a:spLocks/>
              </p:cNvSpPr>
              <p:nvPr/>
            </p:nvSpPr>
            <p:spPr bwMode="auto">
              <a:xfrm>
                <a:off x="2106" y="2709"/>
                <a:ext cx="108" cy="87"/>
              </a:xfrm>
              <a:custGeom>
                <a:avLst/>
                <a:gdLst>
                  <a:gd name="T0" fmla="*/ 34 w 72"/>
                  <a:gd name="T1" fmla="*/ 45 h 58"/>
                  <a:gd name="T2" fmla="*/ 43 w 72"/>
                  <a:gd name="T3" fmla="*/ 38 h 58"/>
                  <a:gd name="T4" fmla="*/ 43 w 72"/>
                  <a:gd name="T5" fmla="*/ 15 h 58"/>
                  <a:gd name="T6" fmla="*/ 71 w 72"/>
                  <a:gd name="T7" fmla="*/ 15 h 58"/>
                  <a:gd name="T8" fmla="*/ 72 w 72"/>
                  <a:gd name="T9" fmla="*/ 3 h 58"/>
                  <a:gd name="T10" fmla="*/ 65 w 72"/>
                  <a:gd name="T11" fmla="*/ 0 h 58"/>
                  <a:gd name="T12" fmla="*/ 33 w 72"/>
                  <a:gd name="T13" fmla="*/ 0 h 58"/>
                  <a:gd name="T14" fmla="*/ 29 w 72"/>
                  <a:gd name="T15" fmla="*/ 8 h 58"/>
                  <a:gd name="T16" fmla="*/ 17 w 72"/>
                  <a:gd name="T17" fmla="*/ 23 h 58"/>
                  <a:gd name="T18" fmla="*/ 2 w 72"/>
                  <a:gd name="T19" fmla="*/ 50 h 58"/>
                  <a:gd name="T20" fmla="*/ 0 w 72"/>
                  <a:gd name="T21" fmla="*/ 58 h 58"/>
                  <a:gd name="T22" fmla="*/ 34 w 72"/>
                  <a:gd name="T23" fmla="*/ 58 h 58"/>
                  <a:gd name="T24" fmla="*/ 34 w 72"/>
                  <a:gd name="T25" fmla="*/ 4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58">
                    <a:moveTo>
                      <a:pt x="34" y="45"/>
                    </a:moveTo>
                    <a:cubicBezTo>
                      <a:pt x="34" y="43"/>
                      <a:pt x="43" y="40"/>
                      <a:pt x="43" y="38"/>
                    </a:cubicBezTo>
                    <a:cubicBezTo>
                      <a:pt x="43" y="15"/>
                      <a:pt x="43" y="15"/>
                      <a:pt x="43" y="15"/>
                    </a:cubicBezTo>
                    <a:cubicBezTo>
                      <a:pt x="43" y="15"/>
                      <a:pt x="71" y="16"/>
                      <a:pt x="71" y="15"/>
                    </a:cubicBezTo>
                    <a:cubicBezTo>
                      <a:pt x="72" y="15"/>
                      <a:pt x="72" y="9"/>
                      <a:pt x="72" y="3"/>
                    </a:cubicBezTo>
                    <a:cubicBezTo>
                      <a:pt x="70" y="1"/>
                      <a:pt x="72" y="0"/>
                      <a:pt x="65" y="0"/>
                    </a:cubicBezTo>
                    <a:cubicBezTo>
                      <a:pt x="33" y="0"/>
                      <a:pt x="33" y="0"/>
                      <a:pt x="33" y="0"/>
                    </a:cubicBezTo>
                    <a:cubicBezTo>
                      <a:pt x="31" y="2"/>
                      <a:pt x="30" y="5"/>
                      <a:pt x="29" y="8"/>
                    </a:cubicBezTo>
                    <a:cubicBezTo>
                      <a:pt x="27" y="12"/>
                      <a:pt x="18" y="18"/>
                      <a:pt x="17" y="23"/>
                    </a:cubicBezTo>
                    <a:cubicBezTo>
                      <a:pt x="17" y="29"/>
                      <a:pt x="8" y="38"/>
                      <a:pt x="2" y="50"/>
                    </a:cubicBezTo>
                    <a:cubicBezTo>
                      <a:pt x="1" y="53"/>
                      <a:pt x="0" y="56"/>
                      <a:pt x="0" y="58"/>
                    </a:cubicBezTo>
                    <a:cubicBezTo>
                      <a:pt x="34" y="58"/>
                      <a:pt x="34" y="58"/>
                      <a:pt x="34" y="58"/>
                    </a:cubicBezTo>
                    <a:lnTo>
                      <a:pt x="34" y="45"/>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1" name="Freeform 58">
                <a:extLst>
                  <a:ext uri="{FF2B5EF4-FFF2-40B4-BE49-F238E27FC236}">
                    <a16:creationId xmlns:a16="http://schemas.microsoft.com/office/drawing/2014/main" id="{99239550-4923-DB99-7CC0-52D09E16D8F5}"/>
                  </a:ext>
                </a:extLst>
              </p:cNvPr>
              <p:cNvSpPr>
                <a:spLocks/>
              </p:cNvSpPr>
              <p:nvPr/>
            </p:nvSpPr>
            <p:spPr bwMode="auto">
              <a:xfrm>
                <a:off x="2106" y="2709"/>
                <a:ext cx="108" cy="87"/>
              </a:xfrm>
              <a:custGeom>
                <a:avLst/>
                <a:gdLst>
                  <a:gd name="T0" fmla="*/ 34 w 72"/>
                  <a:gd name="T1" fmla="*/ 45 h 58"/>
                  <a:gd name="T2" fmla="*/ 43 w 72"/>
                  <a:gd name="T3" fmla="*/ 38 h 58"/>
                  <a:gd name="T4" fmla="*/ 43 w 72"/>
                  <a:gd name="T5" fmla="*/ 15 h 58"/>
                  <a:gd name="T6" fmla="*/ 71 w 72"/>
                  <a:gd name="T7" fmla="*/ 15 h 58"/>
                  <a:gd name="T8" fmla="*/ 72 w 72"/>
                  <a:gd name="T9" fmla="*/ 3 h 58"/>
                  <a:gd name="T10" fmla="*/ 65 w 72"/>
                  <a:gd name="T11" fmla="*/ 0 h 58"/>
                  <a:gd name="T12" fmla="*/ 33 w 72"/>
                  <a:gd name="T13" fmla="*/ 0 h 58"/>
                  <a:gd name="T14" fmla="*/ 29 w 72"/>
                  <a:gd name="T15" fmla="*/ 8 h 58"/>
                  <a:gd name="T16" fmla="*/ 17 w 72"/>
                  <a:gd name="T17" fmla="*/ 23 h 58"/>
                  <a:gd name="T18" fmla="*/ 2 w 72"/>
                  <a:gd name="T19" fmla="*/ 50 h 58"/>
                  <a:gd name="T20" fmla="*/ 0 w 72"/>
                  <a:gd name="T21" fmla="*/ 58 h 58"/>
                  <a:gd name="T22" fmla="*/ 34 w 72"/>
                  <a:gd name="T23" fmla="*/ 58 h 58"/>
                  <a:gd name="T24" fmla="*/ 34 w 72"/>
                  <a:gd name="T25" fmla="*/ 4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58">
                    <a:moveTo>
                      <a:pt x="34" y="45"/>
                    </a:moveTo>
                    <a:cubicBezTo>
                      <a:pt x="34" y="43"/>
                      <a:pt x="43" y="40"/>
                      <a:pt x="43" y="38"/>
                    </a:cubicBezTo>
                    <a:cubicBezTo>
                      <a:pt x="43" y="15"/>
                      <a:pt x="43" y="15"/>
                      <a:pt x="43" y="15"/>
                    </a:cubicBezTo>
                    <a:cubicBezTo>
                      <a:pt x="43" y="15"/>
                      <a:pt x="71" y="16"/>
                      <a:pt x="71" y="15"/>
                    </a:cubicBezTo>
                    <a:cubicBezTo>
                      <a:pt x="72" y="15"/>
                      <a:pt x="72" y="9"/>
                      <a:pt x="72" y="3"/>
                    </a:cubicBezTo>
                    <a:cubicBezTo>
                      <a:pt x="70" y="1"/>
                      <a:pt x="72" y="0"/>
                      <a:pt x="65" y="0"/>
                    </a:cubicBezTo>
                    <a:cubicBezTo>
                      <a:pt x="33" y="0"/>
                      <a:pt x="33" y="0"/>
                      <a:pt x="33" y="0"/>
                    </a:cubicBezTo>
                    <a:cubicBezTo>
                      <a:pt x="31" y="2"/>
                      <a:pt x="30" y="5"/>
                      <a:pt x="29" y="8"/>
                    </a:cubicBezTo>
                    <a:cubicBezTo>
                      <a:pt x="27" y="12"/>
                      <a:pt x="18" y="18"/>
                      <a:pt x="17" y="23"/>
                    </a:cubicBezTo>
                    <a:cubicBezTo>
                      <a:pt x="17" y="29"/>
                      <a:pt x="8" y="38"/>
                      <a:pt x="2" y="50"/>
                    </a:cubicBezTo>
                    <a:cubicBezTo>
                      <a:pt x="1" y="53"/>
                      <a:pt x="0" y="56"/>
                      <a:pt x="0" y="58"/>
                    </a:cubicBezTo>
                    <a:cubicBezTo>
                      <a:pt x="34" y="58"/>
                      <a:pt x="34" y="58"/>
                      <a:pt x="34" y="58"/>
                    </a:cubicBezTo>
                    <a:lnTo>
                      <a:pt x="34" y="45"/>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2" name="Freeform 59">
                <a:extLst>
                  <a:ext uri="{FF2B5EF4-FFF2-40B4-BE49-F238E27FC236}">
                    <a16:creationId xmlns:a16="http://schemas.microsoft.com/office/drawing/2014/main" id="{6360D53A-C654-8CA6-5A00-03257D5222EA}"/>
                  </a:ext>
                </a:extLst>
              </p:cNvPr>
              <p:cNvSpPr>
                <a:spLocks/>
              </p:cNvSpPr>
              <p:nvPr/>
            </p:nvSpPr>
            <p:spPr bwMode="auto">
              <a:xfrm>
                <a:off x="2105" y="2714"/>
                <a:ext cx="157" cy="170"/>
              </a:xfrm>
              <a:custGeom>
                <a:avLst/>
                <a:gdLst>
                  <a:gd name="T0" fmla="*/ 8 w 105"/>
                  <a:gd name="T1" fmla="*/ 99 h 114"/>
                  <a:gd name="T2" fmla="*/ 16 w 105"/>
                  <a:gd name="T3" fmla="*/ 99 h 114"/>
                  <a:gd name="T4" fmla="*/ 23 w 105"/>
                  <a:gd name="T5" fmla="*/ 98 h 114"/>
                  <a:gd name="T6" fmla="*/ 28 w 105"/>
                  <a:gd name="T7" fmla="*/ 102 h 114"/>
                  <a:gd name="T8" fmla="*/ 31 w 105"/>
                  <a:gd name="T9" fmla="*/ 102 h 114"/>
                  <a:gd name="T10" fmla="*/ 37 w 105"/>
                  <a:gd name="T11" fmla="*/ 110 h 114"/>
                  <a:gd name="T12" fmla="*/ 41 w 105"/>
                  <a:gd name="T13" fmla="*/ 114 h 114"/>
                  <a:gd name="T14" fmla="*/ 45 w 105"/>
                  <a:gd name="T15" fmla="*/ 111 h 114"/>
                  <a:gd name="T16" fmla="*/ 50 w 105"/>
                  <a:gd name="T17" fmla="*/ 110 h 114"/>
                  <a:gd name="T18" fmla="*/ 55 w 105"/>
                  <a:gd name="T19" fmla="*/ 109 h 114"/>
                  <a:gd name="T20" fmla="*/ 61 w 105"/>
                  <a:gd name="T21" fmla="*/ 109 h 114"/>
                  <a:gd name="T22" fmla="*/ 66 w 105"/>
                  <a:gd name="T23" fmla="*/ 108 h 114"/>
                  <a:gd name="T24" fmla="*/ 100 w 105"/>
                  <a:gd name="T25" fmla="*/ 107 h 114"/>
                  <a:gd name="T26" fmla="*/ 101 w 105"/>
                  <a:gd name="T27" fmla="*/ 100 h 114"/>
                  <a:gd name="T28" fmla="*/ 98 w 105"/>
                  <a:gd name="T29" fmla="*/ 97 h 114"/>
                  <a:gd name="T30" fmla="*/ 90 w 105"/>
                  <a:gd name="T31" fmla="*/ 21 h 114"/>
                  <a:gd name="T32" fmla="*/ 105 w 105"/>
                  <a:gd name="T33" fmla="*/ 21 h 114"/>
                  <a:gd name="T34" fmla="*/ 74 w 105"/>
                  <a:gd name="T35" fmla="*/ 2 h 114"/>
                  <a:gd name="T36" fmla="*/ 73 w 105"/>
                  <a:gd name="T37" fmla="*/ 0 h 114"/>
                  <a:gd name="T38" fmla="*/ 72 w 105"/>
                  <a:gd name="T39" fmla="*/ 12 h 114"/>
                  <a:gd name="T40" fmla="*/ 44 w 105"/>
                  <a:gd name="T41" fmla="*/ 12 h 114"/>
                  <a:gd name="T42" fmla="*/ 44 w 105"/>
                  <a:gd name="T43" fmla="*/ 35 h 114"/>
                  <a:gd name="T44" fmla="*/ 35 w 105"/>
                  <a:gd name="T45" fmla="*/ 42 h 114"/>
                  <a:gd name="T46" fmla="*/ 35 w 105"/>
                  <a:gd name="T47" fmla="*/ 55 h 114"/>
                  <a:gd name="T48" fmla="*/ 1 w 105"/>
                  <a:gd name="T49" fmla="*/ 55 h 114"/>
                  <a:gd name="T50" fmla="*/ 5 w 105"/>
                  <a:gd name="T51" fmla="*/ 65 h 114"/>
                  <a:gd name="T52" fmla="*/ 7 w 105"/>
                  <a:gd name="T53" fmla="*/ 79 h 114"/>
                  <a:gd name="T54" fmla="*/ 5 w 105"/>
                  <a:gd name="T55" fmla="*/ 96 h 114"/>
                  <a:gd name="T56" fmla="*/ 3 w 105"/>
                  <a:gd name="T57" fmla="*/ 103 h 114"/>
                  <a:gd name="T58" fmla="*/ 4 w 105"/>
                  <a:gd name="T59" fmla="*/ 103 h 114"/>
                  <a:gd name="T60" fmla="*/ 8 w 105"/>
                  <a:gd name="T6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114">
                    <a:moveTo>
                      <a:pt x="8" y="99"/>
                    </a:moveTo>
                    <a:cubicBezTo>
                      <a:pt x="11" y="99"/>
                      <a:pt x="16" y="99"/>
                      <a:pt x="16" y="99"/>
                    </a:cubicBezTo>
                    <a:cubicBezTo>
                      <a:pt x="16" y="99"/>
                      <a:pt x="20" y="97"/>
                      <a:pt x="23" y="98"/>
                    </a:cubicBezTo>
                    <a:cubicBezTo>
                      <a:pt x="25" y="99"/>
                      <a:pt x="28" y="102"/>
                      <a:pt x="28" y="102"/>
                    </a:cubicBezTo>
                    <a:cubicBezTo>
                      <a:pt x="31" y="102"/>
                      <a:pt x="31" y="102"/>
                      <a:pt x="31" y="102"/>
                    </a:cubicBezTo>
                    <a:cubicBezTo>
                      <a:pt x="31" y="102"/>
                      <a:pt x="33" y="109"/>
                      <a:pt x="37" y="110"/>
                    </a:cubicBezTo>
                    <a:cubicBezTo>
                      <a:pt x="39" y="111"/>
                      <a:pt x="40" y="113"/>
                      <a:pt x="41" y="114"/>
                    </a:cubicBezTo>
                    <a:cubicBezTo>
                      <a:pt x="43" y="114"/>
                      <a:pt x="45" y="113"/>
                      <a:pt x="45" y="111"/>
                    </a:cubicBezTo>
                    <a:cubicBezTo>
                      <a:pt x="45" y="109"/>
                      <a:pt x="47" y="106"/>
                      <a:pt x="50" y="110"/>
                    </a:cubicBezTo>
                    <a:cubicBezTo>
                      <a:pt x="54" y="113"/>
                      <a:pt x="54" y="110"/>
                      <a:pt x="55" y="109"/>
                    </a:cubicBezTo>
                    <a:cubicBezTo>
                      <a:pt x="56" y="108"/>
                      <a:pt x="59" y="109"/>
                      <a:pt x="61" y="109"/>
                    </a:cubicBezTo>
                    <a:cubicBezTo>
                      <a:pt x="63" y="109"/>
                      <a:pt x="66" y="108"/>
                      <a:pt x="66" y="108"/>
                    </a:cubicBezTo>
                    <a:cubicBezTo>
                      <a:pt x="66" y="108"/>
                      <a:pt x="98" y="108"/>
                      <a:pt x="100" y="107"/>
                    </a:cubicBezTo>
                    <a:cubicBezTo>
                      <a:pt x="101" y="106"/>
                      <a:pt x="101" y="100"/>
                      <a:pt x="101" y="100"/>
                    </a:cubicBezTo>
                    <a:cubicBezTo>
                      <a:pt x="98" y="97"/>
                      <a:pt x="98" y="97"/>
                      <a:pt x="98" y="97"/>
                    </a:cubicBezTo>
                    <a:cubicBezTo>
                      <a:pt x="90" y="21"/>
                      <a:pt x="90" y="21"/>
                      <a:pt x="90" y="21"/>
                    </a:cubicBezTo>
                    <a:cubicBezTo>
                      <a:pt x="105" y="21"/>
                      <a:pt x="105" y="21"/>
                      <a:pt x="105" y="21"/>
                    </a:cubicBezTo>
                    <a:cubicBezTo>
                      <a:pt x="89" y="11"/>
                      <a:pt x="76" y="3"/>
                      <a:pt x="74" y="2"/>
                    </a:cubicBezTo>
                    <a:cubicBezTo>
                      <a:pt x="73" y="1"/>
                      <a:pt x="73" y="1"/>
                      <a:pt x="73" y="0"/>
                    </a:cubicBezTo>
                    <a:cubicBezTo>
                      <a:pt x="73" y="6"/>
                      <a:pt x="73" y="12"/>
                      <a:pt x="72" y="12"/>
                    </a:cubicBezTo>
                    <a:cubicBezTo>
                      <a:pt x="72" y="13"/>
                      <a:pt x="44" y="12"/>
                      <a:pt x="44" y="12"/>
                    </a:cubicBezTo>
                    <a:cubicBezTo>
                      <a:pt x="44" y="35"/>
                      <a:pt x="44" y="35"/>
                      <a:pt x="44" y="35"/>
                    </a:cubicBezTo>
                    <a:cubicBezTo>
                      <a:pt x="44" y="37"/>
                      <a:pt x="35" y="40"/>
                      <a:pt x="35" y="42"/>
                    </a:cubicBezTo>
                    <a:cubicBezTo>
                      <a:pt x="35" y="55"/>
                      <a:pt x="35" y="55"/>
                      <a:pt x="35" y="55"/>
                    </a:cubicBezTo>
                    <a:cubicBezTo>
                      <a:pt x="1" y="55"/>
                      <a:pt x="1" y="55"/>
                      <a:pt x="1" y="55"/>
                    </a:cubicBezTo>
                    <a:cubicBezTo>
                      <a:pt x="0" y="61"/>
                      <a:pt x="4" y="63"/>
                      <a:pt x="5" y="65"/>
                    </a:cubicBezTo>
                    <a:cubicBezTo>
                      <a:pt x="8" y="68"/>
                      <a:pt x="3" y="73"/>
                      <a:pt x="7" y="79"/>
                    </a:cubicBezTo>
                    <a:cubicBezTo>
                      <a:pt x="11" y="84"/>
                      <a:pt x="7" y="93"/>
                      <a:pt x="5" y="96"/>
                    </a:cubicBezTo>
                    <a:cubicBezTo>
                      <a:pt x="4" y="97"/>
                      <a:pt x="3" y="100"/>
                      <a:pt x="3" y="103"/>
                    </a:cubicBezTo>
                    <a:cubicBezTo>
                      <a:pt x="3" y="103"/>
                      <a:pt x="4" y="103"/>
                      <a:pt x="4" y="103"/>
                    </a:cubicBezTo>
                    <a:cubicBezTo>
                      <a:pt x="6" y="102"/>
                      <a:pt x="5" y="98"/>
                      <a:pt x="8" y="99"/>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3" name="Freeform 60">
                <a:extLst>
                  <a:ext uri="{FF2B5EF4-FFF2-40B4-BE49-F238E27FC236}">
                    <a16:creationId xmlns:a16="http://schemas.microsoft.com/office/drawing/2014/main" id="{7C712BEF-9CEC-1181-641E-FF8119EAEA6D}"/>
                  </a:ext>
                </a:extLst>
              </p:cNvPr>
              <p:cNvSpPr>
                <a:spLocks/>
              </p:cNvSpPr>
              <p:nvPr/>
            </p:nvSpPr>
            <p:spPr bwMode="auto">
              <a:xfrm>
                <a:off x="2105" y="2714"/>
                <a:ext cx="157" cy="170"/>
              </a:xfrm>
              <a:custGeom>
                <a:avLst/>
                <a:gdLst>
                  <a:gd name="T0" fmla="*/ 8 w 105"/>
                  <a:gd name="T1" fmla="*/ 99 h 114"/>
                  <a:gd name="T2" fmla="*/ 16 w 105"/>
                  <a:gd name="T3" fmla="*/ 99 h 114"/>
                  <a:gd name="T4" fmla="*/ 23 w 105"/>
                  <a:gd name="T5" fmla="*/ 98 h 114"/>
                  <a:gd name="T6" fmla="*/ 28 w 105"/>
                  <a:gd name="T7" fmla="*/ 102 h 114"/>
                  <a:gd name="T8" fmla="*/ 31 w 105"/>
                  <a:gd name="T9" fmla="*/ 102 h 114"/>
                  <a:gd name="T10" fmla="*/ 37 w 105"/>
                  <a:gd name="T11" fmla="*/ 110 h 114"/>
                  <a:gd name="T12" fmla="*/ 41 w 105"/>
                  <a:gd name="T13" fmla="*/ 114 h 114"/>
                  <a:gd name="T14" fmla="*/ 45 w 105"/>
                  <a:gd name="T15" fmla="*/ 111 h 114"/>
                  <a:gd name="T16" fmla="*/ 50 w 105"/>
                  <a:gd name="T17" fmla="*/ 110 h 114"/>
                  <a:gd name="T18" fmla="*/ 55 w 105"/>
                  <a:gd name="T19" fmla="*/ 109 h 114"/>
                  <a:gd name="T20" fmla="*/ 61 w 105"/>
                  <a:gd name="T21" fmla="*/ 109 h 114"/>
                  <a:gd name="T22" fmla="*/ 66 w 105"/>
                  <a:gd name="T23" fmla="*/ 108 h 114"/>
                  <a:gd name="T24" fmla="*/ 100 w 105"/>
                  <a:gd name="T25" fmla="*/ 107 h 114"/>
                  <a:gd name="T26" fmla="*/ 101 w 105"/>
                  <a:gd name="T27" fmla="*/ 100 h 114"/>
                  <a:gd name="T28" fmla="*/ 98 w 105"/>
                  <a:gd name="T29" fmla="*/ 97 h 114"/>
                  <a:gd name="T30" fmla="*/ 90 w 105"/>
                  <a:gd name="T31" fmla="*/ 21 h 114"/>
                  <a:gd name="T32" fmla="*/ 105 w 105"/>
                  <a:gd name="T33" fmla="*/ 21 h 114"/>
                  <a:gd name="T34" fmla="*/ 74 w 105"/>
                  <a:gd name="T35" fmla="*/ 2 h 114"/>
                  <a:gd name="T36" fmla="*/ 73 w 105"/>
                  <a:gd name="T37" fmla="*/ 0 h 114"/>
                  <a:gd name="T38" fmla="*/ 72 w 105"/>
                  <a:gd name="T39" fmla="*/ 12 h 114"/>
                  <a:gd name="T40" fmla="*/ 44 w 105"/>
                  <a:gd name="T41" fmla="*/ 12 h 114"/>
                  <a:gd name="T42" fmla="*/ 44 w 105"/>
                  <a:gd name="T43" fmla="*/ 35 h 114"/>
                  <a:gd name="T44" fmla="*/ 35 w 105"/>
                  <a:gd name="T45" fmla="*/ 42 h 114"/>
                  <a:gd name="T46" fmla="*/ 35 w 105"/>
                  <a:gd name="T47" fmla="*/ 55 h 114"/>
                  <a:gd name="T48" fmla="*/ 1 w 105"/>
                  <a:gd name="T49" fmla="*/ 55 h 114"/>
                  <a:gd name="T50" fmla="*/ 5 w 105"/>
                  <a:gd name="T51" fmla="*/ 65 h 114"/>
                  <a:gd name="T52" fmla="*/ 7 w 105"/>
                  <a:gd name="T53" fmla="*/ 79 h 114"/>
                  <a:gd name="T54" fmla="*/ 5 w 105"/>
                  <a:gd name="T55" fmla="*/ 96 h 114"/>
                  <a:gd name="T56" fmla="*/ 3 w 105"/>
                  <a:gd name="T57" fmla="*/ 103 h 114"/>
                  <a:gd name="T58" fmla="*/ 4 w 105"/>
                  <a:gd name="T59" fmla="*/ 103 h 114"/>
                  <a:gd name="T60" fmla="*/ 8 w 105"/>
                  <a:gd name="T61"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114">
                    <a:moveTo>
                      <a:pt x="8" y="99"/>
                    </a:moveTo>
                    <a:cubicBezTo>
                      <a:pt x="11" y="99"/>
                      <a:pt x="16" y="99"/>
                      <a:pt x="16" y="99"/>
                    </a:cubicBezTo>
                    <a:cubicBezTo>
                      <a:pt x="16" y="99"/>
                      <a:pt x="20" y="97"/>
                      <a:pt x="23" y="98"/>
                    </a:cubicBezTo>
                    <a:cubicBezTo>
                      <a:pt x="25" y="99"/>
                      <a:pt x="28" y="102"/>
                      <a:pt x="28" y="102"/>
                    </a:cubicBezTo>
                    <a:cubicBezTo>
                      <a:pt x="31" y="102"/>
                      <a:pt x="31" y="102"/>
                      <a:pt x="31" y="102"/>
                    </a:cubicBezTo>
                    <a:cubicBezTo>
                      <a:pt x="31" y="102"/>
                      <a:pt x="33" y="109"/>
                      <a:pt x="37" y="110"/>
                    </a:cubicBezTo>
                    <a:cubicBezTo>
                      <a:pt x="39" y="111"/>
                      <a:pt x="40" y="113"/>
                      <a:pt x="41" y="114"/>
                    </a:cubicBezTo>
                    <a:cubicBezTo>
                      <a:pt x="43" y="114"/>
                      <a:pt x="45" y="113"/>
                      <a:pt x="45" y="111"/>
                    </a:cubicBezTo>
                    <a:cubicBezTo>
                      <a:pt x="45" y="109"/>
                      <a:pt x="47" y="106"/>
                      <a:pt x="50" y="110"/>
                    </a:cubicBezTo>
                    <a:cubicBezTo>
                      <a:pt x="54" y="113"/>
                      <a:pt x="54" y="110"/>
                      <a:pt x="55" y="109"/>
                    </a:cubicBezTo>
                    <a:cubicBezTo>
                      <a:pt x="56" y="108"/>
                      <a:pt x="59" y="109"/>
                      <a:pt x="61" y="109"/>
                    </a:cubicBezTo>
                    <a:cubicBezTo>
                      <a:pt x="63" y="109"/>
                      <a:pt x="66" y="108"/>
                      <a:pt x="66" y="108"/>
                    </a:cubicBezTo>
                    <a:cubicBezTo>
                      <a:pt x="66" y="108"/>
                      <a:pt x="98" y="108"/>
                      <a:pt x="100" y="107"/>
                    </a:cubicBezTo>
                    <a:cubicBezTo>
                      <a:pt x="101" y="106"/>
                      <a:pt x="101" y="100"/>
                      <a:pt x="101" y="100"/>
                    </a:cubicBezTo>
                    <a:cubicBezTo>
                      <a:pt x="98" y="97"/>
                      <a:pt x="98" y="97"/>
                      <a:pt x="98" y="97"/>
                    </a:cubicBezTo>
                    <a:cubicBezTo>
                      <a:pt x="90" y="21"/>
                      <a:pt x="90" y="21"/>
                      <a:pt x="90" y="21"/>
                    </a:cubicBezTo>
                    <a:cubicBezTo>
                      <a:pt x="105" y="21"/>
                      <a:pt x="105" y="21"/>
                      <a:pt x="105" y="21"/>
                    </a:cubicBezTo>
                    <a:cubicBezTo>
                      <a:pt x="89" y="11"/>
                      <a:pt x="76" y="3"/>
                      <a:pt x="74" y="2"/>
                    </a:cubicBezTo>
                    <a:cubicBezTo>
                      <a:pt x="73" y="1"/>
                      <a:pt x="73" y="1"/>
                      <a:pt x="73" y="0"/>
                    </a:cubicBezTo>
                    <a:cubicBezTo>
                      <a:pt x="73" y="6"/>
                      <a:pt x="73" y="12"/>
                      <a:pt x="72" y="12"/>
                    </a:cubicBezTo>
                    <a:cubicBezTo>
                      <a:pt x="72" y="13"/>
                      <a:pt x="44" y="12"/>
                      <a:pt x="44" y="12"/>
                    </a:cubicBezTo>
                    <a:cubicBezTo>
                      <a:pt x="44" y="35"/>
                      <a:pt x="44" y="35"/>
                      <a:pt x="44" y="35"/>
                    </a:cubicBezTo>
                    <a:cubicBezTo>
                      <a:pt x="44" y="37"/>
                      <a:pt x="35" y="40"/>
                      <a:pt x="35" y="42"/>
                    </a:cubicBezTo>
                    <a:cubicBezTo>
                      <a:pt x="35" y="55"/>
                      <a:pt x="35" y="55"/>
                      <a:pt x="35" y="55"/>
                    </a:cubicBezTo>
                    <a:cubicBezTo>
                      <a:pt x="1" y="55"/>
                      <a:pt x="1" y="55"/>
                      <a:pt x="1" y="55"/>
                    </a:cubicBezTo>
                    <a:cubicBezTo>
                      <a:pt x="0" y="61"/>
                      <a:pt x="4" y="63"/>
                      <a:pt x="5" y="65"/>
                    </a:cubicBezTo>
                    <a:cubicBezTo>
                      <a:pt x="8" y="68"/>
                      <a:pt x="3" y="73"/>
                      <a:pt x="7" y="79"/>
                    </a:cubicBezTo>
                    <a:cubicBezTo>
                      <a:pt x="11" y="84"/>
                      <a:pt x="7" y="93"/>
                      <a:pt x="5" y="96"/>
                    </a:cubicBezTo>
                    <a:cubicBezTo>
                      <a:pt x="4" y="97"/>
                      <a:pt x="3" y="100"/>
                      <a:pt x="3" y="103"/>
                    </a:cubicBezTo>
                    <a:cubicBezTo>
                      <a:pt x="3" y="103"/>
                      <a:pt x="4" y="103"/>
                      <a:pt x="4" y="103"/>
                    </a:cubicBezTo>
                    <a:cubicBezTo>
                      <a:pt x="6" y="102"/>
                      <a:pt x="5" y="98"/>
                      <a:pt x="8" y="99"/>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Freeform 61">
                <a:extLst>
                  <a:ext uri="{FF2B5EF4-FFF2-40B4-BE49-F238E27FC236}">
                    <a16:creationId xmlns:a16="http://schemas.microsoft.com/office/drawing/2014/main" id="{1FD9CA8F-A8E7-053F-F775-838428BEA0C6}"/>
                  </a:ext>
                </a:extLst>
              </p:cNvPr>
              <p:cNvSpPr>
                <a:spLocks/>
              </p:cNvSpPr>
              <p:nvPr/>
            </p:nvSpPr>
            <p:spPr bwMode="auto">
              <a:xfrm>
                <a:off x="2166" y="2745"/>
                <a:ext cx="214" cy="202"/>
              </a:xfrm>
              <a:custGeom>
                <a:avLst/>
                <a:gdLst>
                  <a:gd name="T0" fmla="*/ 136 w 143"/>
                  <a:gd name="T1" fmla="*/ 56 h 135"/>
                  <a:gd name="T2" fmla="*/ 132 w 143"/>
                  <a:gd name="T3" fmla="*/ 47 h 135"/>
                  <a:gd name="T4" fmla="*/ 122 w 143"/>
                  <a:gd name="T5" fmla="*/ 44 h 135"/>
                  <a:gd name="T6" fmla="*/ 117 w 143"/>
                  <a:gd name="T7" fmla="*/ 36 h 135"/>
                  <a:gd name="T8" fmla="*/ 64 w 143"/>
                  <a:gd name="T9" fmla="*/ 0 h 135"/>
                  <a:gd name="T10" fmla="*/ 49 w 143"/>
                  <a:gd name="T11" fmla="*/ 0 h 135"/>
                  <a:gd name="T12" fmla="*/ 57 w 143"/>
                  <a:gd name="T13" fmla="*/ 76 h 135"/>
                  <a:gd name="T14" fmla="*/ 60 w 143"/>
                  <a:gd name="T15" fmla="*/ 79 h 135"/>
                  <a:gd name="T16" fmla="*/ 59 w 143"/>
                  <a:gd name="T17" fmla="*/ 86 h 135"/>
                  <a:gd name="T18" fmla="*/ 25 w 143"/>
                  <a:gd name="T19" fmla="*/ 87 h 135"/>
                  <a:gd name="T20" fmla="*/ 20 w 143"/>
                  <a:gd name="T21" fmla="*/ 88 h 135"/>
                  <a:gd name="T22" fmla="*/ 14 w 143"/>
                  <a:gd name="T23" fmla="*/ 88 h 135"/>
                  <a:gd name="T24" fmla="*/ 9 w 143"/>
                  <a:gd name="T25" fmla="*/ 89 h 135"/>
                  <a:gd name="T26" fmla="*/ 4 w 143"/>
                  <a:gd name="T27" fmla="*/ 90 h 135"/>
                  <a:gd name="T28" fmla="*/ 0 w 143"/>
                  <a:gd name="T29" fmla="*/ 93 h 135"/>
                  <a:gd name="T30" fmla="*/ 1 w 143"/>
                  <a:gd name="T31" fmla="*/ 95 h 135"/>
                  <a:gd name="T32" fmla="*/ 2 w 143"/>
                  <a:gd name="T33" fmla="*/ 98 h 135"/>
                  <a:gd name="T34" fmla="*/ 3 w 143"/>
                  <a:gd name="T35" fmla="*/ 103 h 135"/>
                  <a:gd name="T36" fmla="*/ 8 w 143"/>
                  <a:gd name="T37" fmla="*/ 109 h 135"/>
                  <a:gd name="T38" fmla="*/ 8 w 143"/>
                  <a:gd name="T39" fmla="*/ 115 h 135"/>
                  <a:gd name="T40" fmla="*/ 11 w 143"/>
                  <a:gd name="T41" fmla="*/ 118 h 135"/>
                  <a:gd name="T42" fmla="*/ 15 w 143"/>
                  <a:gd name="T43" fmla="*/ 117 h 135"/>
                  <a:gd name="T44" fmla="*/ 21 w 143"/>
                  <a:gd name="T45" fmla="*/ 117 h 135"/>
                  <a:gd name="T46" fmla="*/ 27 w 143"/>
                  <a:gd name="T47" fmla="*/ 113 h 135"/>
                  <a:gd name="T48" fmla="*/ 31 w 143"/>
                  <a:gd name="T49" fmla="*/ 119 h 135"/>
                  <a:gd name="T50" fmla="*/ 34 w 143"/>
                  <a:gd name="T51" fmla="*/ 123 h 135"/>
                  <a:gd name="T52" fmla="*/ 34 w 143"/>
                  <a:gd name="T53" fmla="*/ 127 h 135"/>
                  <a:gd name="T54" fmla="*/ 36 w 143"/>
                  <a:gd name="T55" fmla="*/ 131 h 135"/>
                  <a:gd name="T56" fmla="*/ 40 w 143"/>
                  <a:gd name="T57" fmla="*/ 132 h 135"/>
                  <a:gd name="T58" fmla="*/ 44 w 143"/>
                  <a:gd name="T59" fmla="*/ 133 h 135"/>
                  <a:gd name="T60" fmla="*/ 49 w 143"/>
                  <a:gd name="T61" fmla="*/ 131 h 135"/>
                  <a:gd name="T62" fmla="*/ 53 w 143"/>
                  <a:gd name="T63" fmla="*/ 130 h 135"/>
                  <a:gd name="T64" fmla="*/ 56 w 143"/>
                  <a:gd name="T65" fmla="*/ 131 h 135"/>
                  <a:gd name="T66" fmla="*/ 59 w 143"/>
                  <a:gd name="T67" fmla="*/ 131 h 135"/>
                  <a:gd name="T68" fmla="*/ 61 w 143"/>
                  <a:gd name="T69" fmla="*/ 124 h 135"/>
                  <a:gd name="T70" fmla="*/ 61 w 143"/>
                  <a:gd name="T71" fmla="*/ 119 h 135"/>
                  <a:gd name="T72" fmla="*/ 67 w 143"/>
                  <a:gd name="T73" fmla="*/ 116 h 135"/>
                  <a:gd name="T74" fmla="*/ 70 w 143"/>
                  <a:gd name="T75" fmla="*/ 110 h 135"/>
                  <a:gd name="T76" fmla="*/ 73 w 143"/>
                  <a:gd name="T77" fmla="*/ 104 h 135"/>
                  <a:gd name="T78" fmla="*/ 78 w 143"/>
                  <a:gd name="T79" fmla="*/ 104 h 135"/>
                  <a:gd name="T80" fmla="*/ 82 w 143"/>
                  <a:gd name="T81" fmla="*/ 100 h 135"/>
                  <a:gd name="T82" fmla="*/ 86 w 143"/>
                  <a:gd name="T83" fmla="*/ 98 h 135"/>
                  <a:gd name="T84" fmla="*/ 90 w 143"/>
                  <a:gd name="T85" fmla="*/ 96 h 135"/>
                  <a:gd name="T86" fmla="*/ 97 w 143"/>
                  <a:gd name="T87" fmla="*/ 93 h 135"/>
                  <a:gd name="T88" fmla="*/ 103 w 143"/>
                  <a:gd name="T89" fmla="*/ 90 h 135"/>
                  <a:gd name="T90" fmla="*/ 114 w 143"/>
                  <a:gd name="T91" fmla="*/ 91 h 135"/>
                  <a:gd name="T92" fmla="*/ 121 w 143"/>
                  <a:gd name="T93" fmla="*/ 89 h 135"/>
                  <a:gd name="T94" fmla="*/ 134 w 143"/>
                  <a:gd name="T95" fmla="*/ 87 h 135"/>
                  <a:gd name="T96" fmla="*/ 140 w 143"/>
                  <a:gd name="T97" fmla="*/ 84 h 135"/>
                  <a:gd name="T98" fmla="*/ 143 w 143"/>
                  <a:gd name="T99" fmla="*/ 77 h 135"/>
                  <a:gd name="T100" fmla="*/ 143 w 143"/>
                  <a:gd name="T101" fmla="*/ 54 h 135"/>
                  <a:gd name="T102" fmla="*/ 136 w 143"/>
                  <a:gd name="T103" fmla="*/ 5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3" h="135">
                    <a:moveTo>
                      <a:pt x="136" y="56"/>
                    </a:moveTo>
                    <a:cubicBezTo>
                      <a:pt x="136" y="56"/>
                      <a:pt x="136" y="49"/>
                      <a:pt x="132" y="47"/>
                    </a:cubicBezTo>
                    <a:cubicBezTo>
                      <a:pt x="127" y="45"/>
                      <a:pt x="122" y="44"/>
                      <a:pt x="122" y="44"/>
                    </a:cubicBezTo>
                    <a:cubicBezTo>
                      <a:pt x="122" y="44"/>
                      <a:pt x="119" y="39"/>
                      <a:pt x="117" y="36"/>
                    </a:cubicBezTo>
                    <a:cubicBezTo>
                      <a:pt x="115" y="35"/>
                      <a:pt x="87" y="16"/>
                      <a:pt x="64" y="0"/>
                    </a:cubicBezTo>
                    <a:cubicBezTo>
                      <a:pt x="49" y="0"/>
                      <a:pt x="49" y="0"/>
                      <a:pt x="49" y="0"/>
                    </a:cubicBezTo>
                    <a:cubicBezTo>
                      <a:pt x="57" y="76"/>
                      <a:pt x="57" y="76"/>
                      <a:pt x="57" y="76"/>
                    </a:cubicBezTo>
                    <a:cubicBezTo>
                      <a:pt x="60" y="79"/>
                      <a:pt x="60" y="79"/>
                      <a:pt x="60" y="79"/>
                    </a:cubicBezTo>
                    <a:cubicBezTo>
                      <a:pt x="60" y="79"/>
                      <a:pt x="60" y="85"/>
                      <a:pt x="59" y="86"/>
                    </a:cubicBezTo>
                    <a:cubicBezTo>
                      <a:pt x="57" y="87"/>
                      <a:pt x="25" y="87"/>
                      <a:pt x="25" y="87"/>
                    </a:cubicBezTo>
                    <a:cubicBezTo>
                      <a:pt x="25" y="87"/>
                      <a:pt x="22" y="88"/>
                      <a:pt x="20" y="88"/>
                    </a:cubicBezTo>
                    <a:cubicBezTo>
                      <a:pt x="18" y="88"/>
                      <a:pt x="15" y="87"/>
                      <a:pt x="14" y="88"/>
                    </a:cubicBezTo>
                    <a:cubicBezTo>
                      <a:pt x="13" y="89"/>
                      <a:pt x="13" y="92"/>
                      <a:pt x="9" y="89"/>
                    </a:cubicBezTo>
                    <a:cubicBezTo>
                      <a:pt x="6" y="85"/>
                      <a:pt x="4" y="88"/>
                      <a:pt x="4" y="90"/>
                    </a:cubicBezTo>
                    <a:cubicBezTo>
                      <a:pt x="4" y="92"/>
                      <a:pt x="2" y="93"/>
                      <a:pt x="0" y="93"/>
                    </a:cubicBezTo>
                    <a:cubicBezTo>
                      <a:pt x="0" y="94"/>
                      <a:pt x="1" y="95"/>
                      <a:pt x="1" y="95"/>
                    </a:cubicBezTo>
                    <a:cubicBezTo>
                      <a:pt x="2" y="98"/>
                      <a:pt x="2" y="98"/>
                      <a:pt x="2" y="98"/>
                    </a:cubicBezTo>
                    <a:cubicBezTo>
                      <a:pt x="2" y="98"/>
                      <a:pt x="2" y="101"/>
                      <a:pt x="3" y="103"/>
                    </a:cubicBezTo>
                    <a:cubicBezTo>
                      <a:pt x="5" y="104"/>
                      <a:pt x="8" y="107"/>
                      <a:pt x="8" y="109"/>
                    </a:cubicBezTo>
                    <a:cubicBezTo>
                      <a:pt x="8" y="110"/>
                      <a:pt x="8" y="115"/>
                      <a:pt x="8" y="115"/>
                    </a:cubicBezTo>
                    <a:cubicBezTo>
                      <a:pt x="8" y="115"/>
                      <a:pt x="9" y="120"/>
                      <a:pt x="11" y="118"/>
                    </a:cubicBezTo>
                    <a:cubicBezTo>
                      <a:pt x="12" y="116"/>
                      <a:pt x="14" y="119"/>
                      <a:pt x="15" y="117"/>
                    </a:cubicBezTo>
                    <a:cubicBezTo>
                      <a:pt x="16" y="114"/>
                      <a:pt x="20" y="117"/>
                      <a:pt x="21" y="117"/>
                    </a:cubicBezTo>
                    <a:cubicBezTo>
                      <a:pt x="23" y="117"/>
                      <a:pt x="26" y="113"/>
                      <a:pt x="27" y="113"/>
                    </a:cubicBezTo>
                    <a:cubicBezTo>
                      <a:pt x="28" y="113"/>
                      <a:pt x="31" y="118"/>
                      <a:pt x="31" y="119"/>
                    </a:cubicBezTo>
                    <a:cubicBezTo>
                      <a:pt x="31" y="121"/>
                      <a:pt x="35" y="123"/>
                      <a:pt x="34" y="123"/>
                    </a:cubicBezTo>
                    <a:cubicBezTo>
                      <a:pt x="32" y="124"/>
                      <a:pt x="32" y="127"/>
                      <a:pt x="34" y="127"/>
                    </a:cubicBezTo>
                    <a:cubicBezTo>
                      <a:pt x="35" y="127"/>
                      <a:pt x="35" y="130"/>
                      <a:pt x="36" y="131"/>
                    </a:cubicBezTo>
                    <a:cubicBezTo>
                      <a:pt x="37" y="133"/>
                      <a:pt x="39" y="134"/>
                      <a:pt x="40" y="132"/>
                    </a:cubicBezTo>
                    <a:cubicBezTo>
                      <a:pt x="41" y="130"/>
                      <a:pt x="43" y="132"/>
                      <a:pt x="44" y="133"/>
                    </a:cubicBezTo>
                    <a:cubicBezTo>
                      <a:pt x="45" y="135"/>
                      <a:pt x="48" y="133"/>
                      <a:pt x="49" y="131"/>
                    </a:cubicBezTo>
                    <a:cubicBezTo>
                      <a:pt x="49" y="129"/>
                      <a:pt x="53" y="128"/>
                      <a:pt x="53" y="130"/>
                    </a:cubicBezTo>
                    <a:cubicBezTo>
                      <a:pt x="53" y="133"/>
                      <a:pt x="54" y="133"/>
                      <a:pt x="56" y="131"/>
                    </a:cubicBezTo>
                    <a:cubicBezTo>
                      <a:pt x="57" y="131"/>
                      <a:pt x="58" y="131"/>
                      <a:pt x="59" y="131"/>
                    </a:cubicBezTo>
                    <a:cubicBezTo>
                      <a:pt x="60" y="128"/>
                      <a:pt x="61" y="125"/>
                      <a:pt x="61" y="124"/>
                    </a:cubicBezTo>
                    <a:cubicBezTo>
                      <a:pt x="62" y="123"/>
                      <a:pt x="59" y="119"/>
                      <a:pt x="61" y="119"/>
                    </a:cubicBezTo>
                    <a:cubicBezTo>
                      <a:pt x="62" y="118"/>
                      <a:pt x="66" y="119"/>
                      <a:pt x="67" y="116"/>
                    </a:cubicBezTo>
                    <a:cubicBezTo>
                      <a:pt x="69" y="112"/>
                      <a:pt x="70" y="110"/>
                      <a:pt x="70" y="110"/>
                    </a:cubicBezTo>
                    <a:cubicBezTo>
                      <a:pt x="70" y="110"/>
                      <a:pt x="71" y="103"/>
                      <a:pt x="73" y="104"/>
                    </a:cubicBezTo>
                    <a:cubicBezTo>
                      <a:pt x="75" y="105"/>
                      <a:pt x="78" y="107"/>
                      <a:pt x="78" y="104"/>
                    </a:cubicBezTo>
                    <a:cubicBezTo>
                      <a:pt x="79" y="101"/>
                      <a:pt x="81" y="103"/>
                      <a:pt x="82" y="100"/>
                    </a:cubicBezTo>
                    <a:cubicBezTo>
                      <a:pt x="83" y="97"/>
                      <a:pt x="84" y="98"/>
                      <a:pt x="86" y="98"/>
                    </a:cubicBezTo>
                    <a:cubicBezTo>
                      <a:pt x="88" y="99"/>
                      <a:pt x="90" y="98"/>
                      <a:pt x="90" y="96"/>
                    </a:cubicBezTo>
                    <a:cubicBezTo>
                      <a:pt x="90" y="95"/>
                      <a:pt x="94" y="96"/>
                      <a:pt x="97" y="93"/>
                    </a:cubicBezTo>
                    <a:cubicBezTo>
                      <a:pt x="100" y="91"/>
                      <a:pt x="102" y="89"/>
                      <a:pt x="103" y="90"/>
                    </a:cubicBezTo>
                    <a:cubicBezTo>
                      <a:pt x="105" y="92"/>
                      <a:pt x="113" y="91"/>
                      <a:pt x="114" y="91"/>
                    </a:cubicBezTo>
                    <a:cubicBezTo>
                      <a:pt x="115" y="90"/>
                      <a:pt x="118" y="88"/>
                      <a:pt x="121" y="89"/>
                    </a:cubicBezTo>
                    <a:cubicBezTo>
                      <a:pt x="124" y="89"/>
                      <a:pt x="131" y="87"/>
                      <a:pt x="134" y="87"/>
                    </a:cubicBezTo>
                    <a:cubicBezTo>
                      <a:pt x="138" y="87"/>
                      <a:pt x="139" y="85"/>
                      <a:pt x="140" y="84"/>
                    </a:cubicBezTo>
                    <a:cubicBezTo>
                      <a:pt x="141" y="83"/>
                      <a:pt x="142" y="78"/>
                      <a:pt x="143" y="77"/>
                    </a:cubicBezTo>
                    <a:cubicBezTo>
                      <a:pt x="143" y="77"/>
                      <a:pt x="143" y="61"/>
                      <a:pt x="143" y="54"/>
                    </a:cubicBezTo>
                    <a:cubicBezTo>
                      <a:pt x="140" y="55"/>
                      <a:pt x="136" y="56"/>
                      <a:pt x="136" y="56"/>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5" name="Freeform 62">
                <a:extLst>
                  <a:ext uri="{FF2B5EF4-FFF2-40B4-BE49-F238E27FC236}">
                    <a16:creationId xmlns:a16="http://schemas.microsoft.com/office/drawing/2014/main" id="{3BA953CC-461F-AAA3-79F1-DE785046B77C}"/>
                  </a:ext>
                </a:extLst>
              </p:cNvPr>
              <p:cNvSpPr>
                <a:spLocks/>
              </p:cNvSpPr>
              <p:nvPr/>
            </p:nvSpPr>
            <p:spPr bwMode="auto">
              <a:xfrm>
                <a:off x="2166" y="2745"/>
                <a:ext cx="214" cy="202"/>
              </a:xfrm>
              <a:custGeom>
                <a:avLst/>
                <a:gdLst>
                  <a:gd name="T0" fmla="*/ 136 w 143"/>
                  <a:gd name="T1" fmla="*/ 56 h 135"/>
                  <a:gd name="T2" fmla="*/ 132 w 143"/>
                  <a:gd name="T3" fmla="*/ 47 h 135"/>
                  <a:gd name="T4" fmla="*/ 122 w 143"/>
                  <a:gd name="T5" fmla="*/ 44 h 135"/>
                  <a:gd name="T6" fmla="*/ 117 w 143"/>
                  <a:gd name="T7" fmla="*/ 36 h 135"/>
                  <a:gd name="T8" fmla="*/ 64 w 143"/>
                  <a:gd name="T9" fmla="*/ 0 h 135"/>
                  <a:gd name="T10" fmla="*/ 49 w 143"/>
                  <a:gd name="T11" fmla="*/ 0 h 135"/>
                  <a:gd name="T12" fmla="*/ 57 w 143"/>
                  <a:gd name="T13" fmla="*/ 76 h 135"/>
                  <a:gd name="T14" fmla="*/ 60 w 143"/>
                  <a:gd name="T15" fmla="*/ 79 h 135"/>
                  <a:gd name="T16" fmla="*/ 59 w 143"/>
                  <a:gd name="T17" fmla="*/ 86 h 135"/>
                  <a:gd name="T18" fmla="*/ 25 w 143"/>
                  <a:gd name="T19" fmla="*/ 87 h 135"/>
                  <a:gd name="T20" fmla="*/ 20 w 143"/>
                  <a:gd name="T21" fmla="*/ 88 h 135"/>
                  <a:gd name="T22" fmla="*/ 14 w 143"/>
                  <a:gd name="T23" fmla="*/ 88 h 135"/>
                  <a:gd name="T24" fmla="*/ 9 w 143"/>
                  <a:gd name="T25" fmla="*/ 89 h 135"/>
                  <a:gd name="T26" fmla="*/ 4 w 143"/>
                  <a:gd name="T27" fmla="*/ 90 h 135"/>
                  <a:gd name="T28" fmla="*/ 0 w 143"/>
                  <a:gd name="T29" fmla="*/ 93 h 135"/>
                  <a:gd name="T30" fmla="*/ 1 w 143"/>
                  <a:gd name="T31" fmla="*/ 95 h 135"/>
                  <a:gd name="T32" fmla="*/ 2 w 143"/>
                  <a:gd name="T33" fmla="*/ 98 h 135"/>
                  <a:gd name="T34" fmla="*/ 3 w 143"/>
                  <a:gd name="T35" fmla="*/ 103 h 135"/>
                  <a:gd name="T36" fmla="*/ 8 w 143"/>
                  <a:gd name="T37" fmla="*/ 109 h 135"/>
                  <a:gd name="T38" fmla="*/ 8 w 143"/>
                  <a:gd name="T39" fmla="*/ 115 h 135"/>
                  <a:gd name="T40" fmla="*/ 11 w 143"/>
                  <a:gd name="T41" fmla="*/ 118 h 135"/>
                  <a:gd name="T42" fmla="*/ 15 w 143"/>
                  <a:gd name="T43" fmla="*/ 117 h 135"/>
                  <a:gd name="T44" fmla="*/ 21 w 143"/>
                  <a:gd name="T45" fmla="*/ 117 h 135"/>
                  <a:gd name="T46" fmla="*/ 27 w 143"/>
                  <a:gd name="T47" fmla="*/ 113 h 135"/>
                  <a:gd name="T48" fmla="*/ 31 w 143"/>
                  <a:gd name="T49" fmla="*/ 119 h 135"/>
                  <a:gd name="T50" fmla="*/ 34 w 143"/>
                  <a:gd name="T51" fmla="*/ 123 h 135"/>
                  <a:gd name="T52" fmla="*/ 34 w 143"/>
                  <a:gd name="T53" fmla="*/ 127 h 135"/>
                  <a:gd name="T54" fmla="*/ 36 w 143"/>
                  <a:gd name="T55" fmla="*/ 131 h 135"/>
                  <a:gd name="T56" fmla="*/ 40 w 143"/>
                  <a:gd name="T57" fmla="*/ 132 h 135"/>
                  <a:gd name="T58" fmla="*/ 44 w 143"/>
                  <a:gd name="T59" fmla="*/ 133 h 135"/>
                  <a:gd name="T60" fmla="*/ 49 w 143"/>
                  <a:gd name="T61" fmla="*/ 131 h 135"/>
                  <a:gd name="T62" fmla="*/ 53 w 143"/>
                  <a:gd name="T63" fmla="*/ 130 h 135"/>
                  <a:gd name="T64" fmla="*/ 56 w 143"/>
                  <a:gd name="T65" fmla="*/ 131 h 135"/>
                  <a:gd name="T66" fmla="*/ 59 w 143"/>
                  <a:gd name="T67" fmla="*/ 131 h 135"/>
                  <a:gd name="T68" fmla="*/ 61 w 143"/>
                  <a:gd name="T69" fmla="*/ 124 h 135"/>
                  <a:gd name="T70" fmla="*/ 61 w 143"/>
                  <a:gd name="T71" fmla="*/ 119 h 135"/>
                  <a:gd name="T72" fmla="*/ 67 w 143"/>
                  <a:gd name="T73" fmla="*/ 116 h 135"/>
                  <a:gd name="T74" fmla="*/ 70 w 143"/>
                  <a:gd name="T75" fmla="*/ 110 h 135"/>
                  <a:gd name="T76" fmla="*/ 73 w 143"/>
                  <a:gd name="T77" fmla="*/ 104 h 135"/>
                  <a:gd name="T78" fmla="*/ 78 w 143"/>
                  <a:gd name="T79" fmla="*/ 104 h 135"/>
                  <a:gd name="T80" fmla="*/ 82 w 143"/>
                  <a:gd name="T81" fmla="*/ 100 h 135"/>
                  <a:gd name="T82" fmla="*/ 86 w 143"/>
                  <a:gd name="T83" fmla="*/ 98 h 135"/>
                  <a:gd name="T84" fmla="*/ 90 w 143"/>
                  <a:gd name="T85" fmla="*/ 96 h 135"/>
                  <a:gd name="T86" fmla="*/ 97 w 143"/>
                  <a:gd name="T87" fmla="*/ 93 h 135"/>
                  <a:gd name="T88" fmla="*/ 103 w 143"/>
                  <a:gd name="T89" fmla="*/ 90 h 135"/>
                  <a:gd name="T90" fmla="*/ 114 w 143"/>
                  <a:gd name="T91" fmla="*/ 91 h 135"/>
                  <a:gd name="T92" fmla="*/ 121 w 143"/>
                  <a:gd name="T93" fmla="*/ 89 h 135"/>
                  <a:gd name="T94" fmla="*/ 134 w 143"/>
                  <a:gd name="T95" fmla="*/ 87 h 135"/>
                  <a:gd name="T96" fmla="*/ 140 w 143"/>
                  <a:gd name="T97" fmla="*/ 84 h 135"/>
                  <a:gd name="T98" fmla="*/ 143 w 143"/>
                  <a:gd name="T99" fmla="*/ 77 h 135"/>
                  <a:gd name="T100" fmla="*/ 143 w 143"/>
                  <a:gd name="T101" fmla="*/ 54 h 135"/>
                  <a:gd name="T102" fmla="*/ 136 w 143"/>
                  <a:gd name="T103" fmla="*/ 5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3" h="135">
                    <a:moveTo>
                      <a:pt x="136" y="56"/>
                    </a:moveTo>
                    <a:cubicBezTo>
                      <a:pt x="136" y="56"/>
                      <a:pt x="136" y="49"/>
                      <a:pt x="132" y="47"/>
                    </a:cubicBezTo>
                    <a:cubicBezTo>
                      <a:pt x="127" y="45"/>
                      <a:pt x="122" y="44"/>
                      <a:pt x="122" y="44"/>
                    </a:cubicBezTo>
                    <a:cubicBezTo>
                      <a:pt x="122" y="44"/>
                      <a:pt x="119" y="39"/>
                      <a:pt x="117" y="36"/>
                    </a:cubicBezTo>
                    <a:cubicBezTo>
                      <a:pt x="115" y="35"/>
                      <a:pt x="87" y="16"/>
                      <a:pt x="64" y="0"/>
                    </a:cubicBezTo>
                    <a:cubicBezTo>
                      <a:pt x="49" y="0"/>
                      <a:pt x="49" y="0"/>
                      <a:pt x="49" y="0"/>
                    </a:cubicBezTo>
                    <a:cubicBezTo>
                      <a:pt x="57" y="76"/>
                      <a:pt x="57" y="76"/>
                      <a:pt x="57" y="76"/>
                    </a:cubicBezTo>
                    <a:cubicBezTo>
                      <a:pt x="60" y="79"/>
                      <a:pt x="60" y="79"/>
                      <a:pt x="60" y="79"/>
                    </a:cubicBezTo>
                    <a:cubicBezTo>
                      <a:pt x="60" y="79"/>
                      <a:pt x="60" y="85"/>
                      <a:pt x="59" y="86"/>
                    </a:cubicBezTo>
                    <a:cubicBezTo>
                      <a:pt x="57" y="87"/>
                      <a:pt x="25" y="87"/>
                      <a:pt x="25" y="87"/>
                    </a:cubicBezTo>
                    <a:cubicBezTo>
                      <a:pt x="25" y="87"/>
                      <a:pt x="22" y="88"/>
                      <a:pt x="20" y="88"/>
                    </a:cubicBezTo>
                    <a:cubicBezTo>
                      <a:pt x="18" y="88"/>
                      <a:pt x="15" y="87"/>
                      <a:pt x="14" y="88"/>
                    </a:cubicBezTo>
                    <a:cubicBezTo>
                      <a:pt x="13" y="89"/>
                      <a:pt x="13" y="92"/>
                      <a:pt x="9" y="89"/>
                    </a:cubicBezTo>
                    <a:cubicBezTo>
                      <a:pt x="6" y="85"/>
                      <a:pt x="4" y="88"/>
                      <a:pt x="4" y="90"/>
                    </a:cubicBezTo>
                    <a:cubicBezTo>
                      <a:pt x="4" y="92"/>
                      <a:pt x="2" y="93"/>
                      <a:pt x="0" y="93"/>
                    </a:cubicBezTo>
                    <a:cubicBezTo>
                      <a:pt x="0" y="94"/>
                      <a:pt x="1" y="95"/>
                      <a:pt x="1" y="95"/>
                    </a:cubicBezTo>
                    <a:cubicBezTo>
                      <a:pt x="2" y="98"/>
                      <a:pt x="2" y="98"/>
                      <a:pt x="2" y="98"/>
                    </a:cubicBezTo>
                    <a:cubicBezTo>
                      <a:pt x="2" y="98"/>
                      <a:pt x="2" y="101"/>
                      <a:pt x="3" y="103"/>
                    </a:cubicBezTo>
                    <a:cubicBezTo>
                      <a:pt x="5" y="104"/>
                      <a:pt x="8" y="107"/>
                      <a:pt x="8" y="109"/>
                    </a:cubicBezTo>
                    <a:cubicBezTo>
                      <a:pt x="8" y="110"/>
                      <a:pt x="8" y="115"/>
                      <a:pt x="8" y="115"/>
                    </a:cubicBezTo>
                    <a:cubicBezTo>
                      <a:pt x="8" y="115"/>
                      <a:pt x="9" y="120"/>
                      <a:pt x="11" y="118"/>
                    </a:cubicBezTo>
                    <a:cubicBezTo>
                      <a:pt x="12" y="116"/>
                      <a:pt x="14" y="119"/>
                      <a:pt x="15" y="117"/>
                    </a:cubicBezTo>
                    <a:cubicBezTo>
                      <a:pt x="16" y="114"/>
                      <a:pt x="20" y="117"/>
                      <a:pt x="21" y="117"/>
                    </a:cubicBezTo>
                    <a:cubicBezTo>
                      <a:pt x="23" y="117"/>
                      <a:pt x="26" y="113"/>
                      <a:pt x="27" y="113"/>
                    </a:cubicBezTo>
                    <a:cubicBezTo>
                      <a:pt x="28" y="113"/>
                      <a:pt x="31" y="118"/>
                      <a:pt x="31" y="119"/>
                    </a:cubicBezTo>
                    <a:cubicBezTo>
                      <a:pt x="31" y="121"/>
                      <a:pt x="35" y="123"/>
                      <a:pt x="34" y="123"/>
                    </a:cubicBezTo>
                    <a:cubicBezTo>
                      <a:pt x="32" y="124"/>
                      <a:pt x="32" y="127"/>
                      <a:pt x="34" y="127"/>
                    </a:cubicBezTo>
                    <a:cubicBezTo>
                      <a:pt x="35" y="127"/>
                      <a:pt x="35" y="130"/>
                      <a:pt x="36" y="131"/>
                    </a:cubicBezTo>
                    <a:cubicBezTo>
                      <a:pt x="37" y="133"/>
                      <a:pt x="39" y="134"/>
                      <a:pt x="40" y="132"/>
                    </a:cubicBezTo>
                    <a:cubicBezTo>
                      <a:pt x="41" y="130"/>
                      <a:pt x="43" y="132"/>
                      <a:pt x="44" y="133"/>
                    </a:cubicBezTo>
                    <a:cubicBezTo>
                      <a:pt x="45" y="135"/>
                      <a:pt x="48" y="133"/>
                      <a:pt x="49" y="131"/>
                    </a:cubicBezTo>
                    <a:cubicBezTo>
                      <a:pt x="49" y="129"/>
                      <a:pt x="53" y="128"/>
                      <a:pt x="53" y="130"/>
                    </a:cubicBezTo>
                    <a:cubicBezTo>
                      <a:pt x="53" y="133"/>
                      <a:pt x="54" y="133"/>
                      <a:pt x="56" y="131"/>
                    </a:cubicBezTo>
                    <a:cubicBezTo>
                      <a:pt x="57" y="131"/>
                      <a:pt x="58" y="131"/>
                      <a:pt x="59" y="131"/>
                    </a:cubicBezTo>
                    <a:cubicBezTo>
                      <a:pt x="60" y="128"/>
                      <a:pt x="61" y="125"/>
                      <a:pt x="61" y="124"/>
                    </a:cubicBezTo>
                    <a:cubicBezTo>
                      <a:pt x="62" y="123"/>
                      <a:pt x="59" y="119"/>
                      <a:pt x="61" y="119"/>
                    </a:cubicBezTo>
                    <a:cubicBezTo>
                      <a:pt x="62" y="118"/>
                      <a:pt x="66" y="119"/>
                      <a:pt x="67" y="116"/>
                    </a:cubicBezTo>
                    <a:cubicBezTo>
                      <a:pt x="69" y="112"/>
                      <a:pt x="70" y="110"/>
                      <a:pt x="70" y="110"/>
                    </a:cubicBezTo>
                    <a:cubicBezTo>
                      <a:pt x="70" y="110"/>
                      <a:pt x="71" y="103"/>
                      <a:pt x="73" y="104"/>
                    </a:cubicBezTo>
                    <a:cubicBezTo>
                      <a:pt x="75" y="105"/>
                      <a:pt x="78" y="107"/>
                      <a:pt x="78" y="104"/>
                    </a:cubicBezTo>
                    <a:cubicBezTo>
                      <a:pt x="79" y="101"/>
                      <a:pt x="81" y="103"/>
                      <a:pt x="82" y="100"/>
                    </a:cubicBezTo>
                    <a:cubicBezTo>
                      <a:pt x="83" y="97"/>
                      <a:pt x="84" y="98"/>
                      <a:pt x="86" y="98"/>
                    </a:cubicBezTo>
                    <a:cubicBezTo>
                      <a:pt x="88" y="99"/>
                      <a:pt x="90" y="98"/>
                      <a:pt x="90" y="96"/>
                    </a:cubicBezTo>
                    <a:cubicBezTo>
                      <a:pt x="90" y="95"/>
                      <a:pt x="94" y="96"/>
                      <a:pt x="97" y="93"/>
                    </a:cubicBezTo>
                    <a:cubicBezTo>
                      <a:pt x="100" y="91"/>
                      <a:pt x="102" y="89"/>
                      <a:pt x="103" y="90"/>
                    </a:cubicBezTo>
                    <a:cubicBezTo>
                      <a:pt x="105" y="92"/>
                      <a:pt x="113" y="91"/>
                      <a:pt x="114" y="91"/>
                    </a:cubicBezTo>
                    <a:cubicBezTo>
                      <a:pt x="115" y="90"/>
                      <a:pt x="118" y="88"/>
                      <a:pt x="121" y="89"/>
                    </a:cubicBezTo>
                    <a:cubicBezTo>
                      <a:pt x="124" y="89"/>
                      <a:pt x="131" y="87"/>
                      <a:pt x="134" y="87"/>
                    </a:cubicBezTo>
                    <a:cubicBezTo>
                      <a:pt x="138" y="87"/>
                      <a:pt x="139" y="85"/>
                      <a:pt x="140" y="84"/>
                    </a:cubicBezTo>
                    <a:cubicBezTo>
                      <a:pt x="141" y="83"/>
                      <a:pt x="142" y="78"/>
                      <a:pt x="143" y="77"/>
                    </a:cubicBezTo>
                    <a:cubicBezTo>
                      <a:pt x="143" y="77"/>
                      <a:pt x="143" y="61"/>
                      <a:pt x="143" y="54"/>
                    </a:cubicBezTo>
                    <a:cubicBezTo>
                      <a:pt x="140" y="55"/>
                      <a:pt x="136" y="56"/>
                      <a:pt x="136" y="5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6" name="Freeform 63">
                <a:extLst>
                  <a:ext uri="{FF2B5EF4-FFF2-40B4-BE49-F238E27FC236}">
                    <a16:creationId xmlns:a16="http://schemas.microsoft.com/office/drawing/2014/main" id="{1A6221FD-20EB-DF85-E03E-34847F0381AF}"/>
                  </a:ext>
                </a:extLst>
              </p:cNvPr>
              <p:cNvSpPr>
                <a:spLocks/>
              </p:cNvSpPr>
              <p:nvPr/>
            </p:nvSpPr>
            <p:spPr bwMode="auto">
              <a:xfrm>
                <a:off x="2254" y="2878"/>
                <a:ext cx="105" cy="77"/>
              </a:xfrm>
              <a:custGeom>
                <a:avLst/>
                <a:gdLst>
                  <a:gd name="T0" fmla="*/ 70 w 70"/>
                  <a:gd name="T1" fmla="*/ 29 h 51"/>
                  <a:gd name="T2" fmla="*/ 66 w 70"/>
                  <a:gd name="T3" fmla="*/ 27 h 51"/>
                  <a:gd name="T4" fmla="*/ 66 w 70"/>
                  <a:gd name="T5" fmla="*/ 22 h 51"/>
                  <a:gd name="T6" fmla="*/ 61 w 70"/>
                  <a:gd name="T7" fmla="*/ 23 h 51"/>
                  <a:gd name="T8" fmla="*/ 58 w 70"/>
                  <a:gd name="T9" fmla="*/ 20 h 51"/>
                  <a:gd name="T10" fmla="*/ 57 w 70"/>
                  <a:gd name="T11" fmla="*/ 17 h 51"/>
                  <a:gd name="T12" fmla="*/ 53 w 70"/>
                  <a:gd name="T13" fmla="*/ 12 h 51"/>
                  <a:gd name="T14" fmla="*/ 50 w 70"/>
                  <a:gd name="T15" fmla="*/ 7 h 51"/>
                  <a:gd name="T16" fmla="*/ 50 w 70"/>
                  <a:gd name="T17" fmla="*/ 2 h 51"/>
                  <a:gd name="T18" fmla="*/ 44 w 70"/>
                  <a:gd name="T19" fmla="*/ 1 h 51"/>
                  <a:gd name="T20" fmla="*/ 38 w 70"/>
                  <a:gd name="T21" fmla="*/ 4 h 51"/>
                  <a:gd name="T22" fmla="*/ 31 w 70"/>
                  <a:gd name="T23" fmla="*/ 7 h 51"/>
                  <a:gd name="T24" fmla="*/ 27 w 70"/>
                  <a:gd name="T25" fmla="*/ 9 h 51"/>
                  <a:gd name="T26" fmla="*/ 23 w 70"/>
                  <a:gd name="T27" fmla="*/ 11 h 51"/>
                  <a:gd name="T28" fmla="*/ 19 w 70"/>
                  <a:gd name="T29" fmla="*/ 15 h 51"/>
                  <a:gd name="T30" fmla="*/ 14 w 70"/>
                  <a:gd name="T31" fmla="*/ 15 h 51"/>
                  <a:gd name="T32" fmla="*/ 11 w 70"/>
                  <a:gd name="T33" fmla="*/ 21 h 51"/>
                  <a:gd name="T34" fmla="*/ 8 w 70"/>
                  <a:gd name="T35" fmla="*/ 27 h 51"/>
                  <a:gd name="T36" fmla="*/ 2 w 70"/>
                  <a:gd name="T37" fmla="*/ 30 h 51"/>
                  <a:gd name="T38" fmla="*/ 2 w 70"/>
                  <a:gd name="T39" fmla="*/ 35 h 51"/>
                  <a:gd name="T40" fmla="*/ 0 w 70"/>
                  <a:gd name="T41" fmla="*/ 42 h 51"/>
                  <a:gd name="T42" fmla="*/ 4 w 70"/>
                  <a:gd name="T43" fmla="*/ 45 h 51"/>
                  <a:gd name="T44" fmla="*/ 12 w 70"/>
                  <a:gd name="T45" fmla="*/ 48 h 51"/>
                  <a:gd name="T46" fmla="*/ 22 w 70"/>
                  <a:gd name="T47" fmla="*/ 47 h 51"/>
                  <a:gd name="T48" fmla="*/ 24 w 70"/>
                  <a:gd name="T49" fmla="*/ 46 h 51"/>
                  <a:gd name="T50" fmla="*/ 23 w 70"/>
                  <a:gd name="T51" fmla="*/ 38 h 51"/>
                  <a:gd name="T52" fmla="*/ 44 w 70"/>
                  <a:gd name="T53" fmla="*/ 38 h 51"/>
                  <a:gd name="T54" fmla="*/ 48 w 70"/>
                  <a:gd name="T55" fmla="*/ 36 h 51"/>
                  <a:gd name="T56" fmla="*/ 56 w 70"/>
                  <a:gd name="T57" fmla="*/ 37 h 51"/>
                  <a:gd name="T58" fmla="*/ 61 w 70"/>
                  <a:gd name="T59" fmla="*/ 33 h 51"/>
                  <a:gd name="T60" fmla="*/ 68 w 70"/>
                  <a:gd name="T61" fmla="*/ 32 h 51"/>
                  <a:gd name="T62" fmla="*/ 70 w 70"/>
                  <a:gd name="T63" fmla="*/ 29 h 51"/>
                  <a:gd name="T64" fmla="*/ 70 w 70"/>
                  <a:gd name="T65"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 h="51">
                    <a:moveTo>
                      <a:pt x="70" y="29"/>
                    </a:moveTo>
                    <a:cubicBezTo>
                      <a:pt x="69" y="27"/>
                      <a:pt x="67" y="27"/>
                      <a:pt x="66" y="27"/>
                    </a:cubicBezTo>
                    <a:cubicBezTo>
                      <a:pt x="66" y="27"/>
                      <a:pt x="66" y="23"/>
                      <a:pt x="66" y="22"/>
                    </a:cubicBezTo>
                    <a:cubicBezTo>
                      <a:pt x="65" y="22"/>
                      <a:pt x="63" y="23"/>
                      <a:pt x="61" y="23"/>
                    </a:cubicBezTo>
                    <a:cubicBezTo>
                      <a:pt x="60" y="22"/>
                      <a:pt x="59" y="20"/>
                      <a:pt x="58" y="20"/>
                    </a:cubicBezTo>
                    <a:cubicBezTo>
                      <a:pt x="57" y="20"/>
                      <a:pt x="57" y="18"/>
                      <a:pt x="57" y="17"/>
                    </a:cubicBezTo>
                    <a:cubicBezTo>
                      <a:pt x="57" y="15"/>
                      <a:pt x="54" y="13"/>
                      <a:pt x="53" y="12"/>
                    </a:cubicBezTo>
                    <a:cubicBezTo>
                      <a:pt x="51" y="11"/>
                      <a:pt x="51" y="8"/>
                      <a:pt x="50" y="7"/>
                    </a:cubicBezTo>
                    <a:cubicBezTo>
                      <a:pt x="49" y="7"/>
                      <a:pt x="49" y="4"/>
                      <a:pt x="50" y="2"/>
                    </a:cubicBezTo>
                    <a:cubicBezTo>
                      <a:pt x="47" y="2"/>
                      <a:pt x="45" y="2"/>
                      <a:pt x="44" y="1"/>
                    </a:cubicBezTo>
                    <a:cubicBezTo>
                      <a:pt x="43" y="0"/>
                      <a:pt x="41" y="2"/>
                      <a:pt x="38" y="4"/>
                    </a:cubicBezTo>
                    <a:cubicBezTo>
                      <a:pt x="35" y="7"/>
                      <a:pt x="31" y="6"/>
                      <a:pt x="31" y="7"/>
                    </a:cubicBezTo>
                    <a:cubicBezTo>
                      <a:pt x="31" y="9"/>
                      <a:pt x="29" y="10"/>
                      <a:pt x="27" y="9"/>
                    </a:cubicBezTo>
                    <a:cubicBezTo>
                      <a:pt x="25" y="9"/>
                      <a:pt x="24" y="8"/>
                      <a:pt x="23" y="11"/>
                    </a:cubicBezTo>
                    <a:cubicBezTo>
                      <a:pt x="22" y="14"/>
                      <a:pt x="20" y="12"/>
                      <a:pt x="19" y="15"/>
                    </a:cubicBezTo>
                    <a:cubicBezTo>
                      <a:pt x="19" y="18"/>
                      <a:pt x="16" y="16"/>
                      <a:pt x="14" y="15"/>
                    </a:cubicBezTo>
                    <a:cubicBezTo>
                      <a:pt x="12" y="14"/>
                      <a:pt x="11" y="21"/>
                      <a:pt x="11" y="21"/>
                    </a:cubicBezTo>
                    <a:cubicBezTo>
                      <a:pt x="11" y="21"/>
                      <a:pt x="10" y="23"/>
                      <a:pt x="8" y="27"/>
                    </a:cubicBezTo>
                    <a:cubicBezTo>
                      <a:pt x="7" y="30"/>
                      <a:pt x="3" y="29"/>
                      <a:pt x="2" y="30"/>
                    </a:cubicBezTo>
                    <a:cubicBezTo>
                      <a:pt x="0" y="30"/>
                      <a:pt x="3" y="34"/>
                      <a:pt x="2" y="35"/>
                    </a:cubicBezTo>
                    <a:cubicBezTo>
                      <a:pt x="2" y="36"/>
                      <a:pt x="1" y="39"/>
                      <a:pt x="0" y="42"/>
                    </a:cubicBezTo>
                    <a:cubicBezTo>
                      <a:pt x="2" y="42"/>
                      <a:pt x="3" y="44"/>
                      <a:pt x="4" y="45"/>
                    </a:cubicBezTo>
                    <a:cubicBezTo>
                      <a:pt x="5" y="46"/>
                      <a:pt x="9" y="51"/>
                      <a:pt x="12" y="48"/>
                    </a:cubicBezTo>
                    <a:cubicBezTo>
                      <a:pt x="14" y="46"/>
                      <a:pt x="20" y="45"/>
                      <a:pt x="22" y="47"/>
                    </a:cubicBezTo>
                    <a:cubicBezTo>
                      <a:pt x="23" y="48"/>
                      <a:pt x="24" y="48"/>
                      <a:pt x="24" y="46"/>
                    </a:cubicBezTo>
                    <a:cubicBezTo>
                      <a:pt x="25" y="45"/>
                      <a:pt x="22" y="39"/>
                      <a:pt x="23" y="38"/>
                    </a:cubicBezTo>
                    <a:cubicBezTo>
                      <a:pt x="24" y="36"/>
                      <a:pt x="44" y="37"/>
                      <a:pt x="44" y="38"/>
                    </a:cubicBezTo>
                    <a:cubicBezTo>
                      <a:pt x="45" y="39"/>
                      <a:pt x="45" y="36"/>
                      <a:pt x="48" y="36"/>
                    </a:cubicBezTo>
                    <a:cubicBezTo>
                      <a:pt x="50" y="36"/>
                      <a:pt x="54" y="37"/>
                      <a:pt x="56" y="37"/>
                    </a:cubicBezTo>
                    <a:cubicBezTo>
                      <a:pt x="57" y="36"/>
                      <a:pt x="59" y="33"/>
                      <a:pt x="61" y="33"/>
                    </a:cubicBezTo>
                    <a:cubicBezTo>
                      <a:pt x="62" y="33"/>
                      <a:pt x="67" y="33"/>
                      <a:pt x="68" y="32"/>
                    </a:cubicBezTo>
                    <a:cubicBezTo>
                      <a:pt x="69" y="31"/>
                      <a:pt x="70" y="31"/>
                      <a:pt x="70" y="29"/>
                    </a:cubicBezTo>
                    <a:cubicBezTo>
                      <a:pt x="70" y="29"/>
                      <a:pt x="70" y="29"/>
                      <a:pt x="70" y="29"/>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7" name="Freeform 64">
                <a:extLst>
                  <a:ext uri="{FF2B5EF4-FFF2-40B4-BE49-F238E27FC236}">
                    <a16:creationId xmlns:a16="http://schemas.microsoft.com/office/drawing/2014/main" id="{C7826C09-8AD3-A7CA-A84F-9A3E3690D18C}"/>
                  </a:ext>
                </a:extLst>
              </p:cNvPr>
              <p:cNvSpPr>
                <a:spLocks/>
              </p:cNvSpPr>
              <p:nvPr/>
            </p:nvSpPr>
            <p:spPr bwMode="auto">
              <a:xfrm>
                <a:off x="2254" y="2878"/>
                <a:ext cx="105" cy="77"/>
              </a:xfrm>
              <a:custGeom>
                <a:avLst/>
                <a:gdLst>
                  <a:gd name="T0" fmla="*/ 70 w 70"/>
                  <a:gd name="T1" fmla="*/ 29 h 51"/>
                  <a:gd name="T2" fmla="*/ 66 w 70"/>
                  <a:gd name="T3" fmla="*/ 27 h 51"/>
                  <a:gd name="T4" fmla="*/ 66 w 70"/>
                  <a:gd name="T5" fmla="*/ 22 h 51"/>
                  <a:gd name="T6" fmla="*/ 61 w 70"/>
                  <a:gd name="T7" fmla="*/ 23 h 51"/>
                  <a:gd name="T8" fmla="*/ 58 w 70"/>
                  <a:gd name="T9" fmla="*/ 20 h 51"/>
                  <a:gd name="T10" fmla="*/ 57 w 70"/>
                  <a:gd name="T11" fmla="*/ 17 h 51"/>
                  <a:gd name="T12" fmla="*/ 53 w 70"/>
                  <a:gd name="T13" fmla="*/ 12 h 51"/>
                  <a:gd name="T14" fmla="*/ 50 w 70"/>
                  <a:gd name="T15" fmla="*/ 7 h 51"/>
                  <a:gd name="T16" fmla="*/ 50 w 70"/>
                  <a:gd name="T17" fmla="*/ 2 h 51"/>
                  <a:gd name="T18" fmla="*/ 44 w 70"/>
                  <a:gd name="T19" fmla="*/ 1 h 51"/>
                  <a:gd name="T20" fmla="*/ 38 w 70"/>
                  <a:gd name="T21" fmla="*/ 4 h 51"/>
                  <a:gd name="T22" fmla="*/ 31 w 70"/>
                  <a:gd name="T23" fmla="*/ 7 h 51"/>
                  <a:gd name="T24" fmla="*/ 27 w 70"/>
                  <a:gd name="T25" fmla="*/ 9 h 51"/>
                  <a:gd name="T26" fmla="*/ 23 w 70"/>
                  <a:gd name="T27" fmla="*/ 11 h 51"/>
                  <a:gd name="T28" fmla="*/ 19 w 70"/>
                  <a:gd name="T29" fmla="*/ 15 h 51"/>
                  <a:gd name="T30" fmla="*/ 14 w 70"/>
                  <a:gd name="T31" fmla="*/ 15 h 51"/>
                  <a:gd name="T32" fmla="*/ 11 w 70"/>
                  <a:gd name="T33" fmla="*/ 21 h 51"/>
                  <a:gd name="T34" fmla="*/ 8 w 70"/>
                  <a:gd name="T35" fmla="*/ 27 h 51"/>
                  <a:gd name="T36" fmla="*/ 2 w 70"/>
                  <a:gd name="T37" fmla="*/ 30 h 51"/>
                  <a:gd name="T38" fmla="*/ 2 w 70"/>
                  <a:gd name="T39" fmla="*/ 35 h 51"/>
                  <a:gd name="T40" fmla="*/ 0 w 70"/>
                  <a:gd name="T41" fmla="*/ 42 h 51"/>
                  <a:gd name="T42" fmla="*/ 4 w 70"/>
                  <a:gd name="T43" fmla="*/ 45 h 51"/>
                  <a:gd name="T44" fmla="*/ 12 w 70"/>
                  <a:gd name="T45" fmla="*/ 48 h 51"/>
                  <a:gd name="T46" fmla="*/ 22 w 70"/>
                  <a:gd name="T47" fmla="*/ 47 h 51"/>
                  <a:gd name="T48" fmla="*/ 24 w 70"/>
                  <a:gd name="T49" fmla="*/ 46 h 51"/>
                  <a:gd name="T50" fmla="*/ 23 w 70"/>
                  <a:gd name="T51" fmla="*/ 38 h 51"/>
                  <a:gd name="T52" fmla="*/ 44 w 70"/>
                  <a:gd name="T53" fmla="*/ 38 h 51"/>
                  <a:gd name="T54" fmla="*/ 48 w 70"/>
                  <a:gd name="T55" fmla="*/ 36 h 51"/>
                  <a:gd name="T56" fmla="*/ 56 w 70"/>
                  <a:gd name="T57" fmla="*/ 37 h 51"/>
                  <a:gd name="T58" fmla="*/ 61 w 70"/>
                  <a:gd name="T59" fmla="*/ 33 h 51"/>
                  <a:gd name="T60" fmla="*/ 68 w 70"/>
                  <a:gd name="T61" fmla="*/ 32 h 51"/>
                  <a:gd name="T62" fmla="*/ 70 w 70"/>
                  <a:gd name="T63" fmla="*/ 29 h 51"/>
                  <a:gd name="T64" fmla="*/ 70 w 70"/>
                  <a:gd name="T65"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 h="51">
                    <a:moveTo>
                      <a:pt x="70" y="29"/>
                    </a:moveTo>
                    <a:cubicBezTo>
                      <a:pt x="69" y="27"/>
                      <a:pt x="67" y="27"/>
                      <a:pt x="66" y="27"/>
                    </a:cubicBezTo>
                    <a:cubicBezTo>
                      <a:pt x="66" y="27"/>
                      <a:pt x="66" y="23"/>
                      <a:pt x="66" y="22"/>
                    </a:cubicBezTo>
                    <a:cubicBezTo>
                      <a:pt x="65" y="22"/>
                      <a:pt x="63" y="23"/>
                      <a:pt x="61" y="23"/>
                    </a:cubicBezTo>
                    <a:cubicBezTo>
                      <a:pt x="60" y="22"/>
                      <a:pt x="59" y="20"/>
                      <a:pt x="58" y="20"/>
                    </a:cubicBezTo>
                    <a:cubicBezTo>
                      <a:pt x="57" y="20"/>
                      <a:pt x="57" y="18"/>
                      <a:pt x="57" y="17"/>
                    </a:cubicBezTo>
                    <a:cubicBezTo>
                      <a:pt x="57" y="15"/>
                      <a:pt x="54" y="13"/>
                      <a:pt x="53" y="12"/>
                    </a:cubicBezTo>
                    <a:cubicBezTo>
                      <a:pt x="51" y="11"/>
                      <a:pt x="51" y="8"/>
                      <a:pt x="50" y="7"/>
                    </a:cubicBezTo>
                    <a:cubicBezTo>
                      <a:pt x="49" y="7"/>
                      <a:pt x="49" y="4"/>
                      <a:pt x="50" y="2"/>
                    </a:cubicBezTo>
                    <a:cubicBezTo>
                      <a:pt x="47" y="2"/>
                      <a:pt x="45" y="2"/>
                      <a:pt x="44" y="1"/>
                    </a:cubicBezTo>
                    <a:cubicBezTo>
                      <a:pt x="43" y="0"/>
                      <a:pt x="41" y="2"/>
                      <a:pt x="38" y="4"/>
                    </a:cubicBezTo>
                    <a:cubicBezTo>
                      <a:pt x="35" y="7"/>
                      <a:pt x="31" y="6"/>
                      <a:pt x="31" y="7"/>
                    </a:cubicBezTo>
                    <a:cubicBezTo>
                      <a:pt x="31" y="9"/>
                      <a:pt x="29" y="10"/>
                      <a:pt x="27" y="9"/>
                    </a:cubicBezTo>
                    <a:cubicBezTo>
                      <a:pt x="25" y="9"/>
                      <a:pt x="24" y="8"/>
                      <a:pt x="23" y="11"/>
                    </a:cubicBezTo>
                    <a:cubicBezTo>
                      <a:pt x="22" y="14"/>
                      <a:pt x="20" y="12"/>
                      <a:pt x="19" y="15"/>
                    </a:cubicBezTo>
                    <a:cubicBezTo>
                      <a:pt x="19" y="18"/>
                      <a:pt x="16" y="16"/>
                      <a:pt x="14" y="15"/>
                    </a:cubicBezTo>
                    <a:cubicBezTo>
                      <a:pt x="12" y="14"/>
                      <a:pt x="11" y="21"/>
                      <a:pt x="11" y="21"/>
                    </a:cubicBezTo>
                    <a:cubicBezTo>
                      <a:pt x="11" y="21"/>
                      <a:pt x="10" y="23"/>
                      <a:pt x="8" y="27"/>
                    </a:cubicBezTo>
                    <a:cubicBezTo>
                      <a:pt x="7" y="30"/>
                      <a:pt x="3" y="29"/>
                      <a:pt x="2" y="30"/>
                    </a:cubicBezTo>
                    <a:cubicBezTo>
                      <a:pt x="0" y="30"/>
                      <a:pt x="3" y="34"/>
                      <a:pt x="2" y="35"/>
                    </a:cubicBezTo>
                    <a:cubicBezTo>
                      <a:pt x="2" y="36"/>
                      <a:pt x="1" y="39"/>
                      <a:pt x="0" y="42"/>
                    </a:cubicBezTo>
                    <a:cubicBezTo>
                      <a:pt x="2" y="42"/>
                      <a:pt x="3" y="44"/>
                      <a:pt x="4" y="45"/>
                    </a:cubicBezTo>
                    <a:cubicBezTo>
                      <a:pt x="5" y="46"/>
                      <a:pt x="9" y="51"/>
                      <a:pt x="12" y="48"/>
                    </a:cubicBezTo>
                    <a:cubicBezTo>
                      <a:pt x="14" y="46"/>
                      <a:pt x="20" y="45"/>
                      <a:pt x="22" y="47"/>
                    </a:cubicBezTo>
                    <a:cubicBezTo>
                      <a:pt x="23" y="48"/>
                      <a:pt x="24" y="48"/>
                      <a:pt x="24" y="46"/>
                    </a:cubicBezTo>
                    <a:cubicBezTo>
                      <a:pt x="25" y="45"/>
                      <a:pt x="22" y="39"/>
                      <a:pt x="23" y="38"/>
                    </a:cubicBezTo>
                    <a:cubicBezTo>
                      <a:pt x="24" y="36"/>
                      <a:pt x="44" y="37"/>
                      <a:pt x="44" y="38"/>
                    </a:cubicBezTo>
                    <a:cubicBezTo>
                      <a:pt x="45" y="39"/>
                      <a:pt x="45" y="36"/>
                      <a:pt x="48" y="36"/>
                    </a:cubicBezTo>
                    <a:cubicBezTo>
                      <a:pt x="50" y="36"/>
                      <a:pt x="54" y="37"/>
                      <a:pt x="56" y="37"/>
                    </a:cubicBezTo>
                    <a:cubicBezTo>
                      <a:pt x="57" y="36"/>
                      <a:pt x="59" y="33"/>
                      <a:pt x="61" y="33"/>
                    </a:cubicBezTo>
                    <a:cubicBezTo>
                      <a:pt x="62" y="33"/>
                      <a:pt x="67" y="33"/>
                      <a:pt x="68" y="32"/>
                    </a:cubicBezTo>
                    <a:cubicBezTo>
                      <a:pt x="69" y="31"/>
                      <a:pt x="70" y="31"/>
                      <a:pt x="70" y="29"/>
                    </a:cubicBezTo>
                    <a:cubicBezTo>
                      <a:pt x="70" y="29"/>
                      <a:pt x="70" y="29"/>
                      <a:pt x="70" y="29"/>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8" name="Freeform 65">
                <a:extLst>
                  <a:ext uri="{FF2B5EF4-FFF2-40B4-BE49-F238E27FC236}">
                    <a16:creationId xmlns:a16="http://schemas.microsoft.com/office/drawing/2014/main" id="{F16865E2-07D7-D147-682E-D2B9EBF4CBD8}"/>
                  </a:ext>
                </a:extLst>
              </p:cNvPr>
              <p:cNvSpPr>
                <a:spLocks/>
              </p:cNvSpPr>
              <p:nvPr/>
            </p:nvSpPr>
            <p:spPr bwMode="auto">
              <a:xfrm>
                <a:off x="2327" y="2766"/>
                <a:ext cx="201" cy="157"/>
              </a:xfrm>
              <a:custGeom>
                <a:avLst/>
                <a:gdLst>
                  <a:gd name="T0" fmla="*/ 128 w 134"/>
                  <a:gd name="T1" fmla="*/ 16 h 105"/>
                  <a:gd name="T2" fmla="*/ 127 w 134"/>
                  <a:gd name="T3" fmla="*/ 5 h 105"/>
                  <a:gd name="T4" fmla="*/ 120 w 134"/>
                  <a:gd name="T5" fmla="*/ 8 h 105"/>
                  <a:gd name="T6" fmla="*/ 115 w 134"/>
                  <a:gd name="T7" fmla="*/ 3 h 105"/>
                  <a:gd name="T8" fmla="*/ 102 w 134"/>
                  <a:gd name="T9" fmla="*/ 0 h 105"/>
                  <a:gd name="T10" fmla="*/ 65 w 134"/>
                  <a:gd name="T11" fmla="*/ 23 h 105"/>
                  <a:gd name="T12" fmla="*/ 50 w 134"/>
                  <a:gd name="T13" fmla="*/ 36 h 105"/>
                  <a:gd name="T14" fmla="*/ 36 w 134"/>
                  <a:gd name="T15" fmla="*/ 40 h 105"/>
                  <a:gd name="T16" fmla="*/ 35 w 134"/>
                  <a:gd name="T17" fmla="*/ 40 h 105"/>
                  <a:gd name="T18" fmla="*/ 35 w 134"/>
                  <a:gd name="T19" fmla="*/ 63 h 105"/>
                  <a:gd name="T20" fmla="*/ 32 w 134"/>
                  <a:gd name="T21" fmla="*/ 70 h 105"/>
                  <a:gd name="T22" fmla="*/ 26 w 134"/>
                  <a:gd name="T23" fmla="*/ 73 h 105"/>
                  <a:gd name="T24" fmla="*/ 13 w 134"/>
                  <a:gd name="T25" fmla="*/ 75 h 105"/>
                  <a:gd name="T26" fmla="*/ 6 w 134"/>
                  <a:gd name="T27" fmla="*/ 77 h 105"/>
                  <a:gd name="T28" fmla="*/ 1 w 134"/>
                  <a:gd name="T29" fmla="*/ 77 h 105"/>
                  <a:gd name="T30" fmla="*/ 1 w 134"/>
                  <a:gd name="T31" fmla="*/ 82 h 105"/>
                  <a:gd name="T32" fmla="*/ 4 w 134"/>
                  <a:gd name="T33" fmla="*/ 87 h 105"/>
                  <a:gd name="T34" fmla="*/ 8 w 134"/>
                  <a:gd name="T35" fmla="*/ 92 h 105"/>
                  <a:gd name="T36" fmla="*/ 9 w 134"/>
                  <a:gd name="T37" fmla="*/ 95 h 105"/>
                  <a:gd name="T38" fmla="*/ 12 w 134"/>
                  <a:gd name="T39" fmla="*/ 98 h 105"/>
                  <a:gd name="T40" fmla="*/ 17 w 134"/>
                  <a:gd name="T41" fmla="*/ 97 h 105"/>
                  <a:gd name="T42" fmla="*/ 17 w 134"/>
                  <a:gd name="T43" fmla="*/ 102 h 105"/>
                  <a:gd name="T44" fmla="*/ 21 w 134"/>
                  <a:gd name="T45" fmla="*/ 104 h 105"/>
                  <a:gd name="T46" fmla="*/ 24 w 134"/>
                  <a:gd name="T47" fmla="*/ 100 h 105"/>
                  <a:gd name="T48" fmla="*/ 27 w 134"/>
                  <a:gd name="T49" fmla="*/ 104 h 105"/>
                  <a:gd name="T50" fmla="*/ 30 w 134"/>
                  <a:gd name="T51" fmla="*/ 102 h 105"/>
                  <a:gd name="T52" fmla="*/ 34 w 134"/>
                  <a:gd name="T53" fmla="*/ 96 h 105"/>
                  <a:gd name="T54" fmla="*/ 36 w 134"/>
                  <a:gd name="T55" fmla="*/ 89 h 105"/>
                  <a:gd name="T56" fmla="*/ 44 w 134"/>
                  <a:gd name="T57" fmla="*/ 89 h 105"/>
                  <a:gd name="T58" fmla="*/ 49 w 134"/>
                  <a:gd name="T59" fmla="*/ 87 h 105"/>
                  <a:gd name="T60" fmla="*/ 56 w 134"/>
                  <a:gd name="T61" fmla="*/ 89 h 105"/>
                  <a:gd name="T62" fmla="*/ 61 w 134"/>
                  <a:gd name="T63" fmla="*/ 94 h 105"/>
                  <a:gd name="T64" fmla="*/ 68 w 134"/>
                  <a:gd name="T65" fmla="*/ 92 h 105"/>
                  <a:gd name="T66" fmla="*/ 74 w 134"/>
                  <a:gd name="T67" fmla="*/ 96 h 105"/>
                  <a:gd name="T68" fmla="*/ 83 w 134"/>
                  <a:gd name="T69" fmla="*/ 96 h 105"/>
                  <a:gd name="T70" fmla="*/ 89 w 134"/>
                  <a:gd name="T71" fmla="*/ 91 h 105"/>
                  <a:gd name="T72" fmla="*/ 100 w 134"/>
                  <a:gd name="T73" fmla="*/ 92 h 105"/>
                  <a:gd name="T74" fmla="*/ 107 w 134"/>
                  <a:gd name="T75" fmla="*/ 93 h 105"/>
                  <a:gd name="T76" fmla="*/ 113 w 134"/>
                  <a:gd name="T77" fmla="*/ 88 h 105"/>
                  <a:gd name="T78" fmla="*/ 115 w 134"/>
                  <a:gd name="T79" fmla="*/ 88 h 105"/>
                  <a:gd name="T80" fmla="*/ 115 w 134"/>
                  <a:gd name="T81" fmla="*/ 85 h 105"/>
                  <a:gd name="T82" fmla="*/ 116 w 134"/>
                  <a:gd name="T83" fmla="*/ 78 h 105"/>
                  <a:gd name="T84" fmla="*/ 130 w 134"/>
                  <a:gd name="T85" fmla="*/ 60 h 105"/>
                  <a:gd name="T86" fmla="*/ 131 w 134"/>
                  <a:gd name="T87" fmla="*/ 39 h 105"/>
                  <a:gd name="T88" fmla="*/ 133 w 134"/>
                  <a:gd name="T89" fmla="*/ 30 h 105"/>
                  <a:gd name="T90" fmla="*/ 131 w 134"/>
                  <a:gd name="T91" fmla="*/ 23 h 105"/>
                  <a:gd name="T92" fmla="*/ 128 w 134"/>
                  <a:gd name="T93" fmla="*/ 1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4" h="105">
                    <a:moveTo>
                      <a:pt x="128" y="16"/>
                    </a:moveTo>
                    <a:cubicBezTo>
                      <a:pt x="128" y="14"/>
                      <a:pt x="127" y="9"/>
                      <a:pt x="127" y="5"/>
                    </a:cubicBezTo>
                    <a:cubicBezTo>
                      <a:pt x="120" y="8"/>
                      <a:pt x="120" y="8"/>
                      <a:pt x="120" y="8"/>
                    </a:cubicBezTo>
                    <a:cubicBezTo>
                      <a:pt x="120" y="8"/>
                      <a:pt x="118" y="5"/>
                      <a:pt x="115" y="3"/>
                    </a:cubicBezTo>
                    <a:cubicBezTo>
                      <a:pt x="111" y="0"/>
                      <a:pt x="102" y="0"/>
                      <a:pt x="102" y="0"/>
                    </a:cubicBezTo>
                    <a:cubicBezTo>
                      <a:pt x="65" y="23"/>
                      <a:pt x="65" y="23"/>
                      <a:pt x="65" y="23"/>
                    </a:cubicBezTo>
                    <a:cubicBezTo>
                      <a:pt x="50" y="36"/>
                      <a:pt x="50" y="36"/>
                      <a:pt x="50" y="36"/>
                    </a:cubicBezTo>
                    <a:cubicBezTo>
                      <a:pt x="50" y="36"/>
                      <a:pt x="39" y="40"/>
                      <a:pt x="36" y="40"/>
                    </a:cubicBezTo>
                    <a:cubicBezTo>
                      <a:pt x="36" y="40"/>
                      <a:pt x="36" y="40"/>
                      <a:pt x="35" y="40"/>
                    </a:cubicBezTo>
                    <a:cubicBezTo>
                      <a:pt x="35" y="47"/>
                      <a:pt x="35" y="63"/>
                      <a:pt x="35" y="63"/>
                    </a:cubicBezTo>
                    <a:cubicBezTo>
                      <a:pt x="34" y="64"/>
                      <a:pt x="33" y="69"/>
                      <a:pt x="32" y="70"/>
                    </a:cubicBezTo>
                    <a:cubicBezTo>
                      <a:pt x="31" y="71"/>
                      <a:pt x="30" y="73"/>
                      <a:pt x="26" y="73"/>
                    </a:cubicBezTo>
                    <a:cubicBezTo>
                      <a:pt x="23" y="73"/>
                      <a:pt x="16" y="75"/>
                      <a:pt x="13" y="75"/>
                    </a:cubicBezTo>
                    <a:cubicBezTo>
                      <a:pt x="10" y="74"/>
                      <a:pt x="7" y="76"/>
                      <a:pt x="6" y="77"/>
                    </a:cubicBezTo>
                    <a:cubicBezTo>
                      <a:pt x="6" y="77"/>
                      <a:pt x="3" y="77"/>
                      <a:pt x="1" y="77"/>
                    </a:cubicBezTo>
                    <a:cubicBezTo>
                      <a:pt x="0" y="79"/>
                      <a:pt x="0" y="82"/>
                      <a:pt x="1" y="82"/>
                    </a:cubicBezTo>
                    <a:cubicBezTo>
                      <a:pt x="2" y="83"/>
                      <a:pt x="2" y="86"/>
                      <a:pt x="4" y="87"/>
                    </a:cubicBezTo>
                    <a:cubicBezTo>
                      <a:pt x="5" y="88"/>
                      <a:pt x="8" y="90"/>
                      <a:pt x="8" y="92"/>
                    </a:cubicBezTo>
                    <a:cubicBezTo>
                      <a:pt x="8" y="93"/>
                      <a:pt x="8" y="95"/>
                      <a:pt x="9" y="95"/>
                    </a:cubicBezTo>
                    <a:cubicBezTo>
                      <a:pt x="10" y="95"/>
                      <a:pt x="11" y="97"/>
                      <a:pt x="12" y="98"/>
                    </a:cubicBezTo>
                    <a:cubicBezTo>
                      <a:pt x="14" y="98"/>
                      <a:pt x="16" y="97"/>
                      <a:pt x="17" y="97"/>
                    </a:cubicBezTo>
                    <a:cubicBezTo>
                      <a:pt x="17" y="98"/>
                      <a:pt x="17" y="102"/>
                      <a:pt x="17" y="102"/>
                    </a:cubicBezTo>
                    <a:cubicBezTo>
                      <a:pt x="18" y="102"/>
                      <a:pt x="20" y="102"/>
                      <a:pt x="21" y="104"/>
                    </a:cubicBezTo>
                    <a:cubicBezTo>
                      <a:pt x="20" y="102"/>
                      <a:pt x="21" y="99"/>
                      <a:pt x="24" y="100"/>
                    </a:cubicBezTo>
                    <a:cubicBezTo>
                      <a:pt x="26" y="100"/>
                      <a:pt x="24" y="103"/>
                      <a:pt x="27" y="104"/>
                    </a:cubicBezTo>
                    <a:cubicBezTo>
                      <a:pt x="29" y="105"/>
                      <a:pt x="30" y="104"/>
                      <a:pt x="30" y="102"/>
                    </a:cubicBezTo>
                    <a:cubicBezTo>
                      <a:pt x="30" y="100"/>
                      <a:pt x="33" y="97"/>
                      <a:pt x="34" y="96"/>
                    </a:cubicBezTo>
                    <a:cubicBezTo>
                      <a:pt x="35" y="95"/>
                      <a:pt x="35" y="90"/>
                      <a:pt x="36" y="89"/>
                    </a:cubicBezTo>
                    <a:cubicBezTo>
                      <a:pt x="38" y="88"/>
                      <a:pt x="42" y="89"/>
                      <a:pt x="44" y="89"/>
                    </a:cubicBezTo>
                    <a:cubicBezTo>
                      <a:pt x="46" y="89"/>
                      <a:pt x="47" y="86"/>
                      <a:pt x="49" y="87"/>
                    </a:cubicBezTo>
                    <a:cubicBezTo>
                      <a:pt x="51" y="89"/>
                      <a:pt x="54" y="88"/>
                      <a:pt x="56" y="89"/>
                    </a:cubicBezTo>
                    <a:cubicBezTo>
                      <a:pt x="57" y="91"/>
                      <a:pt x="58" y="96"/>
                      <a:pt x="61" y="94"/>
                    </a:cubicBezTo>
                    <a:cubicBezTo>
                      <a:pt x="63" y="92"/>
                      <a:pt x="66" y="92"/>
                      <a:pt x="68" y="92"/>
                    </a:cubicBezTo>
                    <a:cubicBezTo>
                      <a:pt x="69" y="92"/>
                      <a:pt x="73" y="95"/>
                      <a:pt x="74" y="96"/>
                    </a:cubicBezTo>
                    <a:cubicBezTo>
                      <a:pt x="76" y="96"/>
                      <a:pt x="81" y="97"/>
                      <a:pt x="83" y="96"/>
                    </a:cubicBezTo>
                    <a:cubicBezTo>
                      <a:pt x="85" y="95"/>
                      <a:pt x="87" y="91"/>
                      <a:pt x="89" y="91"/>
                    </a:cubicBezTo>
                    <a:cubicBezTo>
                      <a:pt x="91" y="92"/>
                      <a:pt x="99" y="91"/>
                      <a:pt x="100" y="92"/>
                    </a:cubicBezTo>
                    <a:cubicBezTo>
                      <a:pt x="102" y="92"/>
                      <a:pt x="105" y="94"/>
                      <a:pt x="107" y="93"/>
                    </a:cubicBezTo>
                    <a:cubicBezTo>
                      <a:pt x="110" y="93"/>
                      <a:pt x="112" y="88"/>
                      <a:pt x="113" y="88"/>
                    </a:cubicBezTo>
                    <a:cubicBezTo>
                      <a:pt x="114" y="88"/>
                      <a:pt x="114" y="88"/>
                      <a:pt x="115" y="88"/>
                    </a:cubicBezTo>
                    <a:cubicBezTo>
                      <a:pt x="115" y="87"/>
                      <a:pt x="115" y="86"/>
                      <a:pt x="115" y="85"/>
                    </a:cubicBezTo>
                    <a:cubicBezTo>
                      <a:pt x="115" y="81"/>
                      <a:pt x="116" y="82"/>
                      <a:pt x="116" y="78"/>
                    </a:cubicBezTo>
                    <a:cubicBezTo>
                      <a:pt x="117" y="73"/>
                      <a:pt x="129" y="61"/>
                      <a:pt x="130" y="60"/>
                    </a:cubicBezTo>
                    <a:cubicBezTo>
                      <a:pt x="131" y="60"/>
                      <a:pt x="131" y="42"/>
                      <a:pt x="131" y="39"/>
                    </a:cubicBezTo>
                    <a:cubicBezTo>
                      <a:pt x="131" y="37"/>
                      <a:pt x="132" y="34"/>
                      <a:pt x="133" y="30"/>
                    </a:cubicBezTo>
                    <a:cubicBezTo>
                      <a:pt x="134" y="26"/>
                      <a:pt x="131" y="27"/>
                      <a:pt x="131" y="23"/>
                    </a:cubicBezTo>
                    <a:cubicBezTo>
                      <a:pt x="131" y="20"/>
                      <a:pt x="128" y="18"/>
                      <a:pt x="128" y="16"/>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9" name="Freeform 66">
                <a:extLst>
                  <a:ext uri="{FF2B5EF4-FFF2-40B4-BE49-F238E27FC236}">
                    <a16:creationId xmlns:a16="http://schemas.microsoft.com/office/drawing/2014/main" id="{5157331D-F9C6-3FED-FD80-F80954520E65}"/>
                  </a:ext>
                </a:extLst>
              </p:cNvPr>
              <p:cNvSpPr>
                <a:spLocks/>
              </p:cNvSpPr>
              <p:nvPr/>
            </p:nvSpPr>
            <p:spPr bwMode="auto">
              <a:xfrm>
                <a:off x="2327" y="2766"/>
                <a:ext cx="201" cy="157"/>
              </a:xfrm>
              <a:custGeom>
                <a:avLst/>
                <a:gdLst>
                  <a:gd name="T0" fmla="*/ 128 w 134"/>
                  <a:gd name="T1" fmla="*/ 16 h 105"/>
                  <a:gd name="T2" fmla="*/ 127 w 134"/>
                  <a:gd name="T3" fmla="*/ 5 h 105"/>
                  <a:gd name="T4" fmla="*/ 120 w 134"/>
                  <a:gd name="T5" fmla="*/ 8 h 105"/>
                  <a:gd name="T6" fmla="*/ 115 w 134"/>
                  <a:gd name="T7" fmla="*/ 3 h 105"/>
                  <a:gd name="T8" fmla="*/ 102 w 134"/>
                  <a:gd name="T9" fmla="*/ 0 h 105"/>
                  <a:gd name="T10" fmla="*/ 65 w 134"/>
                  <a:gd name="T11" fmla="*/ 23 h 105"/>
                  <a:gd name="T12" fmla="*/ 50 w 134"/>
                  <a:gd name="T13" fmla="*/ 36 h 105"/>
                  <a:gd name="T14" fmla="*/ 36 w 134"/>
                  <a:gd name="T15" fmla="*/ 40 h 105"/>
                  <a:gd name="T16" fmla="*/ 35 w 134"/>
                  <a:gd name="T17" fmla="*/ 40 h 105"/>
                  <a:gd name="T18" fmla="*/ 35 w 134"/>
                  <a:gd name="T19" fmla="*/ 63 h 105"/>
                  <a:gd name="T20" fmla="*/ 32 w 134"/>
                  <a:gd name="T21" fmla="*/ 70 h 105"/>
                  <a:gd name="T22" fmla="*/ 26 w 134"/>
                  <a:gd name="T23" fmla="*/ 73 h 105"/>
                  <a:gd name="T24" fmla="*/ 13 w 134"/>
                  <a:gd name="T25" fmla="*/ 75 h 105"/>
                  <a:gd name="T26" fmla="*/ 6 w 134"/>
                  <a:gd name="T27" fmla="*/ 77 h 105"/>
                  <a:gd name="T28" fmla="*/ 1 w 134"/>
                  <a:gd name="T29" fmla="*/ 77 h 105"/>
                  <a:gd name="T30" fmla="*/ 1 w 134"/>
                  <a:gd name="T31" fmla="*/ 82 h 105"/>
                  <a:gd name="T32" fmla="*/ 4 w 134"/>
                  <a:gd name="T33" fmla="*/ 87 h 105"/>
                  <a:gd name="T34" fmla="*/ 8 w 134"/>
                  <a:gd name="T35" fmla="*/ 92 h 105"/>
                  <a:gd name="T36" fmla="*/ 9 w 134"/>
                  <a:gd name="T37" fmla="*/ 95 h 105"/>
                  <a:gd name="T38" fmla="*/ 12 w 134"/>
                  <a:gd name="T39" fmla="*/ 98 h 105"/>
                  <a:gd name="T40" fmla="*/ 17 w 134"/>
                  <a:gd name="T41" fmla="*/ 97 h 105"/>
                  <a:gd name="T42" fmla="*/ 17 w 134"/>
                  <a:gd name="T43" fmla="*/ 102 h 105"/>
                  <a:gd name="T44" fmla="*/ 21 w 134"/>
                  <a:gd name="T45" fmla="*/ 104 h 105"/>
                  <a:gd name="T46" fmla="*/ 24 w 134"/>
                  <a:gd name="T47" fmla="*/ 100 h 105"/>
                  <a:gd name="T48" fmla="*/ 27 w 134"/>
                  <a:gd name="T49" fmla="*/ 104 h 105"/>
                  <a:gd name="T50" fmla="*/ 30 w 134"/>
                  <a:gd name="T51" fmla="*/ 102 h 105"/>
                  <a:gd name="T52" fmla="*/ 34 w 134"/>
                  <a:gd name="T53" fmla="*/ 96 h 105"/>
                  <a:gd name="T54" fmla="*/ 36 w 134"/>
                  <a:gd name="T55" fmla="*/ 89 h 105"/>
                  <a:gd name="T56" fmla="*/ 44 w 134"/>
                  <a:gd name="T57" fmla="*/ 89 h 105"/>
                  <a:gd name="T58" fmla="*/ 49 w 134"/>
                  <a:gd name="T59" fmla="*/ 87 h 105"/>
                  <a:gd name="T60" fmla="*/ 56 w 134"/>
                  <a:gd name="T61" fmla="*/ 89 h 105"/>
                  <a:gd name="T62" fmla="*/ 61 w 134"/>
                  <a:gd name="T63" fmla="*/ 94 h 105"/>
                  <a:gd name="T64" fmla="*/ 68 w 134"/>
                  <a:gd name="T65" fmla="*/ 92 h 105"/>
                  <a:gd name="T66" fmla="*/ 74 w 134"/>
                  <a:gd name="T67" fmla="*/ 96 h 105"/>
                  <a:gd name="T68" fmla="*/ 83 w 134"/>
                  <a:gd name="T69" fmla="*/ 96 h 105"/>
                  <a:gd name="T70" fmla="*/ 89 w 134"/>
                  <a:gd name="T71" fmla="*/ 91 h 105"/>
                  <a:gd name="T72" fmla="*/ 100 w 134"/>
                  <a:gd name="T73" fmla="*/ 92 h 105"/>
                  <a:gd name="T74" fmla="*/ 107 w 134"/>
                  <a:gd name="T75" fmla="*/ 93 h 105"/>
                  <a:gd name="T76" fmla="*/ 113 w 134"/>
                  <a:gd name="T77" fmla="*/ 88 h 105"/>
                  <a:gd name="T78" fmla="*/ 115 w 134"/>
                  <a:gd name="T79" fmla="*/ 88 h 105"/>
                  <a:gd name="T80" fmla="*/ 115 w 134"/>
                  <a:gd name="T81" fmla="*/ 85 h 105"/>
                  <a:gd name="T82" fmla="*/ 116 w 134"/>
                  <a:gd name="T83" fmla="*/ 78 h 105"/>
                  <a:gd name="T84" fmla="*/ 130 w 134"/>
                  <a:gd name="T85" fmla="*/ 60 h 105"/>
                  <a:gd name="T86" fmla="*/ 131 w 134"/>
                  <a:gd name="T87" fmla="*/ 39 h 105"/>
                  <a:gd name="T88" fmla="*/ 133 w 134"/>
                  <a:gd name="T89" fmla="*/ 30 h 105"/>
                  <a:gd name="T90" fmla="*/ 131 w 134"/>
                  <a:gd name="T91" fmla="*/ 23 h 105"/>
                  <a:gd name="T92" fmla="*/ 128 w 134"/>
                  <a:gd name="T93" fmla="*/ 1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4" h="105">
                    <a:moveTo>
                      <a:pt x="128" y="16"/>
                    </a:moveTo>
                    <a:cubicBezTo>
                      <a:pt x="128" y="14"/>
                      <a:pt x="127" y="9"/>
                      <a:pt x="127" y="5"/>
                    </a:cubicBezTo>
                    <a:cubicBezTo>
                      <a:pt x="120" y="8"/>
                      <a:pt x="120" y="8"/>
                      <a:pt x="120" y="8"/>
                    </a:cubicBezTo>
                    <a:cubicBezTo>
                      <a:pt x="120" y="8"/>
                      <a:pt x="118" y="5"/>
                      <a:pt x="115" y="3"/>
                    </a:cubicBezTo>
                    <a:cubicBezTo>
                      <a:pt x="111" y="0"/>
                      <a:pt x="102" y="0"/>
                      <a:pt x="102" y="0"/>
                    </a:cubicBezTo>
                    <a:cubicBezTo>
                      <a:pt x="65" y="23"/>
                      <a:pt x="65" y="23"/>
                      <a:pt x="65" y="23"/>
                    </a:cubicBezTo>
                    <a:cubicBezTo>
                      <a:pt x="50" y="36"/>
                      <a:pt x="50" y="36"/>
                      <a:pt x="50" y="36"/>
                    </a:cubicBezTo>
                    <a:cubicBezTo>
                      <a:pt x="50" y="36"/>
                      <a:pt x="39" y="40"/>
                      <a:pt x="36" y="40"/>
                    </a:cubicBezTo>
                    <a:cubicBezTo>
                      <a:pt x="36" y="40"/>
                      <a:pt x="36" y="40"/>
                      <a:pt x="35" y="40"/>
                    </a:cubicBezTo>
                    <a:cubicBezTo>
                      <a:pt x="35" y="47"/>
                      <a:pt x="35" y="63"/>
                      <a:pt x="35" y="63"/>
                    </a:cubicBezTo>
                    <a:cubicBezTo>
                      <a:pt x="34" y="64"/>
                      <a:pt x="33" y="69"/>
                      <a:pt x="32" y="70"/>
                    </a:cubicBezTo>
                    <a:cubicBezTo>
                      <a:pt x="31" y="71"/>
                      <a:pt x="30" y="73"/>
                      <a:pt x="26" y="73"/>
                    </a:cubicBezTo>
                    <a:cubicBezTo>
                      <a:pt x="23" y="73"/>
                      <a:pt x="16" y="75"/>
                      <a:pt x="13" y="75"/>
                    </a:cubicBezTo>
                    <a:cubicBezTo>
                      <a:pt x="10" y="74"/>
                      <a:pt x="7" y="76"/>
                      <a:pt x="6" y="77"/>
                    </a:cubicBezTo>
                    <a:cubicBezTo>
                      <a:pt x="6" y="77"/>
                      <a:pt x="3" y="77"/>
                      <a:pt x="1" y="77"/>
                    </a:cubicBezTo>
                    <a:cubicBezTo>
                      <a:pt x="0" y="79"/>
                      <a:pt x="0" y="82"/>
                      <a:pt x="1" y="82"/>
                    </a:cubicBezTo>
                    <a:cubicBezTo>
                      <a:pt x="2" y="83"/>
                      <a:pt x="2" y="86"/>
                      <a:pt x="4" y="87"/>
                    </a:cubicBezTo>
                    <a:cubicBezTo>
                      <a:pt x="5" y="88"/>
                      <a:pt x="8" y="90"/>
                      <a:pt x="8" y="92"/>
                    </a:cubicBezTo>
                    <a:cubicBezTo>
                      <a:pt x="8" y="93"/>
                      <a:pt x="8" y="95"/>
                      <a:pt x="9" y="95"/>
                    </a:cubicBezTo>
                    <a:cubicBezTo>
                      <a:pt x="10" y="95"/>
                      <a:pt x="11" y="97"/>
                      <a:pt x="12" y="98"/>
                    </a:cubicBezTo>
                    <a:cubicBezTo>
                      <a:pt x="14" y="98"/>
                      <a:pt x="16" y="97"/>
                      <a:pt x="17" y="97"/>
                    </a:cubicBezTo>
                    <a:cubicBezTo>
                      <a:pt x="17" y="98"/>
                      <a:pt x="17" y="102"/>
                      <a:pt x="17" y="102"/>
                    </a:cubicBezTo>
                    <a:cubicBezTo>
                      <a:pt x="18" y="102"/>
                      <a:pt x="20" y="102"/>
                      <a:pt x="21" y="104"/>
                    </a:cubicBezTo>
                    <a:cubicBezTo>
                      <a:pt x="20" y="102"/>
                      <a:pt x="21" y="99"/>
                      <a:pt x="24" y="100"/>
                    </a:cubicBezTo>
                    <a:cubicBezTo>
                      <a:pt x="26" y="100"/>
                      <a:pt x="24" y="103"/>
                      <a:pt x="27" y="104"/>
                    </a:cubicBezTo>
                    <a:cubicBezTo>
                      <a:pt x="29" y="105"/>
                      <a:pt x="30" y="104"/>
                      <a:pt x="30" y="102"/>
                    </a:cubicBezTo>
                    <a:cubicBezTo>
                      <a:pt x="30" y="100"/>
                      <a:pt x="33" y="97"/>
                      <a:pt x="34" y="96"/>
                    </a:cubicBezTo>
                    <a:cubicBezTo>
                      <a:pt x="35" y="95"/>
                      <a:pt x="35" y="90"/>
                      <a:pt x="36" y="89"/>
                    </a:cubicBezTo>
                    <a:cubicBezTo>
                      <a:pt x="38" y="88"/>
                      <a:pt x="42" y="89"/>
                      <a:pt x="44" y="89"/>
                    </a:cubicBezTo>
                    <a:cubicBezTo>
                      <a:pt x="46" y="89"/>
                      <a:pt x="47" y="86"/>
                      <a:pt x="49" y="87"/>
                    </a:cubicBezTo>
                    <a:cubicBezTo>
                      <a:pt x="51" y="89"/>
                      <a:pt x="54" y="88"/>
                      <a:pt x="56" y="89"/>
                    </a:cubicBezTo>
                    <a:cubicBezTo>
                      <a:pt x="57" y="91"/>
                      <a:pt x="58" y="96"/>
                      <a:pt x="61" y="94"/>
                    </a:cubicBezTo>
                    <a:cubicBezTo>
                      <a:pt x="63" y="92"/>
                      <a:pt x="66" y="92"/>
                      <a:pt x="68" y="92"/>
                    </a:cubicBezTo>
                    <a:cubicBezTo>
                      <a:pt x="69" y="92"/>
                      <a:pt x="73" y="95"/>
                      <a:pt x="74" y="96"/>
                    </a:cubicBezTo>
                    <a:cubicBezTo>
                      <a:pt x="76" y="96"/>
                      <a:pt x="81" y="97"/>
                      <a:pt x="83" y="96"/>
                    </a:cubicBezTo>
                    <a:cubicBezTo>
                      <a:pt x="85" y="95"/>
                      <a:pt x="87" y="91"/>
                      <a:pt x="89" y="91"/>
                    </a:cubicBezTo>
                    <a:cubicBezTo>
                      <a:pt x="91" y="92"/>
                      <a:pt x="99" y="91"/>
                      <a:pt x="100" y="92"/>
                    </a:cubicBezTo>
                    <a:cubicBezTo>
                      <a:pt x="102" y="92"/>
                      <a:pt x="105" y="94"/>
                      <a:pt x="107" y="93"/>
                    </a:cubicBezTo>
                    <a:cubicBezTo>
                      <a:pt x="110" y="93"/>
                      <a:pt x="112" y="88"/>
                      <a:pt x="113" y="88"/>
                    </a:cubicBezTo>
                    <a:cubicBezTo>
                      <a:pt x="114" y="88"/>
                      <a:pt x="114" y="88"/>
                      <a:pt x="115" y="88"/>
                    </a:cubicBezTo>
                    <a:cubicBezTo>
                      <a:pt x="115" y="87"/>
                      <a:pt x="115" y="86"/>
                      <a:pt x="115" y="85"/>
                    </a:cubicBezTo>
                    <a:cubicBezTo>
                      <a:pt x="115" y="81"/>
                      <a:pt x="116" y="82"/>
                      <a:pt x="116" y="78"/>
                    </a:cubicBezTo>
                    <a:cubicBezTo>
                      <a:pt x="117" y="73"/>
                      <a:pt x="129" y="61"/>
                      <a:pt x="130" y="60"/>
                    </a:cubicBezTo>
                    <a:cubicBezTo>
                      <a:pt x="131" y="60"/>
                      <a:pt x="131" y="42"/>
                      <a:pt x="131" y="39"/>
                    </a:cubicBezTo>
                    <a:cubicBezTo>
                      <a:pt x="131" y="37"/>
                      <a:pt x="132" y="34"/>
                      <a:pt x="133" y="30"/>
                    </a:cubicBezTo>
                    <a:cubicBezTo>
                      <a:pt x="134" y="26"/>
                      <a:pt x="131" y="27"/>
                      <a:pt x="131" y="23"/>
                    </a:cubicBezTo>
                    <a:cubicBezTo>
                      <a:pt x="131" y="20"/>
                      <a:pt x="128" y="18"/>
                      <a:pt x="128" y="1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0" name="Freeform 67">
                <a:extLst>
                  <a:ext uri="{FF2B5EF4-FFF2-40B4-BE49-F238E27FC236}">
                    <a16:creationId xmlns:a16="http://schemas.microsoft.com/office/drawing/2014/main" id="{6441EE9B-77CB-CB7E-602E-9C77EA89CA36}"/>
                  </a:ext>
                </a:extLst>
              </p:cNvPr>
              <p:cNvSpPr>
                <a:spLocks/>
              </p:cNvSpPr>
              <p:nvPr/>
            </p:nvSpPr>
            <p:spPr bwMode="auto">
              <a:xfrm>
                <a:off x="2499" y="2766"/>
                <a:ext cx="129" cy="214"/>
              </a:xfrm>
              <a:custGeom>
                <a:avLst/>
                <a:gdLst>
                  <a:gd name="T0" fmla="*/ 85 w 86"/>
                  <a:gd name="T1" fmla="*/ 36 h 143"/>
                  <a:gd name="T2" fmla="*/ 20 w 86"/>
                  <a:gd name="T3" fmla="*/ 0 h 143"/>
                  <a:gd name="T4" fmla="*/ 12 w 86"/>
                  <a:gd name="T5" fmla="*/ 5 h 143"/>
                  <a:gd name="T6" fmla="*/ 13 w 86"/>
                  <a:gd name="T7" fmla="*/ 16 h 143"/>
                  <a:gd name="T8" fmla="*/ 16 w 86"/>
                  <a:gd name="T9" fmla="*/ 23 h 143"/>
                  <a:gd name="T10" fmla="*/ 18 w 86"/>
                  <a:gd name="T11" fmla="*/ 30 h 143"/>
                  <a:gd name="T12" fmla="*/ 16 w 86"/>
                  <a:gd name="T13" fmla="*/ 39 h 143"/>
                  <a:gd name="T14" fmla="*/ 15 w 86"/>
                  <a:gd name="T15" fmla="*/ 60 h 143"/>
                  <a:gd name="T16" fmla="*/ 1 w 86"/>
                  <a:gd name="T17" fmla="*/ 78 h 143"/>
                  <a:gd name="T18" fmla="*/ 0 w 86"/>
                  <a:gd name="T19" fmla="*/ 85 h 143"/>
                  <a:gd name="T20" fmla="*/ 0 w 86"/>
                  <a:gd name="T21" fmla="*/ 88 h 143"/>
                  <a:gd name="T22" fmla="*/ 1 w 86"/>
                  <a:gd name="T23" fmla="*/ 90 h 143"/>
                  <a:gd name="T24" fmla="*/ 5 w 86"/>
                  <a:gd name="T25" fmla="*/ 93 h 143"/>
                  <a:gd name="T26" fmla="*/ 10 w 86"/>
                  <a:gd name="T27" fmla="*/ 101 h 143"/>
                  <a:gd name="T28" fmla="*/ 12 w 86"/>
                  <a:gd name="T29" fmla="*/ 109 h 143"/>
                  <a:gd name="T30" fmla="*/ 15 w 86"/>
                  <a:gd name="T31" fmla="*/ 120 h 143"/>
                  <a:gd name="T32" fmla="*/ 12 w 86"/>
                  <a:gd name="T33" fmla="*/ 121 h 143"/>
                  <a:gd name="T34" fmla="*/ 4 w 86"/>
                  <a:gd name="T35" fmla="*/ 122 h 143"/>
                  <a:gd name="T36" fmla="*/ 6 w 86"/>
                  <a:gd name="T37" fmla="*/ 128 h 143"/>
                  <a:gd name="T38" fmla="*/ 13 w 86"/>
                  <a:gd name="T39" fmla="*/ 135 h 143"/>
                  <a:gd name="T40" fmla="*/ 17 w 86"/>
                  <a:gd name="T41" fmla="*/ 142 h 143"/>
                  <a:gd name="T42" fmla="*/ 21 w 86"/>
                  <a:gd name="T43" fmla="*/ 140 h 143"/>
                  <a:gd name="T44" fmla="*/ 27 w 86"/>
                  <a:gd name="T45" fmla="*/ 140 h 143"/>
                  <a:gd name="T46" fmla="*/ 36 w 86"/>
                  <a:gd name="T47" fmla="*/ 138 h 143"/>
                  <a:gd name="T48" fmla="*/ 44 w 86"/>
                  <a:gd name="T49" fmla="*/ 134 h 143"/>
                  <a:gd name="T50" fmla="*/ 45 w 86"/>
                  <a:gd name="T51" fmla="*/ 129 h 143"/>
                  <a:gd name="T52" fmla="*/ 57 w 86"/>
                  <a:gd name="T53" fmla="*/ 126 h 143"/>
                  <a:gd name="T54" fmla="*/ 65 w 86"/>
                  <a:gd name="T55" fmla="*/ 118 h 143"/>
                  <a:gd name="T56" fmla="*/ 67 w 86"/>
                  <a:gd name="T57" fmla="*/ 114 h 143"/>
                  <a:gd name="T58" fmla="*/ 74 w 86"/>
                  <a:gd name="T59" fmla="*/ 111 h 143"/>
                  <a:gd name="T60" fmla="*/ 75 w 86"/>
                  <a:gd name="T61" fmla="*/ 111 h 143"/>
                  <a:gd name="T62" fmla="*/ 75 w 86"/>
                  <a:gd name="T63" fmla="*/ 111 h 143"/>
                  <a:gd name="T64" fmla="*/ 76 w 86"/>
                  <a:gd name="T65" fmla="*/ 107 h 143"/>
                  <a:gd name="T66" fmla="*/ 72 w 86"/>
                  <a:gd name="T67" fmla="*/ 102 h 143"/>
                  <a:gd name="T68" fmla="*/ 70 w 86"/>
                  <a:gd name="T69" fmla="*/ 96 h 143"/>
                  <a:gd name="T70" fmla="*/ 69 w 86"/>
                  <a:gd name="T71" fmla="*/ 91 h 143"/>
                  <a:gd name="T72" fmla="*/ 70 w 86"/>
                  <a:gd name="T73" fmla="*/ 85 h 143"/>
                  <a:gd name="T74" fmla="*/ 74 w 86"/>
                  <a:gd name="T75" fmla="*/ 78 h 143"/>
                  <a:gd name="T76" fmla="*/ 77 w 86"/>
                  <a:gd name="T77" fmla="*/ 73 h 143"/>
                  <a:gd name="T78" fmla="*/ 84 w 86"/>
                  <a:gd name="T79" fmla="*/ 68 h 143"/>
                  <a:gd name="T80" fmla="*/ 85 w 86"/>
                  <a:gd name="T81" fmla="*/ 59 h 143"/>
                  <a:gd name="T82" fmla="*/ 85 w 86"/>
                  <a:gd name="T83" fmla="*/ 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 h="143">
                    <a:moveTo>
                      <a:pt x="85" y="36"/>
                    </a:moveTo>
                    <a:cubicBezTo>
                      <a:pt x="20" y="0"/>
                      <a:pt x="20" y="0"/>
                      <a:pt x="20" y="0"/>
                    </a:cubicBezTo>
                    <a:cubicBezTo>
                      <a:pt x="12" y="5"/>
                      <a:pt x="12" y="5"/>
                      <a:pt x="12" y="5"/>
                    </a:cubicBezTo>
                    <a:cubicBezTo>
                      <a:pt x="12" y="9"/>
                      <a:pt x="13" y="14"/>
                      <a:pt x="13" y="16"/>
                    </a:cubicBezTo>
                    <a:cubicBezTo>
                      <a:pt x="13" y="18"/>
                      <a:pt x="16" y="20"/>
                      <a:pt x="16" y="23"/>
                    </a:cubicBezTo>
                    <a:cubicBezTo>
                      <a:pt x="16" y="27"/>
                      <a:pt x="19" y="26"/>
                      <a:pt x="18" y="30"/>
                    </a:cubicBezTo>
                    <a:cubicBezTo>
                      <a:pt x="17" y="34"/>
                      <a:pt x="16" y="37"/>
                      <a:pt x="16" y="39"/>
                    </a:cubicBezTo>
                    <a:cubicBezTo>
                      <a:pt x="16" y="42"/>
                      <a:pt x="16" y="60"/>
                      <a:pt x="15" y="60"/>
                    </a:cubicBezTo>
                    <a:cubicBezTo>
                      <a:pt x="14" y="61"/>
                      <a:pt x="2" y="73"/>
                      <a:pt x="1" y="78"/>
                    </a:cubicBezTo>
                    <a:cubicBezTo>
                      <a:pt x="1" y="82"/>
                      <a:pt x="0" y="81"/>
                      <a:pt x="0" y="85"/>
                    </a:cubicBezTo>
                    <a:cubicBezTo>
                      <a:pt x="0" y="86"/>
                      <a:pt x="0" y="87"/>
                      <a:pt x="0" y="88"/>
                    </a:cubicBezTo>
                    <a:cubicBezTo>
                      <a:pt x="0" y="88"/>
                      <a:pt x="0" y="89"/>
                      <a:pt x="1" y="90"/>
                    </a:cubicBezTo>
                    <a:cubicBezTo>
                      <a:pt x="3" y="91"/>
                      <a:pt x="3" y="93"/>
                      <a:pt x="5" y="93"/>
                    </a:cubicBezTo>
                    <a:cubicBezTo>
                      <a:pt x="8" y="93"/>
                      <a:pt x="11" y="99"/>
                      <a:pt x="10" y="101"/>
                    </a:cubicBezTo>
                    <a:cubicBezTo>
                      <a:pt x="10" y="104"/>
                      <a:pt x="12" y="105"/>
                      <a:pt x="12" y="109"/>
                    </a:cubicBezTo>
                    <a:cubicBezTo>
                      <a:pt x="11" y="113"/>
                      <a:pt x="14" y="119"/>
                      <a:pt x="15" y="120"/>
                    </a:cubicBezTo>
                    <a:cubicBezTo>
                      <a:pt x="16" y="120"/>
                      <a:pt x="15" y="121"/>
                      <a:pt x="12" y="121"/>
                    </a:cubicBezTo>
                    <a:cubicBezTo>
                      <a:pt x="8" y="121"/>
                      <a:pt x="4" y="121"/>
                      <a:pt x="4" y="122"/>
                    </a:cubicBezTo>
                    <a:cubicBezTo>
                      <a:pt x="4" y="123"/>
                      <a:pt x="3" y="125"/>
                      <a:pt x="6" y="128"/>
                    </a:cubicBezTo>
                    <a:cubicBezTo>
                      <a:pt x="9" y="131"/>
                      <a:pt x="12" y="132"/>
                      <a:pt x="13" y="135"/>
                    </a:cubicBezTo>
                    <a:cubicBezTo>
                      <a:pt x="14" y="139"/>
                      <a:pt x="16" y="142"/>
                      <a:pt x="17" y="142"/>
                    </a:cubicBezTo>
                    <a:cubicBezTo>
                      <a:pt x="18" y="143"/>
                      <a:pt x="20" y="143"/>
                      <a:pt x="21" y="140"/>
                    </a:cubicBezTo>
                    <a:cubicBezTo>
                      <a:pt x="23" y="138"/>
                      <a:pt x="25" y="143"/>
                      <a:pt x="27" y="140"/>
                    </a:cubicBezTo>
                    <a:cubicBezTo>
                      <a:pt x="29" y="138"/>
                      <a:pt x="35" y="138"/>
                      <a:pt x="36" y="138"/>
                    </a:cubicBezTo>
                    <a:cubicBezTo>
                      <a:pt x="38" y="137"/>
                      <a:pt x="42" y="135"/>
                      <a:pt x="44" y="134"/>
                    </a:cubicBezTo>
                    <a:cubicBezTo>
                      <a:pt x="46" y="132"/>
                      <a:pt x="42" y="130"/>
                      <a:pt x="45" y="129"/>
                    </a:cubicBezTo>
                    <a:cubicBezTo>
                      <a:pt x="47" y="128"/>
                      <a:pt x="54" y="130"/>
                      <a:pt x="57" y="126"/>
                    </a:cubicBezTo>
                    <a:cubicBezTo>
                      <a:pt x="59" y="123"/>
                      <a:pt x="64" y="119"/>
                      <a:pt x="65" y="118"/>
                    </a:cubicBezTo>
                    <a:cubicBezTo>
                      <a:pt x="66" y="117"/>
                      <a:pt x="65" y="116"/>
                      <a:pt x="67" y="114"/>
                    </a:cubicBezTo>
                    <a:cubicBezTo>
                      <a:pt x="69" y="112"/>
                      <a:pt x="72" y="110"/>
                      <a:pt x="74" y="111"/>
                    </a:cubicBezTo>
                    <a:cubicBezTo>
                      <a:pt x="74" y="111"/>
                      <a:pt x="75" y="111"/>
                      <a:pt x="75" y="111"/>
                    </a:cubicBezTo>
                    <a:cubicBezTo>
                      <a:pt x="75" y="111"/>
                      <a:pt x="75" y="111"/>
                      <a:pt x="75" y="111"/>
                    </a:cubicBezTo>
                    <a:cubicBezTo>
                      <a:pt x="76" y="107"/>
                      <a:pt x="76" y="107"/>
                      <a:pt x="76" y="107"/>
                    </a:cubicBezTo>
                    <a:cubicBezTo>
                      <a:pt x="76" y="107"/>
                      <a:pt x="72" y="105"/>
                      <a:pt x="72" y="102"/>
                    </a:cubicBezTo>
                    <a:cubicBezTo>
                      <a:pt x="72" y="99"/>
                      <a:pt x="73" y="96"/>
                      <a:pt x="70" y="96"/>
                    </a:cubicBezTo>
                    <a:cubicBezTo>
                      <a:pt x="68" y="96"/>
                      <a:pt x="67" y="93"/>
                      <a:pt x="69" y="91"/>
                    </a:cubicBezTo>
                    <a:cubicBezTo>
                      <a:pt x="71" y="89"/>
                      <a:pt x="66" y="85"/>
                      <a:pt x="70" y="85"/>
                    </a:cubicBezTo>
                    <a:cubicBezTo>
                      <a:pt x="74" y="85"/>
                      <a:pt x="71" y="79"/>
                      <a:pt x="74" y="78"/>
                    </a:cubicBezTo>
                    <a:cubicBezTo>
                      <a:pt x="76" y="78"/>
                      <a:pt x="77" y="76"/>
                      <a:pt x="77" y="73"/>
                    </a:cubicBezTo>
                    <a:cubicBezTo>
                      <a:pt x="77" y="70"/>
                      <a:pt x="83" y="69"/>
                      <a:pt x="84" y="68"/>
                    </a:cubicBezTo>
                    <a:cubicBezTo>
                      <a:pt x="86" y="68"/>
                      <a:pt x="85" y="59"/>
                      <a:pt x="85" y="59"/>
                    </a:cubicBezTo>
                    <a:lnTo>
                      <a:pt x="85" y="36"/>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1" name="Freeform 68">
                <a:extLst>
                  <a:ext uri="{FF2B5EF4-FFF2-40B4-BE49-F238E27FC236}">
                    <a16:creationId xmlns:a16="http://schemas.microsoft.com/office/drawing/2014/main" id="{C4F31762-9B7A-9D55-4306-D435D9D3EA1C}"/>
                  </a:ext>
                </a:extLst>
              </p:cNvPr>
              <p:cNvSpPr>
                <a:spLocks/>
              </p:cNvSpPr>
              <p:nvPr/>
            </p:nvSpPr>
            <p:spPr bwMode="auto">
              <a:xfrm>
                <a:off x="2499" y="2766"/>
                <a:ext cx="129" cy="214"/>
              </a:xfrm>
              <a:custGeom>
                <a:avLst/>
                <a:gdLst>
                  <a:gd name="T0" fmla="*/ 85 w 86"/>
                  <a:gd name="T1" fmla="*/ 36 h 143"/>
                  <a:gd name="T2" fmla="*/ 20 w 86"/>
                  <a:gd name="T3" fmla="*/ 0 h 143"/>
                  <a:gd name="T4" fmla="*/ 12 w 86"/>
                  <a:gd name="T5" fmla="*/ 5 h 143"/>
                  <a:gd name="T6" fmla="*/ 13 w 86"/>
                  <a:gd name="T7" fmla="*/ 16 h 143"/>
                  <a:gd name="T8" fmla="*/ 16 w 86"/>
                  <a:gd name="T9" fmla="*/ 23 h 143"/>
                  <a:gd name="T10" fmla="*/ 18 w 86"/>
                  <a:gd name="T11" fmla="*/ 30 h 143"/>
                  <a:gd name="T12" fmla="*/ 16 w 86"/>
                  <a:gd name="T13" fmla="*/ 39 h 143"/>
                  <a:gd name="T14" fmla="*/ 15 w 86"/>
                  <a:gd name="T15" fmla="*/ 60 h 143"/>
                  <a:gd name="T16" fmla="*/ 1 w 86"/>
                  <a:gd name="T17" fmla="*/ 78 h 143"/>
                  <a:gd name="T18" fmla="*/ 0 w 86"/>
                  <a:gd name="T19" fmla="*/ 85 h 143"/>
                  <a:gd name="T20" fmla="*/ 0 w 86"/>
                  <a:gd name="T21" fmla="*/ 88 h 143"/>
                  <a:gd name="T22" fmla="*/ 1 w 86"/>
                  <a:gd name="T23" fmla="*/ 90 h 143"/>
                  <a:gd name="T24" fmla="*/ 5 w 86"/>
                  <a:gd name="T25" fmla="*/ 93 h 143"/>
                  <a:gd name="T26" fmla="*/ 10 w 86"/>
                  <a:gd name="T27" fmla="*/ 101 h 143"/>
                  <a:gd name="T28" fmla="*/ 12 w 86"/>
                  <a:gd name="T29" fmla="*/ 109 h 143"/>
                  <a:gd name="T30" fmla="*/ 15 w 86"/>
                  <a:gd name="T31" fmla="*/ 120 h 143"/>
                  <a:gd name="T32" fmla="*/ 12 w 86"/>
                  <a:gd name="T33" fmla="*/ 121 h 143"/>
                  <a:gd name="T34" fmla="*/ 4 w 86"/>
                  <a:gd name="T35" fmla="*/ 122 h 143"/>
                  <a:gd name="T36" fmla="*/ 6 w 86"/>
                  <a:gd name="T37" fmla="*/ 128 h 143"/>
                  <a:gd name="T38" fmla="*/ 13 w 86"/>
                  <a:gd name="T39" fmla="*/ 135 h 143"/>
                  <a:gd name="T40" fmla="*/ 17 w 86"/>
                  <a:gd name="T41" fmla="*/ 142 h 143"/>
                  <a:gd name="T42" fmla="*/ 21 w 86"/>
                  <a:gd name="T43" fmla="*/ 140 h 143"/>
                  <a:gd name="T44" fmla="*/ 27 w 86"/>
                  <a:gd name="T45" fmla="*/ 140 h 143"/>
                  <a:gd name="T46" fmla="*/ 36 w 86"/>
                  <a:gd name="T47" fmla="*/ 138 h 143"/>
                  <a:gd name="T48" fmla="*/ 44 w 86"/>
                  <a:gd name="T49" fmla="*/ 134 h 143"/>
                  <a:gd name="T50" fmla="*/ 45 w 86"/>
                  <a:gd name="T51" fmla="*/ 129 h 143"/>
                  <a:gd name="T52" fmla="*/ 57 w 86"/>
                  <a:gd name="T53" fmla="*/ 126 h 143"/>
                  <a:gd name="T54" fmla="*/ 65 w 86"/>
                  <a:gd name="T55" fmla="*/ 118 h 143"/>
                  <a:gd name="T56" fmla="*/ 67 w 86"/>
                  <a:gd name="T57" fmla="*/ 114 h 143"/>
                  <a:gd name="T58" fmla="*/ 74 w 86"/>
                  <a:gd name="T59" fmla="*/ 111 h 143"/>
                  <a:gd name="T60" fmla="*/ 75 w 86"/>
                  <a:gd name="T61" fmla="*/ 111 h 143"/>
                  <a:gd name="T62" fmla="*/ 75 w 86"/>
                  <a:gd name="T63" fmla="*/ 111 h 143"/>
                  <a:gd name="T64" fmla="*/ 76 w 86"/>
                  <a:gd name="T65" fmla="*/ 107 h 143"/>
                  <a:gd name="T66" fmla="*/ 72 w 86"/>
                  <a:gd name="T67" fmla="*/ 102 h 143"/>
                  <a:gd name="T68" fmla="*/ 70 w 86"/>
                  <a:gd name="T69" fmla="*/ 96 h 143"/>
                  <a:gd name="T70" fmla="*/ 69 w 86"/>
                  <a:gd name="T71" fmla="*/ 91 h 143"/>
                  <a:gd name="T72" fmla="*/ 70 w 86"/>
                  <a:gd name="T73" fmla="*/ 85 h 143"/>
                  <a:gd name="T74" fmla="*/ 74 w 86"/>
                  <a:gd name="T75" fmla="*/ 78 h 143"/>
                  <a:gd name="T76" fmla="*/ 77 w 86"/>
                  <a:gd name="T77" fmla="*/ 73 h 143"/>
                  <a:gd name="T78" fmla="*/ 84 w 86"/>
                  <a:gd name="T79" fmla="*/ 68 h 143"/>
                  <a:gd name="T80" fmla="*/ 85 w 86"/>
                  <a:gd name="T81" fmla="*/ 59 h 143"/>
                  <a:gd name="T82" fmla="*/ 85 w 86"/>
                  <a:gd name="T83" fmla="*/ 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 h="143">
                    <a:moveTo>
                      <a:pt x="85" y="36"/>
                    </a:moveTo>
                    <a:cubicBezTo>
                      <a:pt x="20" y="0"/>
                      <a:pt x="20" y="0"/>
                      <a:pt x="20" y="0"/>
                    </a:cubicBezTo>
                    <a:cubicBezTo>
                      <a:pt x="12" y="5"/>
                      <a:pt x="12" y="5"/>
                      <a:pt x="12" y="5"/>
                    </a:cubicBezTo>
                    <a:cubicBezTo>
                      <a:pt x="12" y="9"/>
                      <a:pt x="13" y="14"/>
                      <a:pt x="13" y="16"/>
                    </a:cubicBezTo>
                    <a:cubicBezTo>
                      <a:pt x="13" y="18"/>
                      <a:pt x="16" y="20"/>
                      <a:pt x="16" y="23"/>
                    </a:cubicBezTo>
                    <a:cubicBezTo>
                      <a:pt x="16" y="27"/>
                      <a:pt x="19" y="26"/>
                      <a:pt x="18" y="30"/>
                    </a:cubicBezTo>
                    <a:cubicBezTo>
                      <a:pt x="17" y="34"/>
                      <a:pt x="16" y="37"/>
                      <a:pt x="16" y="39"/>
                    </a:cubicBezTo>
                    <a:cubicBezTo>
                      <a:pt x="16" y="42"/>
                      <a:pt x="16" y="60"/>
                      <a:pt x="15" y="60"/>
                    </a:cubicBezTo>
                    <a:cubicBezTo>
                      <a:pt x="14" y="61"/>
                      <a:pt x="2" y="73"/>
                      <a:pt x="1" y="78"/>
                    </a:cubicBezTo>
                    <a:cubicBezTo>
                      <a:pt x="1" y="82"/>
                      <a:pt x="0" y="81"/>
                      <a:pt x="0" y="85"/>
                    </a:cubicBezTo>
                    <a:cubicBezTo>
                      <a:pt x="0" y="86"/>
                      <a:pt x="0" y="87"/>
                      <a:pt x="0" y="88"/>
                    </a:cubicBezTo>
                    <a:cubicBezTo>
                      <a:pt x="0" y="88"/>
                      <a:pt x="0" y="89"/>
                      <a:pt x="1" y="90"/>
                    </a:cubicBezTo>
                    <a:cubicBezTo>
                      <a:pt x="3" y="91"/>
                      <a:pt x="3" y="93"/>
                      <a:pt x="5" y="93"/>
                    </a:cubicBezTo>
                    <a:cubicBezTo>
                      <a:pt x="8" y="93"/>
                      <a:pt x="11" y="99"/>
                      <a:pt x="10" y="101"/>
                    </a:cubicBezTo>
                    <a:cubicBezTo>
                      <a:pt x="10" y="104"/>
                      <a:pt x="12" y="105"/>
                      <a:pt x="12" y="109"/>
                    </a:cubicBezTo>
                    <a:cubicBezTo>
                      <a:pt x="11" y="113"/>
                      <a:pt x="14" y="119"/>
                      <a:pt x="15" y="120"/>
                    </a:cubicBezTo>
                    <a:cubicBezTo>
                      <a:pt x="16" y="120"/>
                      <a:pt x="15" y="121"/>
                      <a:pt x="12" y="121"/>
                    </a:cubicBezTo>
                    <a:cubicBezTo>
                      <a:pt x="8" y="121"/>
                      <a:pt x="4" y="121"/>
                      <a:pt x="4" y="122"/>
                    </a:cubicBezTo>
                    <a:cubicBezTo>
                      <a:pt x="4" y="123"/>
                      <a:pt x="3" y="125"/>
                      <a:pt x="6" y="128"/>
                    </a:cubicBezTo>
                    <a:cubicBezTo>
                      <a:pt x="9" y="131"/>
                      <a:pt x="12" y="132"/>
                      <a:pt x="13" y="135"/>
                    </a:cubicBezTo>
                    <a:cubicBezTo>
                      <a:pt x="14" y="139"/>
                      <a:pt x="16" y="142"/>
                      <a:pt x="17" y="142"/>
                    </a:cubicBezTo>
                    <a:cubicBezTo>
                      <a:pt x="18" y="143"/>
                      <a:pt x="20" y="143"/>
                      <a:pt x="21" y="140"/>
                    </a:cubicBezTo>
                    <a:cubicBezTo>
                      <a:pt x="23" y="138"/>
                      <a:pt x="25" y="143"/>
                      <a:pt x="27" y="140"/>
                    </a:cubicBezTo>
                    <a:cubicBezTo>
                      <a:pt x="29" y="138"/>
                      <a:pt x="35" y="138"/>
                      <a:pt x="36" y="138"/>
                    </a:cubicBezTo>
                    <a:cubicBezTo>
                      <a:pt x="38" y="137"/>
                      <a:pt x="42" y="135"/>
                      <a:pt x="44" y="134"/>
                    </a:cubicBezTo>
                    <a:cubicBezTo>
                      <a:pt x="46" y="132"/>
                      <a:pt x="42" y="130"/>
                      <a:pt x="45" y="129"/>
                    </a:cubicBezTo>
                    <a:cubicBezTo>
                      <a:pt x="47" y="128"/>
                      <a:pt x="54" y="130"/>
                      <a:pt x="57" y="126"/>
                    </a:cubicBezTo>
                    <a:cubicBezTo>
                      <a:pt x="59" y="123"/>
                      <a:pt x="64" y="119"/>
                      <a:pt x="65" y="118"/>
                    </a:cubicBezTo>
                    <a:cubicBezTo>
                      <a:pt x="66" y="117"/>
                      <a:pt x="65" y="116"/>
                      <a:pt x="67" y="114"/>
                    </a:cubicBezTo>
                    <a:cubicBezTo>
                      <a:pt x="69" y="112"/>
                      <a:pt x="72" y="110"/>
                      <a:pt x="74" y="111"/>
                    </a:cubicBezTo>
                    <a:cubicBezTo>
                      <a:pt x="74" y="111"/>
                      <a:pt x="75" y="111"/>
                      <a:pt x="75" y="111"/>
                    </a:cubicBezTo>
                    <a:cubicBezTo>
                      <a:pt x="75" y="111"/>
                      <a:pt x="75" y="111"/>
                      <a:pt x="75" y="111"/>
                    </a:cubicBezTo>
                    <a:cubicBezTo>
                      <a:pt x="76" y="107"/>
                      <a:pt x="76" y="107"/>
                      <a:pt x="76" y="107"/>
                    </a:cubicBezTo>
                    <a:cubicBezTo>
                      <a:pt x="76" y="107"/>
                      <a:pt x="72" y="105"/>
                      <a:pt x="72" y="102"/>
                    </a:cubicBezTo>
                    <a:cubicBezTo>
                      <a:pt x="72" y="99"/>
                      <a:pt x="73" y="96"/>
                      <a:pt x="70" y="96"/>
                    </a:cubicBezTo>
                    <a:cubicBezTo>
                      <a:pt x="68" y="96"/>
                      <a:pt x="67" y="93"/>
                      <a:pt x="69" y="91"/>
                    </a:cubicBezTo>
                    <a:cubicBezTo>
                      <a:pt x="71" y="89"/>
                      <a:pt x="66" y="85"/>
                      <a:pt x="70" y="85"/>
                    </a:cubicBezTo>
                    <a:cubicBezTo>
                      <a:pt x="74" y="85"/>
                      <a:pt x="71" y="79"/>
                      <a:pt x="74" y="78"/>
                    </a:cubicBezTo>
                    <a:cubicBezTo>
                      <a:pt x="76" y="78"/>
                      <a:pt x="77" y="76"/>
                      <a:pt x="77" y="73"/>
                    </a:cubicBezTo>
                    <a:cubicBezTo>
                      <a:pt x="77" y="70"/>
                      <a:pt x="83" y="69"/>
                      <a:pt x="84" y="68"/>
                    </a:cubicBezTo>
                    <a:cubicBezTo>
                      <a:pt x="86" y="68"/>
                      <a:pt x="85" y="59"/>
                      <a:pt x="85" y="59"/>
                    </a:cubicBezTo>
                    <a:lnTo>
                      <a:pt x="85" y="36"/>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2" name="Freeform 69">
                <a:extLst>
                  <a:ext uri="{FF2B5EF4-FFF2-40B4-BE49-F238E27FC236}">
                    <a16:creationId xmlns:a16="http://schemas.microsoft.com/office/drawing/2014/main" id="{88E5EFE6-E7F6-5040-D66F-AA28C1712B9E}"/>
                  </a:ext>
                </a:extLst>
              </p:cNvPr>
              <p:cNvSpPr>
                <a:spLocks/>
              </p:cNvSpPr>
              <p:nvPr/>
            </p:nvSpPr>
            <p:spPr bwMode="auto">
              <a:xfrm>
                <a:off x="2635" y="2648"/>
                <a:ext cx="141" cy="141"/>
              </a:xfrm>
              <a:custGeom>
                <a:avLst/>
                <a:gdLst>
                  <a:gd name="T0" fmla="*/ 87 w 94"/>
                  <a:gd name="T1" fmla="*/ 21 h 94"/>
                  <a:gd name="T2" fmla="*/ 81 w 94"/>
                  <a:gd name="T3" fmla="*/ 6 h 94"/>
                  <a:gd name="T4" fmla="*/ 80 w 94"/>
                  <a:gd name="T5" fmla="*/ 7 h 94"/>
                  <a:gd name="T6" fmla="*/ 71 w 94"/>
                  <a:gd name="T7" fmla="*/ 6 h 94"/>
                  <a:gd name="T8" fmla="*/ 60 w 94"/>
                  <a:gd name="T9" fmla="*/ 4 h 94"/>
                  <a:gd name="T10" fmla="*/ 42 w 94"/>
                  <a:gd name="T11" fmla="*/ 7 h 94"/>
                  <a:gd name="T12" fmla="*/ 33 w 94"/>
                  <a:gd name="T13" fmla="*/ 8 h 94"/>
                  <a:gd name="T14" fmla="*/ 17 w 94"/>
                  <a:gd name="T15" fmla="*/ 4 h 94"/>
                  <a:gd name="T16" fmla="*/ 4 w 94"/>
                  <a:gd name="T17" fmla="*/ 0 h 94"/>
                  <a:gd name="T18" fmla="*/ 3 w 94"/>
                  <a:gd name="T19" fmla="*/ 3 h 94"/>
                  <a:gd name="T20" fmla="*/ 2 w 94"/>
                  <a:gd name="T21" fmla="*/ 13 h 94"/>
                  <a:gd name="T22" fmla="*/ 2 w 94"/>
                  <a:gd name="T23" fmla="*/ 26 h 94"/>
                  <a:gd name="T24" fmla="*/ 2 w 94"/>
                  <a:gd name="T25" fmla="*/ 92 h 94"/>
                  <a:gd name="T26" fmla="*/ 55 w 94"/>
                  <a:gd name="T27" fmla="*/ 92 h 94"/>
                  <a:gd name="T28" fmla="*/ 58 w 94"/>
                  <a:gd name="T29" fmla="*/ 90 h 94"/>
                  <a:gd name="T30" fmla="*/ 62 w 94"/>
                  <a:gd name="T31" fmla="*/ 92 h 94"/>
                  <a:gd name="T32" fmla="*/ 73 w 94"/>
                  <a:gd name="T33" fmla="*/ 92 h 94"/>
                  <a:gd name="T34" fmla="*/ 77 w 94"/>
                  <a:gd name="T35" fmla="*/ 94 h 94"/>
                  <a:gd name="T36" fmla="*/ 82 w 94"/>
                  <a:gd name="T37" fmla="*/ 90 h 94"/>
                  <a:gd name="T38" fmla="*/ 88 w 94"/>
                  <a:gd name="T39" fmla="*/ 84 h 94"/>
                  <a:gd name="T40" fmla="*/ 93 w 94"/>
                  <a:gd name="T41" fmla="*/ 81 h 94"/>
                  <a:gd name="T42" fmla="*/ 93 w 94"/>
                  <a:gd name="T43" fmla="*/ 80 h 94"/>
                  <a:gd name="T44" fmla="*/ 93 w 94"/>
                  <a:gd name="T45" fmla="*/ 77 h 94"/>
                  <a:gd name="T46" fmla="*/ 89 w 94"/>
                  <a:gd name="T47" fmla="*/ 68 h 94"/>
                  <a:gd name="T48" fmla="*/ 80 w 94"/>
                  <a:gd name="T49" fmla="*/ 50 h 94"/>
                  <a:gd name="T50" fmla="*/ 76 w 94"/>
                  <a:gd name="T51" fmla="*/ 41 h 94"/>
                  <a:gd name="T52" fmla="*/ 70 w 94"/>
                  <a:gd name="T53" fmla="*/ 32 h 94"/>
                  <a:gd name="T54" fmla="*/ 66 w 94"/>
                  <a:gd name="T55" fmla="*/ 16 h 94"/>
                  <a:gd name="T56" fmla="*/ 72 w 94"/>
                  <a:gd name="T57" fmla="*/ 27 h 94"/>
                  <a:gd name="T58" fmla="*/ 80 w 94"/>
                  <a:gd name="T59" fmla="*/ 38 h 94"/>
                  <a:gd name="T60" fmla="*/ 86 w 94"/>
                  <a:gd name="T61" fmla="*/ 26 h 94"/>
                  <a:gd name="T62" fmla="*/ 86 w 94"/>
                  <a:gd name="T63" fmla="*/ 26 h 94"/>
                  <a:gd name="T64" fmla="*/ 86 w 94"/>
                  <a:gd name="T65" fmla="*/ 24 h 94"/>
                  <a:gd name="T66" fmla="*/ 87 w 94"/>
                  <a:gd name="T67" fmla="*/ 2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94">
                    <a:moveTo>
                      <a:pt x="87" y="21"/>
                    </a:moveTo>
                    <a:cubicBezTo>
                      <a:pt x="81" y="6"/>
                      <a:pt x="81" y="6"/>
                      <a:pt x="81" y="6"/>
                    </a:cubicBezTo>
                    <a:cubicBezTo>
                      <a:pt x="81" y="6"/>
                      <a:pt x="80" y="7"/>
                      <a:pt x="80" y="7"/>
                    </a:cubicBezTo>
                    <a:cubicBezTo>
                      <a:pt x="79" y="8"/>
                      <a:pt x="75" y="5"/>
                      <a:pt x="71" y="6"/>
                    </a:cubicBezTo>
                    <a:cubicBezTo>
                      <a:pt x="67" y="7"/>
                      <a:pt x="64" y="6"/>
                      <a:pt x="60" y="4"/>
                    </a:cubicBezTo>
                    <a:cubicBezTo>
                      <a:pt x="56" y="2"/>
                      <a:pt x="44" y="5"/>
                      <a:pt x="42" y="7"/>
                    </a:cubicBezTo>
                    <a:cubicBezTo>
                      <a:pt x="41" y="10"/>
                      <a:pt x="37" y="10"/>
                      <a:pt x="33" y="8"/>
                    </a:cubicBezTo>
                    <a:cubicBezTo>
                      <a:pt x="29" y="6"/>
                      <a:pt x="24" y="4"/>
                      <a:pt x="17" y="4"/>
                    </a:cubicBezTo>
                    <a:cubicBezTo>
                      <a:pt x="10" y="3"/>
                      <a:pt x="5" y="2"/>
                      <a:pt x="4" y="0"/>
                    </a:cubicBezTo>
                    <a:cubicBezTo>
                      <a:pt x="4" y="1"/>
                      <a:pt x="3" y="2"/>
                      <a:pt x="3" y="3"/>
                    </a:cubicBezTo>
                    <a:cubicBezTo>
                      <a:pt x="1" y="8"/>
                      <a:pt x="5" y="10"/>
                      <a:pt x="2" y="13"/>
                    </a:cubicBezTo>
                    <a:cubicBezTo>
                      <a:pt x="0" y="16"/>
                      <a:pt x="2" y="20"/>
                      <a:pt x="2" y="26"/>
                    </a:cubicBezTo>
                    <a:cubicBezTo>
                      <a:pt x="2" y="92"/>
                      <a:pt x="2" y="92"/>
                      <a:pt x="2" y="92"/>
                    </a:cubicBezTo>
                    <a:cubicBezTo>
                      <a:pt x="55" y="92"/>
                      <a:pt x="55" y="92"/>
                      <a:pt x="55" y="92"/>
                    </a:cubicBezTo>
                    <a:cubicBezTo>
                      <a:pt x="55" y="92"/>
                      <a:pt x="56" y="91"/>
                      <a:pt x="58" y="90"/>
                    </a:cubicBezTo>
                    <a:cubicBezTo>
                      <a:pt x="59" y="89"/>
                      <a:pt x="62" y="92"/>
                      <a:pt x="62" y="92"/>
                    </a:cubicBezTo>
                    <a:cubicBezTo>
                      <a:pt x="73" y="92"/>
                      <a:pt x="73" y="92"/>
                      <a:pt x="73" y="92"/>
                    </a:cubicBezTo>
                    <a:cubicBezTo>
                      <a:pt x="73" y="92"/>
                      <a:pt x="75" y="94"/>
                      <a:pt x="77" y="94"/>
                    </a:cubicBezTo>
                    <a:cubicBezTo>
                      <a:pt x="80" y="94"/>
                      <a:pt x="78" y="90"/>
                      <a:pt x="82" y="90"/>
                    </a:cubicBezTo>
                    <a:cubicBezTo>
                      <a:pt x="87" y="90"/>
                      <a:pt x="86" y="84"/>
                      <a:pt x="88" y="84"/>
                    </a:cubicBezTo>
                    <a:cubicBezTo>
                      <a:pt x="91" y="84"/>
                      <a:pt x="90" y="84"/>
                      <a:pt x="93" y="81"/>
                    </a:cubicBezTo>
                    <a:cubicBezTo>
                      <a:pt x="93" y="81"/>
                      <a:pt x="93" y="81"/>
                      <a:pt x="93" y="80"/>
                    </a:cubicBezTo>
                    <a:cubicBezTo>
                      <a:pt x="93" y="79"/>
                      <a:pt x="93" y="78"/>
                      <a:pt x="93" y="77"/>
                    </a:cubicBezTo>
                    <a:cubicBezTo>
                      <a:pt x="94" y="73"/>
                      <a:pt x="91" y="73"/>
                      <a:pt x="89" y="68"/>
                    </a:cubicBezTo>
                    <a:cubicBezTo>
                      <a:pt x="87" y="62"/>
                      <a:pt x="80" y="53"/>
                      <a:pt x="80" y="50"/>
                    </a:cubicBezTo>
                    <a:cubicBezTo>
                      <a:pt x="80" y="47"/>
                      <a:pt x="76" y="45"/>
                      <a:pt x="76" y="41"/>
                    </a:cubicBezTo>
                    <a:cubicBezTo>
                      <a:pt x="76" y="38"/>
                      <a:pt x="74" y="37"/>
                      <a:pt x="70" y="32"/>
                    </a:cubicBezTo>
                    <a:cubicBezTo>
                      <a:pt x="66" y="26"/>
                      <a:pt x="65" y="16"/>
                      <a:pt x="66" y="16"/>
                    </a:cubicBezTo>
                    <a:cubicBezTo>
                      <a:pt x="67" y="16"/>
                      <a:pt x="70" y="24"/>
                      <a:pt x="72" y="27"/>
                    </a:cubicBezTo>
                    <a:cubicBezTo>
                      <a:pt x="73" y="30"/>
                      <a:pt x="77" y="38"/>
                      <a:pt x="80" y="38"/>
                    </a:cubicBezTo>
                    <a:cubicBezTo>
                      <a:pt x="83" y="38"/>
                      <a:pt x="85" y="25"/>
                      <a:pt x="86" y="26"/>
                    </a:cubicBezTo>
                    <a:cubicBezTo>
                      <a:pt x="86" y="26"/>
                      <a:pt x="86" y="26"/>
                      <a:pt x="86" y="26"/>
                    </a:cubicBezTo>
                    <a:cubicBezTo>
                      <a:pt x="86" y="24"/>
                      <a:pt x="86" y="24"/>
                      <a:pt x="86" y="24"/>
                    </a:cubicBezTo>
                    <a:lnTo>
                      <a:pt x="87" y="21"/>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3" name="Freeform 70">
                <a:extLst>
                  <a:ext uri="{FF2B5EF4-FFF2-40B4-BE49-F238E27FC236}">
                    <a16:creationId xmlns:a16="http://schemas.microsoft.com/office/drawing/2014/main" id="{EE3B09CF-01B5-E410-8A1D-DBA6DAB09A80}"/>
                  </a:ext>
                </a:extLst>
              </p:cNvPr>
              <p:cNvSpPr>
                <a:spLocks/>
              </p:cNvSpPr>
              <p:nvPr/>
            </p:nvSpPr>
            <p:spPr bwMode="auto">
              <a:xfrm>
                <a:off x="2635" y="2648"/>
                <a:ext cx="141" cy="141"/>
              </a:xfrm>
              <a:custGeom>
                <a:avLst/>
                <a:gdLst>
                  <a:gd name="T0" fmla="*/ 87 w 94"/>
                  <a:gd name="T1" fmla="*/ 21 h 94"/>
                  <a:gd name="T2" fmla="*/ 81 w 94"/>
                  <a:gd name="T3" fmla="*/ 6 h 94"/>
                  <a:gd name="T4" fmla="*/ 80 w 94"/>
                  <a:gd name="T5" fmla="*/ 7 h 94"/>
                  <a:gd name="T6" fmla="*/ 71 w 94"/>
                  <a:gd name="T7" fmla="*/ 6 h 94"/>
                  <a:gd name="T8" fmla="*/ 60 w 94"/>
                  <a:gd name="T9" fmla="*/ 4 h 94"/>
                  <a:gd name="T10" fmla="*/ 42 w 94"/>
                  <a:gd name="T11" fmla="*/ 7 h 94"/>
                  <a:gd name="T12" fmla="*/ 33 w 94"/>
                  <a:gd name="T13" fmla="*/ 8 h 94"/>
                  <a:gd name="T14" fmla="*/ 17 w 94"/>
                  <a:gd name="T15" fmla="*/ 4 h 94"/>
                  <a:gd name="T16" fmla="*/ 4 w 94"/>
                  <a:gd name="T17" fmla="*/ 0 h 94"/>
                  <a:gd name="T18" fmla="*/ 3 w 94"/>
                  <a:gd name="T19" fmla="*/ 3 h 94"/>
                  <a:gd name="T20" fmla="*/ 2 w 94"/>
                  <a:gd name="T21" fmla="*/ 13 h 94"/>
                  <a:gd name="T22" fmla="*/ 2 w 94"/>
                  <a:gd name="T23" fmla="*/ 26 h 94"/>
                  <a:gd name="T24" fmla="*/ 2 w 94"/>
                  <a:gd name="T25" fmla="*/ 92 h 94"/>
                  <a:gd name="T26" fmla="*/ 55 w 94"/>
                  <a:gd name="T27" fmla="*/ 92 h 94"/>
                  <a:gd name="T28" fmla="*/ 58 w 94"/>
                  <a:gd name="T29" fmla="*/ 90 h 94"/>
                  <a:gd name="T30" fmla="*/ 62 w 94"/>
                  <a:gd name="T31" fmla="*/ 92 h 94"/>
                  <a:gd name="T32" fmla="*/ 73 w 94"/>
                  <a:gd name="T33" fmla="*/ 92 h 94"/>
                  <a:gd name="T34" fmla="*/ 77 w 94"/>
                  <a:gd name="T35" fmla="*/ 94 h 94"/>
                  <a:gd name="T36" fmla="*/ 82 w 94"/>
                  <a:gd name="T37" fmla="*/ 90 h 94"/>
                  <a:gd name="T38" fmla="*/ 88 w 94"/>
                  <a:gd name="T39" fmla="*/ 84 h 94"/>
                  <a:gd name="T40" fmla="*/ 93 w 94"/>
                  <a:gd name="T41" fmla="*/ 81 h 94"/>
                  <a:gd name="T42" fmla="*/ 93 w 94"/>
                  <a:gd name="T43" fmla="*/ 80 h 94"/>
                  <a:gd name="T44" fmla="*/ 93 w 94"/>
                  <a:gd name="T45" fmla="*/ 77 h 94"/>
                  <a:gd name="T46" fmla="*/ 89 w 94"/>
                  <a:gd name="T47" fmla="*/ 68 h 94"/>
                  <a:gd name="T48" fmla="*/ 80 w 94"/>
                  <a:gd name="T49" fmla="*/ 50 h 94"/>
                  <a:gd name="T50" fmla="*/ 76 w 94"/>
                  <a:gd name="T51" fmla="*/ 41 h 94"/>
                  <a:gd name="T52" fmla="*/ 70 w 94"/>
                  <a:gd name="T53" fmla="*/ 32 h 94"/>
                  <a:gd name="T54" fmla="*/ 66 w 94"/>
                  <a:gd name="T55" fmla="*/ 16 h 94"/>
                  <a:gd name="T56" fmla="*/ 72 w 94"/>
                  <a:gd name="T57" fmla="*/ 27 h 94"/>
                  <a:gd name="T58" fmla="*/ 80 w 94"/>
                  <a:gd name="T59" fmla="*/ 38 h 94"/>
                  <a:gd name="T60" fmla="*/ 86 w 94"/>
                  <a:gd name="T61" fmla="*/ 26 h 94"/>
                  <a:gd name="T62" fmla="*/ 86 w 94"/>
                  <a:gd name="T63" fmla="*/ 26 h 94"/>
                  <a:gd name="T64" fmla="*/ 86 w 94"/>
                  <a:gd name="T65" fmla="*/ 24 h 94"/>
                  <a:gd name="T66" fmla="*/ 87 w 94"/>
                  <a:gd name="T67" fmla="*/ 2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94">
                    <a:moveTo>
                      <a:pt x="87" y="21"/>
                    </a:moveTo>
                    <a:cubicBezTo>
                      <a:pt x="81" y="6"/>
                      <a:pt x="81" y="6"/>
                      <a:pt x="81" y="6"/>
                    </a:cubicBezTo>
                    <a:cubicBezTo>
                      <a:pt x="81" y="6"/>
                      <a:pt x="80" y="7"/>
                      <a:pt x="80" y="7"/>
                    </a:cubicBezTo>
                    <a:cubicBezTo>
                      <a:pt x="79" y="8"/>
                      <a:pt x="75" y="5"/>
                      <a:pt x="71" y="6"/>
                    </a:cubicBezTo>
                    <a:cubicBezTo>
                      <a:pt x="67" y="7"/>
                      <a:pt x="64" y="6"/>
                      <a:pt x="60" y="4"/>
                    </a:cubicBezTo>
                    <a:cubicBezTo>
                      <a:pt x="56" y="2"/>
                      <a:pt x="44" y="5"/>
                      <a:pt x="42" y="7"/>
                    </a:cubicBezTo>
                    <a:cubicBezTo>
                      <a:pt x="41" y="10"/>
                      <a:pt x="37" y="10"/>
                      <a:pt x="33" y="8"/>
                    </a:cubicBezTo>
                    <a:cubicBezTo>
                      <a:pt x="29" y="6"/>
                      <a:pt x="24" y="4"/>
                      <a:pt x="17" y="4"/>
                    </a:cubicBezTo>
                    <a:cubicBezTo>
                      <a:pt x="10" y="3"/>
                      <a:pt x="5" y="2"/>
                      <a:pt x="4" y="0"/>
                    </a:cubicBezTo>
                    <a:cubicBezTo>
                      <a:pt x="4" y="1"/>
                      <a:pt x="3" y="2"/>
                      <a:pt x="3" y="3"/>
                    </a:cubicBezTo>
                    <a:cubicBezTo>
                      <a:pt x="1" y="8"/>
                      <a:pt x="5" y="10"/>
                      <a:pt x="2" y="13"/>
                    </a:cubicBezTo>
                    <a:cubicBezTo>
                      <a:pt x="0" y="16"/>
                      <a:pt x="2" y="20"/>
                      <a:pt x="2" y="26"/>
                    </a:cubicBezTo>
                    <a:cubicBezTo>
                      <a:pt x="2" y="92"/>
                      <a:pt x="2" y="92"/>
                      <a:pt x="2" y="92"/>
                    </a:cubicBezTo>
                    <a:cubicBezTo>
                      <a:pt x="55" y="92"/>
                      <a:pt x="55" y="92"/>
                      <a:pt x="55" y="92"/>
                    </a:cubicBezTo>
                    <a:cubicBezTo>
                      <a:pt x="55" y="92"/>
                      <a:pt x="56" y="91"/>
                      <a:pt x="58" y="90"/>
                    </a:cubicBezTo>
                    <a:cubicBezTo>
                      <a:pt x="59" y="89"/>
                      <a:pt x="62" y="92"/>
                      <a:pt x="62" y="92"/>
                    </a:cubicBezTo>
                    <a:cubicBezTo>
                      <a:pt x="73" y="92"/>
                      <a:pt x="73" y="92"/>
                      <a:pt x="73" y="92"/>
                    </a:cubicBezTo>
                    <a:cubicBezTo>
                      <a:pt x="73" y="92"/>
                      <a:pt x="75" y="94"/>
                      <a:pt x="77" y="94"/>
                    </a:cubicBezTo>
                    <a:cubicBezTo>
                      <a:pt x="80" y="94"/>
                      <a:pt x="78" y="90"/>
                      <a:pt x="82" y="90"/>
                    </a:cubicBezTo>
                    <a:cubicBezTo>
                      <a:pt x="87" y="90"/>
                      <a:pt x="86" y="84"/>
                      <a:pt x="88" y="84"/>
                    </a:cubicBezTo>
                    <a:cubicBezTo>
                      <a:pt x="91" y="84"/>
                      <a:pt x="90" y="84"/>
                      <a:pt x="93" y="81"/>
                    </a:cubicBezTo>
                    <a:cubicBezTo>
                      <a:pt x="93" y="81"/>
                      <a:pt x="93" y="81"/>
                      <a:pt x="93" y="80"/>
                    </a:cubicBezTo>
                    <a:cubicBezTo>
                      <a:pt x="93" y="79"/>
                      <a:pt x="93" y="78"/>
                      <a:pt x="93" y="77"/>
                    </a:cubicBezTo>
                    <a:cubicBezTo>
                      <a:pt x="94" y="73"/>
                      <a:pt x="91" y="73"/>
                      <a:pt x="89" y="68"/>
                    </a:cubicBezTo>
                    <a:cubicBezTo>
                      <a:pt x="87" y="62"/>
                      <a:pt x="80" y="53"/>
                      <a:pt x="80" y="50"/>
                    </a:cubicBezTo>
                    <a:cubicBezTo>
                      <a:pt x="80" y="47"/>
                      <a:pt x="76" y="45"/>
                      <a:pt x="76" y="41"/>
                    </a:cubicBezTo>
                    <a:cubicBezTo>
                      <a:pt x="76" y="38"/>
                      <a:pt x="74" y="37"/>
                      <a:pt x="70" y="32"/>
                    </a:cubicBezTo>
                    <a:cubicBezTo>
                      <a:pt x="66" y="26"/>
                      <a:pt x="65" y="16"/>
                      <a:pt x="66" y="16"/>
                    </a:cubicBezTo>
                    <a:cubicBezTo>
                      <a:pt x="67" y="16"/>
                      <a:pt x="70" y="24"/>
                      <a:pt x="72" y="27"/>
                    </a:cubicBezTo>
                    <a:cubicBezTo>
                      <a:pt x="73" y="30"/>
                      <a:pt x="77" y="38"/>
                      <a:pt x="80" y="38"/>
                    </a:cubicBezTo>
                    <a:cubicBezTo>
                      <a:pt x="83" y="38"/>
                      <a:pt x="85" y="25"/>
                      <a:pt x="86" y="26"/>
                    </a:cubicBezTo>
                    <a:cubicBezTo>
                      <a:pt x="86" y="26"/>
                      <a:pt x="86" y="26"/>
                      <a:pt x="86" y="26"/>
                    </a:cubicBezTo>
                    <a:cubicBezTo>
                      <a:pt x="86" y="24"/>
                      <a:pt x="86" y="24"/>
                      <a:pt x="86" y="24"/>
                    </a:cubicBezTo>
                    <a:lnTo>
                      <a:pt x="87" y="21"/>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4" name="Freeform 71">
                <a:extLst>
                  <a:ext uri="{FF2B5EF4-FFF2-40B4-BE49-F238E27FC236}">
                    <a16:creationId xmlns:a16="http://schemas.microsoft.com/office/drawing/2014/main" id="{836C49B7-473E-1068-D7FA-D6423285F359}"/>
                  </a:ext>
                </a:extLst>
              </p:cNvPr>
              <p:cNvSpPr>
                <a:spLocks/>
              </p:cNvSpPr>
              <p:nvPr/>
            </p:nvSpPr>
            <p:spPr bwMode="auto">
              <a:xfrm>
                <a:off x="2438" y="3046"/>
                <a:ext cx="73" cy="81"/>
              </a:xfrm>
              <a:custGeom>
                <a:avLst/>
                <a:gdLst>
                  <a:gd name="T0" fmla="*/ 24 w 49"/>
                  <a:gd name="T1" fmla="*/ 52 h 54"/>
                  <a:gd name="T2" fmla="*/ 25 w 49"/>
                  <a:gd name="T3" fmla="*/ 45 h 54"/>
                  <a:gd name="T4" fmla="*/ 31 w 49"/>
                  <a:gd name="T5" fmla="*/ 41 h 54"/>
                  <a:gd name="T6" fmla="*/ 34 w 49"/>
                  <a:gd name="T7" fmla="*/ 36 h 54"/>
                  <a:gd name="T8" fmla="*/ 39 w 49"/>
                  <a:gd name="T9" fmla="*/ 42 h 54"/>
                  <a:gd name="T10" fmla="*/ 45 w 49"/>
                  <a:gd name="T11" fmla="*/ 43 h 54"/>
                  <a:gd name="T12" fmla="*/ 48 w 49"/>
                  <a:gd name="T13" fmla="*/ 32 h 54"/>
                  <a:gd name="T14" fmla="*/ 46 w 49"/>
                  <a:gd name="T15" fmla="*/ 23 h 54"/>
                  <a:gd name="T16" fmla="*/ 44 w 49"/>
                  <a:gd name="T17" fmla="*/ 17 h 54"/>
                  <a:gd name="T18" fmla="*/ 45 w 49"/>
                  <a:gd name="T19" fmla="*/ 10 h 54"/>
                  <a:gd name="T20" fmla="*/ 37 w 49"/>
                  <a:gd name="T21" fmla="*/ 10 h 54"/>
                  <a:gd name="T22" fmla="*/ 38 w 49"/>
                  <a:gd name="T23" fmla="*/ 1 h 54"/>
                  <a:gd name="T24" fmla="*/ 25 w 49"/>
                  <a:gd name="T25" fmla="*/ 0 h 54"/>
                  <a:gd name="T26" fmla="*/ 24 w 49"/>
                  <a:gd name="T27" fmla="*/ 1 h 54"/>
                  <a:gd name="T28" fmla="*/ 23 w 49"/>
                  <a:gd name="T29" fmla="*/ 12 h 54"/>
                  <a:gd name="T30" fmla="*/ 11 w 49"/>
                  <a:gd name="T31" fmla="*/ 12 h 54"/>
                  <a:gd name="T32" fmla="*/ 8 w 49"/>
                  <a:gd name="T33" fmla="*/ 13 h 54"/>
                  <a:gd name="T34" fmla="*/ 6 w 49"/>
                  <a:gd name="T35" fmla="*/ 15 h 54"/>
                  <a:gd name="T36" fmla="*/ 9 w 49"/>
                  <a:gd name="T37" fmla="*/ 19 h 54"/>
                  <a:gd name="T38" fmla="*/ 5 w 49"/>
                  <a:gd name="T39" fmla="*/ 23 h 54"/>
                  <a:gd name="T40" fmla="*/ 1 w 49"/>
                  <a:gd name="T41" fmla="*/ 28 h 54"/>
                  <a:gd name="T42" fmla="*/ 5 w 49"/>
                  <a:gd name="T43" fmla="*/ 36 h 54"/>
                  <a:gd name="T44" fmla="*/ 12 w 49"/>
                  <a:gd name="T45" fmla="*/ 43 h 54"/>
                  <a:gd name="T46" fmla="*/ 20 w 49"/>
                  <a:gd name="T47" fmla="*/ 54 h 54"/>
                  <a:gd name="T48" fmla="*/ 24 w 49"/>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54">
                    <a:moveTo>
                      <a:pt x="24" y="52"/>
                    </a:moveTo>
                    <a:cubicBezTo>
                      <a:pt x="28" y="52"/>
                      <a:pt x="27" y="49"/>
                      <a:pt x="25" y="45"/>
                    </a:cubicBezTo>
                    <a:cubicBezTo>
                      <a:pt x="24" y="40"/>
                      <a:pt x="28" y="41"/>
                      <a:pt x="31" y="41"/>
                    </a:cubicBezTo>
                    <a:cubicBezTo>
                      <a:pt x="33" y="41"/>
                      <a:pt x="32" y="36"/>
                      <a:pt x="34" y="36"/>
                    </a:cubicBezTo>
                    <a:cubicBezTo>
                      <a:pt x="36" y="36"/>
                      <a:pt x="37" y="42"/>
                      <a:pt x="39" y="42"/>
                    </a:cubicBezTo>
                    <a:cubicBezTo>
                      <a:pt x="41" y="41"/>
                      <a:pt x="43" y="43"/>
                      <a:pt x="45" y="43"/>
                    </a:cubicBezTo>
                    <a:cubicBezTo>
                      <a:pt x="48" y="42"/>
                      <a:pt x="48" y="37"/>
                      <a:pt x="48" y="32"/>
                    </a:cubicBezTo>
                    <a:cubicBezTo>
                      <a:pt x="48" y="28"/>
                      <a:pt x="49" y="25"/>
                      <a:pt x="46" y="23"/>
                    </a:cubicBezTo>
                    <a:cubicBezTo>
                      <a:pt x="43" y="22"/>
                      <a:pt x="41" y="18"/>
                      <a:pt x="44" y="17"/>
                    </a:cubicBezTo>
                    <a:cubicBezTo>
                      <a:pt x="48" y="15"/>
                      <a:pt x="48" y="12"/>
                      <a:pt x="45" y="10"/>
                    </a:cubicBezTo>
                    <a:cubicBezTo>
                      <a:pt x="43" y="8"/>
                      <a:pt x="37" y="12"/>
                      <a:pt x="37" y="10"/>
                    </a:cubicBezTo>
                    <a:cubicBezTo>
                      <a:pt x="37" y="9"/>
                      <a:pt x="37" y="4"/>
                      <a:pt x="38" y="1"/>
                    </a:cubicBezTo>
                    <a:cubicBezTo>
                      <a:pt x="32" y="1"/>
                      <a:pt x="25" y="0"/>
                      <a:pt x="25" y="0"/>
                    </a:cubicBezTo>
                    <a:cubicBezTo>
                      <a:pt x="24" y="1"/>
                      <a:pt x="24" y="1"/>
                      <a:pt x="24" y="1"/>
                    </a:cubicBezTo>
                    <a:cubicBezTo>
                      <a:pt x="24" y="7"/>
                      <a:pt x="23" y="12"/>
                      <a:pt x="23" y="12"/>
                    </a:cubicBezTo>
                    <a:cubicBezTo>
                      <a:pt x="23" y="12"/>
                      <a:pt x="14" y="12"/>
                      <a:pt x="11" y="12"/>
                    </a:cubicBezTo>
                    <a:cubicBezTo>
                      <a:pt x="11" y="12"/>
                      <a:pt x="10" y="13"/>
                      <a:pt x="8" y="13"/>
                    </a:cubicBezTo>
                    <a:cubicBezTo>
                      <a:pt x="7" y="14"/>
                      <a:pt x="6" y="14"/>
                      <a:pt x="6" y="15"/>
                    </a:cubicBezTo>
                    <a:cubicBezTo>
                      <a:pt x="5" y="16"/>
                      <a:pt x="9" y="17"/>
                      <a:pt x="9" y="19"/>
                    </a:cubicBezTo>
                    <a:cubicBezTo>
                      <a:pt x="10" y="21"/>
                      <a:pt x="5" y="20"/>
                      <a:pt x="5" y="23"/>
                    </a:cubicBezTo>
                    <a:cubicBezTo>
                      <a:pt x="5" y="25"/>
                      <a:pt x="3" y="27"/>
                      <a:pt x="1" y="28"/>
                    </a:cubicBezTo>
                    <a:cubicBezTo>
                      <a:pt x="0" y="29"/>
                      <a:pt x="5" y="34"/>
                      <a:pt x="5" y="36"/>
                    </a:cubicBezTo>
                    <a:cubicBezTo>
                      <a:pt x="6" y="37"/>
                      <a:pt x="7" y="39"/>
                      <a:pt x="12" y="43"/>
                    </a:cubicBezTo>
                    <a:cubicBezTo>
                      <a:pt x="16" y="48"/>
                      <a:pt x="14" y="49"/>
                      <a:pt x="20" y="54"/>
                    </a:cubicBezTo>
                    <a:cubicBezTo>
                      <a:pt x="21" y="53"/>
                      <a:pt x="22" y="52"/>
                      <a:pt x="24" y="52"/>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5" name="Freeform 72">
                <a:extLst>
                  <a:ext uri="{FF2B5EF4-FFF2-40B4-BE49-F238E27FC236}">
                    <a16:creationId xmlns:a16="http://schemas.microsoft.com/office/drawing/2014/main" id="{140F7F7F-E7AC-C4BF-3EF5-BEA6B073593B}"/>
                  </a:ext>
                </a:extLst>
              </p:cNvPr>
              <p:cNvSpPr>
                <a:spLocks/>
              </p:cNvSpPr>
              <p:nvPr/>
            </p:nvSpPr>
            <p:spPr bwMode="auto">
              <a:xfrm>
                <a:off x="2438" y="3046"/>
                <a:ext cx="73" cy="81"/>
              </a:xfrm>
              <a:custGeom>
                <a:avLst/>
                <a:gdLst>
                  <a:gd name="T0" fmla="*/ 24 w 49"/>
                  <a:gd name="T1" fmla="*/ 52 h 54"/>
                  <a:gd name="T2" fmla="*/ 25 w 49"/>
                  <a:gd name="T3" fmla="*/ 45 h 54"/>
                  <a:gd name="T4" fmla="*/ 31 w 49"/>
                  <a:gd name="T5" fmla="*/ 41 h 54"/>
                  <a:gd name="T6" fmla="*/ 34 w 49"/>
                  <a:gd name="T7" fmla="*/ 36 h 54"/>
                  <a:gd name="T8" fmla="*/ 39 w 49"/>
                  <a:gd name="T9" fmla="*/ 42 h 54"/>
                  <a:gd name="T10" fmla="*/ 45 w 49"/>
                  <a:gd name="T11" fmla="*/ 43 h 54"/>
                  <a:gd name="T12" fmla="*/ 48 w 49"/>
                  <a:gd name="T13" fmla="*/ 32 h 54"/>
                  <a:gd name="T14" fmla="*/ 46 w 49"/>
                  <a:gd name="T15" fmla="*/ 23 h 54"/>
                  <a:gd name="T16" fmla="*/ 44 w 49"/>
                  <a:gd name="T17" fmla="*/ 17 h 54"/>
                  <a:gd name="T18" fmla="*/ 45 w 49"/>
                  <a:gd name="T19" fmla="*/ 10 h 54"/>
                  <a:gd name="T20" fmla="*/ 37 w 49"/>
                  <a:gd name="T21" fmla="*/ 10 h 54"/>
                  <a:gd name="T22" fmla="*/ 38 w 49"/>
                  <a:gd name="T23" fmla="*/ 1 h 54"/>
                  <a:gd name="T24" fmla="*/ 25 w 49"/>
                  <a:gd name="T25" fmla="*/ 0 h 54"/>
                  <a:gd name="T26" fmla="*/ 24 w 49"/>
                  <a:gd name="T27" fmla="*/ 1 h 54"/>
                  <a:gd name="T28" fmla="*/ 23 w 49"/>
                  <a:gd name="T29" fmla="*/ 12 h 54"/>
                  <a:gd name="T30" fmla="*/ 11 w 49"/>
                  <a:gd name="T31" fmla="*/ 12 h 54"/>
                  <a:gd name="T32" fmla="*/ 8 w 49"/>
                  <a:gd name="T33" fmla="*/ 13 h 54"/>
                  <a:gd name="T34" fmla="*/ 6 w 49"/>
                  <a:gd name="T35" fmla="*/ 15 h 54"/>
                  <a:gd name="T36" fmla="*/ 9 w 49"/>
                  <a:gd name="T37" fmla="*/ 19 h 54"/>
                  <a:gd name="T38" fmla="*/ 5 w 49"/>
                  <a:gd name="T39" fmla="*/ 23 h 54"/>
                  <a:gd name="T40" fmla="*/ 1 w 49"/>
                  <a:gd name="T41" fmla="*/ 28 h 54"/>
                  <a:gd name="T42" fmla="*/ 5 w 49"/>
                  <a:gd name="T43" fmla="*/ 36 h 54"/>
                  <a:gd name="T44" fmla="*/ 12 w 49"/>
                  <a:gd name="T45" fmla="*/ 43 h 54"/>
                  <a:gd name="T46" fmla="*/ 20 w 49"/>
                  <a:gd name="T47" fmla="*/ 54 h 54"/>
                  <a:gd name="T48" fmla="*/ 24 w 49"/>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54">
                    <a:moveTo>
                      <a:pt x="24" y="52"/>
                    </a:moveTo>
                    <a:cubicBezTo>
                      <a:pt x="28" y="52"/>
                      <a:pt x="27" y="49"/>
                      <a:pt x="25" y="45"/>
                    </a:cubicBezTo>
                    <a:cubicBezTo>
                      <a:pt x="24" y="40"/>
                      <a:pt x="28" y="41"/>
                      <a:pt x="31" y="41"/>
                    </a:cubicBezTo>
                    <a:cubicBezTo>
                      <a:pt x="33" y="41"/>
                      <a:pt x="32" y="36"/>
                      <a:pt x="34" y="36"/>
                    </a:cubicBezTo>
                    <a:cubicBezTo>
                      <a:pt x="36" y="36"/>
                      <a:pt x="37" y="42"/>
                      <a:pt x="39" y="42"/>
                    </a:cubicBezTo>
                    <a:cubicBezTo>
                      <a:pt x="41" y="41"/>
                      <a:pt x="43" y="43"/>
                      <a:pt x="45" y="43"/>
                    </a:cubicBezTo>
                    <a:cubicBezTo>
                      <a:pt x="48" y="42"/>
                      <a:pt x="48" y="37"/>
                      <a:pt x="48" y="32"/>
                    </a:cubicBezTo>
                    <a:cubicBezTo>
                      <a:pt x="48" y="28"/>
                      <a:pt x="49" y="25"/>
                      <a:pt x="46" y="23"/>
                    </a:cubicBezTo>
                    <a:cubicBezTo>
                      <a:pt x="43" y="22"/>
                      <a:pt x="41" y="18"/>
                      <a:pt x="44" y="17"/>
                    </a:cubicBezTo>
                    <a:cubicBezTo>
                      <a:pt x="48" y="15"/>
                      <a:pt x="48" y="12"/>
                      <a:pt x="45" y="10"/>
                    </a:cubicBezTo>
                    <a:cubicBezTo>
                      <a:pt x="43" y="8"/>
                      <a:pt x="37" y="12"/>
                      <a:pt x="37" y="10"/>
                    </a:cubicBezTo>
                    <a:cubicBezTo>
                      <a:pt x="37" y="9"/>
                      <a:pt x="37" y="4"/>
                      <a:pt x="38" y="1"/>
                    </a:cubicBezTo>
                    <a:cubicBezTo>
                      <a:pt x="32" y="1"/>
                      <a:pt x="25" y="0"/>
                      <a:pt x="25" y="0"/>
                    </a:cubicBezTo>
                    <a:cubicBezTo>
                      <a:pt x="24" y="1"/>
                      <a:pt x="24" y="1"/>
                      <a:pt x="24" y="1"/>
                    </a:cubicBezTo>
                    <a:cubicBezTo>
                      <a:pt x="24" y="7"/>
                      <a:pt x="23" y="12"/>
                      <a:pt x="23" y="12"/>
                    </a:cubicBezTo>
                    <a:cubicBezTo>
                      <a:pt x="23" y="12"/>
                      <a:pt x="14" y="12"/>
                      <a:pt x="11" y="12"/>
                    </a:cubicBezTo>
                    <a:cubicBezTo>
                      <a:pt x="11" y="12"/>
                      <a:pt x="10" y="13"/>
                      <a:pt x="8" y="13"/>
                    </a:cubicBezTo>
                    <a:cubicBezTo>
                      <a:pt x="7" y="14"/>
                      <a:pt x="6" y="14"/>
                      <a:pt x="6" y="15"/>
                    </a:cubicBezTo>
                    <a:cubicBezTo>
                      <a:pt x="5" y="16"/>
                      <a:pt x="9" y="17"/>
                      <a:pt x="9" y="19"/>
                    </a:cubicBezTo>
                    <a:cubicBezTo>
                      <a:pt x="10" y="21"/>
                      <a:pt x="5" y="20"/>
                      <a:pt x="5" y="23"/>
                    </a:cubicBezTo>
                    <a:cubicBezTo>
                      <a:pt x="5" y="25"/>
                      <a:pt x="3" y="27"/>
                      <a:pt x="1" y="28"/>
                    </a:cubicBezTo>
                    <a:cubicBezTo>
                      <a:pt x="0" y="29"/>
                      <a:pt x="5" y="34"/>
                      <a:pt x="5" y="36"/>
                    </a:cubicBezTo>
                    <a:cubicBezTo>
                      <a:pt x="6" y="37"/>
                      <a:pt x="7" y="39"/>
                      <a:pt x="12" y="43"/>
                    </a:cubicBezTo>
                    <a:cubicBezTo>
                      <a:pt x="16" y="48"/>
                      <a:pt x="14" y="49"/>
                      <a:pt x="20" y="54"/>
                    </a:cubicBezTo>
                    <a:cubicBezTo>
                      <a:pt x="21" y="53"/>
                      <a:pt x="22" y="52"/>
                      <a:pt x="24" y="5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6" name="Freeform 73">
                <a:extLst>
                  <a:ext uri="{FF2B5EF4-FFF2-40B4-BE49-F238E27FC236}">
                    <a16:creationId xmlns:a16="http://schemas.microsoft.com/office/drawing/2014/main" id="{74999542-1D7E-5705-62B7-1DD9C989825F}"/>
                  </a:ext>
                </a:extLst>
              </p:cNvPr>
              <p:cNvSpPr>
                <a:spLocks/>
              </p:cNvSpPr>
              <p:nvPr/>
            </p:nvSpPr>
            <p:spPr bwMode="auto">
              <a:xfrm>
                <a:off x="2446" y="3048"/>
                <a:ext cx="28" cy="17"/>
              </a:xfrm>
              <a:custGeom>
                <a:avLst/>
                <a:gdLst>
                  <a:gd name="T0" fmla="*/ 18 w 19"/>
                  <a:gd name="T1" fmla="*/ 11 h 12"/>
                  <a:gd name="T2" fmla="*/ 19 w 19"/>
                  <a:gd name="T3" fmla="*/ 0 h 12"/>
                  <a:gd name="T4" fmla="*/ 16 w 19"/>
                  <a:gd name="T5" fmla="*/ 0 h 12"/>
                  <a:gd name="T6" fmla="*/ 5 w 19"/>
                  <a:gd name="T7" fmla="*/ 0 h 12"/>
                  <a:gd name="T8" fmla="*/ 5 w 19"/>
                  <a:gd name="T9" fmla="*/ 1 h 12"/>
                  <a:gd name="T10" fmla="*/ 3 w 19"/>
                  <a:gd name="T11" fmla="*/ 6 h 12"/>
                  <a:gd name="T12" fmla="*/ 2 w 19"/>
                  <a:gd name="T13" fmla="*/ 10 h 12"/>
                  <a:gd name="T14" fmla="*/ 3 w 19"/>
                  <a:gd name="T15" fmla="*/ 12 h 12"/>
                  <a:gd name="T16" fmla="*/ 6 w 19"/>
                  <a:gd name="T17" fmla="*/ 11 h 12"/>
                  <a:gd name="T18" fmla="*/ 18 w 19"/>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2">
                    <a:moveTo>
                      <a:pt x="18" y="11"/>
                    </a:moveTo>
                    <a:cubicBezTo>
                      <a:pt x="18" y="11"/>
                      <a:pt x="19" y="6"/>
                      <a:pt x="19" y="0"/>
                    </a:cubicBezTo>
                    <a:cubicBezTo>
                      <a:pt x="16" y="0"/>
                      <a:pt x="16" y="0"/>
                      <a:pt x="16" y="0"/>
                    </a:cubicBezTo>
                    <a:cubicBezTo>
                      <a:pt x="5" y="0"/>
                      <a:pt x="5" y="0"/>
                      <a:pt x="5" y="0"/>
                    </a:cubicBezTo>
                    <a:cubicBezTo>
                      <a:pt x="5" y="0"/>
                      <a:pt x="5" y="0"/>
                      <a:pt x="5" y="1"/>
                    </a:cubicBezTo>
                    <a:cubicBezTo>
                      <a:pt x="6" y="2"/>
                      <a:pt x="5" y="5"/>
                      <a:pt x="3" y="6"/>
                    </a:cubicBezTo>
                    <a:cubicBezTo>
                      <a:pt x="0" y="7"/>
                      <a:pt x="0" y="9"/>
                      <a:pt x="2" y="10"/>
                    </a:cubicBezTo>
                    <a:cubicBezTo>
                      <a:pt x="4" y="10"/>
                      <a:pt x="3" y="11"/>
                      <a:pt x="3" y="12"/>
                    </a:cubicBezTo>
                    <a:cubicBezTo>
                      <a:pt x="5" y="12"/>
                      <a:pt x="6" y="11"/>
                      <a:pt x="6" y="11"/>
                    </a:cubicBezTo>
                    <a:cubicBezTo>
                      <a:pt x="9" y="11"/>
                      <a:pt x="18" y="11"/>
                      <a:pt x="18" y="11"/>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7" name="Freeform 74">
                <a:extLst>
                  <a:ext uri="{FF2B5EF4-FFF2-40B4-BE49-F238E27FC236}">
                    <a16:creationId xmlns:a16="http://schemas.microsoft.com/office/drawing/2014/main" id="{58D7E837-E1E4-1E53-C68B-B6A9FA237A5E}"/>
                  </a:ext>
                </a:extLst>
              </p:cNvPr>
              <p:cNvSpPr>
                <a:spLocks/>
              </p:cNvSpPr>
              <p:nvPr/>
            </p:nvSpPr>
            <p:spPr bwMode="auto">
              <a:xfrm>
                <a:off x="2446" y="3048"/>
                <a:ext cx="28" cy="17"/>
              </a:xfrm>
              <a:custGeom>
                <a:avLst/>
                <a:gdLst>
                  <a:gd name="T0" fmla="*/ 18 w 19"/>
                  <a:gd name="T1" fmla="*/ 11 h 12"/>
                  <a:gd name="T2" fmla="*/ 19 w 19"/>
                  <a:gd name="T3" fmla="*/ 0 h 12"/>
                  <a:gd name="T4" fmla="*/ 16 w 19"/>
                  <a:gd name="T5" fmla="*/ 0 h 12"/>
                  <a:gd name="T6" fmla="*/ 5 w 19"/>
                  <a:gd name="T7" fmla="*/ 0 h 12"/>
                  <a:gd name="T8" fmla="*/ 5 w 19"/>
                  <a:gd name="T9" fmla="*/ 1 h 12"/>
                  <a:gd name="T10" fmla="*/ 3 w 19"/>
                  <a:gd name="T11" fmla="*/ 6 h 12"/>
                  <a:gd name="T12" fmla="*/ 2 w 19"/>
                  <a:gd name="T13" fmla="*/ 10 h 12"/>
                  <a:gd name="T14" fmla="*/ 3 w 19"/>
                  <a:gd name="T15" fmla="*/ 12 h 12"/>
                  <a:gd name="T16" fmla="*/ 6 w 19"/>
                  <a:gd name="T17" fmla="*/ 11 h 12"/>
                  <a:gd name="T18" fmla="*/ 18 w 19"/>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2">
                    <a:moveTo>
                      <a:pt x="18" y="11"/>
                    </a:moveTo>
                    <a:cubicBezTo>
                      <a:pt x="18" y="11"/>
                      <a:pt x="19" y="6"/>
                      <a:pt x="19" y="0"/>
                    </a:cubicBezTo>
                    <a:cubicBezTo>
                      <a:pt x="16" y="0"/>
                      <a:pt x="16" y="0"/>
                      <a:pt x="16" y="0"/>
                    </a:cubicBezTo>
                    <a:cubicBezTo>
                      <a:pt x="5" y="0"/>
                      <a:pt x="5" y="0"/>
                      <a:pt x="5" y="0"/>
                    </a:cubicBezTo>
                    <a:cubicBezTo>
                      <a:pt x="5" y="0"/>
                      <a:pt x="5" y="0"/>
                      <a:pt x="5" y="1"/>
                    </a:cubicBezTo>
                    <a:cubicBezTo>
                      <a:pt x="6" y="2"/>
                      <a:pt x="5" y="5"/>
                      <a:pt x="3" y="6"/>
                    </a:cubicBezTo>
                    <a:cubicBezTo>
                      <a:pt x="0" y="7"/>
                      <a:pt x="0" y="9"/>
                      <a:pt x="2" y="10"/>
                    </a:cubicBezTo>
                    <a:cubicBezTo>
                      <a:pt x="4" y="10"/>
                      <a:pt x="3" y="11"/>
                      <a:pt x="3" y="12"/>
                    </a:cubicBezTo>
                    <a:cubicBezTo>
                      <a:pt x="5" y="12"/>
                      <a:pt x="6" y="11"/>
                      <a:pt x="6" y="11"/>
                    </a:cubicBezTo>
                    <a:cubicBezTo>
                      <a:pt x="9" y="11"/>
                      <a:pt x="18" y="11"/>
                      <a:pt x="18" y="11"/>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8" name="Freeform 75">
                <a:extLst>
                  <a:ext uri="{FF2B5EF4-FFF2-40B4-BE49-F238E27FC236}">
                    <a16:creationId xmlns:a16="http://schemas.microsoft.com/office/drawing/2014/main" id="{1A8B3A39-BF7B-3D5A-5502-C3B17CC16C86}"/>
                  </a:ext>
                </a:extLst>
              </p:cNvPr>
              <p:cNvSpPr>
                <a:spLocks/>
              </p:cNvSpPr>
              <p:nvPr/>
            </p:nvSpPr>
            <p:spPr bwMode="auto">
              <a:xfrm>
                <a:off x="2468" y="3028"/>
                <a:ext cx="91" cy="114"/>
              </a:xfrm>
              <a:custGeom>
                <a:avLst/>
                <a:gdLst>
                  <a:gd name="T0" fmla="*/ 16 w 61"/>
                  <a:gd name="T1" fmla="*/ 72 h 76"/>
                  <a:gd name="T2" fmla="*/ 22 w 61"/>
                  <a:gd name="T3" fmla="*/ 72 h 76"/>
                  <a:gd name="T4" fmla="*/ 29 w 61"/>
                  <a:gd name="T5" fmla="*/ 73 h 76"/>
                  <a:gd name="T6" fmla="*/ 33 w 61"/>
                  <a:gd name="T7" fmla="*/ 72 h 76"/>
                  <a:gd name="T8" fmla="*/ 38 w 61"/>
                  <a:gd name="T9" fmla="*/ 67 h 76"/>
                  <a:gd name="T10" fmla="*/ 41 w 61"/>
                  <a:gd name="T11" fmla="*/ 61 h 76"/>
                  <a:gd name="T12" fmla="*/ 42 w 61"/>
                  <a:gd name="T13" fmla="*/ 47 h 76"/>
                  <a:gd name="T14" fmla="*/ 49 w 61"/>
                  <a:gd name="T15" fmla="*/ 37 h 76"/>
                  <a:gd name="T16" fmla="*/ 56 w 61"/>
                  <a:gd name="T17" fmla="*/ 19 h 76"/>
                  <a:gd name="T18" fmla="*/ 59 w 61"/>
                  <a:gd name="T19" fmla="*/ 10 h 76"/>
                  <a:gd name="T20" fmla="*/ 60 w 61"/>
                  <a:gd name="T21" fmla="*/ 1 h 76"/>
                  <a:gd name="T22" fmla="*/ 60 w 61"/>
                  <a:gd name="T23" fmla="*/ 1 h 76"/>
                  <a:gd name="T24" fmla="*/ 53 w 61"/>
                  <a:gd name="T25" fmla="*/ 0 h 76"/>
                  <a:gd name="T26" fmla="*/ 49 w 61"/>
                  <a:gd name="T27" fmla="*/ 1 h 76"/>
                  <a:gd name="T28" fmla="*/ 44 w 61"/>
                  <a:gd name="T29" fmla="*/ 2 h 76"/>
                  <a:gd name="T30" fmla="*/ 43 w 61"/>
                  <a:gd name="T31" fmla="*/ 9 h 76"/>
                  <a:gd name="T32" fmla="*/ 40 w 61"/>
                  <a:gd name="T33" fmla="*/ 17 h 76"/>
                  <a:gd name="T34" fmla="*/ 28 w 61"/>
                  <a:gd name="T35" fmla="*/ 13 h 76"/>
                  <a:gd name="T36" fmla="*/ 18 w 61"/>
                  <a:gd name="T37" fmla="*/ 13 h 76"/>
                  <a:gd name="T38" fmla="*/ 17 w 61"/>
                  <a:gd name="T39" fmla="*/ 22 h 76"/>
                  <a:gd name="T40" fmla="*/ 25 w 61"/>
                  <a:gd name="T41" fmla="*/ 22 h 76"/>
                  <a:gd name="T42" fmla="*/ 24 w 61"/>
                  <a:gd name="T43" fmla="*/ 29 h 76"/>
                  <a:gd name="T44" fmla="*/ 26 w 61"/>
                  <a:gd name="T45" fmla="*/ 35 h 76"/>
                  <a:gd name="T46" fmla="*/ 28 w 61"/>
                  <a:gd name="T47" fmla="*/ 44 h 76"/>
                  <a:gd name="T48" fmla="*/ 25 w 61"/>
                  <a:gd name="T49" fmla="*/ 55 h 76"/>
                  <a:gd name="T50" fmla="*/ 19 w 61"/>
                  <a:gd name="T51" fmla="*/ 54 h 76"/>
                  <a:gd name="T52" fmla="*/ 14 w 61"/>
                  <a:gd name="T53" fmla="*/ 48 h 76"/>
                  <a:gd name="T54" fmla="*/ 11 w 61"/>
                  <a:gd name="T55" fmla="*/ 53 h 76"/>
                  <a:gd name="T56" fmla="*/ 5 w 61"/>
                  <a:gd name="T57" fmla="*/ 57 h 76"/>
                  <a:gd name="T58" fmla="*/ 4 w 61"/>
                  <a:gd name="T59" fmla="*/ 64 h 76"/>
                  <a:gd name="T60" fmla="*/ 0 w 61"/>
                  <a:gd name="T61" fmla="*/ 66 h 76"/>
                  <a:gd name="T62" fmla="*/ 1 w 61"/>
                  <a:gd name="T63" fmla="*/ 67 h 76"/>
                  <a:gd name="T64" fmla="*/ 8 w 61"/>
                  <a:gd name="T65" fmla="*/ 76 h 76"/>
                  <a:gd name="T66" fmla="*/ 16 w 61"/>
                  <a:gd name="T67" fmla="*/ 7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76">
                    <a:moveTo>
                      <a:pt x="16" y="72"/>
                    </a:moveTo>
                    <a:cubicBezTo>
                      <a:pt x="18" y="72"/>
                      <a:pt x="19" y="75"/>
                      <a:pt x="22" y="72"/>
                    </a:cubicBezTo>
                    <a:cubicBezTo>
                      <a:pt x="25" y="69"/>
                      <a:pt x="29" y="70"/>
                      <a:pt x="29" y="73"/>
                    </a:cubicBezTo>
                    <a:cubicBezTo>
                      <a:pt x="29" y="75"/>
                      <a:pt x="30" y="75"/>
                      <a:pt x="33" y="72"/>
                    </a:cubicBezTo>
                    <a:cubicBezTo>
                      <a:pt x="36" y="69"/>
                      <a:pt x="38" y="73"/>
                      <a:pt x="38" y="67"/>
                    </a:cubicBezTo>
                    <a:cubicBezTo>
                      <a:pt x="38" y="62"/>
                      <a:pt x="41" y="67"/>
                      <a:pt x="41" y="61"/>
                    </a:cubicBezTo>
                    <a:cubicBezTo>
                      <a:pt x="41" y="55"/>
                      <a:pt x="42" y="49"/>
                      <a:pt x="42" y="47"/>
                    </a:cubicBezTo>
                    <a:cubicBezTo>
                      <a:pt x="42" y="44"/>
                      <a:pt x="49" y="41"/>
                      <a:pt x="49" y="37"/>
                    </a:cubicBezTo>
                    <a:cubicBezTo>
                      <a:pt x="49" y="33"/>
                      <a:pt x="56" y="24"/>
                      <a:pt x="56" y="19"/>
                    </a:cubicBezTo>
                    <a:cubicBezTo>
                      <a:pt x="56" y="14"/>
                      <a:pt x="57" y="13"/>
                      <a:pt x="59" y="10"/>
                    </a:cubicBezTo>
                    <a:cubicBezTo>
                      <a:pt x="60" y="8"/>
                      <a:pt x="61" y="5"/>
                      <a:pt x="60" y="1"/>
                    </a:cubicBezTo>
                    <a:cubicBezTo>
                      <a:pt x="60" y="1"/>
                      <a:pt x="60" y="1"/>
                      <a:pt x="60" y="1"/>
                    </a:cubicBezTo>
                    <a:cubicBezTo>
                      <a:pt x="53" y="0"/>
                      <a:pt x="53" y="0"/>
                      <a:pt x="53" y="0"/>
                    </a:cubicBezTo>
                    <a:cubicBezTo>
                      <a:pt x="49" y="1"/>
                      <a:pt x="49" y="1"/>
                      <a:pt x="49" y="1"/>
                    </a:cubicBezTo>
                    <a:cubicBezTo>
                      <a:pt x="44" y="2"/>
                      <a:pt x="44" y="2"/>
                      <a:pt x="44" y="2"/>
                    </a:cubicBezTo>
                    <a:cubicBezTo>
                      <a:pt x="44" y="2"/>
                      <a:pt x="45" y="6"/>
                      <a:pt x="43" y="9"/>
                    </a:cubicBezTo>
                    <a:cubicBezTo>
                      <a:pt x="41" y="11"/>
                      <a:pt x="40" y="17"/>
                      <a:pt x="40" y="17"/>
                    </a:cubicBezTo>
                    <a:cubicBezTo>
                      <a:pt x="40" y="17"/>
                      <a:pt x="31" y="12"/>
                      <a:pt x="28" y="13"/>
                    </a:cubicBezTo>
                    <a:cubicBezTo>
                      <a:pt x="27" y="13"/>
                      <a:pt x="22" y="13"/>
                      <a:pt x="18" y="13"/>
                    </a:cubicBezTo>
                    <a:cubicBezTo>
                      <a:pt x="17" y="16"/>
                      <a:pt x="17" y="20"/>
                      <a:pt x="17" y="22"/>
                    </a:cubicBezTo>
                    <a:cubicBezTo>
                      <a:pt x="17" y="24"/>
                      <a:pt x="23" y="20"/>
                      <a:pt x="25" y="22"/>
                    </a:cubicBezTo>
                    <a:cubicBezTo>
                      <a:pt x="28" y="24"/>
                      <a:pt x="28" y="27"/>
                      <a:pt x="24" y="29"/>
                    </a:cubicBezTo>
                    <a:cubicBezTo>
                      <a:pt x="21" y="30"/>
                      <a:pt x="23" y="34"/>
                      <a:pt x="26" y="35"/>
                    </a:cubicBezTo>
                    <a:cubicBezTo>
                      <a:pt x="29" y="37"/>
                      <a:pt x="28" y="40"/>
                      <a:pt x="28" y="44"/>
                    </a:cubicBezTo>
                    <a:cubicBezTo>
                      <a:pt x="28" y="49"/>
                      <a:pt x="28" y="54"/>
                      <a:pt x="25" y="55"/>
                    </a:cubicBezTo>
                    <a:cubicBezTo>
                      <a:pt x="23" y="55"/>
                      <a:pt x="21" y="53"/>
                      <a:pt x="19" y="54"/>
                    </a:cubicBezTo>
                    <a:cubicBezTo>
                      <a:pt x="17" y="54"/>
                      <a:pt x="16" y="48"/>
                      <a:pt x="14" y="48"/>
                    </a:cubicBezTo>
                    <a:cubicBezTo>
                      <a:pt x="12" y="48"/>
                      <a:pt x="13" y="53"/>
                      <a:pt x="11" y="53"/>
                    </a:cubicBezTo>
                    <a:cubicBezTo>
                      <a:pt x="8" y="53"/>
                      <a:pt x="4" y="52"/>
                      <a:pt x="5" y="57"/>
                    </a:cubicBezTo>
                    <a:cubicBezTo>
                      <a:pt x="7" y="61"/>
                      <a:pt x="8" y="64"/>
                      <a:pt x="4" y="64"/>
                    </a:cubicBezTo>
                    <a:cubicBezTo>
                      <a:pt x="2" y="64"/>
                      <a:pt x="1" y="65"/>
                      <a:pt x="0" y="66"/>
                    </a:cubicBezTo>
                    <a:cubicBezTo>
                      <a:pt x="0" y="66"/>
                      <a:pt x="1" y="67"/>
                      <a:pt x="1" y="67"/>
                    </a:cubicBezTo>
                    <a:cubicBezTo>
                      <a:pt x="5" y="70"/>
                      <a:pt x="7" y="73"/>
                      <a:pt x="8" y="76"/>
                    </a:cubicBezTo>
                    <a:cubicBezTo>
                      <a:pt x="12" y="73"/>
                      <a:pt x="16" y="71"/>
                      <a:pt x="16" y="72"/>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9" name="Freeform 76">
                <a:extLst>
                  <a:ext uri="{FF2B5EF4-FFF2-40B4-BE49-F238E27FC236}">
                    <a16:creationId xmlns:a16="http://schemas.microsoft.com/office/drawing/2014/main" id="{B0AA858E-9D17-0794-E530-46EDA5434A77}"/>
                  </a:ext>
                </a:extLst>
              </p:cNvPr>
              <p:cNvSpPr>
                <a:spLocks/>
              </p:cNvSpPr>
              <p:nvPr/>
            </p:nvSpPr>
            <p:spPr bwMode="auto">
              <a:xfrm>
                <a:off x="2468" y="3028"/>
                <a:ext cx="91" cy="114"/>
              </a:xfrm>
              <a:custGeom>
                <a:avLst/>
                <a:gdLst>
                  <a:gd name="T0" fmla="*/ 16 w 61"/>
                  <a:gd name="T1" fmla="*/ 72 h 76"/>
                  <a:gd name="T2" fmla="*/ 22 w 61"/>
                  <a:gd name="T3" fmla="*/ 72 h 76"/>
                  <a:gd name="T4" fmla="*/ 29 w 61"/>
                  <a:gd name="T5" fmla="*/ 73 h 76"/>
                  <a:gd name="T6" fmla="*/ 33 w 61"/>
                  <a:gd name="T7" fmla="*/ 72 h 76"/>
                  <a:gd name="T8" fmla="*/ 38 w 61"/>
                  <a:gd name="T9" fmla="*/ 67 h 76"/>
                  <a:gd name="T10" fmla="*/ 41 w 61"/>
                  <a:gd name="T11" fmla="*/ 61 h 76"/>
                  <a:gd name="T12" fmla="*/ 42 w 61"/>
                  <a:gd name="T13" fmla="*/ 47 h 76"/>
                  <a:gd name="T14" fmla="*/ 49 w 61"/>
                  <a:gd name="T15" fmla="*/ 37 h 76"/>
                  <a:gd name="T16" fmla="*/ 56 w 61"/>
                  <a:gd name="T17" fmla="*/ 19 h 76"/>
                  <a:gd name="T18" fmla="*/ 59 w 61"/>
                  <a:gd name="T19" fmla="*/ 10 h 76"/>
                  <a:gd name="T20" fmla="*/ 60 w 61"/>
                  <a:gd name="T21" fmla="*/ 1 h 76"/>
                  <a:gd name="T22" fmla="*/ 60 w 61"/>
                  <a:gd name="T23" fmla="*/ 1 h 76"/>
                  <a:gd name="T24" fmla="*/ 53 w 61"/>
                  <a:gd name="T25" fmla="*/ 0 h 76"/>
                  <a:gd name="T26" fmla="*/ 49 w 61"/>
                  <a:gd name="T27" fmla="*/ 1 h 76"/>
                  <a:gd name="T28" fmla="*/ 44 w 61"/>
                  <a:gd name="T29" fmla="*/ 2 h 76"/>
                  <a:gd name="T30" fmla="*/ 43 w 61"/>
                  <a:gd name="T31" fmla="*/ 9 h 76"/>
                  <a:gd name="T32" fmla="*/ 40 w 61"/>
                  <a:gd name="T33" fmla="*/ 17 h 76"/>
                  <a:gd name="T34" fmla="*/ 28 w 61"/>
                  <a:gd name="T35" fmla="*/ 13 h 76"/>
                  <a:gd name="T36" fmla="*/ 18 w 61"/>
                  <a:gd name="T37" fmla="*/ 13 h 76"/>
                  <a:gd name="T38" fmla="*/ 17 w 61"/>
                  <a:gd name="T39" fmla="*/ 22 h 76"/>
                  <a:gd name="T40" fmla="*/ 25 w 61"/>
                  <a:gd name="T41" fmla="*/ 22 h 76"/>
                  <a:gd name="T42" fmla="*/ 24 w 61"/>
                  <a:gd name="T43" fmla="*/ 29 h 76"/>
                  <a:gd name="T44" fmla="*/ 26 w 61"/>
                  <a:gd name="T45" fmla="*/ 35 h 76"/>
                  <a:gd name="T46" fmla="*/ 28 w 61"/>
                  <a:gd name="T47" fmla="*/ 44 h 76"/>
                  <a:gd name="T48" fmla="*/ 25 w 61"/>
                  <a:gd name="T49" fmla="*/ 55 h 76"/>
                  <a:gd name="T50" fmla="*/ 19 w 61"/>
                  <a:gd name="T51" fmla="*/ 54 h 76"/>
                  <a:gd name="T52" fmla="*/ 14 w 61"/>
                  <a:gd name="T53" fmla="*/ 48 h 76"/>
                  <a:gd name="T54" fmla="*/ 11 w 61"/>
                  <a:gd name="T55" fmla="*/ 53 h 76"/>
                  <a:gd name="T56" fmla="*/ 5 w 61"/>
                  <a:gd name="T57" fmla="*/ 57 h 76"/>
                  <a:gd name="T58" fmla="*/ 4 w 61"/>
                  <a:gd name="T59" fmla="*/ 64 h 76"/>
                  <a:gd name="T60" fmla="*/ 0 w 61"/>
                  <a:gd name="T61" fmla="*/ 66 h 76"/>
                  <a:gd name="T62" fmla="*/ 1 w 61"/>
                  <a:gd name="T63" fmla="*/ 67 h 76"/>
                  <a:gd name="T64" fmla="*/ 8 w 61"/>
                  <a:gd name="T65" fmla="*/ 76 h 76"/>
                  <a:gd name="T66" fmla="*/ 16 w 61"/>
                  <a:gd name="T67" fmla="*/ 7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76">
                    <a:moveTo>
                      <a:pt x="16" y="72"/>
                    </a:moveTo>
                    <a:cubicBezTo>
                      <a:pt x="18" y="72"/>
                      <a:pt x="19" y="75"/>
                      <a:pt x="22" y="72"/>
                    </a:cubicBezTo>
                    <a:cubicBezTo>
                      <a:pt x="25" y="69"/>
                      <a:pt x="29" y="70"/>
                      <a:pt x="29" y="73"/>
                    </a:cubicBezTo>
                    <a:cubicBezTo>
                      <a:pt x="29" y="75"/>
                      <a:pt x="30" y="75"/>
                      <a:pt x="33" y="72"/>
                    </a:cubicBezTo>
                    <a:cubicBezTo>
                      <a:pt x="36" y="69"/>
                      <a:pt x="38" y="73"/>
                      <a:pt x="38" y="67"/>
                    </a:cubicBezTo>
                    <a:cubicBezTo>
                      <a:pt x="38" y="62"/>
                      <a:pt x="41" y="67"/>
                      <a:pt x="41" y="61"/>
                    </a:cubicBezTo>
                    <a:cubicBezTo>
                      <a:pt x="41" y="55"/>
                      <a:pt x="42" y="49"/>
                      <a:pt x="42" y="47"/>
                    </a:cubicBezTo>
                    <a:cubicBezTo>
                      <a:pt x="42" y="44"/>
                      <a:pt x="49" y="41"/>
                      <a:pt x="49" y="37"/>
                    </a:cubicBezTo>
                    <a:cubicBezTo>
                      <a:pt x="49" y="33"/>
                      <a:pt x="56" y="24"/>
                      <a:pt x="56" y="19"/>
                    </a:cubicBezTo>
                    <a:cubicBezTo>
                      <a:pt x="56" y="14"/>
                      <a:pt x="57" y="13"/>
                      <a:pt x="59" y="10"/>
                    </a:cubicBezTo>
                    <a:cubicBezTo>
                      <a:pt x="60" y="8"/>
                      <a:pt x="61" y="5"/>
                      <a:pt x="60" y="1"/>
                    </a:cubicBezTo>
                    <a:cubicBezTo>
                      <a:pt x="60" y="1"/>
                      <a:pt x="60" y="1"/>
                      <a:pt x="60" y="1"/>
                    </a:cubicBezTo>
                    <a:cubicBezTo>
                      <a:pt x="53" y="0"/>
                      <a:pt x="53" y="0"/>
                      <a:pt x="53" y="0"/>
                    </a:cubicBezTo>
                    <a:cubicBezTo>
                      <a:pt x="49" y="1"/>
                      <a:pt x="49" y="1"/>
                      <a:pt x="49" y="1"/>
                    </a:cubicBezTo>
                    <a:cubicBezTo>
                      <a:pt x="44" y="2"/>
                      <a:pt x="44" y="2"/>
                      <a:pt x="44" y="2"/>
                    </a:cubicBezTo>
                    <a:cubicBezTo>
                      <a:pt x="44" y="2"/>
                      <a:pt x="45" y="6"/>
                      <a:pt x="43" y="9"/>
                    </a:cubicBezTo>
                    <a:cubicBezTo>
                      <a:pt x="41" y="11"/>
                      <a:pt x="40" y="17"/>
                      <a:pt x="40" y="17"/>
                    </a:cubicBezTo>
                    <a:cubicBezTo>
                      <a:pt x="40" y="17"/>
                      <a:pt x="31" y="12"/>
                      <a:pt x="28" y="13"/>
                    </a:cubicBezTo>
                    <a:cubicBezTo>
                      <a:pt x="27" y="13"/>
                      <a:pt x="22" y="13"/>
                      <a:pt x="18" y="13"/>
                    </a:cubicBezTo>
                    <a:cubicBezTo>
                      <a:pt x="17" y="16"/>
                      <a:pt x="17" y="20"/>
                      <a:pt x="17" y="22"/>
                    </a:cubicBezTo>
                    <a:cubicBezTo>
                      <a:pt x="17" y="24"/>
                      <a:pt x="23" y="20"/>
                      <a:pt x="25" y="22"/>
                    </a:cubicBezTo>
                    <a:cubicBezTo>
                      <a:pt x="28" y="24"/>
                      <a:pt x="28" y="27"/>
                      <a:pt x="24" y="29"/>
                    </a:cubicBezTo>
                    <a:cubicBezTo>
                      <a:pt x="21" y="30"/>
                      <a:pt x="23" y="34"/>
                      <a:pt x="26" y="35"/>
                    </a:cubicBezTo>
                    <a:cubicBezTo>
                      <a:pt x="29" y="37"/>
                      <a:pt x="28" y="40"/>
                      <a:pt x="28" y="44"/>
                    </a:cubicBezTo>
                    <a:cubicBezTo>
                      <a:pt x="28" y="49"/>
                      <a:pt x="28" y="54"/>
                      <a:pt x="25" y="55"/>
                    </a:cubicBezTo>
                    <a:cubicBezTo>
                      <a:pt x="23" y="55"/>
                      <a:pt x="21" y="53"/>
                      <a:pt x="19" y="54"/>
                    </a:cubicBezTo>
                    <a:cubicBezTo>
                      <a:pt x="17" y="54"/>
                      <a:pt x="16" y="48"/>
                      <a:pt x="14" y="48"/>
                    </a:cubicBezTo>
                    <a:cubicBezTo>
                      <a:pt x="12" y="48"/>
                      <a:pt x="13" y="53"/>
                      <a:pt x="11" y="53"/>
                    </a:cubicBezTo>
                    <a:cubicBezTo>
                      <a:pt x="8" y="53"/>
                      <a:pt x="4" y="52"/>
                      <a:pt x="5" y="57"/>
                    </a:cubicBezTo>
                    <a:cubicBezTo>
                      <a:pt x="7" y="61"/>
                      <a:pt x="8" y="64"/>
                      <a:pt x="4" y="64"/>
                    </a:cubicBezTo>
                    <a:cubicBezTo>
                      <a:pt x="2" y="64"/>
                      <a:pt x="1" y="65"/>
                      <a:pt x="0" y="66"/>
                    </a:cubicBezTo>
                    <a:cubicBezTo>
                      <a:pt x="0" y="66"/>
                      <a:pt x="1" y="67"/>
                      <a:pt x="1" y="67"/>
                    </a:cubicBezTo>
                    <a:cubicBezTo>
                      <a:pt x="5" y="70"/>
                      <a:pt x="7" y="73"/>
                      <a:pt x="8" y="76"/>
                    </a:cubicBezTo>
                    <a:cubicBezTo>
                      <a:pt x="12" y="73"/>
                      <a:pt x="16" y="71"/>
                      <a:pt x="16" y="7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0" name="Freeform 77">
                <a:extLst>
                  <a:ext uri="{FF2B5EF4-FFF2-40B4-BE49-F238E27FC236}">
                    <a16:creationId xmlns:a16="http://schemas.microsoft.com/office/drawing/2014/main" id="{B463091C-4D36-D5B9-552D-B2586227E258}"/>
                  </a:ext>
                </a:extLst>
              </p:cNvPr>
              <p:cNvSpPr>
                <a:spLocks/>
              </p:cNvSpPr>
              <p:nvPr/>
            </p:nvSpPr>
            <p:spPr bwMode="auto">
              <a:xfrm>
                <a:off x="2598" y="2768"/>
                <a:ext cx="214" cy="263"/>
              </a:xfrm>
              <a:custGeom>
                <a:avLst/>
                <a:gdLst>
                  <a:gd name="T0" fmla="*/ 107 w 143"/>
                  <a:gd name="T1" fmla="*/ 10 h 176"/>
                  <a:gd name="T2" fmla="*/ 98 w 143"/>
                  <a:gd name="T3" fmla="*/ 12 h 176"/>
                  <a:gd name="T4" fmla="*/ 83 w 143"/>
                  <a:gd name="T5" fmla="*/ 10 h 176"/>
                  <a:gd name="T6" fmla="*/ 27 w 143"/>
                  <a:gd name="T7" fmla="*/ 12 h 176"/>
                  <a:gd name="T8" fmla="*/ 19 w 143"/>
                  <a:gd name="T9" fmla="*/ 30 h 176"/>
                  <a:gd name="T10" fmla="*/ 18 w 143"/>
                  <a:gd name="T11" fmla="*/ 67 h 176"/>
                  <a:gd name="T12" fmla="*/ 8 w 143"/>
                  <a:gd name="T13" fmla="*/ 77 h 176"/>
                  <a:gd name="T14" fmla="*/ 3 w 143"/>
                  <a:gd name="T15" fmla="*/ 90 h 176"/>
                  <a:gd name="T16" fmla="*/ 6 w 143"/>
                  <a:gd name="T17" fmla="*/ 101 h 176"/>
                  <a:gd name="T18" fmla="*/ 9 w 143"/>
                  <a:gd name="T19" fmla="*/ 110 h 176"/>
                  <a:gd name="T20" fmla="*/ 16 w 143"/>
                  <a:gd name="T21" fmla="*/ 126 h 176"/>
                  <a:gd name="T22" fmla="*/ 19 w 143"/>
                  <a:gd name="T23" fmla="*/ 130 h 176"/>
                  <a:gd name="T24" fmla="*/ 27 w 143"/>
                  <a:gd name="T25" fmla="*/ 135 h 176"/>
                  <a:gd name="T26" fmla="*/ 36 w 143"/>
                  <a:gd name="T27" fmla="*/ 145 h 176"/>
                  <a:gd name="T28" fmla="*/ 45 w 143"/>
                  <a:gd name="T29" fmla="*/ 156 h 176"/>
                  <a:gd name="T30" fmla="*/ 49 w 143"/>
                  <a:gd name="T31" fmla="*/ 163 h 176"/>
                  <a:gd name="T32" fmla="*/ 58 w 143"/>
                  <a:gd name="T33" fmla="*/ 167 h 176"/>
                  <a:gd name="T34" fmla="*/ 67 w 143"/>
                  <a:gd name="T35" fmla="*/ 166 h 176"/>
                  <a:gd name="T36" fmla="*/ 83 w 143"/>
                  <a:gd name="T37" fmla="*/ 173 h 176"/>
                  <a:gd name="T38" fmla="*/ 95 w 143"/>
                  <a:gd name="T39" fmla="*/ 173 h 176"/>
                  <a:gd name="T40" fmla="*/ 103 w 143"/>
                  <a:gd name="T41" fmla="*/ 170 h 176"/>
                  <a:gd name="T42" fmla="*/ 111 w 143"/>
                  <a:gd name="T43" fmla="*/ 164 h 176"/>
                  <a:gd name="T44" fmla="*/ 118 w 143"/>
                  <a:gd name="T45" fmla="*/ 166 h 176"/>
                  <a:gd name="T46" fmla="*/ 110 w 143"/>
                  <a:gd name="T47" fmla="*/ 152 h 176"/>
                  <a:gd name="T48" fmla="*/ 95 w 143"/>
                  <a:gd name="T49" fmla="*/ 138 h 176"/>
                  <a:gd name="T50" fmla="*/ 104 w 143"/>
                  <a:gd name="T51" fmla="*/ 131 h 176"/>
                  <a:gd name="T52" fmla="*/ 107 w 143"/>
                  <a:gd name="T53" fmla="*/ 114 h 176"/>
                  <a:gd name="T54" fmla="*/ 114 w 143"/>
                  <a:gd name="T55" fmla="*/ 102 h 176"/>
                  <a:gd name="T56" fmla="*/ 123 w 143"/>
                  <a:gd name="T57" fmla="*/ 91 h 176"/>
                  <a:gd name="T58" fmla="*/ 126 w 143"/>
                  <a:gd name="T59" fmla="*/ 69 h 176"/>
                  <a:gd name="T60" fmla="*/ 134 w 143"/>
                  <a:gd name="T61" fmla="*/ 56 h 176"/>
                  <a:gd name="T62" fmla="*/ 137 w 143"/>
                  <a:gd name="T63" fmla="*/ 43 h 176"/>
                  <a:gd name="T64" fmla="*/ 130 w 143"/>
                  <a:gd name="T65" fmla="*/ 16 h 176"/>
                  <a:gd name="T66" fmla="*/ 118 w 143"/>
                  <a:gd name="T67" fmla="*/ 0 h 176"/>
                  <a:gd name="T68" fmla="*/ 113 w 143"/>
                  <a:gd name="T69" fmla="*/ 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 h="176">
                    <a:moveTo>
                      <a:pt x="113" y="4"/>
                    </a:moveTo>
                    <a:cubicBezTo>
                      <a:pt x="111" y="4"/>
                      <a:pt x="112" y="10"/>
                      <a:pt x="107" y="10"/>
                    </a:cubicBezTo>
                    <a:cubicBezTo>
                      <a:pt x="103" y="10"/>
                      <a:pt x="105" y="14"/>
                      <a:pt x="102" y="14"/>
                    </a:cubicBezTo>
                    <a:cubicBezTo>
                      <a:pt x="100" y="14"/>
                      <a:pt x="98" y="12"/>
                      <a:pt x="98" y="12"/>
                    </a:cubicBezTo>
                    <a:cubicBezTo>
                      <a:pt x="87" y="12"/>
                      <a:pt x="87" y="12"/>
                      <a:pt x="87" y="12"/>
                    </a:cubicBezTo>
                    <a:cubicBezTo>
                      <a:pt x="87" y="12"/>
                      <a:pt x="84" y="9"/>
                      <a:pt x="83" y="10"/>
                    </a:cubicBezTo>
                    <a:cubicBezTo>
                      <a:pt x="81" y="11"/>
                      <a:pt x="80" y="12"/>
                      <a:pt x="80" y="12"/>
                    </a:cubicBezTo>
                    <a:cubicBezTo>
                      <a:pt x="27" y="12"/>
                      <a:pt x="27" y="12"/>
                      <a:pt x="27" y="12"/>
                    </a:cubicBezTo>
                    <a:cubicBezTo>
                      <a:pt x="27" y="30"/>
                      <a:pt x="27" y="30"/>
                      <a:pt x="27" y="30"/>
                    </a:cubicBezTo>
                    <a:cubicBezTo>
                      <a:pt x="19" y="30"/>
                      <a:pt x="19" y="30"/>
                      <a:pt x="19" y="30"/>
                    </a:cubicBezTo>
                    <a:cubicBezTo>
                      <a:pt x="19" y="58"/>
                      <a:pt x="19" y="58"/>
                      <a:pt x="19" y="58"/>
                    </a:cubicBezTo>
                    <a:cubicBezTo>
                      <a:pt x="19" y="58"/>
                      <a:pt x="20" y="67"/>
                      <a:pt x="18" y="67"/>
                    </a:cubicBezTo>
                    <a:cubicBezTo>
                      <a:pt x="17" y="68"/>
                      <a:pt x="11" y="69"/>
                      <a:pt x="11" y="72"/>
                    </a:cubicBezTo>
                    <a:cubicBezTo>
                      <a:pt x="11" y="75"/>
                      <a:pt x="10" y="77"/>
                      <a:pt x="8" y="77"/>
                    </a:cubicBezTo>
                    <a:cubicBezTo>
                      <a:pt x="5" y="78"/>
                      <a:pt x="8" y="84"/>
                      <a:pt x="4" y="84"/>
                    </a:cubicBezTo>
                    <a:cubicBezTo>
                      <a:pt x="0" y="84"/>
                      <a:pt x="5" y="88"/>
                      <a:pt x="3" y="90"/>
                    </a:cubicBezTo>
                    <a:cubicBezTo>
                      <a:pt x="1" y="92"/>
                      <a:pt x="2" y="95"/>
                      <a:pt x="4" y="95"/>
                    </a:cubicBezTo>
                    <a:cubicBezTo>
                      <a:pt x="7" y="95"/>
                      <a:pt x="6" y="98"/>
                      <a:pt x="6" y="101"/>
                    </a:cubicBezTo>
                    <a:cubicBezTo>
                      <a:pt x="6" y="104"/>
                      <a:pt x="10" y="106"/>
                      <a:pt x="10" y="106"/>
                    </a:cubicBezTo>
                    <a:cubicBezTo>
                      <a:pt x="9" y="110"/>
                      <a:pt x="9" y="110"/>
                      <a:pt x="9" y="110"/>
                    </a:cubicBezTo>
                    <a:cubicBezTo>
                      <a:pt x="9" y="110"/>
                      <a:pt x="15" y="117"/>
                      <a:pt x="16" y="118"/>
                    </a:cubicBezTo>
                    <a:cubicBezTo>
                      <a:pt x="16" y="120"/>
                      <a:pt x="19" y="124"/>
                      <a:pt x="16" y="126"/>
                    </a:cubicBezTo>
                    <a:cubicBezTo>
                      <a:pt x="13" y="127"/>
                      <a:pt x="15" y="129"/>
                      <a:pt x="15" y="129"/>
                    </a:cubicBezTo>
                    <a:cubicBezTo>
                      <a:pt x="19" y="130"/>
                      <a:pt x="19" y="130"/>
                      <a:pt x="19" y="130"/>
                    </a:cubicBezTo>
                    <a:cubicBezTo>
                      <a:pt x="20" y="132"/>
                      <a:pt x="20" y="132"/>
                      <a:pt x="20" y="132"/>
                    </a:cubicBezTo>
                    <a:cubicBezTo>
                      <a:pt x="20" y="132"/>
                      <a:pt x="24" y="132"/>
                      <a:pt x="27" y="135"/>
                    </a:cubicBezTo>
                    <a:cubicBezTo>
                      <a:pt x="29" y="139"/>
                      <a:pt x="30" y="139"/>
                      <a:pt x="30" y="141"/>
                    </a:cubicBezTo>
                    <a:cubicBezTo>
                      <a:pt x="30" y="142"/>
                      <a:pt x="32" y="143"/>
                      <a:pt x="36" y="145"/>
                    </a:cubicBezTo>
                    <a:cubicBezTo>
                      <a:pt x="39" y="148"/>
                      <a:pt x="39" y="150"/>
                      <a:pt x="39" y="151"/>
                    </a:cubicBezTo>
                    <a:cubicBezTo>
                      <a:pt x="39" y="153"/>
                      <a:pt x="45" y="156"/>
                      <a:pt x="45" y="156"/>
                    </a:cubicBezTo>
                    <a:cubicBezTo>
                      <a:pt x="47" y="160"/>
                      <a:pt x="47" y="160"/>
                      <a:pt x="47" y="160"/>
                    </a:cubicBezTo>
                    <a:cubicBezTo>
                      <a:pt x="48" y="161"/>
                      <a:pt x="48" y="162"/>
                      <a:pt x="49" y="163"/>
                    </a:cubicBezTo>
                    <a:cubicBezTo>
                      <a:pt x="50" y="165"/>
                      <a:pt x="53" y="167"/>
                      <a:pt x="53" y="167"/>
                    </a:cubicBezTo>
                    <a:cubicBezTo>
                      <a:pt x="53" y="167"/>
                      <a:pt x="56" y="169"/>
                      <a:pt x="58" y="167"/>
                    </a:cubicBezTo>
                    <a:cubicBezTo>
                      <a:pt x="60" y="165"/>
                      <a:pt x="63" y="168"/>
                      <a:pt x="63" y="168"/>
                    </a:cubicBezTo>
                    <a:cubicBezTo>
                      <a:pt x="63" y="168"/>
                      <a:pt x="65" y="165"/>
                      <a:pt x="67" y="166"/>
                    </a:cubicBezTo>
                    <a:cubicBezTo>
                      <a:pt x="68" y="167"/>
                      <a:pt x="73" y="171"/>
                      <a:pt x="77" y="175"/>
                    </a:cubicBezTo>
                    <a:cubicBezTo>
                      <a:pt x="77" y="175"/>
                      <a:pt x="81" y="173"/>
                      <a:pt x="83" y="173"/>
                    </a:cubicBezTo>
                    <a:cubicBezTo>
                      <a:pt x="85" y="173"/>
                      <a:pt x="88" y="176"/>
                      <a:pt x="89" y="175"/>
                    </a:cubicBezTo>
                    <a:cubicBezTo>
                      <a:pt x="89" y="174"/>
                      <a:pt x="93" y="172"/>
                      <a:pt x="95" y="173"/>
                    </a:cubicBezTo>
                    <a:cubicBezTo>
                      <a:pt x="96" y="174"/>
                      <a:pt x="100" y="174"/>
                      <a:pt x="100" y="172"/>
                    </a:cubicBezTo>
                    <a:cubicBezTo>
                      <a:pt x="100" y="172"/>
                      <a:pt x="102" y="171"/>
                      <a:pt x="103" y="170"/>
                    </a:cubicBezTo>
                    <a:cubicBezTo>
                      <a:pt x="104" y="169"/>
                      <a:pt x="104" y="169"/>
                      <a:pt x="104" y="168"/>
                    </a:cubicBezTo>
                    <a:cubicBezTo>
                      <a:pt x="105" y="167"/>
                      <a:pt x="109" y="164"/>
                      <a:pt x="111" y="164"/>
                    </a:cubicBezTo>
                    <a:cubicBezTo>
                      <a:pt x="113" y="163"/>
                      <a:pt x="115" y="163"/>
                      <a:pt x="116" y="164"/>
                    </a:cubicBezTo>
                    <a:cubicBezTo>
                      <a:pt x="117" y="165"/>
                      <a:pt x="117" y="165"/>
                      <a:pt x="118" y="166"/>
                    </a:cubicBezTo>
                    <a:cubicBezTo>
                      <a:pt x="119" y="161"/>
                      <a:pt x="120" y="158"/>
                      <a:pt x="118" y="158"/>
                    </a:cubicBezTo>
                    <a:cubicBezTo>
                      <a:pt x="116" y="158"/>
                      <a:pt x="112" y="156"/>
                      <a:pt x="110" y="152"/>
                    </a:cubicBezTo>
                    <a:cubicBezTo>
                      <a:pt x="109" y="147"/>
                      <a:pt x="104" y="145"/>
                      <a:pt x="103" y="142"/>
                    </a:cubicBezTo>
                    <a:cubicBezTo>
                      <a:pt x="102" y="139"/>
                      <a:pt x="96" y="140"/>
                      <a:pt x="95" y="138"/>
                    </a:cubicBezTo>
                    <a:cubicBezTo>
                      <a:pt x="94" y="136"/>
                      <a:pt x="97" y="136"/>
                      <a:pt x="97" y="133"/>
                    </a:cubicBezTo>
                    <a:cubicBezTo>
                      <a:pt x="97" y="130"/>
                      <a:pt x="103" y="132"/>
                      <a:pt x="104" y="131"/>
                    </a:cubicBezTo>
                    <a:cubicBezTo>
                      <a:pt x="104" y="131"/>
                      <a:pt x="105" y="125"/>
                      <a:pt x="105" y="122"/>
                    </a:cubicBezTo>
                    <a:cubicBezTo>
                      <a:pt x="105" y="119"/>
                      <a:pt x="109" y="116"/>
                      <a:pt x="107" y="114"/>
                    </a:cubicBezTo>
                    <a:cubicBezTo>
                      <a:pt x="106" y="112"/>
                      <a:pt x="109" y="112"/>
                      <a:pt x="111" y="110"/>
                    </a:cubicBezTo>
                    <a:cubicBezTo>
                      <a:pt x="113" y="109"/>
                      <a:pt x="112" y="104"/>
                      <a:pt x="114" y="102"/>
                    </a:cubicBezTo>
                    <a:cubicBezTo>
                      <a:pt x="116" y="100"/>
                      <a:pt x="117" y="95"/>
                      <a:pt x="119" y="95"/>
                    </a:cubicBezTo>
                    <a:cubicBezTo>
                      <a:pt x="121" y="95"/>
                      <a:pt x="123" y="93"/>
                      <a:pt x="123" y="91"/>
                    </a:cubicBezTo>
                    <a:cubicBezTo>
                      <a:pt x="123" y="89"/>
                      <a:pt x="126" y="85"/>
                      <a:pt x="126" y="81"/>
                    </a:cubicBezTo>
                    <a:cubicBezTo>
                      <a:pt x="125" y="77"/>
                      <a:pt x="124" y="73"/>
                      <a:pt x="126" y="69"/>
                    </a:cubicBezTo>
                    <a:cubicBezTo>
                      <a:pt x="129" y="66"/>
                      <a:pt x="130" y="63"/>
                      <a:pt x="130" y="61"/>
                    </a:cubicBezTo>
                    <a:cubicBezTo>
                      <a:pt x="129" y="58"/>
                      <a:pt x="133" y="58"/>
                      <a:pt x="134" y="56"/>
                    </a:cubicBezTo>
                    <a:cubicBezTo>
                      <a:pt x="135" y="55"/>
                      <a:pt x="140" y="53"/>
                      <a:pt x="143" y="48"/>
                    </a:cubicBezTo>
                    <a:cubicBezTo>
                      <a:pt x="141" y="46"/>
                      <a:pt x="139" y="44"/>
                      <a:pt x="137" y="43"/>
                    </a:cubicBezTo>
                    <a:cubicBezTo>
                      <a:pt x="134" y="42"/>
                      <a:pt x="132" y="37"/>
                      <a:pt x="132" y="30"/>
                    </a:cubicBezTo>
                    <a:cubicBezTo>
                      <a:pt x="132" y="23"/>
                      <a:pt x="130" y="18"/>
                      <a:pt x="130" y="16"/>
                    </a:cubicBezTo>
                    <a:cubicBezTo>
                      <a:pt x="130" y="14"/>
                      <a:pt x="127" y="9"/>
                      <a:pt x="123" y="7"/>
                    </a:cubicBezTo>
                    <a:cubicBezTo>
                      <a:pt x="120" y="5"/>
                      <a:pt x="118" y="3"/>
                      <a:pt x="118" y="0"/>
                    </a:cubicBezTo>
                    <a:cubicBezTo>
                      <a:pt x="118" y="1"/>
                      <a:pt x="118" y="1"/>
                      <a:pt x="118" y="1"/>
                    </a:cubicBezTo>
                    <a:cubicBezTo>
                      <a:pt x="115" y="4"/>
                      <a:pt x="116" y="4"/>
                      <a:pt x="113" y="4"/>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1" name="Freeform 78">
                <a:extLst>
                  <a:ext uri="{FF2B5EF4-FFF2-40B4-BE49-F238E27FC236}">
                    <a16:creationId xmlns:a16="http://schemas.microsoft.com/office/drawing/2014/main" id="{6B67FCDC-E5D6-2A35-7704-B46DBF28A340}"/>
                  </a:ext>
                </a:extLst>
              </p:cNvPr>
              <p:cNvSpPr>
                <a:spLocks/>
              </p:cNvSpPr>
              <p:nvPr/>
            </p:nvSpPr>
            <p:spPr bwMode="auto">
              <a:xfrm>
                <a:off x="2598" y="2768"/>
                <a:ext cx="214" cy="263"/>
              </a:xfrm>
              <a:custGeom>
                <a:avLst/>
                <a:gdLst>
                  <a:gd name="T0" fmla="*/ 107 w 143"/>
                  <a:gd name="T1" fmla="*/ 10 h 176"/>
                  <a:gd name="T2" fmla="*/ 98 w 143"/>
                  <a:gd name="T3" fmla="*/ 12 h 176"/>
                  <a:gd name="T4" fmla="*/ 83 w 143"/>
                  <a:gd name="T5" fmla="*/ 10 h 176"/>
                  <a:gd name="T6" fmla="*/ 27 w 143"/>
                  <a:gd name="T7" fmla="*/ 12 h 176"/>
                  <a:gd name="T8" fmla="*/ 19 w 143"/>
                  <a:gd name="T9" fmla="*/ 30 h 176"/>
                  <a:gd name="T10" fmla="*/ 18 w 143"/>
                  <a:gd name="T11" fmla="*/ 67 h 176"/>
                  <a:gd name="T12" fmla="*/ 8 w 143"/>
                  <a:gd name="T13" fmla="*/ 77 h 176"/>
                  <a:gd name="T14" fmla="*/ 3 w 143"/>
                  <a:gd name="T15" fmla="*/ 90 h 176"/>
                  <a:gd name="T16" fmla="*/ 6 w 143"/>
                  <a:gd name="T17" fmla="*/ 101 h 176"/>
                  <a:gd name="T18" fmla="*/ 9 w 143"/>
                  <a:gd name="T19" fmla="*/ 110 h 176"/>
                  <a:gd name="T20" fmla="*/ 16 w 143"/>
                  <a:gd name="T21" fmla="*/ 126 h 176"/>
                  <a:gd name="T22" fmla="*/ 19 w 143"/>
                  <a:gd name="T23" fmla="*/ 130 h 176"/>
                  <a:gd name="T24" fmla="*/ 27 w 143"/>
                  <a:gd name="T25" fmla="*/ 135 h 176"/>
                  <a:gd name="T26" fmla="*/ 36 w 143"/>
                  <a:gd name="T27" fmla="*/ 145 h 176"/>
                  <a:gd name="T28" fmla="*/ 45 w 143"/>
                  <a:gd name="T29" fmla="*/ 156 h 176"/>
                  <a:gd name="T30" fmla="*/ 49 w 143"/>
                  <a:gd name="T31" fmla="*/ 163 h 176"/>
                  <a:gd name="T32" fmla="*/ 58 w 143"/>
                  <a:gd name="T33" fmla="*/ 167 h 176"/>
                  <a:gd name="T34" fmla="*/ 67 w 143"/>
                  <a:gd name="T35" fmla="*/ 166 h 176"/>
                  <a:gd name="T36" fmla="*/ 83 w 143"/>
                  <a:gd name="T37" fmla="*/ 173 h 176"/>
                  <a:gd name="T38" fmla="*/ 95 w 143"/>
                  <a:gd name="T39" fmla="*/ 173 h 176"/>
                  <a:gd name="T40" fmla="*/ 103 w 143"/>
                  <a:gd name="T41" fmla="*/ 170 h 176"/>
                  <a:gd name="T42" fmla="*/ 111 w 143"/>
                  <a:gd name="T43" fmla="*/ 164 h 176"/>
                  <a:gd name="T44" fmla="*/ 118 w 143"/>
                  <a:gd name="T45" fmla="*/ 166 h 176"/>
                  <a:gd name="T46" fmla="*/ 110 w 143"/>
                  <a:gd name="T47" fmla="*/ 152 h 176"/>
                  <a:gd name="T48" fmla="*/ 95 w 143"/>
                  <a:gd name="T49" fmla="*/ 138 h 176"/>
                  <a:gd name="T50" fmla="*/ 104 w 143"/>
                  <a:gd name="T51" fmla="*/ 131 h 176"/>
                  <a:gd name="T52" fmla="*/ 107 w 143"/>
                  <a:gd name="T53" fmla="*/ 114 h 176"/>
                  <a:gd name="T54" fmla="*/ 114 w 143"/>
                  <a:gd name="T55" fmla="*/ 102 h 176"/>
                  <a:gd name="T56" fmla="*/ 123 w 143"/>
                  <a:gd name="T57" fmla="*/ 91 h 176"/>
                  <a:gd name="T58" fmla="*/ 126 w 143"/>
                  <a:gd name="T59" fmla="*/ 69 h 176"/>
                  <a:gd name="T60" fmla="*/ 134 w 143"/>
                  <a:gd name="T61" fmla="*/ 56 h 176"/>
                  <a:gd name="T62" fmla="*/ 137 w 143"/>
                  <a:gd name="T63" fmla="*/ 43 h 176"/>
                  <a:gd name="T64" fmla="*/ 130 w 143"/>
                  <a:gd name="T65" fmla="*/ 16 h 176"/>
                  <a:gd name="T66" fmla="*/ 118 w 143"/>
                  <a:gd name="T67" fmla="*/ 0 h 176"/>
                  <a:gd name="T68" fmla="*/ 113 w 143"/>
                  <a:gd name="T69" fmla="*/ 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 h="176">
                    <a:moveTo>
                      <a:pt x="113" y="4"/>
                    </a:moveTo>
                    <a:cubicBezTo>
                      <a:pt x="111" y="4"/>
                      <a:pt x="112" y="10"/>
                      <a:pt x="107" y="10"/>
                    </a:cubicBezTo>
                    <a:cubicBezTo>
                      <a:pt x="103" y="10"/>
                      <a:pt x="105" y="14"/>
                      <a:pt x="102" y="14"/>
                    </a:cubicBezTo>
                    <a:cubicBezTo>
                      <a:pt x="100" y="14"/>
                      <a:pt x="98" y="12"/>
                      <a:pt x="98" y="12"/>
                    </a:cubicBezTo>
                    <a:cubicBezTo>
                      <a:pt x="87" y="12"/>
                      <a:pt x="87" y="12"/>
                      <a:pt x="87" y="12"/>
                    </a:cubicBezTo>
                    <a:cubicBezTo>
                      <a:pt x="87" y="12"/>
                      <a:pt x="84" y="9"/>
                      <a:pt x="83" y="10"/>
                    </a:cubicBezTo>
                    <a:cubicBezTo>
                      <a:pt x="81" y="11"/>
                      <a:pt x="80" y="12"/>
                      <a:pt x="80" y="12"/>
                    </a:cubicBezTo>
                    <a:cubicBezTo>
                      <a:pt x="27" y="12"/>
                      <a:pt x="27" y="12"/>
                      <a:pt x="27" y="12"/>
                    </a:cubicBezTo>
                    <a:cubicBezTo>
                      <a:pt x="27" y="30"/>
                      <a:pt x="27" y="30"/>
                      <a:pt x="27" y="30"/>
                    </a:cubicBezTo>
                    <a:cubicBezTo>
                      <a:pt x="19" y="30"/>
                      <a:pt x="19" y="30"/>
                      <a:pt x="19" y="30"/>
                    </a:cubicBezTo>
                    <a:cubicBezTo>
                      <a:pt x="19" y="58"/>
                      <a:pt x="19" y="58"/>
                      <a:pt x="19" y="58"/>
                    </a:cubicBezTo>
                    <a:cubicBezTo>
                      <a:pt x="19" y="58"/>
                      <a:pt x="20" y="67"/>
                      <a:pt x="18" y="67"/>
                    </a:cubicBezTo>
                    <a:cubicBezTo>
                      <a:pt x="17" y="68"/>
                      <a:pt x="11" y="69"/>
                      <a:pt x="11" y="72"/>
                    </a:cubicBezTo>
                    <a:cubicBezTo>
                      <a:pt x="11" y="75"/>
                      <a:pt x="10" y="77"/>
                      <a:pt x="8" y="77"/>
                    </a:cubicBezTo>
                    <a:cubicBezTo>
                      <a:pt x="5" y="78"/>
                      <a:pt x="8" y="84"/>
                      <a:pt x="4" y="84"/>
                    </a:cubicBezTo>
                    <a:cubicBezTo>
                      <a:pt x="0" y="84"/>
                      <a:pt x="5" y="88"/>
                      <a:pt x="3" y="90"/>
                    </a:cubicBezTo>
                    <a:cubicBezTo>
                      <a:pt x="1" y="92"/>
                      <a:pt x="2" y="95"/>
                      <a:pt x="4" y="95"/>
                    </a:cubicBezTo>
                    <a:cubicBezTo>
                      <a:pt x="7" y="95"/>
                      <a:pt x="6" y="98"/>
                      <a:pt x="6" y="101"/>
                    </a:cubicBezTo>
                    <a:cubicBezTo>
                      <a:pt x="6" y="104"/>
                      <a:pt x="10" y="106"/>
                      <a:pt x="10" y="106"/>
                    </a:cubicBezTo>
                    <a:cubicBezTo>
                      <a:pt x="9" y="110"/>
                      <a:pt x="9" y="110"/>
                      <a:pt x="9" y="110"/>
                    </a:cubicBezTo>
                    <a:cubicBezTo>
                      <a:pt x="9" y="110"/>
                      <a:pt x="15" y="117"/>
                      <a:pt x="16" y="118"/>
                    </a:cubicBezTo>
                    <a:cubicBezTo>
                      <a:pt x="16" y="120"/>
                      <a:pt x="19" y="124"/>
                      <a:pt x="16" y="126"/>
                    </a:cubicBezTo>
                    <a:cubicBezTo>
                      <a:pt x="13" y="127"/>
                      <a:pt x="15" y="129"/>
                      <a:pt x="15" y="129"/>
                    </a:cubicBezTo>
                    <a:cubicBezTo>
                      <a:pt x="19" y="130"/>
                      <a:pt x="19" y="130"/>
                      <a:pt x="19" y="130"/>
                    </a:cubicBezTo>
                    <a:cubicBezTo>
                      <a:pt x="20" y="132"/>
                      <a:pt x="20" y="132"/>
                      <a:pt x="20" y="132"/>
                    </a:cubicBezTo>
                    <a:cubicBezTo>
                      <a:pt x="20" y="132"/>
                      <a:pt x="24" y="132"/>
                      <a:pt x="27" y="135"/>
                    </a:cubicBezTo>
                    <a:cubicBezTo>
                      <a:pt x="29" y="139"/>
                      <a:pt x="30" y="139"/>
                      <a:pt x="30" y="141"/>
                    </a:cubicBezTo>
                    <a:cubicBezTo>
                      <a:pt x="30" y="142"/>
                      <a:pt x="32" y="143"/>
                      <a:pt x="36" y="145"/>
                    </a:cubicBezTo>
                    <a:cubicBezTo>
                      <a:pt x="39" y="148"/>
                      <a:pt x="39" y="150"/>
                      <a:pt x="39" y="151"/>
                    </a:cubicBezTo>
                    <a:cubicBezTo>
                      <a:pt x="39" y="153"/>
                      <a:pt x="45" y="156"/>
                      <a:pt x="45" y="156"/>
                    </a:cubicBezTo>
                    <a:cubicBezTo>
                      <a:pt x="47" y="160"/>
                      <a:pt x="47" y="160"/>
                      <a:pt x="47" y="160"/>
                    </a:cubicBezTo>
                    <a:cubicBezTo>
                      <a:pt x="48" y="161"/>
                      <a:pt x="48" y="162"/>
                      <a:pt x="49" y="163"/>
                    </a:cubicBezTo>
                    <a:cubicBezTo>
                      <a:pt x="50" y="165"/>
                      <a:pt x="53" y="167"/>
                      <a:pt x="53" y="167"/>
                    </a:cubicBezTo>
                    <a:cubicBezTo>
                      <a:pt x="53" y="167"/>
                      <a:pt x="56" y="169"/>
                      <a:pt x="58" y="167"/>
                    </a:cubicBezTo>
                    <a:cubicBezTo>
                      <a:pt x="60" y="165"/>
                      <a:pt x="63" y="168"/>
                      <a:pt x="63" y="168"/>
                    </a:cubicBezTo>
                    <a:cubicBezTo>
                      <a:pt x="63" y="168"/>
                      <a:pt x="65" y="165"/>
                      <a:pt x="67" y="166"/>
                    </a:cubicBezTo>
                    <a:cubicBezTo>
                      <a:pt x="68" y="167"/>
                      <a:pt x="73" y="171"/>
                      <a:pt x="77" y="175"/>
                    </a:cubicBezTo>
                    <a:cubicBezTo>
                      <a:pt x="77" y="175"/>
                      <a:pt x="81" y="173"/>
                      <a:pt x="83" y="173"/>
                    </a:cubicBezTo>
                    <a:cubicBezTo>
                      <a:pt x="85" y="173"/>
                      <a:pt x="88" y="176"/>
                      <a:pt x="89" y="175"/>
                    </a:cubicBezTo>
                    <a:cubicBezTo>
                      <a:pt x="89" y="174"/>
                      <a:pt x="93" y="172"/>
                      <a:pt x="95" y="173"/>
                    </a:cubicBezTo>
                    <a:cubicBezTo>
                      <a:pt x="96" y="174"/>
                      <a:pt x="100" y="174"/>
                      <a:pt x="100" y="172"/>
                    </a:cubicBezTo>
                    <a:cubicBezTo>
                      <a:pt x="100" y="172"/>
                      <a:pt x="102" y="171"/>
                      <a:pt x="103" y="170"/>
                    </a:cubicBezTo>
                    <a:cubicBezTo>
                      <a:pt x="104" y="169"/>
                      <a:pt x="104" y="169"/>
                      <a:pt x="104" y="168"/>
                    </a:cubicBezTo>
                    <a:cubicBezTo>
                      <a:pt x="105" y="167"/>
                      <a:pt x="109" y="164"/>
                      <a:pt x="111" y="164"/>
                    </a:cubicBezTo>
                    <a:cubicBezTo>
                      <a:pt x="113" y="163"/>
                      <a:pt x="115" y="163"/>
                      <a:pt x="116" y="164"/>
                    </a:cubicBezTo>
                    <a:cubicBezTo>
                      <a:pt x="117" y="165"/>
                      <a:pt x="117" y="165"/>
                      <a:pt x="118" y="166"/>
                    </a:cubicBezTo>
                    <a:cubicBezTo>
                      <a:pt x="119" y="161"/>
                      <a:pt x="120" y="158"/>
                      <a:pt x="118" y="158"/>
                    </a:cubicBezTo>
                    <a:cubicBezTo>
                      <a:pt x="116" y="158"/>
                      <a:pt x="112" y="156"/>
                      <a:pt x="110" y="152"/>
                    </a:cubicBezTo>
                    <a:cubicBezTo>
                      <a:pt x="109" y="147"/>
                      <a:pt x="104" y="145"/>
                      <a:pt x="103" y="142"/>
                    </a:cubicBezTo>
                    <a:cubicBezTo>
                      <a:pt x="102" y="139"/>
                      <a:pt x="96" y="140"/>
                      <a:pt x="95" y="138"/>
                    </a:cubicBezTo>
                    <a:cubicBezTo>
                      <a:pt x="94" y="136"/>
                      <a:pt x="97" y="136"/>
                      <a:pt x="97" y="133"/>
                    </a:cubicBezTo>
                    <a:cubicBezTo>
                      <a:pt x="97" y="130"/>
                      <a:pt x="103" y="132"/>
                      <a:pt x="104" y="131"/>
                    </a:cubicBezTo>
                    <a:cubicBezTo>
                      <a:pt x="104" y="131"/>
                      <a:pt x="105" y="125"/>
                      <a:pt x="105" y="122"/>
                    </a:cubicBezTo>
                    <a:cubicBezTo>
                      <a:pt x="105" y="119"/>
                      <a:pt x="109" y="116"/>
                      <a:pt x="107" y="114"/>
                    </a:cubicBezTo>
                    <a:cubicBezTo>
                      <a:pt x="106" y="112"/>
                      <a:pt x="109" y="112"/>
                      <a:pt x="111" y="110"/>
                    </a:cubicBezTo>
                    <a:cubicBezTo>
                      <a:pt x="113" y="109"/>
                      <a:pt x="112" y="104"/>
                      <a:pt x="114" y="102"/>
                    </a:cubicBezTo>
                    <a:cubicBezTo>
                      <a:pt x="116" y="100"/>
                      <a:pt x="117" y="95"/>
                      <a:pt x="119" y="95"/>
                    </a:cubicBezTo>
                    <a:cubicBezTo>
                      <a:pt x="121" y="95"/>
                      <a:pt x="123" y="93"/>
                      <a:pt x="123" y="91"/>
                    </a:cubicBezTo>
                    <a:cubicBezTo>
                      <a:pt x="123" y="89"/>
                      <a:pt x="126" y="85"/>
                      <a:pt x="126" y="81"/>
                    </a:cubicBezTo>
                    <a:cubicBezTo>
                      <a:pt x="125" y="77"/>
                      <a:pt x="124" y="73"/>
                      <a:pt x="126" y="69"/>
                    </a:cubicBezTo>
                    <a:cubicBezTo>
                      <a:pt x="129" y="66"/>
                      <a:pt x="130" y="63"/>
                      <a:pt x="130" y="61"/>
                    </a:cubicBezTo>
                    <a:cubicBezTo>
                      <a:pt x="129" y="58"/>
                      <a:pt x="133" y="58"/>
                      <a:pt x="134" y="56"/>
                    </a:cubicBezTo>
                    <a:cubicBezTo>
                      <a:pt x="135" y="55"/>
                      <a:pt x="140" y="53"/>
                      <a:pt x="143" y="48"/>
                    </a:cubicBezTo>
                    <a:cubicBezTo>
                      <a:pt x="141" y="46"/>
                      <a:pt x="139" y="44"/>
                      <a:pt x="137" y="43"/>
                    </a:cubicBezTo>
                    <a:cubicBezTo>
                      <a:pt x="134" y="42"/>
                      <a:pt x="132" y="37"/>
                      <a:pt x="132" y="30"/>
                    </a:cubicBezTo>
                    <a:cubicBezTo>
                      <a:pt x="132" y="23"/>
                      <a:pt x="130" y="18"/>
                      <a:pt x="130" y="16"/>
                    </a:cubicBezTo>
                    <a:cubicBezTo>
                      <a:pt x="130" y="14"/>
                      <a:pt x="127" y="9"/>
                      <a:pt x="123" y="7"/>
                    </a:cubicBezTo>
                    <a:cubicBezTo>
                      <a:pt x="120" y="5"/>
                      <a:pt x="118" y="3"/>
                      <a:pt x="118" y="0"/>
                    </a:cubicBezTo>
                    <a:cubicBezTo>
                      <a:pt x="118" y="1"/>
                      <a:pt x="118" y="1"/>
                      <a:pt x="118" y="1"/>
                    </a:cubicBezTo>
                    <a:cubicBezTo>
                      <a:pt x="115" y="4"/>
                      <a:pt x="116" y="4"/>
                      <a:pt x="113" y="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2" name="Freeform 79">
                <a:extLst>
                  <a:ext uri="{FF2B5EF4-FFF2-40B4-BE49-F238E27FC236}">
                    <a16:creationId xmlns:a16="http://schemas.microsoft.com/office/drawing/2014/main" id="{FB032A9E-D012-C377-816B-B650820DC3B2}"/>
                  </a:ext>
                </a:extLst>
              </p:cNvPr>
              <p:cNvSpPr>
                <a:spLocks/>
              </p:cNvSpPr>
              <p:nvPr/>
            </p:nvSpPr>
            <p:spPr bwMode="auto">
              <a:xfrm>
                <a:off x="2851" y="2911"/>
                <a:ext cx="25" cy="24"/>
              </a:xfrm>
              <a:custGeom>
                <a:avLst/>
                <a:gdLst>
                  <a:gd name="T0" fmla="*/ 6 w 17"/>
                  <a:gd name="T1" fmla="*/ 2 h 16"/>
                  <a:gd name="T2" fmla="*/ 2 w 17"/>
                  <a:gd name="T3" fmla="*/ 8 h 16"/>
                  <a:gd name="T4" fmla="*/ 2 w 17"/>
                  <a:gd name="T5" fmla="*/ 15 h 16"/>
                  <a:gd name="T6" fmla="*/ 7 w 17"/>
                  <a:gd name="T7" fmla="*/ 14 h 16"/>
                  <a:gd name="T8" fmla="*/ 11 w 17"/>
                  <a:gd name="T9" fmla="*/ 16 h 16"/>
                  <a:gd name="T10" fmla="*/ 14 w 17"/>
                  <a:gd name="T11" fmla="*/ 12 h 16"/>
                  <a:gd name="T12" fmla="*/ 10 w 17"/>
                  <a:gd name="T13" fmla="*/ 10 h 16"/>
                  <a:gd name="T14" fmla="*/ 15 w 17"/>
                  <a:gd name="T15" fmla="*/ 6 h 16"/>
                  <a:gd name="T16" fmla="*/ 14 w 17"/>
                  <a:gd name="T17" fmla="*/ 1 h 16"/>
                  <a:gd name="T18" fmla="*/ 13 w 17"/>
                  <a:gd name="T19" fmla="*/ 0 h 16"/>
                  <a:gd name="T20" fmla="*/ 11 w 17"/>
                  <a:gd name="T21" fmla="*/ 1 h 16"/>
                  <a:gd name="T22" fmla="*/ 6 w 17"/>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6" y="2"/>
                    </a:moveTo>
                    <a:cubicBezTo>
                      <a:pt x="6" y="2"/>
                      <a:pt x="4" y="6"/>
                      <a:pt x="2" y="8"/>
                    </a:cubicBezTo>
                    <a:cubicBezTo>
                      <a:pt x="0" y="10"/>
                      <a:pt x="1" y="14"/>
                      <a:pt x="2" y="15"/>
                    </a:cubicBezTo>
                    <a:cubicBezTo>
                      <a:pt x="3" y="16"/>
                      <a:pt x="5" y="16"/>
                      <a:pt x="7" y="14"/>
                    </a:cubicBezTo>
                    <a:cubicBezTo>
                      <a:pt x="8" y="14"/>
                      <a:pt x="9" y="14"/>
                      <a:pt x="11" y="16"/>
                    </a:cubicBezTo>
                    <a:cubicBezTo>
                      <a:pt x="12" y="14"/>
                      <a:pt x="13" y="13"/>
                      <a:pt x="14" y="12"/>
                    </a:cubicBezTo>
                    <a:cubicBezTo>
                      <a:pt x="12" y="10"/>
                      <a:pt x="10" y="10"/>
                      <a:pt x="10" y="10"/>
                    </a:cubicBezTo>
                    <a:cubicBezTo>
                      <a:pt x="9" y="9"/>
                      <a:pt x="12" y="6"/>
                      <a:pt x="15" y="6"/>
                    </a:cubicBezTo>
                    <a:cubicBezTo>
                      <a:pt x="17" y="5"/>
                      <a:pt x="16" y="2"/>
                      <a:pt x="14" y="1"/>
                    </a:cubicBezTo>
                    <a:cubicBezTo>
                      <a:pt x="14" y="0"/>
                      <a:pt x="13" y="0"/>
                      <a:pt x="13" y="0"/>
                    </a:cubicBezTo>
                    <a:cubicBezTo>
                      <a:pt x="12" y="0"/>
                      <a:pt x="11" y="1"/>
                      <a:pt x="11" y="1"/>
                    </a:cubicBezTo>
                    <a:cubicBezTo>
                      <a:pt x="10" y="2"/>
                      <a:pt x="9" y="2"/>
                      <a:pt x="6" y="2"/>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3" name="Freeform 80">
                <a:extLst>
                  <a:ext uri="{FF2B5EF4-FFF2-40B4-BE49-F238E27FC236}">
                    <a16:creationId xmlns:a16="http://schemas.microsoft.com/office/drawing/2014/main" id="{60EE32F1-7A38-9FE9-8304-E0B7600E6549}"/>
                  </a:ext>
                </a:extLst>
              </p:cNvPr>
              <p:cNvSpPr>
                <a:spLocks/>
              </p:cNvSpPr>
              <p:nvPr/>
            </p:nvSpPr>
            <p:spPr bwMode="auto">
              <a:xfrm>
                <a:off x="2851" y="2911"/>
                <a:ext cx="25" cy="24"/>
              </a:xfrm>
              <a:custGeom>
                <a:avLst/>
                <a:gdLst>
                  <a:gd name="T0" fmla="*/ 6 w 17"/>
                  <a:gd name="T1" fmla="*/ 2 h 16"/>
                  <a:gd name="T2" fmla="*/ 2 w 17"/>
                  <a:gd name="T3" fmla="*/ 8 h 16"/>
                  <a:gd name="T4" fmla="*/ 2 w 17"/>
                  <a:gd name="T5" fmla="*/ 15 h 16"/>
                  <a:gd name="T6" fmla="*/ 7 w 17"/>
                  <a:gd name="T7" fmla="*/ 14 h 16"/>
                  <a:gd name="T8" fmla="*/ 11 w 17"/>
                  <a:gd name="T9" fmla="*/ 16 h 16"/>
                  <a:gd name="T10" fmla="*/ 14 w 17"/>
                  <a:gd name="T11" fmla="*/ 12 h 16"/>
                  <a:gd name="T12" fmla="*/ 10 w 17"/>
                  <a:gd name="T13" fmla="*/ 10 h 16"/>
                  <a:gd name="T14" fmla="*/ 15 w 17"/>
                  <a:gd name="T15" fmla="*/ 6 h 16"/>
                  <a:gd name="T16" fmla="*/ 14 w 17"/>
                  <a:gd name="T17" fmla="*/ 1 h 16"/>
                  <a:gd name="T18" fmla="*/ 13 w 17"/>
                  <a:gd name="T19" fmla="*/ 0 h 16"/>
                  <a:gd name="T20" fmla="*/ 11 w 17"/>
                  <a:gd name="T21" fmla="*/ 1 h 16"/>
                  <a:gd name="T22" fmla="*/ 6 w 17"/>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6" y="2"/>
                    </a:moveTo>
                    <a:cubicBezTo>
                      <a:pt x="6" y="2"/>
                      <a:pt x="4" y="6"/>
                      <a:pt x="2" y="8"/>
                    </a:cubicBezTo>
                    <a:cubicBezTo>
                      <a:pt x="0" y="10"/>
                      <a:pt x="1" y="14"/>
                      <a:pt x="2" y="15"/>
                    </a:cubicBezTo>
                    <a:cubicBezTo>
                      <a:pt x="3" y="16"/>
                      <a:pt x="5" y="16"/>
                      <a:pt x="7" y="14"/>
                    </a:cubicBezTo>
                    <a:cubicBezTo>
                      <a:pt x="8" y="14"/>
                      <a:pt x="9" y="14"/>
                      <a:pt x="11" y="16"/>
                    </a:cubicBezTo>
                    <a:cubicBezTo>
                      <a:pt x="12" y="14"/>
                      <a:pt x="13" y="13"/>
                      <a:pt x="14" y="12"/>
                    </a:cubicBezTo>
                    <a:cubicBezTo>
                      <a:pt x="12" y="10"/>
                      <a:pt x="10" y="10"/>
                      <a:pt x="10" y="10"/>
                    </a:cubicBezTo>
                    <a:cubicBezTo>
                      <a:pt x="9" y="9"/>
                      <a:pt x="12" y="6"/>
                      <a:pt x="15" y="6"/>
                    </a:cubicBezTo>
                    <a:cubicBezTo>
                      <a:pt x="17" y="5"/>
                      <a:pt x="16" y="2"/>
                      <a:pt x="14" y="1"/>
                    </a:cubicBezTo>
                    <a:cubicBezTo>
                      <a:pt x="14" y="0"/>
                      <a:pt x="13" y="0"/>
                      <a:pt x="13" y="0"/>
                    </a:cubicBezTo>
                    <a:cubicBezTo>
                      <a:pt x="12" y="0"/>
                      <a:pt x="11" y="1"/>
                      <a:pt x="11" y="1"/>
                    </a:cubicBezTo>
                    <a:cubicBezTo>
                      <a:pt x="10" y="2"/>
                      <a:pt x="9" y="2"/>
                      <a:pt x="6" y="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4" name="Freeform 81">
                <a:extLst>
                  <a:ext uri="{FF2B5EF4-FFF2-40B4-BE49-F238E27FC236}">
                    <a16:creationId xmlns:a16="http://schemas.microsoft.com/office/drawing/2014/main" id="{5621B474-1628-EB7E-9941-75B49E7C87A8}"/>
                  </a:ext>
                </a:extLst>
              </p:cNvPr>
              <p:cNvSpPr>
                <a:spLocks/>
              </p:cNvSpPr>
              <p:nvPr/>
            </p:nvSpPr>
            <p:spPr bwMode="auto">
              <a:xfrm>
                <a:off x="2783" y="2840"/>
                <a:ext cx="87" cy="74"/>
              </a:xfrm>
              <a:custGeom>
                <a:avLst/>
                <a:gdLst>
                  <a:gd name="T0" fmla="*/ 10 w 58"/>
                  <a:gd name="T1" fmla="*/ 8 h 50"/>
                  <a:gd name="T2" fmla="*/ 6 w 58"/>
                  <a:gd name="T3" fmla="*/ 13 h 50"/>
                  <a:gd name="T4" fmla="*/ 2 w 58"/>
                  <a:gd name="T5" fmla="*/ 21 h 50"/>
                  <a:gd name="T6" fmla="*/ 2 w 58"/>
                  <a:gd name="T7" fmla="*/ 33 h 50"/>
                  <a:gd name="T8" fmla="*/ 9 w 58"/>
                  <a:gd name="T9" fmla="*/ 33 h 50"/>
                  <a:gd name="T10" fmla="*/ 12 w 58"/>
                  <a:gd name="T11" fmla="*/ 31 h 50"/>
                  <a:gd name="T12" fmla="*/ 16 w 58"/>
                  <a:gd name="T13" fmla="*/ 30 h 50"/>
                  <a:gd name="T14" fmla="*/ 21 w 58"/>
                  <a:gd name="T15" fmla="*/ 32 h 50"/>
                  <a:gd name="T16" fmla="*/ 25 w 58"/>
                  <a:gd name="T17" fmla="*/ 32 h 50"/>
                  <a:gd name="T18" fmla="*/ 33 w 58"/>
                  <a:gd name="T19" fmla="*/ 32 h 50"/>
                  <a:gd name="T20" fmla="*/ 52 w 58"/>
                  <a:gd name="T21" fmla="*/ 49 h 50"/>
                  <a:gd name="T22" fmla="*/ 51 w 58"/>
                  <a:gd name="T23" fmla="*/ 50 h 50"/>
                  <a:gd name="T24" fmla="*/ 56 w 58"/>
                  <a:gd name="T25" fmla="*/ 49 h 50"/>
                  <a:gd name="T26" fmla="*/ 58 w 58"/>
                  <a:gd name="T27" fmla="*/ 48 h 50"/>
                  <a:gd name="T28" fmla="*/ 49 w 58"/>
                  <a:gd name="T29" fmla="*/ 37 h 50"/>
                  <a:gd name="T30" fmla="*/ 35 w 58"/>
                  <a:gd name="T31" fmla="*/ 28 h 50"/>
                  <a:gd name="T32" fmla="*/ 30 w 58"/>
                  <a:gd name="T33" fmla="*/ 23 h 50"/>
                  <a:gd name="T34" fmla="*/ 23 w 58"/>
                  <a:gd name="T35" fmla="*/ 10 h 50"/>
                  <a:gd name="T36" fmla="*/ 19 w 58"/>
                  <a:gd name="T37" fmla="*/ 0 h 50"/>
                  <a:gd name="T38" fmla="*/ 10 w 58"/>
                  <a:gd name="T39"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0">
                    <a:moveTo>
                      <a:pt x="10" y="8"/>
                    </a:moveTo>
                    <a:cubicBezTo>
                      <a:pt x="9" y="10"/>
                      <a:pt x="5" y="10"/>
                      <a:pt x="6" y="13"/>
                    </a:cubicBezTo>
                    <a:cubicBezTo>
                      <a:pt x="6" y="15"/>
                      <a:pt x="5" y="18"/>
                      <a:pt x="2" y="21"/>
                    </a:cubicBezTo>
                    <a:cubicBezTo>
                      <a:pt x="0" y="24"/>
                      <a:pt x="1" y="29"/>
                      <a:pt x="2" y="33"/>
                    </a:cubicBezTo>
                    <a:cubicBezTo>
                      <a:pt x="5" y="33"/>
                      <a:pt x="8" y="33"/>
                      <a:pt x="9" y="33"/>
                    </a:cubicBezTo>
                    <a:cubicBezTo>
                      <a:pt x="10" y="35"/>
                      <a:pt x="11" y="33"/>
                      <a:pt x="12" y="31"/>
                    </a:cubicBezTo>
                    <a:cubicBezTo>
                      <a:pt x="12" y="28"/>
                      <a:pt x="14" y="28"/>
                      <a:pt x="16" y="30"/>
                    </a:cubicBezTo>
                    <a:cubicBezTo>
                      <a:pt x="17" y="31"/>
                      <a:pt x="18" y="33"/>
                      <a:pt x="21" y="32"/>
                    </a:cubicBezTo>
                    <a:cubicBezTo>
                      <a:pt x="24" y="30"/>
                      <a:pt x="23" y="31"/>
                      <a:pt x="25" y="32"/>
                    </a:cubicBezTo>
                    <a:cubicBezTo>
                      <a:pt x="26" y="32"/>
                      <a:pt x="31" y="31"/>
                      <a:pt x="33" y="32"/>
                    </a:cubicBezTo>
                    <a:cubicBezTo>
                      <a:pt x="35" y="32"/>
                      <a:pt x="52" y="49"/>
                      <a:pt x="52" y="49"/>
                    </a:cubicBezTo>
                    <a:cubicBezTo>
                      <a:pt x="52" y="49"/>
                      <a:pt x="52" y="49"/>
                      <a:pt x="51" y="50"/>
                    </a:cubicBezTo>
                    <a:cubicBezTo>
                      <a:pt x="54" y="50"/>
                      <a:pt x="55" y="50"/>
                      <a:pt x="56" y="49"/>
                    </a:cubicBezTo>
                    <a:cubicBezTo>
                      <a:pt x="56" y="49"/>
                      <a:pt x="57" y="48"/>
                      <a:pt x="58" y="48"/>
                    </a:cubicBezTo>
                    <a:cubicBezTo>
                      <a:pt x="56" y="46"/>
                      <a:pt x="53" y="42"/>
                      <a:pt x="49" y="37"/>
                    </a:cubicBezTo>
                    <a:cubicBezTo>
                      <a:pt x="44" y="31"/>
                      <a:pt x="38" y="28"/>
                      <a:pt x="35" y="28"/>
                    </a:cubicBezTo>
                    <a:cubicBezTo>
                      <a:pt x="32" y="28"/>
                      <a:pt x="32" y="23"/>
                      <a:pt x="30" y="23"/>
                    </a:cubicBezTo>
                    <a:cubicBezTo>
                      <a:pt x="28" y="22"/>
                      <a:pt x="23" y="15"/>
                      <a:pt x="23" y="10"/>
                    </a:cubicBezTo>
                    <a:cubicBezTo>
                      <a:pt x="23" y="7"/>
                      <a:pt x="21" y="3"/>
                      <a:pt x="19" y="0"/>
                    </a:cubicBezTo>
                    <a:cubicBezTo>
                      <a:pt x="16" y="5"/>
                      <a:pt x="11" y="7"/>
                      <a:pt x="10" y="8"/>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5" name="Freeform 82">
                <a:extLst>
                  <a:ext uri="{FF2B5EF4-FFF2-40B4-BE49-F238E27FC236}">
                    <a16:creationId xmlns:a16="http://schemas.microsoft.com/office/drawing/2014/main" id="{7EA0883A-FE7C-F15D-B8A5-EBEEC816E732}"/>
                  </a:ext>
                </a:extLst>
              </p:cNvPr>
              <p:cNvSpPr>
                <a:spLocks/>
              </p:cNvSpPr>
              <p:nvPr/>
            </p:nvSpPr>
            <p:spPr bwMode="auto">
              <a:xfrm>
                <a:off x="2783" y="2840"/>
                <a:ext cx="87" cy="74"/>
              </a:xfrm>
              <a:custGeom>
                <a:avLst/>
                <a:gdLst>
                  <a:gd name="T0" fmla="*/ 10 w 58"/>
                  <a:gd name="T1" fmla="*/ 8 h 50"/>
                  <a:gd name="T2" fmla="*/ 6 w 58"/>
                  <a:gd name="T3" fmla="*/ 13 h 50"/>
                  <a:gd name="T4" fmla="*/ 2 w 58"/>
                  <a:gd name="T5" fmla="*/ 21 h 50"/>
                  <a:gd name="T6" fmla="*/ 2 w 58"/>
                  <a:gd name="T7" fmla="*/ 33 h 50"/>
                  <a:gd name="T8" fmla="*/ 9 w 58"/>
                  <a:gd name="T9" fmla="*/ 33 h 50"/>
                  <a:gd name="T10" fmla="*/ 12 w 58"/>
                  <a:gd name="T11" fmla="*/ 31 h 50"/>
                  <a:gd name="T12" fmla="*/ 16 w 58"/>
                  <a:gd name="T13" fmla="*/ 30 h 50"/>
                  <a:gd name="T14" fmla="*/ 21 w 58"/>
                  <a:gd name="T15" fmla="*/ 32 h 50"/>
                  <a:gd name="T16" fmla="*/ 25 w 58"/>
                  <a:gd name="T17" fmla="*/ 32 h 50"/>
                  <a:gd name="T18" fmla="*/ 33 w 58"/>
                  <a:gd name="T19" fmla="*/ 32 h 50"/>
                  <a:gd name="T20" fmla="*/ 52 w 58"/>
                  <a:gd name="T21" fmla="*/ 49 h 50"/>
                  <a:gd name="T22" fmla="*/ 51 w 58"/>
                  <a:gd name="T23" fmla="*/ 50 h 50"/>
                  <a:gd name="T24" fmla="*/ 56 w 58"/>
                  <a:gd name="T25" fmla="*/ 49 h 50"/>
                  <a:gd name="T26" fmla="*/ 58 w 58"/>
                  <a:gd name="T27" fmla="*/ 48 h 50"/>
                  <a:gd name="T28" fmla="*/ 49 w 58"/>
                  <a:gd name="T29" fmla="*/ 37 h 50"/>
                  <a:gd name="T30" fmla="*/ 35 w 58"/>
                  <a:gd name="T31" fmla="*/ 28 h 50"/>
                  <a:gd name="T32" fmla="*/ 30 w 58"/>
                  <a:gd name="T33" fmla="*/ 23 h 50"/>
                  <a:gd name="T34" fmla="*/ 23 w 58"/>
                  <a:gd name="T35" fmla="*/ 10 h 50"/>
                  <a:gd name="T36" fmla="*/ 19 w 58"/>
                  <a:gd name="T37" fmla="*/ 0 h 50"/>
                  <a:gd name="T38" fmla="*/ 10 w 58"/>
                  <a:gd name="T39"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0">
                    <a:moveTo>
                      <a:pt x="10" y="8"/>
                    </a:moveTo>
                    <a:cubicBezTo>
                      <a:pt x="9" y="10"/>
                      <a:pt x="5" y="10"/>
                      <a:pt x="6" y="13"/>
                    </a:cubicBezTo>
                    <a:cubicBezTo>
                      <a:pt x="6" y="15"/>
                      <a:pt x="5" y="18"/>
                      <a:pt x="2" y="21"/>
                    </a:cubicBezTo>
                    <a:cubicBezTo>
                      <a:pt x="0" y="24"/>
                      <a:pt x="1" y="29"/>
                      <a:pt x="2" y="33"/>
                    </a:cubicBezTo>
                    <a:cubicBezTo>
                      <a:pt x="5" y="33"/>
                      <a:pt x="8" y="33"/>
                      <a:pt x="9" y="33"/>
                    </a:cubicBezTo>
                    <a:cubicBezTo>
                      <a:pt x="10" y="35"/>
                      <a:pt x="11" y="33"/>
                      <a:pt x="12" y="31"/>
                    </a:cubicBezTo>
                    <a:cubicBezTo>
                      <a:pt x="12" y="28"/>
                      <a:pt x="14" y="28"/>
                      <a:pt x="16" y="30"/>
                    </a:cubicBezTo>
                    <a:cubicBezTo>
                      <a:pt x="17" y="31"/>
                      <a:pt x="18" y="33"/>
                      <a:pt x="21" y="32"/>
                    </a:cubicBezTo>
                    <a:cubicBezTo>
                      <a:pt x="24" y="30"/>
                      <a:pt x="23" y="31"/>
                      <a:pt x="25" y="32"/>
                    </a:cubicBezTo>
                    <a:cubicBezTo>
                      <a:pt x="26" y="32"/>
                      <a:pt x="31" y="31"/>
                      <a:pt x="33" y="32"/>
                    </a:cubicBezTo>
                    <a:cubicBezTo>
                      <a:pt x="35" y="32"/>
                      <a:pt x="52" y="49"/>
                      <a:pt x="52" y="49"/>
                    </a:cubicBezTo>
                    <a:cubicBezTo>
                      <a:pt x="52" y="49"/>
                      <a:pt x="52" y="49"/>
                      <a:pt x="51" y="50"/>
                    </a:cubicBezTo>
                    <a:cubicBezTo>
                      <a:pt x="54" y="50"/>
                      <a:pt x="55" y="50"/>
                      <a:pt x="56" y="49"/>
                    </a:cubicBezTo>
                    <a:cubicBezTo>
                      <a:pt x="56" y="49"/>
                      <a:pt x="57" y="48"/>
                      <a:pt x="58" y="48"/>
                    </a:cubicBezTo>
                    <a:cubicBezTo>
                      <a:pt x="56" y="46"/>
                      <a:pt x="53" y="42"/>
                      <a:pt x="49" y="37"/>
                    </a:cubicBezTo>
                    <a:cubicBezTo>
                      <a:pt x="44" y="31"/>
                      <a:pt x="38" y="28"/>
                      <a:pt x="35" y="28"/>
                    </a:cubicBezTo>
                    <a:cubicBezTo>
                      <a:pt x="32" y="28"/>
                      <a:pt x="32" y="23"/>
                      <a:pt x="30" y="23"/>
                    </a:cubicBezTo>
                    <a:cubicBezTo>
                      <a:pt x="28" y="22"/>
                      <a:pt x="23" y="15"/>
                      <a:pt x="23" y="10"/>
                    </a:cubicBezTo>
                    <a:cubicBezTo>
                      <a:pt x="23" y="7"/>
                      <a:pt x="21" y="3"/>
                      <a:pt x="19" y="0"/>
                    </a:cubicBezTo>
                    <a:cubicBezTo>
                      <a:pt x="16" y="5"/>
                      <a:pt x="11" y="7"/>
                      <a:pt x="10" y="8"/>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6" name="Freeform 83">
                <a:extLst>
                  <a:ext uri="{FF2B5EF4-FFF2-40B4-BE49-F238E27FC236}">
                    <a16:creationId xmlns:a16="http://schemas.microsoft.com/office/drawing/2014/main" id="{CC2A0A76-02D0-02B3-DA27-0FB76E9A2D2B}"/>
                  </a:ext>
                </a:extLst>
              </p:cNvPr>
              <p:cNvSpPr>
                <a:spLocks/>
              </p:cNvSpPr>
              <p:nvPr/>
            </p:nvSpPr>
            <p:spPr bwMode="auto">
              <a:xfrm>
                <a:off x="2739" y="2881"/>
                <a:ext cx="194" cy="152"/>
              </a:xfrm>
              <a:custGeom>
                <a:avLst/>
                <a:gdLst>
                  <a:gd name="T0" fmla="*/ 9 w 130"/>
                  <a:gd name="T1" fmla="*/ 66 h 101"/>
                  <a:gd name="T2" fmla="*/ 16 w 130"/>
                  <a:gd name="T3" fmla="*/ 76 h 101"/>
                  <a:gd name="T4" fmla="*/ 24 w 130"/>
                  <a:gd name="T5" fmla="*/ 82 h 101"/>
                  <a:gd name="T6" fmla="*/ 24 w 130"/>
                  <a:gd name="T7" fmla="*/ 90 h 101"/>
                  <a:gd name="T8" fmla="*/ 27 w 130"/>
                  <a:gd name="T9" fmla="*/ 91 h 101"/>
                  <a:gd name="T10" fmla="*/ 36 w 130"/>
                  <a:gd name="T11" fmla="*/ 92 h 101"/>
                  <a:gd name="T12" fmla="*/ 46 w 130"/>
                  <a:gd name="T13" fmla="*/ 98 h 101"/>
                  <a:gd name="T14" fmla="*/ 56 w 130"/>
                  <a:gd name="T15" fmla="*/ 100 h 101"/>
                  <a:gd name="T16" fmla="*/ 61 w 130"/>
                  <a:gd name="T17" fmla="*/ 95 h 101"/>
                  <a:gd name="T18" fmla="*/ 69 w 130"/>
                  <a:gd name="T19" fmla="*/ 94 h 101"/>
                  <a:gd name="T20" fmla="*/ 73 w 130"/>
                  <a:gd name="T21" fmla="*/ 95 h 101"/>
                  <a:gd name="T22" fmla="*/ 77 w 130"/>
                  <a:gd name="T23" fmla="*/ 94 h 101"/>
                  <a:gd name="T24" fmla="*/ 84 w 130"/>
                  <a:gd name="T25" fmla="*/ 93 h 101"/>
                  <a:gd name="T26" fmla="*/ 95 w 130"/>
                  <a:gd name="T27" fmla="*/ 87 h 101"/>
                  <a:gd name="T28" fmla="*/ 105 w 130"/>
                  <a:gd name="T29" fmla="*/ 86 h 101"/>
                  <a:gd name="T30" fmla="*/ 128 w 130"/>
                  <a:gd name="T31" fmla="*/ 63 h 101"/>
                  <a:gd name="T32" fmla="*/ 125 w 130"/>
                  <a:gd name="T33" fmla="*/ 61 h 101"/>
                  <a:gd name="T34" fmla="*/ 113 w 130"/>
                  <a:gd name="T35" fmla="*/ 58 h 101"/>
                  <a:gd name="T36" fmla="*/ 96 w 130"/>
                  <a:gd name="T37" fmla="*/ 52 h 101"/>
                  <a:gd name="T38" fmla="*/ 90 w 130"/>
                  <a:gd name="T39" fmla="*/ 47 h 101"/>
                  <a:gd name="T40" fmla="*/ 85 w 130"/>
                  <a:gd name="T41" fmla="*/ 39 h 101"/>
                  <a:gd name="T42" fmla="*/ 86 w 130"/>
                  <a:gd name="T43" fmla="*/ 36 h 101"/>
                  <a:gd name="T44" fmla="*/ 82 w 130"/>
                  <a:gd name="T45" fmla="*/ 34 h 101"/>
                  <a:gd name="T46" fmla="*/ 77 w 130"/>
                  <a:gd name="T47" fmla="*/ 35 h 101"/>
                  <a:gd name="T48" fmla="*/ 77 w 130"/>
                  <a:gd name="T49" fmla="*/ 28 h 101"/>
                  <a:gd name="T50" fmla="*/ 82 w 130"/>
                  <a:gd name="T51" fmla="*/ 21 h 101"/>
                  <a:gd name="T52" fmla="*/ 63 w 130"/>
                  <a:gd name="T53" fmla="*/ 4 h 101"/>
                  <a:gd name="T54" fmla="*/ 55 w 130"/>
                  <a:gd name="T55" fmla="*/ 4 h 101"/>
                  <a:gd name="T56" fmla="*/ 51 w 130"/>
                  <a:gd name="T57" fmla="*/ 4 h 101"/>
                  <a:gd name="T58" fmla="*/ 46 w 130"/>
                  <a:gd name="T59" fmla="*/ 2 h 101"/>
                  <a:gd name="T60" fmla="*/ 42 w 130"/>
                  <a:gd name="T61" fmla="*/ 3 h 101"/>
                  <a:gd name="T62" fmla="*/ 39 w 130"/>
                  <a:gd name="T63" fmla="*/ 5 h 101"/>
                  <a:gd name="T64" fmla="*/ 32 w 130"/>
                  <a:gd name="T65" fmla="*/ 5 h 101"/>
                  <a:gd name="T66" fmla="*/ 32 w 130"/>
                  <a:gd name="T67" fmla="*/ 5 h 101"/>
                  <a:gd name="T68" fmla="*/ 29 w 130"/>
                  <a:gd name="T69" fmla="*/ 15 h 101"/>
                  <a:gd name="T70" fmla="*/ 25 w 130"/>
                  <a:gd name="T71" fmla="*/ 19 h 101"/>
                  <a:gd name="T72" fmla="*/ 20 w 130"/>
                  <a:gd name="T73" fmla="*/ 26 h 101"/>
                  <a:gd name="T74" fmla="*/ 17 w 130"/>
                  <a:gd name="T75" fmla="*/ 34 h 101"/>
                  <a:gd name="T76" fmla="*/ 13 w 130"/>
                  <a:gd name="T77" fmla="*/ 38 h 101"/>
                  <a:gd name="T78" fmla="*/ 11 w 130"/>
                  <a:gd name="T79" fmla="*/ 46 h 101"/>
                  <a:gd name="T80" fmla="*/ 10 w 130"/>
                  <a:gd name="T81" fmla="*/ 55 h 101"/>
                  <a:gd name="T82" fmla="*/ 3 w 130"/>
                  <a:gd name="T83" fmla="*/ 57 h 101"/>
                  <a:gd name="T84" fmla="*/ 1 w 130"/>
                  <a:gd name="T85" fmla="*/ 62 h 101"/>
                  <a:gd name="T86" fmla="*/ 9 w 130"/>
                  <a:gd name="T87" fmla="*/ 6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01">
                    <a:moveTo>
                      <a:pt x="9" y="66"/>
                    </a:moveTo>
                    <a:cubicBezTo>
                      <a:pt x="10" y="69"/>
                      <a:pt x="15" y="71"/>
                      <a:pt x="16" y="76"/>
                    </a:cubicBezTo>
                    <a:cubicBezTo>
                      <a:pt x="18" y="80"/>
                      <a:pt x="22" y="82"/>
                      <a:pt x="24" y="82"/>
                    </a:cubicBezTo>
                    <a:cubicBezTo>
                      <a:pt x="26" y="82"/>
                      <a:pt x="25" y="85"/>
                      <a:pt x="24" y="90"/>
                    </a:cubicBezTo>
                    <a:cubicBezTo>
                      <a:pt x="25" y="90"/>
                      <a:pt x="26" y="90"/>
                      <a:pt x="27" y="91"/>
                    </a:cubicBezTo>
                    <a:cubicBezTo>
                      <a:pt x="28" y="91"/>
                      <a:pt x="34" y="91"/>
                      <a:pt x="36" y="92"/>
                    </a:cubicBezTo>
                    <a:cubicBezTo>
                      <a:pt x="38" y="94"/>
                      <a:pt x="44" y="98"/>
                      <a:pt x="46" y="98"/>
                    </a:cubicBezTo>
                    <a:cubicBezTo>
                      <a:pt x="48" y="98"/>
                      <a:pt x="54" y="99"/>
                      <a:pt x="56" y="100"/>
                    </a:cubicBezTo>
                    <a:cubicBezTo>
                      <a:pt x="57" y="101"/>
                      <a:pt x="58" y="97"/>
                      <a:pt x="61" y="95"/>
                    </a:cubicBezTo>
                    <a:cubicBezTo>
                      <a:pt x="64" y="94"/>
                      <a:pt x="68" y="92"/>
                      <a:pt x="69" y="94"/>
                    </a:cubicBezTo>
                    <a:cubicBezTo>
                      <a:pt x="69" y="95"/>
                      <a:pt x="71" y="96"/>
                      <a:pt x="73" y="95"/>
                    </a:cubicBezTo>
                    <a:cubicBezTo>
                      <a:pt x="74" y="95"/>
                      <a:pt x="75" y="95"/>
                      <a:pt x="77" y="94"/>
                    </a:cubicBezTo>
                    <a:cubicBezTo>
                      <a:pt x="80" y="94"/>
                      <a:pt x="83" y="93"/>
                      <a:pt x="84" y="93"/>
                    </a:cubicBezTo>
                    <a:cubicBezTo>
                      <a:pt x="86" y="93"/>
                      <a:pt x="90" y="87"/>
                      <a:pt x="95" y="87"/>
                    </a:cubicBezTo>
                    <a:cubicBezTo>
                      <a:pt x="101" y="87"/>
                      <a:pt x="102" y="88"/>
                      <a:pt x="105" y="86"/>
                    </a:cubicBezTo>
                    <a:cubicBezTo>
                      <a:pt x="107" y="83"/>
                      <a:pt x="126" y="64"/>
                      <a:pt x="128" y="63"/>
                    </a:cubicBezTo>
                    <a:cubicBezTo>
                      <a:pt x="130" y="61"/>
                      <a:pt x="127" y="61"/>
                      <a:pt x="125" y="61"/>
                    </a:cubicBezTo>
                    <a:cubicBezTo>
                      <a:pt x="123" y="61"/>
                      <a:pt x="119" y="61"/>
                      <a:pt x="113" y="58"/>
                    </a:cubicBezTo>
                    <a:cubicBezTo>
                      <a:pt x="107" y="56"/>
                      <a:pt x="97" y="52"/>
                      <a:pt x="96" y="52"/>
                    </a:cubicBezTo>
                    <a:cubicBezTo>
                      <a:pt x="94" y="52"/>
                      <a:pt x="91" y="48"/>
                      <a:pt x="90" y="47"/>
                    </a:cubicBezTo>
                    <a:cubicBezTo>
                      <a:pt x="88" y="46"/>
                      <a:pt x="85" y="41"/>
                      <a:pt x="85" y="39"/>
                    </a:cubicBezTo>
                    <a:cubicBezTo>
                      <a:pt x="84" y="38"/>
                      <a:pt x="85" y="37"/>
                      <a:pt x="86" y="36"/>
                    </a:cubicBezTo>
                    <a:cubicBezTo>
                      <a:pt x="84" y="34"/>
                      <a:pt x="83" y="34"/>
                      <a:pt x="82" y="34"/>
                    </a:cubicBezTo>
                    <a:cubicBezTo>
                      <a:pt x="80" y="36"/>
                      <a:pt x="78" y="36"/>
                      <a:pt x="77" y="35"/>
                    </a:cubicBezTo>
                    <a:cubicBezTo>
                      <a:pt x="76" y="34"/>
                      <a:pt x="75" y="30"/>
                      <a:pt x="77" y="28"/>
                    </a:cubicBezTo>
                    <a:cubicBezTo>
                      <a:pt x="79" y="25"/>
                      <a:pt x="82" y="21"/>
                      <a:pt x="82" y="21"/>
                    </a:cubicBezTo>
                    <a:cubicBezTo>
                      <a:pt x="82" y="21"/>
                      <a:pt x="65" y="4"/>
                      <a:pt x="63" y="4"/>
                    </a:cubicBezTo>
                    <a:cubicBezTo>
                      <a:pt x="61" y="3"/>
                      <a:pt x="56" y="4"/>
                      <a:pt x="55" y="4"/>
                    </a:cubicBezTo>
                    <a:cubicBezTo>
                      <a:pt x="53" y="3"/>
                      <a:pt x="54" y="2"/>
                      <a:pt x="51" y="4"/>
                    </a:cubicBezTo>
                    <a:cubicBezTo>
                      <a:pt x="48" y="5"/>
                      <a:pt x="47" y="3"/>
                      <a:pt x="46" y="2"/>
                    </a:cubicBezTo>
                    <a:cubicBezTo>
                      <a:pt x="44" y="0"/>
                      <a:pt x="42" y="0"/>
                      <a:pt x="42" y="3"/>
                    </a:cubicBezTo>
                    <a:cubicBezTo>
                      <a:pt x="41" y="5"/>
                      <a:pt x="40" y="7"/>
                      <a:pt x="39" y="5"/>
                    </a:cubicBezTo>
                    <a:cubicBezTo>
                      <a:pt x="38" y="5"/>
                      <a:pt x="35" y="5"/>
                      <a:pt x="32" y="5"/>
                    </a:cubicBezTo>
                    <a:cubicBezTo>
                      <a:pt x="32" y="5"/>
                      <a:pt x="32" y="5"/>
                      <a:pt x="32" y="5"/>
                    </a:cubicBezTo>
                    <a:cubicBezTo>
                      <a:pt x="32" y="9"/>
                      <a:pt x="29" y="13"/>
                      <a:pt x="29" y="15"/>
                    </a:cubicBezTo>
                    <a:cubicBezTo>
                      <a:pt x="29" y="17"/>
                      <a:pt x="27" y="19"/>
                      <a:pt x="25" y="19"/>
                    </a:cubicBezTo>
                    <a:cubicBezTo>
                      <a:pt x="23" y="19"/>
                      <a:pt x="22" y="24"/>
                      <a:pt x="20" y="26"/>
                    </a:cubicBezTo>
                    <a:cubicBezTo>
                      <a:pt x="18" y="28"/>
                      <a:pt x="19" y="33"/>
                      <a:pt x="17" y="34"/>
                    </a:cubicBezTo>
                    <a:cubicBezTo>
                      <a:pt x="15" y="36"/>
                      <a:pt x="12" y="36"/>
                      <a:pt x="13" y="38"/>
                    </a:cubicBezTo>
                    <a:cubicBezTo>
                      <a:pt x="15" y="40"/>
                      <a:pt x="11" y="43"/>
                      <a:pt x="11" y="46"/>
                    </a:cubicBezTo>
                    <a:cubicBezTo>
                      <a:pt x="11" y="49"/>
                      <a:pt x="10" y="55"/>
                      <a:pt x="10" y="55"/>
                    </a:cubicBezTo>
                    <a:cubicBezTo>
                      <a:pt x="9" y="56"/>
                      <a:pt x="3" y="54"/>
                      <a:pt x="3" y="57"/>
                    </a:cubicBezTo>
                    <a:cubicBezTo>
                      <a:pt x="3" y="60"/>
                      <a:pt x="0" y="60"/>
                      <a:pt x="1" y="62"/>
                    </a:cubicBezTo>
                    <a:cubicBezTo>
                      <a:pt x="2" y="64"/>
                      <a:pt x="8" y="63"/>
                      <a:pt x="9" y="66"/>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7" name="Freeform 84">
                <a:extLst>
                  <a:ext uri="{FF2B5EF4-FFF2-40B4-BE49-F238E27FC236}">
                    <a16:creationId xmlns:a16="http://schemas.microsoft.com/office/drawing/2014/main" id="{5FD4791D-8277-E713-9BBB-573791149979}"/>
                  </a:ext>
                </a:extLst>
              </p:cNvPr>
              <p:cNvSpPr>
                <a:spLocks/>
              </p:cNvSpPr>
              <p:nvPr/>
            </p:nvSpPr>
            <p:spPr bwMode="auto">
              <a:xfrm>
                <a:off x="2739" y="2881"/>
                <a:ext cx="194" cy="152"/>
              </a:xfrm>
              <a:custGeom>
                <a:avLst/>
                <a:gdLst>
                  <a:gd name="T0" fmla="*/ 9 w 130"/>
                  <a:gd name="T1" fmla="*/ 66 h 101"/>
                  <a:gd name="T2" fmla="*/ 16 w 130"/>
                  <a:gd name="T3" fmla="*/ 76 h 101"/>
                  <a:gd name="T4" fmla="*/ 24 w 130"/>
                  <a:gd name="T5" fmla="*/ 82 h 101"/>
                  <a:gd name="T6" fmla="*/ 24 w 130"/>
                  <a:gd name="T7" fmla="*/ 90 h 101"/>
                  <a:gd name="T8" fmla="*/ 27 w 130"/>
                  <a:gd name="T9" fmla="*/ 91 h 101"/>
                  <a:gd name="T10" fmla="*/ 36 w 130"/>
                  <a:gd name="T11" fmla="*/ 92 h 101"/>
                  <a:gd name="T12" fmla="*/ 46 w 130"/>
                  <a:gd name="T13" fmla="*/ 98 h 101"/>
                  <a:gd name="T14" fmla="*/ 56 w 130"/>
                  <a:gd name="T15" fmla="*/ 100 h 101"/>
                  <a:gd name="T16" fmla="*/ 61 w 130"/>
                  <a:gd name="T17" fmla="*/ 95 h 101"/>
                  <a:gd name="T18" fmla="*/ 69 w 130"/>
                  <a:gd name="T19" fmla="*/ 94 h 101"/>
                  <a:gd name="T20" fmla="*/ 73 w 130"/>
                  <a:gd name="T21" fmla="*/ 95 h 101"/>
                  <a:gd name="T22" fmla="*/ 77 w 130"/>
                  <a:gd name="T23" fmla="*/ 94 h 101"/>
                  <a:gd name="T24" fmla="*/ 84 w 130"/>
                  <a:gd name="T25" fmla="*/ 93 h 101"/>
                  <a:gd name="T26" fmla="*/ 95 w 130"/>
                  <a:gd name="T27" fmla="*/ 87 h 101"/>
                  <a:gd name="T28" fmla="*/ 105 w 130"/>
                  <a:gd name="T29" fmla="*/ 86 h 101"/>
                  <a:gd name="T30" fmla="*/ 128 w 130"/>
                  <a:gd name="T31" fmla="*/ 63 h 101"/>
                  <a:gd name="T32" fmla="*/ 125 w 130"/>
                  <a:gd name="T33" fmla="*/ 61 h 101"/>
                  <a:gd name="T34" fmla="*/ 113 w 130"/>
                  <a:gd name="T35" fmla="*/ 58 h 101"/>
                  <a:gd name="T36" fmla="*/ 96 w 130"/>
                  <a:gd name="T37" fmla="*/ 52 h 101"/>
                  <a:gd name="T38" fmla="*/ 90 w 130"/>
                  <a:gd name="T39" fmla="*/ 47 h 101"/>
                  <a:gd name="T40" fmla="*/ 85 w 130"/>
                  <a:gd name="T41" fmla="*/ 39 h 101"/>
                  <a:gd name="T42" fmla="*/ 86 w 130"/>
                  <a:gd name="T43" fmla="*/ 36 h 101"/>
                  <a:gd name="T44" fmla="*/ 82 w 130"/>
                  <a:gd name="T45" fmla="*/ 34 h 101"/>
                  <a:gd name="T46" fmla="*/ 77 w 130"/>
                  <a:gd name="T47" fmla="*/ 35 h 101"/>
                  <a:gd name="T48" fmla="*/ 77 w 130"/>
                  <a:gd name="T49" fmla="*/ 28 h 101"/>
                  <a:gd name="T50" fmla="*/ 82 w 130"/>
                  <a:gd name="T51" fmla="*/ 21 h 101"/>
                  <a:gd name="T52" fmla="*/ 63 w 130"/>
                  <a:gd name="T53" fmla="*/ 4 h 101"/>
                  <a:gd name="T54" fmla="*/ 55 w 130"/>
                  <a:gd name="T55" fmla="*/ 4 h 101"/>
                  <a:gd name="T56" fmla="*/ 51 w 130"/>
                  <a:gd name="T57" fmla="*/ 4 h 101"/>
                  <a:gd name="T58" fmla="*/ 46 w 130"/>
                  <a:gd name="T59" fmla="*/ 2 h 101"/>
                  <a:gd name="T60" fmla="*/ 42 w 130"/>
                  <a:gd name="T61" fmla="*/ 3 h 101"/>
                  <a:gd name="T62" fmla="*/ 39 w 130"/>
                  <a:gd name="T63" fmla="*/ 5 h 101"/>
                  <a:gd name="T64" fmla="*/ 32 w 130"/>
                  <a:gd name="T65" fmla="*/ 5 h 101"/>
                  <a:gd name="T66" fmla="*/ 32 w 130"/>
                  <a:gd name="T67" fmla="*/ 5 h 101"/>
                  <a:gd name="T68" fmla="*/ 29 w 130"/>
                  <a:gd name="T69" fmla="*/ 15 h 101"/>
                  <a:gd name="T70" fmla="*/ 25 w 130"/>
                  <a:gd name="T71" fmla="*/ 19 h 101"/>
                  <a:gd name="T72" fmla="*/ 20 w 130"/>
                  <a:gd name="T73" fmla="*/ 26 h 101"/>
                  <a:gd name="T74" fmla="*/ 17 w 130"/>
                  <a:gd name="T75" fmla="*/ 34 h 101"/>
                  <a:gd name="T76" fmla="*/ 13 w 130"/>
                  <a:gd name="T77" fmla="*/ 38 h 101"/>
                  <a:gd name="T78" fmla="*/ 11 w 130"/>
                  <a:gd name="T79" fmla="*/ 46 h 101"/>
                  <a:gd name="T80" fmla="*/ 10 w 130"/>
                  <a:gd name="T81" fmla="*/ 55 h 101"/>
                  <a:gd name="T82" fmla="*/ 3 w 130"/>
                  <a:gd name="T83" fmla="*/ 57 h 101"/>
                  <a:gd name="T84" fmla="*/ 1 w 130"/>
                  <a:gd name="T85" fmla="*/ 62 h 101"/>
                  <a:gd name="T86" fmla="*/ 9 w 130"/>
                  <a:gd name="T87" fmla="*/ 6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01">
                    <a:moveTo>
                      <a:pt x="9" y="66"/>
                    </a:moveTo>
                    <a:cubicBezTo>
                      <a:pt x="10" y="69"/>
                      <a:pt x="15" y="71"/>
                      <a:pt x="16" y="76"/>
                    </a:cubicBezTo>
                    <a:cubicBezTo>
                      <a:pt x="18" y="80"/>
                      <a:pt x="22" y="82"/>
                      <a:pt x="24" y="82"/>
                    </a:cubicBezTo>
                    <a:cubicBezTo>
                      <a:pt x="26" y="82"/>
                      <a:pt x="25" y="85"/>
                      <a:pt x="24" y="90"/>
                    </a:cubicBezTo>
                    <a:cubicBezTo>
                      <a:pt x="25" y="90"/>
                      <a:pt x="26" y="90"/>
                      <a:pt x="27" y="91"/>
                    </a:cubicBezTo>
                    <a:cubicBezTo>
                      <a:pt x="28" y="91"/>
                      <a:pt x="34" y="91"/>
                      <a:pt x="36" y="92"/>
                    </a:cubicBezTo>
                    <a:cubicBezTo>
                      <a:pt x="38" y="94"/>
                      <a:pt x="44" y="98"/>
                      <a:pt x="46" y="98"/>
                    </a:cubicBezTo>
                    <a:cubicBezTo>
                      <a:pt x="48" y="98"/>
                      <a:pt x="54" y="99"/>
                      <a:pt x="56" y="100"/>
                    </a:cubicBezTo>
                    <a:cubicBezTo>
                      <a:pt x="57" y="101"/>
                      <a:pt x="58" y="97"/>
                      <a:pt x="61" y="95"/>
                    </a:cubicBezTo>
                    <a:cubicBezTo>
                      <a:pt x="64" y="94"/>
                      <a:pt x="68" y="92"/>
                      <a:pt x="69" y="94"/>
                    </a:cubicBezTo>
                    <a:cubicBezTo>
                      <a:pt x="69" y="95"/>
                      <a:pt x="71" y="96"/>
                      <a:pt x="73" y="95"/>
                    </a:cubicBezTo>
                    <a:cubicBezTo>
                      <a:pt x="74" y="95"/>
                      <a:pt x="75" y="95"/>
                      <a:pt x="77" y="94"/>
                    </a:cubicBezTo>
                    <a:cubicBezTo>
                      <a:pt x="80" y="94"/>
                      <a:pt x="83" y="93"/>
                      <a:pt x="84" y="93"/>
                    </a:cubicBezTo>
                    <a:cubicBezTo>
                      <a:pt x="86" y="93"/>
                      <a:pt x="90" y="87"/>
                      <a:pt x="95" y="87"/>
                    </a:cubicBezTo>
                    <a:cubicBezTo>
                      <a:pt x="101" y="87"/>
                      <a:pt x="102" y="88"/>
                      <a:pt x="105" y="86"/>
                    </a:cubicBezTo>
                    <a:cubicBezTo>
                      <a:pt x="107" y="83"/>
                      <a:pt x="126" y="64"/>
                      <a:pt x="128" y="63"/>
                    </a:cubicBezTo>
                    <a:cubicBezTo>
                      <a:pt x="130" y="61"/>
                      <a:pt x="127" y="61"/>
                      <a:pt x="125" y="61"/>
                    </a:cubicBezTo>
                    <a:cubicBezTo>
                      <a:pt x="123" y="61"/>
                      <a:pt x="119" y="61"/>
                      <a:pt x="113" y="58"/>
                    </a:cubicBezTo>
                    <a:cubicBezTo>
                      <a:pt x="107" y="56"/>
                      <a:pt x="97" y="52"/>
                      <a:pt x="96" y="52"/>
                    </a:cubicBezTo>
                    <a:cubicBezTo>
                      <a:pt x="94" y="52"/>
                      <a:pt x="91" y="48"/>
                      <a:pt x="90" y="47"/>
                    </a:cubicBezTo>
                    <a:cubicBezTo>
                      <a:pt x="88" y="46"/>
                      <a:pt x="85" y="41"/>
                      <a:pt x="85" y="39"/>
                    </a:cubicBezTo>
                    <a:cubicBezTo>
                      <a:pt x="84" y="38"/>
                      <a:pt x="85" y="37"/>
                      <a:pt x="86" y="36"/>
                    </a:cubicBezTo>
                    <a:cubicBezTo>
                      <a:pt x="84" y="34"/>
                      <a:pt x="83" y="34"/>
                      <a:pt x="82" y="34"/>
                    </a:cubicBezTo>
                    <a:cubicBezTo>
                      <a:pt x="80" y="36"/>
                      <a:pt x="78" y="36"/>
                      <a:pt x="77" y="35"/>
                    </a:cubicBezTo>
                    <a:cubicBezTo>
                      <a:pt x="76" y="34"/>
                      <a:pt x="75" y="30"/>
                      <a:pt x="77" y="28"/>
                    </a:cubicBezTo>
                    <a:cubicBezTo>
                      <a:pt x="79" y="25"/>
                      <a:pt x="82" y="21"/>
                      <a:pt x="82" y="21"/>
                    </a:cubicBezTo>
                    <a:cubicBezTo>
                      <a:pt x="82" y="21"/>
                      <a:pt x="65" y="4"/>
                      <a:pt x="63" y="4"/>
                    </a:cubicBezTo>
                    <a:cubicBezTo>
                      <a:pt x="61" y="3"/>
                      <a:pt x="56" y="4"/>
                      <a:pt x="55" y="4"/>
                    </a:cubicBezTo>
                    <a:cubicBezTo>
                      <a:pt x="53" y="3"/>
                      <a:pt x="54" y="2"/>
                      <a:pt x="51" y="4"/>
                    </a:cubicBezTo>
                    <a:cubicBezTo>
                      <a:pt x="48" y="5"/>
                      <a:pt x="47" y="3"/>
                      <a:pt x="46" y="2"/>
                    </a:cubicBezTo>
                    <a:cubicBezTo>
                      <a:pt x="44" y="0"/>
                      <a:pt x="42" y="0"/>
                      <a:pt x="42" y="3"/>
                    </a:cubicBezTo>
                    <a:cubicBezTo>
                      <a:pt x="41" y="5"/>
                      <a:pt x="40" y="7"/>
                      <a:pt x="39" y="5"/>
                    </a:cubicBezTo>
                    <a:cubicBezTo>
                      <a:pt x="38" y="5"/>
                      <a:pt x="35" y="5"/>
                      <a:pt x="32" y="5"/>
                    </a:cubicBezTo>
                    <a:cubicBezTo>
                      <a:pt x="32" y="5"/>
                      <a:pt x="32" y="5"/>
                      <a:pt x="32" y="5"/>
                    </a:cubicBezTo>
                    <a:cubicBezTo>
                      <a:pt x="32" y="9"/>
                      <a:pt x="29" y="13"/>
                      <a:pt x="29" y="15"/>
                    </a:cubicBezTo>
                    <a:cubicBezTo>
                      <a:pt x="29" y="17"/>
                      <a:pt x="27" y="19"/>
                      <a:pt x="25" y="19"/>
                    </a:cubicBezTo>
                    <a:cubicBezTo>
                      <a:pt x="23" y="19"/>
                      <a:pt x="22" y="24"/>
                      <a:pt x="20" y="26"/>
                    </a:cubicBezTo>
                    <a:cubicBezTo>
                      <a:pt x="18" y="28"/>
                      <a:pt x="19" y="33"/>
                      <a:pt x="17" y="34"/>
                    </a:cubicBezTo>
                    <a:cubicBezTo>
                      <a:pt x="15" y="36"/>
                      <a:pt x="12" y="36"/>
                      <a:pt x="13" y="38"/>
                    </a:cubicBezTo>
                    <a:cubicBezTo>
                      <a:pt x="15" y="40"/>
                      <a:pt x="11" y="43"/>
                      <a:pt x="11" y="46"/>
                    </a:cubicBezTo>
                    <a:cubicBezTo>
                      <a:pt x="11" y="49"/>
                      <a:pt x="10" y="55"/>
                      <a:pt x="10" y="55"/>
                    </a:cubicBezTo>
                    <a:cubicBezTo>
                      <a:pt x="9" y="56"/>
                      <a:pt x="3" y="54"/>
                      <a:pt x="3" y="57"/>
                    </a:cubicBezTo>
                    <a:cubicBezTo>
                      <a:pt x="3" y="60"/>
                      <a:pt x="0" y="60"/>
                      <a:pt x="1" y="62"/>
                    </a:cubicBezTo>
                    <a:cubicBezTo>
                      <a:pt x="2" y="64"/>
                      <a:pt x="8" y="63"/>
                      <a:pt x="9" y="6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8" name="Freeform 85">
                <a:extLst>
                  <a:ext uri="{FF2B5EF4-FFF2-40B4-BE49-F238E27FC236}">
                    <a16:creationId xmlns:a16="http://schemas.microsoft.com/office/drawing/2014/main" id="{FDA88B80-D457-AE9A-9EA7-2F25D6AB548B}"/>
                  </a:ext>
                </a:extLst>
              </p:cNvPr>
              <p:cNvSpPr>
                <a:spLocks/>
              </p:cNvSpPr>
              <p:nvPr/>
            </p:nvSpPr>
            <p:spPr bwMode="auto">
              <a:xfrm>
                <a:off x="2768" y="2606"/>
                <a:ext cx="21" cy="24"/>
              </a:xfrm>
              <a:custGeom>
                <a:avLst/>
                <a:gdLst>
                  <a:gd name="T0" fmla="*/ 11 w 14"/>
                  <a:gd name="T1" fmla="*/ 7 h 16"/>
                  <a:gd name="T2" fmla="*/ 7 w 14"/>
                  <a:gd name="T3" fmla="*/ 0 h 16"/>
                  <a:gd name="T4" fmla="*/ 7 w 14"/>
                  <a:gd name="T5" fmla="*/ 1 h 16"/>
                  <a:gd name="T6" fmla="*/ 0 w 14"/>
                  <a:gd name="T7" fmla="*/ 14 h 16"/>
                  <a:gd name="T8" fmla="*/ 4 w 14"/>
                  <a:gd name="T9" fmla="*/ 16 h 16"/>
                  <a:gd name="T10" fmla="*/ 11 w 14"/>
                  <a:gd name="T11" fmla="*/ 7 h 16"/>
                </a:gdLst>
                <a:ahLst/>
                <a:cxnLst>
                  <a:cxn ang="0">
                    <a:pos x="T0" y="T1"/>
                  </a:cxn>
                  <a:cxn ang="0">
                    <a:pos x="T2" y="T3"/>
                  </a:cxn>
                  <a:cxn ang="0">
                    <a:pos x="T4" y="T5"/>
                  </a:cxn>
                  <a:cxn ang="0">
                    <a:pos x="T6" y="T7"/>
                  </a:cxn>
                  <a:cxn ang="0">
                    <a:pos x="T8" y="T9"/>
                  </a:cxn>
                  <a:cxn ang="0">
                    <a:pos x="T10" y="T11"/>
                  </a:cxn>
                </a:cxnLst>
                <a:rect l="0" t="0" r="r" b="b"/>
                <a:pathLst>
                  <a:path w="14" h="16">
                    <a:moveTo>
                      <a:pt x="11" y="7"/>
                    </a:moveTo>
                    <a:cubicBezTo>
                      <a:pt x="13" y="6"/>
                      <a:pt x="14" y="0"/>
                      <a:pt x="7" y="0"/>
                    </a:cubicBezTo>
                    <a:cubicBezTo>
                      <a:pt x="7" y="1"/>
                      <a:pt x="7" y="1"/>
                      <a:pt x="7" y="1"/>
                    </a:cubicBezTo>
                    <a:cubicBezTo>
                      <a:pt x="7" y="4"/>
                      <a:pt x="3" y="9"/>
                      <a:pt x="0" y="14"/>
                    </a:cubicBezTo>
                    <a:cubicBezTo>
                      <a:pt x="4" y="16"/>
                      <a:pt x="4" y="16"/>
                      <a:pt x="4" y="16"/>
                    </a:cubicBezTo>
                    <a:cubicBezTo>
                      <a:pt x="6" y="12"/>
                      <a:pt x="10" y="8"/>
                      <a:pt x="11" y="7"/>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9" name="Freeform 86">
                <a:extLst>
                  <a:ext uri="{FF2B5EF4-FFF2-40B4-BE49-F238E27FC236}">
                    <a16:creationId xmlns:a16="http://schemas.microsoft.com/office/drawing/2014/main" id="{E862816D-DB42-37ED-C7D5-66C65ED61B43}"/>
                  </a:ext>
                </a:extLst>
              </p:cNvPr>
              <p:cNvSpPr>
                <a:spLocks/>
              </p:cNvSpPr>
              <p:nvPr/>
            </p:nvSpPr>
            <p:spPr bwMode="auto">
              <a:xfrm>
                <a:off x="2768" y="2606"/>
                <a:ext cx="21" cy="24"/>
              </a:xfrm>
              <a:custGeom>
                <a:avLst/>
                <a:gdLst>
                  <a:gd name="T0" fmla="*/ 11 w 14"/>
                  <a:gd name="T1" fmla="*/ 7 h 16"/>
                  <a:gd name="T2" fmla="*/ 7 w 14"/>
                  <a:gd name="T3" fmla="*/ 0 h 16"/>
                  <a:gd name="T4" fmla="*/ 7 w 14"/>
                  <a:gd name="T5" fmla="*/ 1 h 16"/>
                  <a:gd name="T6" fmla="*/ 0 w 14"/>
                  <a:gd name="T7" fmla="*/ 14 h 16"/>
                  <a:gd name="T8" fmla="*/ 4 w 14"/>
                  <a:gd name="T9" fmla="*/ 16 h 16"/>
                  <a:gd name="T10" fmla="*/ 11 w 14"/>
                  <a:gd name="T11" fmla="*/ 7 h 16"/>
                </a:gdLst>
                <a:ahLst/>
                <a:cxnLst>
                  <a:cxn ang="0">
                    <a:pos x="T0" y="T1"/>
                  </a:cxn>
                  <a:cxn ang="0">
                    <a:pos x="T2" y="T3"/>
                  </a:cxn>
                  <a:cxn ang="0">
                    <a:pos x="T4" y="T5"/>
                  </a:cxn>
                  <a:cxn ang="0">
                    <a:pos x="T6" y="T7"/>
                  </a:cxn>
                  <a:cxn ang="0">
                    <a:pos x="T8" y="T9"/>
                  </a:cxn>
                  <a:cxn ang="0">
                    <a:pos x="T10" y="T11"/>
                  </a:cxn>
                </a:cxnLst>
                <a:rect l="0" t="0" r="r" b="b"/>
                <a:pathLst>
                  <a:path w="14" h="16">
                    <a:moveTo>
                      <a:pt x="11" y="7"/>
                    </a:moveTo>
                    <a:cubicBezTo>
                      <a:pt x="13" y="6"/>
                      <a:pt x="14" y="0"/>
                      <a:pt x="7" y="0"/>
                    </a:cubicBezTo>
                    <a:cubicBezTo>
                      <a:pt x="7" y="1"/>
                      <a:pt x="7" y="1"/>
                      <a:pt x="7" y="1"/>
                    </a:cubicBezTo>
                    <a:cubicBezTo>
                      <a:pt x="7" y="4"/>
                      <a:pt x="3" y="9"/>
                      <a:pt x="0" y="14"/>
                    </a:cubicBezTo>
                    <a:cubicBezTo>
                      <a:pt x="4" y="16"/>
                      <a:pt x="4" y="16"/>
                      <a:pt x="4" y="16"/>
                    </a:cubicBezTo>
                    <a:cubicBezTo>
                      <a:pt x="6" y="12"/>
                      <a:pt x="10" y="8"/>
                      <a:pt x="11" y="7"/>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0" name="Freeform 87">
                <a:extLst>
                  <a:ext uri="{FF2B5EF4-FFF2-40B4-BE49-F238E27FC236}">
                    <a16:creationId xmlns:a16="http://schemas.microsoft.com/office/drawing/2014/main" id="{A708166B-E9F3-35DD-CA36-46F61567E915}"/>
                  </a:ext>
                </a:extLst>
              </p:cNvPr>
              <p:cNvSpPr>
                <a:spLocks/>
              </p:cNvSpPr>
              <p:nvPr/>
            </p:nvSpPr>
            <p:spPr bwMode="auto">
              <a:xfrm>
                <a:off x="2774" y="2570"/>
                <a:ext cx="89" cy="70"/>
              </a:xfrm>
              <a:custGeom>
                <a:avLst/>
                <a:gdLst>
                  <a:gd name="T0" fmla="*/ 7 w 59"/>
                  <a:gd name="T1" fmla="*/ 31 h 47"/>
                  <a:gd name="T2" fmla="*/ 0 w 59"/>
                  <a:gd name="T3" fmla="*/ 40 h 47"/>
                  <a:gd name="T4" fmla="*/ 1 w 59"/>
                  <a:gd name="T5" fmla="*/ 40 h 47"/>
                  <a:gd name="T6" fmla="*/ 1 w 59"/>
                  <a:gd name="T7" fmla="*/ 43 h 47"/>
                  <a:gd name="T8" fmla="*/ 9 w 59"/>
                  <a:gd name="T9" fmla="*/ 47 h 47"/>
                  <a:gd name="T10" fmla="*/ 17 w 59"/>
                  <a:gd name="T11" fmla="*/ 43 h 47"/>
                  <a:gd name="T12" fmla="*/ 47 w 59"/>
                  <a:gd name="T13" fmla="*/ 28 h 47"/>
                  <a:gd name="T14" fmla="*/ 49 w 59"/>
                  <a:gd name="T15" fmla="*/ 23 h 47"/>
                  <a:gd name="T16" fmla="*/ 50 w 59"/>
                  <a:gd name="T17" fmla="*/ 16 h 47"/>
                  <a:gd name="T18" fmla="*/ 49 w 59"/>
                  <a:gd name="T19" fmla="*/ 9 h 47"/>
                  <a:gd name="T20" fmla="*/ 54 w 59"/>
                  <a:gd name="T21" fmla="*/ 5 h 47"/>
                  <a:gd name="T22" fmla="*/ 59 w 59"/>
                  <a:gd name="T23" fmla="*/ 1 h 47"/>
                  <a:gd name="T24" fmla="*/ 56 w 59"/>
                  <a:gd name="T25" fmla="*/ 0 h 47"/>
                  <a:gd name="T26" fmla="*/ 47 w 59"/>
                  <a:gd name="T27" fmla="*/ 2 h 47"/>
                  <a:gd name="T28" fmla="*/ 35 w 59"/>
                  <a:gd name="T29" fmla="*/ 5 h 47"/>
                  <a:gd name="T30" fmla="*/ 25 w 59"/>
                  <a:gd name="T31" fmla="*/ 5 h 47"/>
                  <a:gd name="T32" fmla="*/ 20 w 59"/>
                  <a:gd name="T33" fmla="*/ 6 h 47"/>
                  <a:gd name="T34" fmla="*/ 12 w 59"/>
                  <a:gd name="T35" fmla="*/ 6 h 47"/>
                  <a:gd name="T36" fmla="*/ 9 w 59"/>
                  <a:gd name="T37" fmla="*/ 8 h 47"/>
                  <a:gd name="T38" fmla="*/ 4 w 59"/>
                  <a:gd name="T39" fmla="*/ 14 h 47"/>
                  <a:gd name="T40" fmla="*/ 3 w 59"/>
                  <a:gd name="T41" fmla="*/ 18 h 47"/>
                  <a:gd name="T42" fmla="*/ 3 w 59"/>
                  <a:gd name="T43" fmla="*/ 24 h 47"/>
                  <a:gd name="T44" fmla="*/ 7 w 59"/>
                  <a:gd name="T45"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47">
                    <a:moveTo>
                      <a:pt x="7" y="31"/>
                    </a:moveTo>
                    <a:cubicBezTo>
                      <a:pt x="6" y="32"/>
                      <a:pt x="2" y="36"/>
                      <a:pt x="0" y="40"/>
                    </a:cubicBezTo>
                    <a:cubicBezTo>
                      <a:pt x="1" y="40"/>
                      <a:pt x="1" y="40"/>
                      <a:pt x="1" y="40"/>
                    </a:cubicBezTo>
                    <a:cubicBezTo>
                      <a:pt x="1" y="43"/>
                      <a:pt x="1" y="43"/>
                      <a:pt x="1" y="43"/>
                    </a:cubicBezTo>
                    <a:cubicBezTo>
                      <a:pt x="9" y="47"/>
                      <a:pt x="9" y="47"/>
                      <a:pt x="9" y="47"/>
                    </a:cubicBezTo>
                    <a:cubicBezTo>
                      <a:pt x="9" y="47"/>
                      <a:pt x="15" y="43"/>
                      <a:pt x="17" y="43"/>
                    </a:cubicBezTo>
                    <a:cubicBezTo>
                      <a:pt x="20" y="43"/>
                      <a:pt x="47" y="28"/>
                      <a:pt x="47" y="28"/>
                    </a:cubicBezTo>
                    <a:cubicBezTo>
                      <a:pt x="47" y="28"/>
                      <a:pt x="49" y="24"/>
                      <a:pt x="49" y="23"/>
                    </a:cubicBezTo>
                    <a:cubicBezTo>
                      <a:pt x="49" y="22"/>
                      <a:pt x="48" y="18"/>
                      <a:pt x="50" y="16"/>
                    </a:cubicBezTo>
                    <a:cubicBezTo>
                      <a:pt x="51" y="14"/>
                      <a:pt x="48" y="12"/>
                      <a:pt x="49" y="9"/>
                    </a:cubicBezTo>
                    <a:cubicBezTo>
                      <a:pt x="50" y="6"/>
                      <a:pt x="54" y="5"/>
                      <a:pt x="54" y="5"/>
                    </a:cubicBezTo>
                    <a:cubicBezTo>
                      <a:pt x="59" y="1"/>
                      <a:pt x="59" y="1"/>
                      <a:pt x="59" y="1"/>
                    </a:cubicBezTo>
                    <a:cubicBezTo>
                      <a:pt x="56" y="0"/>
                      <a:pt x="56" y="0"/>
                      <a:pt x="56" y="0"/>
                    </a:cubicBezTo>
                    <a:cubicBezTo>
                      <a:pt x="56" y="0"/>
                      <a:pt x="52" y="2"/>
                      <a:pt x="47" y="2"/>
                    </a:cubicBezTo>
                    <a:cubicBezTo>
                      <a:pt x="41" y="1"/>
                      <a:pt x="40" y="5"/>
                      <a:pt x="35" y="5"/>
                    </a:cubicBezTo>
                    <a:cubicBezTo>
                      <a:pt x="30" y="5"/>
                      <a:pt x="27" y="6"/>
                      <a:pt x="25" y="5"/>
                    </a:cubicBezTo>
                    <a:cubicBezTo>
                      <a:pt x="24" y="3"/>
                      <a:pt x="24" y="4"/>
                      <a:pt x="20" y="6"/>
                    </a:cubicBezTo>
                    <a:cubicBezTo>
                      <a:pt x="16" y="7"/>
                      <a:pt x="14" y="7"/>
                      <a:pt x="12" y="6"/>
                    </a:cubicBezTo>
                    <a:cubicBezTo>
                      <a:pt x="10" y="4"/>
                      <a:pt x="9" y="6"/>
                      <a:pt x="9" y="8"/>
                    </a:cubicBezTo>
                    <a:cubicBezTo>
                      <a:pt x="8" y="9"/>
                      <a:pt x="9" y="13"/>
                      <a:pt x="4" y="14"/>
                    </a:cubicBezTo>
                    <a:cubicBezTo>
                      <a:pt x="3" y="15"/>
                      <a:pt x="3" y="17"/>
                      <a:pt x="3" y="18"/>
                    </a:cubicBezTo>
                    <a:cubicBezTo>
                      <a:pt x="5" y="20"/>
                      <a:pt x="3" y="22"/>
                      <a:pt x="3" y="24"/>
                    </a:cubicBezTo>
                    <a:cubicBezTo>
                      <a:pt x="10" y="24"/>
                      <a:pt x="9" y="30"/>
                      <a:pt x="7" y="31"/>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1" name="Freeform 88">
                <a:extLst>
                  <a:ext uri="{FF2B5EF4-FFF2-40B4-BE49-F238E27FC236}">
                    <a16:creationId xmlns:a16="http://schemas.microsoft.com/office/drawing/2014/main" id="{D2DC84DD-0254-A60A-D493-2AB7AF15756C}"/>
                  </a:ext>
                </a:extLst>
              </p:cNvPr>
              <p:cNvSpPr>
                <a:spLocks/>
              </p:cNvSpPr>
              <p:nvPr/>
            </p:nvSpPr>
            <p:spPr bwMode="auto">
              <a:xfrm>
                <a:off x="2774" y="2570"/>
                <a:ext cx="89" cy="70"/>
              </a:xfrm>
              <a:custGeom>
                <a:avLst/>
                <a:gdLst>
                  <a:gd name="T0" fmla="*/ 7 w 59"/>
                  <a:gd name="T1" fmla="*/ 31 h 47"/>
                  <a:gd name="T2" fmla="*/ 0 w 59"/>
                  <a:gd name="T3" fmla="*/ 40 h 47"/>
                  <a:gd name="T4" fmla="*/ 1 w 59"/>
                  <a:gd name="T5" fmla="*/ 40 h 47"/>
                  <a:gd name="T6" fmla="*/ 1 w 59"/>
                  <a:gd name="T7" fmla="*/ 43 h 47"/>
                  <a:gd name="T8" fmla="*/ 9 w 59"/>
                  <a:gd name="T9" fmla="*/ 47 h 47"/>
                  <a:gd name="T10" fmla="*/ 17 w 59"/>
                  <a:gd name="T11" fmla="*/ 43 h 47"/>
                  <a:gd name="T12" fmla="*/ 47 w 59"/>
                  <a:gd name="T13" fmla="*/ 28 h 47"/>
                  <a:gd name="T14" fmla="*/ 49 w 59"/>
                  <a:gd name="T15" fmla="*/ 23 h 47"/>
                  <a:gd name="T16" fmla="*/ 50 w 59"/>
                  <a:gd name="T17" fmla="*/ 16 h 47"/>
                  <a:gd name="T18" fmla="*/ 49 w 59"/>
                  <a:gd name="T19" fmla="*/ 9 h 47"/>
                  <a:gd name="T20" fmla="*/ 54 w 59"/>
                  <a:gd name="T21" fmla="*/ 5 h 47"/>
                  <a:gd name="T22" fmla="*/ 59 w 59"/>
                  <a:gd name="T23" fmla="*/ 1 h 47"/>
                  <a:gd name="T24" fmla="*/ 56 w 59"/>
                  <a:gd name="T25" fmla="*/ 0 h 47"/>
                  <a:gd name="T26" fmla="*/ 47 w 59"/>
                  <a:gd name="T27" fmla="*/ 2 h 47"/>
                  <a:gd name="T28" fmla="*/ 35 w 59"/>
                  <a:gd name="T29" fmla="*/ 5 h 47"/>
                  <a:gd name="T30" fmla="*/ 25 w 59"/>
                  <a:gd name="T31" fmla="*/ 5 h 47"/>
                  <a:gd name="T32" fmla="*/ 20 w 59"/>
                  <a:gd name="T33" fmla="*/ 6 h 47"/>
                  <a:gd name="T34" fmla="*/ 12 w 59"/>
                  <a:gd name="T35" fmla="*/ 6 h 47"/>
                  <a:gd name="T36" fmla="*/ 9 w 59"/>
                  <a:gd name="T37" fmla="*/ 8 h 47"/>
                  <a:gd name="T38" fmla="*/ 4 w 59"/>
                  <a:gd name="T39" fmla="*/ 14 h 47"/>
                  <a:gd name="T40" fmla="*/ 3 w 59"/>
                  <a:gd name="T41" fmla="*/ 18 h 47"/>
                  <a:gd name="T42" fmla="*/ 3 w 59"/>
                  <a:gd name="T43" fmla="*/ 24 h 47"/>
                  <a:gd name="T44" fmla="*/ 7 w 59"/>
                  <a:gd name="T45"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47">
                    <a:moveTo>
                      <a:pt x="7" y="31"/>
                    </a:moveTo>
                    <a:cubicBezTo>
                      <a:pt x="6" y="32"/>
                      <a:pt x="2" y="36"/>
                      <a:pt x="0" y="40"/>
                    </a:cubicBezTo>
                    <a:cubicBezTo>
                      <a:pt x="1" y="40"/>
                      <a:pt x="1" y="40"/>
                      <a:pt x="1" y="40"/>
                    </a:cubicBezTo>
                    <a:cubicBezTo>
                      <a:pt x="1" y="43"/>
                      <a:pt x="1" y="43"/>
                      <a:pt x="1" y="43"/>
                    </a:cubicBezTo>
                    <a:cubicBezTo>
                      <a:pt x="9" y="47"/>
                      <a:pt x="9" y="47"/>
                      <a:pt x="9" y="47"/>
                    </a:cubicBezTo>
                    <a:cubicBezTo>
                      <a:pt x="9" y="47"/>
                      <a:pt x="15" y="43"/>
                      <a:pt x="17" y="43"/>
                    </a:cubicBezTo>
                    <a:cubicBezTo>
                      <a:pt x="20" y="43"/>
                      <a:pt x="47" y="28"/>
                      <a:pt x="47" y="28"/>
                    </a:cubicBezTo>
                    <a:cubicBezTo>
                      <a:pt x="47" y="28"/>
                      <a:pt x="49" y="24"/>
                      <a:pt x="49" y="23"/>
                    </a:cubicBezTo>
                    <a:cubicBezTo>
                      <a:pt x="49" y="22"/>
                      <a:pt x="48" y="18"/>
                      <a:pt x="50" y="16"/>
                    </a:cubicBezTo>
                    <a:cubicBezTo>
                      <a:pt x="51" y="14"/>
                      <a:pt x="48" y="12"/>
                      <a:pt x="49" y="9"/>
                    </a:cubicBezTo>
                    <a:cubicBezTo>
                      <a:pt x="50" y="6"/>
                      <a:pt x="54" y="5"/>
                      <a:pt x="54" y="5"/>
                    </a:cubicBezTo>
                    <a:cubicBezTo>
                      <a:pt x="59" y="1"/>
                      <a:pt x="59" y="1"/>
                      <a:pt x="59" y="1"/>
                    </a:cubicBezTo>
                    <a:cubicBezTo>
                      <a:pt x="56" y="0"/>
                      <a:pt x="56" y="0"/>
                      <a:pt x="56" y="0"/>
                    </a:cubicBezTo>
                    <a:cubicBezTo>
                      <a:pt x="56" y="0"/>
                      <a:pt x="52" y="2"/>
                      <a:pt x="47" y="2"/>
                    </a:cubicBezTo>
                    <a:cubicBezTo>
                      <a:pt x="41" y="1"/>
                      <a:pt x="40" y="5"/>
                      <a:pt x="35" y="5"/>
                    </a:cubicBezTo>
                    <a:cubicBezTo>
                      <a:pt x="30" y="5"/>
                      <a:pt x="27" y="6"/>
                      <a:pt x="25" y="5"/>
                    </a:cubicBezTo>
                    <a:cubicBezTo>
                      <a:pt x="24" y="3"/>
                      <a:pt x="24" y="4"/>
                      <a:pt x="20" y="6"/>
                    </a:cubicBezTo>
                    <a:cubicBezTo>
                      <a:pt x="16" y="7"/>
                      <a:pt x="14" y="7"/>
                      <a:pt x="12" y="6"/>
                    </a:cubicBezTo>
                    <a:cubicBezTo>
                      <a:pt x="10" y="4"/>
                      <a:pt x="9" y="6"/>
                      <a:pt x="9" y="8"/>
                    </a:cubicBezTo>
                    <a:cubicBezTo>
                      <a:pt x="8" y="9"/>
                      <a:pt x="9" y="13"/>
                      <a:pt x="4" y="14"/>
                    </a:cubicBezTo>
                    <a:cubicBezTo>
                      <a:pt x="3" y="15"/>
                      <a:pt x="3" y="17"/>
                      <a:pt x="3" y="18"/>
                    </a:cubicBezTo>
                    <a:cubicBezTo>
                      <a:pt x="5" y="20"/>
                      <a:pt x="3" y="22"/>
                      <a:pt x="3" y="24"/>
                    </a:cubicBezTo>
                    <a:cubicBezTo>
                      <a:pt x="10" y="24"/>
                      <a:pt x="9" y="30"/>
                      <a:pt x="7" y="31"/>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2" name="Freeform 91">
                <a:extLst>
                  <a:ext uri="{FF2B5EF4-FFF2-40B4-BE49-F238E27FC236}">
                    <a16:creationId xmlns:a16="http://schemas.microsoft.com/office/drawing/2014/main" id="{781E8B80-219E-4FE6-D477-9E568298C8F5}"/>
                  </a:ext>
                </a:extLst>
              </p:cNvPr>
              <p:cNvSpPr>
                <a:spLocks/>
              </p:cNvSpPr>
              <p:nvPr/>
            </p:nvSpPr>
            <p:spPr bwMode="auto">
              <a:xfrm>
                <a:off x="3447" y="2727"/>
                <a:ext cx="57" cy="75"/>
              </a:xfrm>
              <a:custGeom>
                <a:avLst/>
                <a:gdLst>
                  <a:gd name="T0" fmla="*/ 38 w 38"/>
                  <a:gd name="T1" fmla="*/ 42 h 50"/>
                  <a:gd name="T2" fmla="*/ 35 w 38"/>
                  <a:gd name="T3" fmla="*/ 25 h 50"/>
                  <a:gd name="T4" fmla="*/ 29 w 38"/>
                  <a:gd name="T5" fmla="*/ 32 h 50"/>
                  <a:gd name="T6" fmla="*/ 29 w 38"/>
                  <a:gd name="T7" fmla="*/ 23 h 50"/>
                  <a:gd name="T8" fmla="*/ 36 w 38"/>
                  <a:gd name="T9" fmla="*/ 14 h 50"/>
                  <a:gd name="T10" fmla="*/ 30 w 38"/>
                  <a:gd name="T11" fmla="*/ 12 h 50"/>
                  <a:gd name="T12" fmla="*/ 20 w 38"/>
                  <a:gd name="T13" fmla="*/ 12 h 50"/>
                  <a:gd name="T14" fmla="*/ 16 w 38"/>
                  <a:gd name="T15" fmla="*/ 8 h 50"/>
                  <a:gd name="T16" fmla="*/ 10 w 38"/>
                  <a:gd name="T17" fmla="*/ 4 h 50"/>
                  <a:gd name="T18" fmla="*/ 3 w 38"/>
                  <a:gd name="T19" fmla="*/ 4 h 50"/>
                  <a:gd name="T20" fmla="*/ 9 w 38"/>
                  <a:gd name="T21" fmla="*/ 11 h 50"/>
                  <a:gd name="T22" fmla="*/ 4 w 38"/>
                  <a:gd name="T23" fmla="*/ 14 h 50"/>
                  <a:gd name="T24" fmla="*/ 6 w 38"/>
                  <a:gd name="T25" fmla="*/ 27 h 50"/>
                  <a:gd name="T26" fmla="*/ 9 w 38"/>
                  <a:gd name="T27" fmla="*/ 43 h 50"/>
                  <a:gd name="T28" fmla="*/ 15 w 38"/>
                  <a:gd name="T29" fmla="*/ 41 h 50"/>
                  <a:gd name="T30" fmla="*/ 22 w 38"/>
                  <a:gd name="T31" fmla="*/ 38 h 50"/>
                  <a:gd name="T32" fmla="*/ 27 w 38"/>
                  <a:gd name="T33" fmla="*/ 34 h 50"/>
                  <a:gd name="T34" fmla="*/ 32 w 38"/>
                  <a:gd name="T35" fmla="*/ 46 h 50"/>
                  <a:gd name="T36" fmla="*/ 33 w 38"/>
                  <a:gd name="T37" fmla="*/ 50 h 50"/>
                  <a:gd name="T38" fmla="*/ 36 w 38"/>
                  <a:gd name="T39" fmla="*/ 47 h 50"/>
                  <a:gd name="T40" fmla="*/ 38 w 38"/>
                  <a:gd name="T41" fmla="*/ 4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50">
                    <a:moveTo>
                      <a:pt x="38" y="42"/>
                    </a:moveTo>
                    <a:cubicBezTo>
                      <a:pt x="37" y="33"/>
                      <a:pt x="36" y="25"/>
                      <a:pt x="35" y="25"/>
                    </a:cubicBezTo>
                    <a:cubicBezTo>
                      <a:pt x="33" y="25"/>
                      <a:pt x="31" y="32"/>
                      <a:pt x="29" y="32"/>
                    </a:cubicBezTo>
                    <a:cubicBezTo>
                      <a:pt x="26" y="31"/>
                      <a:pt x="26" y="23"/>
                      <a:pt x="29" y="23"/>
                    </a:cubicBezTo>
                    <a:cubicBezTo>
                      <a:pt x="32" y="23"/>
                      <a:pt x="36" y="16"/>
                      <a:pt x="36" y="14"/>
                    </a:cubicBezTo>
                    <a:cubicBezTo>
                      <a:pt x="36" y="12"/>
                      <a:pt x="33" y="12"/>
                      <a:pt x="30" y="12"/>
                    </a:cubicBezTo>
                    <a:cubicBezTo>
                      <a:pt x="27" y="12"/>
                      <a:pt x="20" y="12"/>
                      <a:pt x="20" y="12"/>
                    </a:cubicBezTo>
                    <a:cubicBezTo>
                      <a:pt x="20" y="12"/>
                      <a:pt x="16" y="11"/>
                      <a:pt x="16" y="8"/>
                    </a:cubicBezTo>
                    <a:cubicBezTo>
                      <a:pt x="16" y="6"/>
                      <a:pt x="14" y="4"/>
                      <a:pt x="10" y="4"/>
                    </a:cubicBezTo>
                    <a:cubicBezTo>
                      <a:pt x="6" y="4"/>
                      <a:pt x="6" y="0"/>
                      <a:pt x="3" y="4"/>
                    </a:cubicBezTo>
                    <a:cubicBezTo>
                      <a:pt x="0" y="8"/>
                      <a:pt x="10" y="8"/>
                      <a:pt x="9" y="11"/>
                    </a:cubicBezTo>
                    <a:cubicBezTo>
                      <a:pt x="8" y="14"/>
                      <a:pt x="5" y="12"/>
                      <a:pt x="4" y="14"/>
                    </a:cubicBezTo>
                    <a:cubicBezTo>
                      <a:pt x="4" y="17"/>
                      <a:pt x="5" y="24"/>
                      <a:pt x="6" y="27"/>
                    </a:cubicBezTo>
                    <a:cubicBezTo>
                      <a:pt x="7" y="30"/>
                      <a:pt x="9" y="37"/>
                      <a:pt x="9" y="43"/>
                    </a:cubicBezTo>
                    <a:cubicBezTo>
                      <a:pt x="12" y="43"/>
                      <a:pt x="13" y="41"/>
                      <a:pt x="15" y="41"/>
                    </a:cubicBezTo>
                    <a:cubicBezTo>
                      <a:pt x="18" y="41"/>
                      <a:pt x="21" y="41"/>
                      <a:pt x="22" y="38"/>
                    </a:cubicBezTo>
                    <a:cubicBezTo>
                      <a:pt x="22" y="35"/>
                      <a:pt x="25" y="33"/>
                      <a:pt x="27" y="34"/>
                    </a:cubicBezTo>
                    <a:cubicBezTo>
                      <a:pt x="29" y="35"/>
                      <a:pt x="31" y="42"/>
                      <a:pt x="32" y="46"/>
                    </a:cubicBezTo>
                    <a:cubicBezTo>
                      <a:pt x="32" y="47"/>
                      <a:pt x="32" y="48"/>
                      <a:pt x="33" y="50"/>
                    </a:cubicBezTo>
                    <a:cubicBezTo>
                      <a:pt x="34" y="49"/>
                      <a:pt x="36" y="47"/>
                      <a:pt x="36" y="47"/>
                    </a:cubicBezTo>
                    <a:cubicBezTo>
                      <a:pt x="36" y="47"/>
                      <a:pt x="37" y="44"/>
                      <a:pt x="38" y="42"/>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3" name="Freeform 92">
                <a:extLst>
                  <a:ext uri="{FF2B5EF4-FFF2-40B4-BE49-F238E27FC236}">
                    <a16:creationId xmlns:a16="http://schemas.microsoft.com/office/drawing/2014/main" id="{AE08B892-5DBB-DAA8-249B-BA021CBEF260}"/>
                  </a:ext>
                </a:extLst>
              </p:cNvPr>
              <p:cNvSpPr>
                <a:spLocks/>
              </p:cNvSpPr>
              <p:nvPr/>
            </p:nvSpPr>
            <p:spPr bwMode="auto">
              <a:xfrm>
                <a:off x="3447" y="2727"/>
                <a:ext cx="57" cy="75"/>
              </a:xfrm>
              <a:custGeom>
                <a:avLst/>
                <a:gdLst>
                  <a:gd name="T0" fmla="*/ 38 w 38"/>
                  <a:gd name="T1" fmla="*/ 42 h 50"/>
                  <a:gd name="T2" fmla="*/ 35 w 38"/>
                  <a:gd name="T3" fmla="*/ 25 h 50"/>
                  <a:gd name="T4" fmla="*/ 29 w 38"/>
                  <a:gd name="T5" fmla="*/ 32 h 50"/>
                  <a:gd name="T6" fmla="*/ 29 w 38"/>
                  <a:gd name="T7" fmla="*/ 23 h 50"/>
                  <a:gd name="T8" fmla="*/ 36 w 38"/>
                  <a:gd name="T9" fmla="*/ 14 h 50"/>
                  <a:gd name="T10" fmla="*/ 30 w 38"/>
                  <a:gd name="T11" fmla="*/ 12 h 50"/>
                  <a:gd name="T12" fmla="*/ 20 w 38"/>
                  <a:gd name="T13" fmla="*/ 12 h 50"/>
                  <a:gd name="T14" fmla="*/ 16 w 38"/>
                  <a:gd name="T15" fmla="*/ 8 h 50"/>
                  <a:gd name="T16" fmla="*/ 10 w 38"/>
                  <a:gd name="T17" fmla="*/ 4 h 50"/>
                  <a:gd name="T18" fmla="*/ 3 w 38"/>
                  <a:gd name="T19" fmla="*/ 4 h 50"/>
                  <a:gd name="T20" fmla="*/ 9 w 38"/>
                  <a:gd name="T21" fmla="*/ 11 h 50"/>
                  <a:gd name="T22" fmla="*/ 4 w 38"/>
                  <a:gd name="T23" fmla="*/ 14 h 50"/>
                  <a:gd name="T24" fmla="*/ 6 w 38"/>
                  <a:gd name="T25" fmla="*/ 27 h 50"/>
                  <a:gd name="T26" fmla="*/ 9 w 38"/>
                  <a:gd name="T27" fmla="*/ 43 h 50"/>
                  <a:gd name="T28" fmla="*/ 15 w 38"/>
                  <a:gd name="T29" fmla="*/ 41 h 50"/>
                  <a:gd name="T30" fmla="*/ 22 w 38"/>
                  <a:gd name="T31" fmla="*/ 38 h 50"/>
                  <a:gd name="T32" fmla="*/ 27 w 38"/>
                  <a:gd name="T33" fmla="*/ 34 h 50"/>
                  <a:gd name="T34" fmla="*/ 32 w 38"/>
                  <a:gd name="T35" fmla="*/ 46 h 50"/>
                  <a:gd name="T36" fmla="*/ 33 w 38"/>
                  <a:gd name="T37" fmla="*/ 50 h 50"/>
                  <a:gd name="T38" fmla="*/ 36 w 38"/>
                  <a:gd name="T39" fmla="*/ 47 h 50"/>
                  <a:gd name="T40" fmla="*/ 38 w 38"/>
                  <a:gd name="T41" fmla="*/ 4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50">
                    <a:moveTo>
                      <a:pt x="38" y="42"/>
                    </a:moveTo>
                    <a:cubicBezTo>
                      <a:pt x="37" y="33"/>
                      <a:pt x="36" y="25"/>
                      <a:pt x="35" y="25"/>
                    </a:cubicBezTo>
                    <a:cubicBezTo>
                      <a:pt x="33" y="25"/>
                      <a:pt x="31" y="32"/>
                      <a:pt x="29" y="32"/>
                    </a:cubicBezTo>
                    <a:cubicBezTo>
                      <a:pt x="26" y="31"/>
                      <a:pt x="26" y="23"/>
                      <a:pt x="29" y="23"/>
                    </a:cubicBezTo>
                    <a:cubicBezTo>
                      <a:pt x="32" y="23"/>
                      <a:pt x="36" y="16"/>
                      <a:pt x="36" y="14"/>
                    </a:cubicBezTo>
                    <a:cubicBezTo>
                      <a:pt x="36" y="12"/>
                      <a:pt x="33" y="12"/>
                      <a:pt x="30" y="12"/>
                    </a:cubicBezTo>
                    <a:cubicBezTo>
                      <a:pt x="27" y="12"/>
                      <a:pt x="20" y="12"/>
                      <a:pt x="20" y="12"/>
                    </a:cubicBezTo>
                    <a:cubicBezTo>
                      <a:pt x="20" y="12"/>
                      <a:pt x="16" y="11"/>
                      <a:pt x="16" y="8"/>
                    </a:cubicBezTo>
                    <a:cubicBezTo>
                      <a:pt x="16" y="6"/>
                      <a:pt x="14" y="4"/>
                      <a:pt x="10" y="4"/>
                    </a:cubicBezTo>
                    <a:cubicBezTo>
                      <a:pt x="6" y="4"/>
                      <a:pt x="6" y="0"/>
                      <a:pt x="3" y="4"/>
                    </a:cubicBezTo>
                    <a:cubicBezTo>
                      <a:pt x="0" y="8"/>
                      <a:pt x="10" y="8"/>
                      <a:pt x="9" y="11"/>
                    </a:cubicBezTo>
                    <a:cubicBezTo>
                      <a:pt x="8" y="14"/>
                      <a:pt x="5" y="12"/>
                      <a:pt x="4" y="14"/>
                    </a:cubicBezTo>
                    <a:cubicBezTo>
                      <a:pt x="4" y="17"/>
                      <a:pt x="5" y="24"/>
                      <a:pt x="6" y="27"/>
                    </a:cubicBezTo>
                    <a:cubicBezTo>
                      <a:pt x="7" y="30"/>
                      <a:pt x="9" y="37"/>
                      <a:pt x="9" y="43"/>
                    </a:cubicBezTo>
                    <a:cubicBezTo>
                      <a:pt x="12" y="43"/>
                      <a:pt x="13" y="41"/>
                      <a:pt x="15" y="41"/>
                    </a:cubicBezTo>
                    <a:cubicBezTo>
                      <a:pt x="18" y="41"/>
                      <a:pt x="21" y="41"/>
                      <a:pt x="22" y="38"/>
                    </a:cubicBezTo>
                    <a:cubicBezTo>
                      <a:pt x="22" y="35"/>
                      <a:pt x="25" y="33"/>
                      <a:pt x="27" y="34"/>
                    </a:cubicBezTo>
                    <a:cubicBezTo>
                      <a:pt x="29" y="35"/>
                      <a:pt x="31" y="42"/>
                      <a:pt x="32" y="46"/>
                    </a:cubicBezTo>
                    <a:cubicBezTo>
                      <a:pt x="32" y="47"/>
                      <a:pt x="32" y="48"/>
                      <a:pt x="33" y="50"/>
                    </a:cubicBezTo>
                    <a:cubicBezTo>
                      <a:pt x="34" y="49"/>
                      <a:pt x="36" y="47"/>
                      <a:pt x="36" y="47"/>
                    </a:cubicBezTo>
                    <a:cubicBezTo>
                      <a:pt x="36" y="47"/>
                      <a:pt x="37" y="44"/>
                      <a:pt x="38" y="4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4" name="Freeform 95">
                <a:extLst>
                  <a:ext uri="{FF2B5EF4-FFF2-40B4-BE49-F238E27FC236}">
                    <a16:creationId xmlns:a16="http://schemas.microsoft.com/office/drawing/2014/main" id="{40894F7D-261B-6E1E-5FD3-0C3E7407E801}"/>
                  </a:ext>
                </a:extLst>
              </p:cNvPr>
              <p:cNvSpPr>
                <a:spLocks/>
              </p:cNvSpPr>
              <p:nvPr/>
            </p:nvSpPr>
            <p:spPr bwMode="auto">
              <a:xfrm>
                <a:off x="3449" y="2334"/>
                <a:ext cx="403" cy="173"/>
              </a:xfrm>
              <a:custGeom>
                <a:avLst/>
                <a:gdLst>
                  <a:gd name="T0" fmla="*/ 250 w 270"/>
                  <a:gd name="T1" fmla="*/ 50 h 116"/>
                  <a:gd name="T2" fmla="*/ 233 w 270"/>
                  <a:gd name="T3" fmla="*/ 48 h 116"/>
                  <a:gd name="T4" fmla="*/ 234 w 270"/>
                  <a:gd name="T5" fmla="*/ 40 h 116"/>
                  <a:gd name="T6" fmla="*/ 235 w 270"/>
                  <a:gd name="T7" fmla="*/ 25 h 116"/>
                  <a:gd name="T8" fmla="*/ 217 w 270"/>
                  <a:gd name="T9" fmla="*/ 23 h 116"/>
                  <a:gd name="T10" fmla="*/ 203 w 270"/>
                  <a:gd name="T11" fmla="*/ 30 h 116"/>
                  <a:gd name="T12" fmla="*/ 181 w 270"/>
                  <a:gd name="T13" fmla="*/ 33 h 116"/>
                  <a:gd name="T14" fmla="*/ 165 w 270"/>
                  <a:gd name="T15" fmla="*/ 26 h 116"/>
                  <a:gd name="T16" fmla="*/ 151 w 270"/>
                  <a:gd name="T17" fmla="*/ 21 h 116"/>
                  <a:gd name="T18" fmla="*/ 136 w 270"/>
                  <a:gd name="T19" fmla="*/ 20 h 116"/>
                  <a:gd name="T20" fmla="*/ 122 w 270"/>
                  <a:gd name="T21" fmla="*/ 21 h 116"/>
                  <a:gd name="T22" fmla="*/ 116 w 270"/>
                  <a:gd name="T23" fmla="*/ 10 h 116"/>
                  <a:gd name="T24" fmla="*/ 101 w 270"/>
                  <a:gd name="T25" fmla="*/ 5 h 116"/>
                  <a:gd name="T26" fmla="*/ 89 w 270"/>
                  <a:gd name="T27" fmla="*/ 1 h 116"/>
                  <a:gd name="T28" fmla="*/ 82 w 270"/>
                  <a:gd name="T29" fmla="*/ 7 h 116"/>
                  <a:gd name="T30" fmla="*/ 81 w 270"/>
                  <a:gd name="T31" fmla="*/ 18 h 116"/>
                  <a:gd name="T32" fmla="*/ 74 w 270"/>
                  <a:gd name="T33" fmla="*/ 27 h 116"/>
                  <a:gd name="T34" fmla="*/ 61 w 270"/>
                  <a:gd name="T35" fmla="*/ 26 h 116"/>
                  <a:gd name="T36" fmla="*/ 51 w 270"/>
                  <a:gd name="T37" fmla="*/ 18 h 116"/>
                  <a:gd name="T38" fmla="*/ 33 w 270"/>
                  <a:gd name="T39" fmla="*/ 17 h 116"/>
                  <a:gd name="T40" fmla="*/ 21 w 270"/>
                  <a:gd name="T41" fmla="*/ 23 h 116"/>
                  <a:gd name="T42" fmla="*/ 7 w 270"/>
                  <a:gd name="T43" fmla="*/ 31 h 116"/>
                  <a:gd name="T44" fmla="*/ 0 w 270"/>
                  <a:gd name="T45" fmla="*/ 33 h 116"/>
                  <a:gd name="T46" fmla="*/ 6 w 270"/>
                  <a:gd name="T47" fmla="*/ 42 h 116"/>
                  <a:gd name="T48" fmla="*/ 21 w 270"/>
                  <a:gd name="T49" fmla="*/ 53 h 116"/>
                  <a:gd name="T50" fmla="*/ 25 w 270"/>
                  <a:gd name="T51" fmla="*/ 68 h 116"/>
                  <a:gd name="T52" fmla="*/ 43 w 270"/>
                  <a:gd name="T53" fmla="*/ 79 h 116"/>
                  <a:gd name="T54" fmla="*/ 54 w 270"/>
                  <a:gd name="T55" fmla="*/ 87 h 116"/>
                  <a:gd name="T56" fmla="*/ 66 w 270"/>
                  <a:gd name="T57" fmla="*/ 103 h 116"/>
                  <a:gd name="T58" fmla="*/ 98 w 270"/>
                  <a:gd name="T59" fmla="*/ 105 h 116"/>
                  <a:gd name="T60" fmla="*/ 123 w 270"/>
                  <a:gd name="T61" fmla="*/ 110 h 116"/>
                  <a:gd name="T62" fmla="*/ 138 w 270"/>
                  <a:gd name="T63" fmla="*/ 116 h 116"/>
                  <a:gd name="T64" fmla="*/ 172 w 270"/>
                  <a:gd name="T65" fmla="*/ 108 h 116"/>
                  <a:gd name="T66" fmla="*/ 198 w 270"/>
                  <a:gd name="T67" fmla="*/ 93 h 116"/>
                  <a:gd name="T68" fmla="*/ 204 w 270"/>
                  <a:gd name="T69" fmla="*/ 81 h 116"/>
                  <a:gd name="T70" fmla="*/ 231 w 270"/>
                  <a:gd name="T71" fmla="*/ 76 h 116"/>
                  <a:gd name="T72" fmla="*/ 249 w 270"/>
                  <a:gd name="T73" fmla="*/ 64 h 116"/>
                  <a:gd name="T74" fmla="*/ 269 w 270"/>
                  <a:gd name="T75" fmla="*/ 6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0" h="116">
                    <a:moveTo>
                      <a:pt x="258" y="49"/>
                    </a:moveTo>
                    <a:cubicBezTo>
                      <a:pt x="255" y="46"/>
                      <a:pt x="251" y="47"/>
                      <a:pt x="250" y="50"/>
                    </a:cubicBezTo>
                    <a:cubicBezTo>
                      <a:pt x="249" y="53"/>
                      <a:pt x="246" y="49"/>
                      <a:pt x="241" y="49"/>
                    </a:cubicBezTo>
                    <a:cubicBezTo>
                      <a:pt x="236" y="49"/>
                      <a:pt x="236" y="52"/>
                      <a:pt x="233" y="48"/>
                    </a:cubicBezTo>
                    <a:cubicBezTo>
                      <a:pt x="229" y="45"/>
                      <a:pt x="234" y="44"/>
                      <a:pt x="234" y="44"/>
                    </a:cubicBezTo>
                    <a:cubicBezTo>
                      <a:pt x="234" y="40"/>
                      <a:pt x="234" y="40"/>
                      <a:pt x="234" y="40"/>
                    </a:cubicBezTo>
                    <a:cubicBezTo>
                      <a:pt x="241" y="26"/>
                      <a:pt x="241" y="26"/>
                      <a:pt x="241" y="26"/>
                    </a:cubicBezTo>
                    <a:cubicBezTo>
                      <a:pt x="239" y="25"/>
                      <a:pt x="236" y="25"/>
                      <a:pt x="235" y="25"/>
                    </a:cubicBezTo>
                    <a:cubicBezTo>
                      <a:pt x="233" y="26"/>
                      <a:pt x="228" y="26"/>
                      <a:pt x="228" y="24"/>
                    </a:cubicBezTo>
                    <a:cubicBezTo>
                      <a:pt x="227" y="22"/>
                      <a:pt x="219" y="22"/>
                      <a:pt x="217" y="23"/>
                    </a:cubicBezTo>
                    <a:cubicBezTo>
                      <a:pt x="215" y="25"/>
                      <a:pt x="210" y="26"/>
                      <a:pt x="210" y="28"/>
                    </a:cubicBezTo>
                    <a:cubicBezTo>
                      <a:pt x="210" y="30"/>
                      <a:pt x="205" y="29"/>
                      <a:pt x="203" y="30"/>
                    </a:cubicBezTo>
                    <a:cubicBezTo>
                      <a:pt x="201" y="32"/>
                      <a:pt x="192" y="32"/>
                      <a:pt x="192" y="33"/>
                    </a:cubicBezTo>
                    <a:cubicBezTo>
                      <a:pt x="192" y="34"/>
                      <a:pt x="182" y="34"/>
                      <a:pt x="181" y="33"/>
                    </a:cubicBezTo>
                    <a:cubicBezTo>
                      <a:pt x="179" y="32"/>
                      <a:pt x="171" y="33"/>
                      <a:pt x="170" y="31"/>
                    </a:cubicBezTo>
                    <a:cubicBezTo>
                      <a:pt x="169" y="29"/>
                      <a:pt x="165" y="28"/>
                      <a:pt x="165" y="26"/>
                    </a:cubicBezTo>
                    <a:cubicBezTo>
                      <a:pt x="165" y="25"/>
                      <a:pt x="159" y="25"/>
                      <a:pt x="158" y="23"/>
                    </a:cubicBezTo>
                    <a:cubicBezTo>
                      <a:pt x="157" y="21"/>
                      <a:pt x="152" y="21"/>
                      <a:pt x="151" y="21"/>
                    </a:cubicBezTo>
                    <a:cubicBezTo>
                      <a:pt x="151" y="22"/>
                      <a:pt x="145" y="20"/>
                      <a:pt x="143" y="19"/>
                    </a:cubicBezTo>
                    <a:cubicBezTo>
                      <a:pt x="142" y="19"/>
                      <a:pt x="137" y="20"/>
                      <a:pt x="136" y="20"/>
                    </a:cubicBezTo>
                    <a:cubicBezTo>
                      <a:pt x="134" y="20"/>
                      <a:pt x="131" y="23"/>
                      <a:pt x="130" y="23"/>
                    </a:cubicBezTo>
                    <a:cubicBezTo>
                      <a:pt x="128" y="24"/>
                      <a:pt x="123" y="20"/>
                      <a:pt x="122" y="21"/>
                    </a:cubicBezTo>
                    <a:cubicBezTo>
                      <a:pt x="121" y="22"/>
                      <a:pt x="118" y="19"/>
                      <a:pt x="117" y="17"/>
                    </a:cubicBezTo>
                    <a:cubicBezTo>
                      <a:pt x="115" y="16"/>
                      <a:pt x="117" y="11"/>
                      <a:pt x="116" y="10"/>
                    </a:cubicBezTo>
                    <a:cubicBezTo>
                      <a:pt x="115" y="8"/>
                      <a:pt x="109" y="8"/>
                      <a:pt x="107" y="7"/>
                    </a:cubicBezTo>
                    <a:cubicBezTo>
                      <a:pt x="105" y="6"/>
                      <a:pt x="103" y="5"/>
                      <a:pt x="101" y="5"/>
                    </a:cubicBezTo>
                    <a:cubicBezTo>
                      <a:pt x="99" y="5"/>
                      <a:pt x="96" y="4"/>
                      <a:pt x="96" y="3"/>
                    </a:cubicBezTo>
                    <a:cubicBezTo>
                      <a:pt x="95" y="3"/>
                      <a:pt x="91" y="1"/>
                      <a:pt x="89" y="1"/>
                    </a:cubicBezTo>
                    <a:cubicBezTo>
                      <a:pt x="87" y="0"/>
                      <a:pt x="87" y="3"/>
                      <a:pt x="86" y="4"/>
                    </a:cubicBezTo>
                    <a:cubicBezTo>
                      <a:pt x="85" y="5"/>
                      <a:pt x="82" y="5"/>
                      <a:pt x="82" y="7"/>
                    </a:cubicBezTo>
                    <a:cubicBezTo>
                      <a:pt x="81" y="9"/>
                      <a:pt x="77" y="9"/>
                      <a:pt x="78" y="11"/>
                    </a:cubicBezTo>
                    <a:cubicBezTo>
                      <a:pt x="78" y="13"/>
                      <a:pt x="80" y="17"/>
                      <a:pt x="81" y="18"/>
                    </a:cubicBezTo>
                    <a:cubicBezTo>
                      <a:pt x="82" y="19"/>
                      <a:pt x="82" y="22"/>
                      <a:pt x="81" y="23"/>
                    </a:cubicBezTo>
                    <a:cubicBezTo>
                      <a:pt x="80" y="24"/>
                      <a:pt x="75" y="25"/>
                      <a:pt x="74" y="27"/>
                    </a:cubicBezTo>
                    <a:cubicBezTo>
                      <a:pt x="73" y="29"/>
                      <a:pt x="70" y="27"/>
                      <a:pt x="68" y="25"/>
                    </a:cubicBezTo>
                    <a:cubicBezTo>
                      <a:pt x="65" y="23"/>
                      <a:pt x="62" y="25"/>
                      <a:pt x="61" y="26"/>
                    </a:cubicBezTo>
                    <a:cubicBezTo>
                      <a:pt x="59" y="27"/>
                      <a:pt x="55" y="23"/>
                      <a:pt x="54" y="23"/>
                    </a:cubicBezTo>
                    <a:cubicBezTo>
                      <a:pt x="52" y="22"/>
                      <a:pt x="52" y="18"/>
                      <a:pt x="51" y="18"/>
                    </a:cubicBezTo>
                    <a:cubicBezTo>
                      <a:pt x="50" y="18"/>
                      <a:pt x="41" y="16"/>
                      <a:pt x="39" y="16"/>
                    </a:cubicBezTo>
                    <a:cubicBezTo>
                      <a:pt x="37" y="15"/>
                      <a:pt x="33" y="16"/>
                      <a:pt x="33" y="17"/>
                    </a:cubicBezTo>
                    <a:cubicBezTo>
                      <a:pt x="32" y="18"/>
                      <a:pt x="28" y="18"/>
                      <a:pt x="27" y="19"/>
                    </a:cubicBezTo>
                    <a:cubicBezTo>
                      <a:pt x="26" y="21"/>
                      <a:pt x="23" y="22"/>
                      <a:pt x="21" y="23"/>
                    </a:cubicBezTo>
                    <a:cubicBezTo>
                      <a:pt x="20" y="25"/>
                      <a:pt x="16" y="25"/>
                      <a:pt x="15" y="27"/>
                    </a:cubicBezTo>
                    <a:cubicBezTo>
                      <a:pt x="14" y="29"/>
                      <a:pt x="8" y="30"/>
                      <a:pt x="7" y="31"/>
                    </a:cubicBezTo>
                    <a:cubicBezTo>
                      <a:pt x="5" y="31"/>
                      <a:pt x="1" y="32"/>
                      <a:pt x="1" y="33"/>
                    </a:cubicBezTo>
                    <a:cubicBezTo>
                      <a:pt x="1" y="33"/>
                      <a:pt x="0" y="34"/>
                      <a:pt x="0" y="33"/>
                    </a:cubicBezTo>
                    <a:cubicBezTo>
                      <a:pt x="0" y="34"/>
                      <a:pt x="0" y="34"/>
                      <a:pt x="0" y="34"/>
                    </a:cubicBezTo>
                    <a:cubicBezTo>
                      <a:pt x="1" y="40"/>
                      <a:pt x="3" y="40"/>
                      <a:pt x="6" y="42"/>
                    </a:cubicBezTo>
                    <a:cubicBezTo>
                      <a:pt x="9" y="45"/>
                      <a:pt x="11" y="46"/>
                      <a:pt x="14" y="47"/>
                    </a:cubicBezTo>
                    <a:cubicBezTo>
                      <a:pt x="17" y="47"/>
                      <a:pt x="21" y="50"/>
                      <a:pt x="21" y="53"/>
                    </a:cubicBezTo>
                    <a:cubicBezTo>
                      <a:pt x="21" y="55"/>
                      <a:pt x="24" y="58"/>
                      <a:pt x="26" y="59"/>
                    </a:cubicBezTo>
                    <a:cubicBezTo>
                      <a:pt x="27" y="60"/>
                      <a:pt x="25" y="64"/>
                      <a:pt x="25" y="68"/>
                    </a:cubicBezTo>
                    <a:cubicBezTo>
                      <a:pt x="25" y="71"/>
                      <a:pt x="21" y="72"/>
                      <a:pt x="23" y="75"/>
                    </a:cubicBezTo>
                    <a:cubicBezTo>
                      <a:pt x="25" y="78"/>
                      <a:pt x="39" y="79"/>
                      <a:pt x="43" y="79"/>
                    </a:cubicBezTo>
                    <a:cubicBezTo>
                      <a:pt x="46" y="79"/>
                      <a:pt x="48" y="83"/>
                      <a:pt x="49" y="83"/>
                    </a:cubicBezTo>
                    <a:cubicBezTo>
                      <a:pt x="51" y="84"/>
                      <a:pt x="52" y="87"/>
                      <a:pt x="54" y="87"/>
                    </a:cubicBezTo>
                    <a:cubicBezTo>
                      <a:pt x="57" y="88"/>
                      <a:pt x="60" y="89"/>
                      <a:pt x="61" y="94"/>
                    </a:cubicBezTo>
                    <a:cubicBezTo>
                      <a:pt x="62" y="99"/>
                      <a:pt x="66" y="101"/>
                      <a:pt x="66" y="103"/>
                    </a:cubicBezTo>
                    <a:cubicBezTo>
                      <a:pt x="67" y="105"/>
                      <a:pt x="73" y="104"/>
                      <a:pt x="77" y="104"/>
                    </a:cubicBezTo>
                    <a:cubicBezTo>
                      <a:pt x="82" y="105"/>
                      <a:pt x="94" y="104"/>
                      <a:pt x="98" y="105"/>
                    </a:cubicBezTo>
                    <a:cubicBezTo>
                      <a:pt x="101" y="105"/>
                      <a:pt x="109" y="105"/>
                      <a:pt x="113" y="108"/>
                    </a:cubicBezTo>
                    <a:cubicBezTo>
                      <a:pt x="118" y="112"/>
                      <a:pt x="120" y="109"/>
                      <a:pt x="123" y="110"/>
                    </a:cubicBezTo>
                    <a:cubicBezTo>
                      <a:pt x="125" y="112"/>
                      <a:pt x="127" y="113"/>
                      <a:pt x="131" y="113"/>
                    </a:cubicBezTo>
                    <a:cubicBezTo>
                      <a:pt x="135" y="112"/>
                      <a:pt x="135" y="115"/>
                      <a:pt x="138" y="116"/>
                    </a:cubicBezTo>
                    <a:cubicBezTo>
                      <a:pt x="141" y="116"/>
                      <a:pt x="146" y="112"/>
                      <a:pt x="153" y="108"/>
                    </a:cubicBezTo>
                    <a:cubicBezTo>
                      <a:pt x="160" y="105"/>
                      <a:pt x="168" y="107"/>
                      <a:pt x="172" y="108"/>
                    </a:cubicBezTo>
                    <a:cubicBezTo>
                      <a:pt x="176" y="108"/>
                      <a:pt x="183" y="106"/>
                      <a:pt x="188" y="101"/>
                    </a:cubicBezTo>
                    <a:cubicBezTo>
                      <a:pt x="192" y="96"/>
                      <a:pt x="198" y="97"/>
                      <a:pt x="198" y="93"/>
                    </a:cubicBezTo>
                    <a:cubicBezTo>
                      <a:pt x="199" y="88"/>
                      <a:pt x="194" y="87"/>
                      <a:pt x="196" y="83"/>
                    </a:cubicBezTo>
                    <a:cubicBezTo>
                      <a:pt x="198" y="79"/>
                      <a:pt x="202" y="79"/>
                      <a:pt x="204" y="81"/>
                    </a:cubicBezTo>
                    <a:cubicBezTo>
                      <a:pt x="207" y="82"/>
                      <a:pt x="213" y="83"/>
                      <a:pt x="218" y="79"/>
                    </a:cubicBezTo>
                    <a:cubicBezTo>
                      <a:pt x="224" y="76"/>
                      <a:pt x="226" y="76"/>
                      <a:pt x="231" y="76"/>
                    </a:cubicBezTo>
                    <a:cubicBezTo>
                      <a:pt x="236" y="75"/>
                      <a:pt x="235" y="72"/>
                      <a:pt x="239" y="68"/>
                    </a:cubicBezTo>
                    <a:cubicBezTo>
                      <a:pt x="242" y="65"/>
                      <a:pt x="246" y="64"/>
                      <a:pt x="249" y="64"/>
                    </a:cubicBezTo>
                    <a:cubicBezTo>
                      <a:pt x="252" y="64"/>
                      <a:pt x="257" y="61"/>
                      <a:pt x="260" y="62"/>
                    </a:cubicBezTo>
                    <a:cubicBezTo>
                      <a:pt x="264" y="63"/>
                      <a:pt x="269" y="63"/>
                      <a:pt x="269" y="61"/>
                    </a:cubicBezTo>
                    <a:cubicBezTo>
                      <a:pt x="270" y="58"/>
                      <a:pt x="261" y="52"/>
                      <a:pt x="258" y="49"/>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5" name="Freeform 96">
                <a:extLst>
                  <a:ext uri="{FF2B5EF4-FFF2-40B4-BE49-F238E27FC236}">
                    <a16:creationId xmlns:a16="http://schemas.microsoft.com/office/drawing/2014/main" id="{80A0B29A-1A73-2804-8EA5-01A98E94519A}"/>
                  </a:ext>
                </a:extLst>
              </p:cNvPr>
              <p:cNvSpPr>
                <a:spLocks/>
              </p:cNvSpPr>
              <p:nvPr/>
            </p:nvSpPr>
            <p:spPr bwMode="auto">
              <a:xfrm>
                <a:off x="3449" y="2334"/>
                <a:ext cx="403" cy="173"/>
              </a:xfrm>
              <a:custGeom>
                <a:avLst/>
                <a:gdLst>
                  <a:gd name="T0" fmla="*/ 250 w 270"/>
                  <a:gd name="T1" fmla="*/ 50 h 116"/>
                  <a:gd name="T2" fmla="*/ 233 w 270"/>
                  <a:gd name="T3" fmla="*/ 48 h 116"/>
                  <a:gd name="T4" fmla="*/ 234 w 270"/>
                  <a:gd name="T5" fmla="*/ 40 h 116"/>
                  <a:gd name="T6" fmla="*/ 235 w 270"/>
                  <a:gd name="T7" fmla="*/ 25 h 116"/>
                  <a:gd name="T8" fmla="*/ 217 w 270"/>
                  <a:gd name="T9" fmla="*/ 23 h 116"/>
                  <a:gd name="T10" fmla="*/ 203 w 270"/>
                  <a:gd name="T11" fmla="*/ 30 h 116"/>
                  <a:gd name="T12" fmla="*/ 181 w 270"/>
                  <a:gd name="T13" fmla="*/ 33 h 116"/>
                  <a:gd name="T14" fmla="*/ 165 w 270"/>
                  <a:gd name="T15" fmla="*/ 26 h 116"/>
                  <a:gd name="T16" fmla="*/ 151 w 270"/>
                  <a:gd name="T17" fmla="*/ 21 h 116"/>
                  <a:gd name="T18" fmla="*/ 136 w 270"/>
                  <a:gd name="T19" fmla="*/ 20 h 116"/>
                  <a:gd name="T20" fmla="*/ 122 w 270"/>
                  <a:gd name="T21" fmla="*/ 21 h 116"/>
                  <a:gd name="T22" fmla="*/ 116 w 270"/>
                  <a:gd name="T23" fmla="*/ 10 h 116"/>
                  <a:gd name="T24" fmla="*/ 101 w 270"/>
                  <a:gd name="T25" fmla="*/ 5 h 116"/>
                  <a:gd name="T26" fmla="*/ 89 w 270"/>
                  <a:gd name="T27" fmla="*/ 1 h 116"/>
                  <a:gd name="T28" fmla="*/ 82 w 270"/>
                  <a:gd name="T29" fmla="*/ 7 h 116"/>
                  <a:gd name="T30" fmla="*/ 81 w 270"/>
                  <a:gd name="T31" fmla="*/ 18 h 116"/>
                  <a:gd name="T32" fmla="*/ 74 w 270"/>
                  <a:gd name="T33" fmla="*/ 27 h 116"/>
                  <a:gd name="T34" fmla="*/ 61 w 270"/>
                  <a:gd name="T35" fmla="*/ 26 h 116"/>
                  <a:gd name="T36" fmla="*/ 51 w 270"/>
                  <a:gd name="T37" fmla="*/ 18 h 116"/>
                  <a:gd name="T38" fmla="*/ 33 w 270"/>
                  <a:gd name="T39" fmla="*/ 17 h 116"/>
                  <a:gd name="T40" fmla="*/ 21 w 270"/>
                  <a:gd name="T41" fmla="*/ 23 h 116"/>
                  <a:gd name="T42" fmla="*/ 7 w 270"/>
                  <a:gd name="T43" fmla="*/ 31 h 116"/>
                  <a:gd name="T44" fmla="*/ 0 w 270"/>
                  <a:gd name="T45" fmla="*/ 33 h 116"/>
                  <a:gd name="T46" fmla="*/ 6 w 270"/>
                  <a:gd name="T47" fmla="*/ 42 h 116"/>
                  <a:gd name="T48" fmla="*/ 21 w 270"/>
                  <a:gd name="T49" fmla="*/ 53 h 116"/>
                  <a:gd name="T50" fmla="*/ 25 w 270"/>
                  <a:gd name="T51" fmla="*/ 68 h 116"/>
                  <a:gd name="T52" fmla="*/ 43 w 270"/>
                  <a:gd name="T53" fmla="*/ 79 h 116"/>
                  <a:gd name="T54" fmla="*/ 54 w 270"/>
                  <a:gd name="T55" fmla="*/ 87 h 116"/>
                  <a:gd name="T56" fmla="*/ 66 w 270"/>
                  <a:gd name="T57" fmla="*/ 103 h 116"/>
                  <a:gd name="T58" fmla="*/ 98 w 270"/>
                  <a:gd name="T59" fmla="*/ 105 h 116"/>
                  <a:gd name="T60" fmla="*/ 123 w 270"/>
                  <a:gd name="T61" fmla="*/ 110 h 116"/>
                  <a:gd name="T62" fmla="*/ 138 w 270"/>
                  <a:gd name="T63" fmla="*/ 116 h 116"/>
                  <a:gd name="T64" fmla="*/ 172 w 270"/>
                  <a:gd name="T65" fmla="*/ 108 h 116"/>
                  <a:gd name="T66" fmla="*/ 198 w 270"/>
                  <a:gd name="T67" fmla="*/ 93 h 116"/>
                  <a:gd name="T68" fmla="*/ 204 w 270"/>
                  <a:gd name="T69" fmla="*/ 81 h 116"/>
                  <a:gd name="T70" fmla="*/ 231 w 270"/>
                  <a:gd name="T71" fmla="*/ 76 h 116"/>
                  <a:gd name="T72" fmla="*/ 249 w 270"/>
                  <a:gd name="T73" fmla="*/ 64 h 116"/>
                  <a:gd name="T74" fmla="*/ 269 w 270"/>
                  <a:gd name="T75" fmla="*/ 6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0" h="116">
                    <a:moveTo>
                      <a:pt x="258" y="49"/>
                    </a:moveTo>
                    <a:cubicBezTo>
                      <a:pt x="255" y="46"/>
                      <a:pt x="251" y="47"/>
                      <a:pt x="250" y="50"/>
                    </a:cubicBezTo>
                    <a:cubicBezTo>
                      <a:pt x="249" y="53"/>
                      <a:pt x="246" y="49"/>
                      <a:pt x="241" y="49"/>
                    </a:cubicBezTo>
                    <a:cubicBezTo>
                      <a:pt x="236" y="49"/>
                      <a:pt x="236" y="52"/>
                      <a:pt x="233" y="48"/>
                    </a:cubicBezTo>
                    <a:cubicBezTo>
                      <a:pt x="229" y="45"/>
                      <a:pt x="234" y="44"/>
                      <a:pt x="234" y="44"/>
                    </a:cubicBezTo>
                    <a:cubicBezTo>
                      <a:pt x="234" y="40"/>
                      <a:pt x="234" y="40"/>
                      <a:pt x="234" y="40"/>
                    </a:cubicBezTo>
                    <a:cubicBezTo>
                      <a:pt x="241" y="26"/>
                      <a:pt x="241" y="26"/>
                      <a:pt x="241" y="26"/>
                    </a:cubicBezTo>
                    <a:cubicBezTo>
                      <a:pt x="239" y="25"/>
                      <a:pt x="236" y="25"/>
                      <a:pt x="235" y="25"/>
                    </a:cubicBezTo>
                    <a:cubicBezTo>
                      <a:pt x="233" y="26"/>
                      <a:pt x="228" y="26"/>
                      <a:pt x="228" y="24"/>
                    </a:cubicBezTo>
                    <a:cubicBezTo>
                      <a:pt x="227" y="22"/>
                      <a:pt x="219" y="22"/>
                      <a:pt x="217" y="23"/>
                    </a:cubicBezTo>
                    <a:cubicBezTo>
                      <a:pt x="215" y="25"/>
                      <a:pt x="210" y="26"/>
                      <a:pt x="210" y="28"/>
                    </a:cubicBezTo>
                    <a:cubicBezTo>
                      <a:pt x="210" y="30"/>
                      <a:pt x="205" y="29"/>
                      <a:pt x="203" y="30"/>
                    </a:cubicBezTo>
                    <a:cubicBezTo>
                      <a:pt x="201" y="32"/>
                      <a:pt x="192" y="32"/>
                      <a:pt x="192" y="33"/>
                    </a:cubicBezTo>
                    <a:cubicBezTo>
                      <a:pt x="192" y="34"/>
                      <a:pt x="182" y="34"/>
                      <a:pt x="181" y="33"/>
                    </a:cubicBezTo>
                    <a:cubicBezTo>
                      <a:pt x="179" y="32"/>
                      <a:pt x="171" y="33"/>
                      <a:pt x="170" y="31"/>
                    </a:cubicBezTo>
                    <a:cubicBezTo>
                      <a:pt x="169" y="29"/>
                      <a:pt x="165" y="28"/>
                      <a:pt x="165" y="26"/>
                    </a:cubicBezTo>
                    <a:cubicBezTo>
                      <a:pt x="165" y="25"/>
                      <a:pt x="159" y="25"/>
                      <a:pt x="158" y="23"/>
                    </a:cubicBezTo>
                    <a:cubicBezTo>
                      <a:pt x="157" y="21"/>
                      <a:pt x="152" y="21"/>
                      <a:pt x="151" y="21"/>
                    </a:cubicBezTo>
                    <a:cubicBezTo>
                      <a:pt x="151" y="22"/>
                      <a:pt x="145" y="20"/>
                      <a:pt x="143" y="19"/>
                    </a:cubicBezTo>
                    <a:cubicBezTo>
                      <a:pt x="142" y="19"/>
                      <a:pt x="137" y="20"/>
                      <a:pt x="136" y="20"/>
                    </a:cubicBezTo>
                    <a:cubicBezTo>
                      <a:pt x="134" y="20"/>
                      <a:pt x="131" y="23"/>
                      <a:pt x="130" y="23"/>
                    </a:cubicBezTo>
                    <a:cubicBezTo>
                      <a:pt x="128" y="24"/>
                      <a:pt x="123" y="20"/>
                      <a:pt x="122" y="21"/>
                    </a:cubicBezTo>
                    <a:cubicBezTo>
                      <a:pt x="121" y="22"/>
                      <a:pt x="118" y="19"/>
                      <a:pt x="117" y="17"/>
                    </a:cubicBezTo>
                    <a:cubicBezTo>
                      <a:pt x="115" y="16"/>
                      <a:pt x="117" y="11"/>
                      <a:pt x="116" y="10"/>
                    </a:cubicBezTo>
                    <a:cubicBezTo>
                      <a:pt x="115" y="8"/>
                      <a:pt x="109" y="8"/>
                      <a:pt x="107" y="7"/>
                    </a:cubicBezTo>
                    <a:cubicBezTo>
                      <a:pt x="105" y="6"/>
                      <a:pt x="103" y="5"/>
                      <a:pt x="101" y="5"/>
                    </a:cubicBezTo>
                    <a:cubicBezTo>
                      <a:pt x="99" y="5"/>
                      <a:pt x="96" y="4"/>
                      <a:pt x="96" y="3"/>
                    </a:cubicBezTo>
                    <a:cubicBezTo>
                      <a:pt x="95" y="3"/>
                      <a:pt x="91" y="1"/>
                      <a:pt x="89" y="1"/>
                    </a:cubicBezTo>
                    <a:cubicBezTo>
                      <a:pt x="87" y="0"/>
                      <a:pt x="87" y="3"/>
                      <a:pt x="86" y="4"/>
                    </a:cubicBezTo>
                    <a:cubicBezTo>
                      <a:pt x="85" y="5"/>
                      <a:pt x="82" y="5"/>
                      <a:pt x="82" y="7"/>
                    </a:cubicBezTo>
                    <a:cubicBezTo>
                      <a:pt x="81" y="9"/>
                      <a:pt x="77" y="9"/>
                      <a:pt x="78" y="11"/>
                    </a:cubicBezTo>
                    <a:cubicBezTo>
                      <a:pt x="78" y="13"/>
                      <a:pt x="80" y="17"/>
                      <a:pt x="81" y="18"/>
                    </a:cubicBezTo>
                    <a:cubicBezTo>
                      <a:pt x="82" y="19"/>
                      <a:pt x="82" y="22"/>
                      <a:pt x="81" y="23"/>
                    </a:cubicBezTo>
                    <a:cubicBezTo>
                      <a:pt x="80" y="24"/>
                      <a:pt x="75" y="25"/>
                      <a:pt x="74" y="27"/>
                    </a:cubicBezTo>
                    <a:cubicBezTo>
                      <a:pt x="73" y="29"/>
                      <a:pt x="70" y="27"/>
                      <a:pt x="68" y="25"/>
                    </a:cubicBezTo>
                    <a:cubicBezTo>
                      <a:pt x="65" y="23"/>
                      <a:pt x="62" y="25"/>
                      <a:pt x="61" y="26"/>
                    </a:cubicBezTo>
                    <a:cubicBezTo>
                      <a:pt x="59" y="27"/>
                      <a:pt x="55" y="23"/>
                      <a:pt x="54" y="23"/>
                    </a:cubicBezTo>
                    <a:cubicBezTo>
                      <a:pt x="52" y="22"/>
                      <a:pt x="52" y="18"/>
                      <a:pt x="51" y="18"/>
                    </a:cubicBezTo>
                    <a:cubicBezTo>
                      <a:pt x="50" y="18"/>
                      <a:pt x="41" y="16"/>
                      <a:pt x="39" y="16"/>
                    </a:cubicBezTo>
                    <a:cubicBezTo>
                      <a:pt x="37" y="15"/>
                      <a:pt x="33" y="16"/>
                      <a:pt x="33" y="17"/>
                    </a:cubicBezTo>
                    <a:cubicBezTo>
                      <a:pt x="32" y="18"/>
                      <a:pt x="28" y="18"/>
                      <a:pt x="27" y="19"/>
                    </a:cubicBezTo>
                    <a:cubicBezTo>
                      <a:pt x="26" y="21"/>
                      <a:pt x="23" y="22"/>
                      <a:pt x="21" y="23"/>
                    </a:cubicBezTo>
                    <a:cubicBezTo>
                      <a:pt x="20" y="25"/>
                      <a:pt x="16" y="25"/>
                      <a:pt x="15" y="27"/>
                    </a:cubicBezTo>
                    <a:cubicBezTo>
                      <a:pt x="14" y="29"/>
                      <a:pt x="8" y="30"/>
                      <a:pt x="7" y="31"/>
                    </a:cubicBezTo>
                    <a:cubicBezTo>
                      <a:pt x="5" y="31"/>
                      <a:pt x="1" y="32"/>
                      <a:pt x="1" y="33"/>
                    </a:cubicBezTo>
                    <a:cubicBezTo>
                      <a:pt x="1" y="33"/>
                      <a:pt x="0" y="34"/>
                      <a:pt x="0" y="33"/>
                    </a:cubicBezTo>
                    <a:cubicBezTo>
                      <a:pt x="0" y="34"/>
                      <a:pt x="0" y="34"/>
                      <a:pt x="0" y="34"/>
                    </a:cubicBezTo>
                    <a:cubicBezTo>
                      <a:pt x="1" y="40"/>
                      <a:pt x="3" y="40"/>
                      <a:pt x="6" y="42"/>
                    </a:cubicBezTo>
                    <a:cubicBezTo>
                      <a:pt x="9" y="45"/>
                      <a:pt x="11" y="46"/>
                      <a:pt x="14" y="47"/>
                    </a:cubicBezTo>
                    <a:cubicBezTo>
                      <a:pt x="17" y="47"/>
                      <a:pt x="21" y="50"/>
                      <a:pt x="21" y="53"/>
                    </a:cubicBezTo>
                    <a:cubicBezTo>
                      <a:pt x="21" y="55"/>
                      <a:pt x="24" y="58"/>
                      <a:pt x="26" y="59"/>
                    </a:cubicBezTo>
                    <a:cubicBezTo>
                      <a:pt x="27" y="60"/>
                      <a:pt x="25" y="64"/>
                      <a:pt x="25" y="68"/>
                    </a:cubicBezTo>
                    <a:cubicBezTo>
                      <a:pt x="25" y="71"/>
                      <a:pt x="21" y="72"/>
                      <a:pt x="23" y="75"/>
                    </a:cubicBezTo>
                    <a:cubicBezTo>
                      <a:pt x="25" y="78"/>
                      <a:pt x="39" y="79"/>
                      <a:pt x="43" y="79"/>
                    </a:cubicBezTo>
                    <a:cubicBezTo>
                      <a:pt x="46" y="79"/>
                      <a:pt x="48" y="83"/>
                      <a:pt x="49" y="83"/>
                    </a:cubicBezTo>
                    <a:cubicBezTo>
                      <a:pt x="51" y="84"/>
                      <a:pt x="52" y="87"/>
                      <a:pt x="54" y="87"/>
                    </a:cubicBezTo>
                    <a:cubicBezTo>
                      <a:pt x="57" y="88"/>
                      <a:pt x="60" y="89"/>
                      <a:pt x="61" y="94"/>
                    </a:cubicBezTo>
                    <a:cubicBezTo>
                      <a:pt x="62" y="99"/>
                      <a:pt x="66" y="101"/>
                      <a:pt x="66" y="103"/>
                    </a:cubicBezTo>
                    <a:cubicBezTo>
                      <a:pt x="67" y="105"/>
                      <a:pt x="73" y="104"/>
                      <a:pt x="77" y="104"/>
                    </a:cubicBezTo>
                    <a:cubicBezTo>
                      <a:pt x="82" y="105"/>
                      <a:pt x="94" y="104"/>
                      <a:pt x="98" y="105"/>
                    </a:cubicBezTo>
                    <a:cubicBezTo>
                      <a:pt x="101" y="105"/>
                      <a:pt x="109" y="105"/>
                      <a:pt x="113" y="108"/>
                    </a:cubicBezTo>
                    <a:cubicBezTo>
                      <a:pt x="118" y="112"/>
                      <a:pt x="120" y="109"/>
                      <a:pt x="123" y="110"/>
                    </a:cubicBezTo>
                    <a:cubicBezTo>
                      <a:pt x="125" y="112"/>
                      <a:pt x="127" y="113"/>
                      <a:pt x="131" y="113"/>
                    </a:cubicBezTo>
                    <a:cubicBezTo>
                      <a:pt x="135" y="112"/>
                      <a:pt x="135" y="115"/>
                      <a:pt x="138" y="116"/>
                    </a:cubicBezTo>
                    <a:cubicBezTo>
                      <a:pt x="141" y="116"/>
                      <a:pt x="146" y="112"/>
                      <a:pt x="153" y="108"/>
                    </a:cubicBezTo>
                    <a:cubicBezTo>
                      <a:pt x="160" y="105"/>
                      <a:pt x="168" y="107"/>
                      <a:pt x="172" y="108"/>
                    </a:cubicBezTo>
                    <a:cubicBezTo>
                      <a:pt x="176" y="108"/>
                      <a:pt x="183" y="106"/>
                      <a:pt x="188" y="101"/>
                    </a:cubicBezTo>
                    <a:cubicBezTo>
                      <a:pt x="192" y="96"/>
                      <a:pt x="198" y="97"/>
                      <a:pt x="198" y="93"/>
                    </a:cubicBezTo>
                    <a:cubicBezTo>
                      <a:pt x="199" y="88"/>
                      <a:pt x="194" y="87"/>
                      <a:pt x="196" y="83"/>
                    </a:cubicBezTo>
                    <a:cubicBezTo>
                      <a:pt x="198" y="79"/>
                      <a:pt x="202" y="79"/>
                      <a:pt x="204" y="81"/>
                    </a:cubicBezTo>
                    <a:cubicBezTo>
                      <a:pt x="207" y="82"/>
                      <a:pt x="213" y="83"/>
                      <a:pt x="218" y="79"/>
                    </a:cubicBezTo>
                    <a:cubicBezTo>
                      <a:pt x="224" y="76"/>
                      <a:pt x="226" y="76"/>
                      <a:pt x="231" y="76"/>
                    </a:cubicBezTo>
                    <a:cubicBezTo>
                      <a:pt x="236" y="75"/>
                      <a:pt x="235" y="72"/>
                      <a:pt x="239" y="68"/>
                    </a:cubicBezTo>
                    <a:cubicBezTo>
                      <a:pt x="242" y="65"/>
                      <a:pt x="246" y="64"/>
                      <a:pt x="249" y="64"/>
                    </a:cubicBezTo>
                    <a:cubicBezTo>
                      <a:pt x="252" y="64"/>
                      <a:pt x="257" y="61"/>
                      <a:pt x="260" y="62"/>
                    </a:cubicBezTo>
                    <a:cubicBezTo>
                      <a:pt x="264" y="63"/>
                      <a:pt x="269" y="63"/>
                      <a:pt x="269" y="61"/>
                    </a:cubicBezTo>
                    <a:cubicBezTo>
                      <a:pt x="270" y="58"/>
                      <a:pt x="261" y="52"/>
                      <a:pt x="258" y="49"/>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6" name="Freeform 97">
                <a:extLst>
                  <a:ext uri="{FF2B5EF4-FFF2-40B4-BE49-F238E27FC236}">
                    <a16:creationId xmlns:a16="http://schemas.microsoft.com/office/drawing/2014/main" id="{79307957-956A-D121-C46A-EC044CA66DA4}"/>
                  </a:ext>
                </a:extLst>
              </p:cNvPr>
              <p:cNvSpPr>
                <a:spLocks/>
              </p:cNvSpPr>
              <p:nvPr/>
            </p:nvSpPr>
            <p:spPr bwMode="auto">
              <a:xfrm>
                <a:off x="2768" y="2639"/>
                <a:ext cx="6" cy="18"/>
              </a:xfrm>
              <a:custGeom>
                <a:avLst/>
                <a:gdLst>
                  <a:gd name="T0" fmla="*/ 1 w 4"/>
                  <a:gd name="T1" fmla="*/ 0 h 12"/>
                  <a:gd name="T2" fmla="*/ 0 w 4"/>
                  <a:gd name="T3" fmla="*/ 6 h 12"/>
                  <a:gd name="T4" fmla="*/ 3 w 4"/>
                  <a:gd name="T5" fmla="*/ 12 h 12"/>
                  <a:gd name="T6" fmla="*/ 4 w 4"/>
                  <a:gd name="T7" fmla="*/ 2 h 12"/>
                  <a:gd name="T8" fmla="*/ 4 w 4"/>
                  <a:gd name="T9" fmla="*/ 0 h 12"/>
                  <a:gd name="T10" fmla="*/ 1 w 4"/>
                  <a:gd name="T11" fmla="*/ 0 h 12"/>
                </a:gdLst>
                <a:ahLst/>
                <a:cxnLst>
                  <a:cxn ang="0">
                    <a:pos x="T0" y="T1"/>
                  </a:cxn>
                  <a:cxn ang="0">
                    <a:pos x="T2" y="T3"/>
                  </a:cxn>
                  <a:cxn ang="0">
                    <a:pos x="T4" y="T5"/>
                  </a:cxn>
                  <a:cxn ang="0">
                    <a:pos x="T6" y="T7"/>
                  </a:cxn>
                  <a:cxn ang="0">
                    <a:pos x="T8" y="T9"/>
                  </a:cxn>
                  <a:cxn ang="0">
                    <a:pos x="T10" y="T11"/>
                  </a:cxn>
                </a:cxnLst>
                <a:rect l="0" t="0" r="r" b="b"/>
                <a:pathLst>
                  <a:path w="4" h="12">
                    <a:moveTo>
                      <a:pt x="1" y="0"/>
                    </a:moveTo>
                    <a:cubicBezTo>
                      <a:pt x="0" y="0"/>
                      <a:pt x="0" y="5"/>
                      <a:pt x="0" y="6"/>
                    </a:cubicBezTo>
                    <a:cubicBezTo>
                      <a:pt x="0" y="7"/>
                      <a:pt x="0" y="9"/>
                      <a:pt x="3" y="12"/>
                    </a:cubicBezTo>
                    <a:cubicBezTo>
                      <a:pt x="3" y="8"/>
                      <a:pt x="3" y="3"/>
                      <a:pt x="4" y="2"/>
                    </a:cubicBezTo>
                    <a:cubicBezTo>
                      <a:pt x="4" y="1"/>
                      <a:pt x="4" y="1"/>
                      <a:pt x="4" y="0"/>
                    </a:cubicBezTo>
                    <a:cubicBezTo>
                      <a:pt x="3" y="0"/>
                      <a:pt x="2" y="0"/>
                      <a:pt x="1" y="0"/>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7" name="Freeform 98">
                <a:extLst>
                  <a:ext uri="{FF2B5EF4-FFF2-40B4-BE49-F238E27FC236}">
                    <a16:creationId xmlns:a16="http://schemas.microsoft.com/office/drawing/2014/main" id="{758DFEC0-1C84-7181-8A21-21F33EED35F8}"/>
                  </a:ext>
                </a:extLst>
              </p:cNvPr>
              <p:cNvSpPr>
                <a:spLocks/>
              </p:cNvSpPr>
              <p:nvPr/>
            </p:nvSpPr>
            <p:spPr bwMode="auto">
              <a:xfrm>
                <a:off x="2768" y="2639"/>
                <a:ext cx="6" cy="18"/>
              </a:xfrm>
              <a:custGeom>
                <a:avLst/>
                <a:gdLst>
                  <a:gd name="T0" fmla="*/ 1 w 4"/>
                  <a:gd name="T1" fmla="*/ 0 h 12"/>
                  <a:gd name="T2" fmla="*/ 0 w 4"/>
                  <a:gd name="T3" fmla="*/ 6 h 12"/>
                  <a:gd name="T4" fmla="*/ 3 w 4"/>
                  <a:gd name="T5" fmla="*/ 12 h 12"/>
                  <a:gd name="T6" fmla="*/ 4 w 4"/>
                  <a:gd name="T7" fmla="*/ 2 h 12"/>
                  <a:gd name="T8" fmla="*/ 4 w 4"/>
                  <a:gd name="T9" fmla="*/ 0 h 12"/>
                  <a:gd name="T10" fmla="*/ 1 w 4"/>
                  <a:gd name="T11" fmla="*/ 0 h 12"/>
                </a:gdLst>
                <a:ahLst/>
                <a:cxnLst>
                  <a:cxn ang="0">
                    <a:pos x="T0" y="T1"/>
                  </a:cxn>
                  <a:cxn ang="0">
                    <a:pos x="T2" y="T3"/>
                  </a:cxn>
                  <a:cxn ang="0">
                    <a:pos x="T4" y="T5"/>
                  </a:cxn>
                  <a:cxn ang="0">
                    <a:pos x="T6" y="T7"/>
                  </a:cxn>
                  <a:cxn ang="0">
                    <a:pos x="T8" y="T9"/>
                  </a:cxn>
                  <a:cxn ang="0">
                    <a:pos x="T10" y="T11"/>
                  </a:cxn>
                </a:cxnLst>
                <a:rect l="0" t="0" r="r" b="b"/>
                <a:pathLst>
                  <a:path w="4" h="12">
                    <a:moveTo>
                      <a:pt x="1" y="0"/>
                    </a:moveTo>
                    <a:cubicBezTo>
                      <a:pt x="0" y="0"/>
                      <a:pt x="0" y="5"/>
                      <a:pt x="0" y="6"/>
                    </a:cubicBezTo>
                    <a:cubicBezTo>
                      <a:pt x="0" y="7"/>
                      <a:pt x="0" y="9"/>
                      <a:pt x="3" y="12"/>
                    </a:cubicBezTo>
                    <a:cubicBezTo>
                      <a:pt x="3" y="8"/>
                      <a:pt x="3" y="3"/>
                      <a:pt x="4" y="2"/>
                    </a:cubicBezTo>
                    <a:cubicBezTo>
                      <a:pt x="4" y="1"/>
                      <a:pt x="4" y="1"/>
                      <a:pt x="4" y="0"/>
                    </a:cubicBezTo>
                    <a:cubicBezTo>
                      <a:pt x="3" y="0"/>
                      <a:pt x="2" y="0"/>
                      <a:pt x="1" y="0"/>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8" name="Freeform 99">
                <a:extLst>
                  <a:ext uri="{FF2B5EF4-FFF2-40B4-BE49-F238E27FC236}">
                    <a16:creationId xmlns:a16="http://schemas.microsoft.com/office/drawing/2014/main" id="{4E7E2951-E270-9EAD-C8A7-A3E43DBD4982}"/>
                  </a:ext>
                </a:extLst>
              </p:cNvPr>
              <p:cNvSpPr>
                <a:spLocks/>
              </p:cNvSpPr>
              <p:nvPr/>
            </p:nvSpPr>
            <p:spPr bwMode="auto">
              <a:xfrm>
                <a:off x="2757" y="2627"/>
                <a:ext cx="19" cy="54"/>
              </a:xfrm>
              <a:custGeom>
                <a:avLst/>
                <a:gdLst>
                  <a:gd name="T0" fmla="*/ 6 w 13"/>
                  <a:gd name="T1" fmla="*/ 36 h 36"/>
                  <a:gd name="T2" fmla="*/ 7 w 13"/>
                  <a:gd name="T3" fmla="*/ 36 h 36"/>
                  <a:gd name="T4" fmla="*/ 10 w 13"/>
                  <a:gd name="T5" fmla="*/ 24 h 36"/>
                  <a:gd name="T6" fmla="*/ 11 w 13"/>
                  <a:gd name="T7" fmla="*/ 20 h 36"/>
                  <a:gd name="T8" fmla="*/ 8 w 13"/>
                  <a:gd name="T9" fmla="*/ 14 h 36"/>
                  <a:gd name="T10" fmla="*/ 9 w 13"/>
                  <a:gd name="T11" fmla="*/ 8 h 36"/>
                  <a:gd name="T12" fmla="*/ 12 w 13"/>
                  <a:gd name="T13" fmla="*/ 8 h 36"/>
                  <a:gd name="T14" fmla="*/ 13 w 13"/>
                  <a:gd name="T15" fmla="*/ 2 h 36"/>
                  <a:gd name="T16" fmla="*/ 8 w 13"/>
                  <a:gd name="T17" fmla="*/ 0 h 36"/>
                  <a:gd name="T18" fmla="*/ 7 w 13"/>
                  <a:gd name="T19" fmla="*/ 4 h 36"/>
                  <a:gd name="T20" fmla="*/ 0 w 13"/>
                  <a:gd name="T21" fmla="*/ 20 h 36"/>
                  <a:gd name="T22" fmla="*/ 6 w 13"/>
                  <a:gd name="T23" fmla="*/ 35 h 36"/>
                  <a:gd name="T24" fmla="*/ 6 w 13"/>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36">
                    <a:moveTo>
                      <a:pt x="6" y="36"/>
                    </a:moveTo>
                    <a:cubicBezTo>
                      <a:pt x="6" y="36"/>
                      <a:pt x="7" y="36"/>
                      <a:pt x="7" y="36"/>
                    </a:cubicBezTo>
                    <a:cubicBezTo>
                      <a:pt x="8" y="31"/>
                      <a:pt x="9" y="25"/>
                      <a:pt x="10" y="24"/>
                    </a:cubicBezTo>
                    <a:cubicBezTo>
                      <a:pt x="10" y="23"/>
                      <a:pt x="10" y="21"/>
                      <a:pt x="11" y="20"/>
                    </a:cubicBezTo>
                    <a:cubicBezTo>
                      <a:pt x="8" y="17"/>
                      <a:pt x="8" y="15"/>
                      <a:pt x="8" y="14"/>
                    </a:cubicBezTo>
                    <a:cubicBezTo>
                      <a:pt x="8" y="13"/>
                      <a:pt x="8" y="8"/>
                      <a:pt x="9" y="8"/>
                    </a:cubicBezTo>
                    <a:cubicBezTo>
                      <a:pt x="10" y="8"/>
                      <a:pt x="11" y="8"/>
                      <a:pt x="12" y="8"/>
                    </a:cubicBezTo>
                    <a:cubicBezTo>
                      <a:pt x="12" y="6"/>
                      <a:pt x="12" y="4"/>
                      <a:pt x="13" y="2"/>
                    </a:cubicBezTo>
                    <a:cubicBezTo>
                      <a:pt x="8" y="0"/>
                      <a:pt x="8" y="0"/>
                      <a:pt x="8" y="0"/>
                    </a:cubicBezTo>
                    <a:cubicBezTo>
                      <a:pt x="8" y="2"/>
                      <a:pt x="7" y="3"/>
                      <a:pt x="7" y="4"/>
                    </a:cubicBezTo>
                    <a:cubicBezTo>
                      <a:pt x="6" y="9"/>
                      <a:pt x="2" y="16"/>
                      <a:pt x="0" y="20"/>
                    </a:cubicBezTo>
                    <a:cubicBezTo>
                      <a:pt x="6" y="35"/>
                      <a:pt x="6" y="35"/>
                      <a:pt x="6" y="35"/>
                    </a:cubicBezTo>
                    <a:lnTo>
                      <a:pt x="6" y="36"/>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9" name="Freeform 100">
                <a:extLst>
                  <a:ext uri="{FF2B5EF4-FFF2-40B4-BE49-F238E27FC236}">
                    <a16:creationId xmlns:a16="http://schemas.microsoft.com/office/drawing/2014/main" id="{892326F0-DA8E-FD9D-E406-B4625830B8B1}"/>
                  </a:ext>
                </a:extLst>
              </p:cNvPr>
              <p:cNvSpPr>
                <a:spLocks/>
              </p:cNvSpPr>
              <p:nvPr/>
            </p:nvSpPr>
            <p:spPr bwMode="auto">
              <a:xfrm>
                <a:off x="2757" y="2627"/>
                <a:ext cx="19" cy="54"/>
              </a:xfrm>
              <a:custGeom>
                <a:avLst/>
                <a:gdLst>
                  <a:gd name="T0" fmla="*/ 6 w 13"/>
                  <a:gd name="T1" fmla="*/ 36 h 36"/>
                  <a:gd name="T2" fmla="*/ 7 w 13"/>
                  <a:gd name="T3" fmla="*/ 36 h 36"/>
                  <a:gd name="T4" fmla="*/ 10 w 13"/>
                  <a:gd name="T5" fmla="*/ 24 h 36"/>
                  <a:gd name="T6" fmla="*/ 11 w 13"/>
                  <a:gd name="T7" fmla="*/ 20 h 36"/>
                  <a:gd name="T8" fmla="*/ 8 w 13"/>
                  <a:gd name="T9" fmla="*/ 14 h 36"/>
                  <a:gd name="T10" fmla="*/ 9 w 13"/>
                  <a:gd name="T11" fmla="*/ 8 h 36"/>
                  <a:gd name="T12" fmla="*/ 12 w 13"/>
                  <a:gd name="T13" fmla="*/ 8 h 36"/>
                  <a:gd name="T14" fmla="*/ 13 w 13"/>
                  <a:gd name="T15" fmla="*/ 2 h 36"/>
                  <a:gd name="T16" fmla="*/ 8 w 13"/>
                  <a:gd name="T17" fmla="*/ 0 h 36"/>
                  <a:gd name="T18" fmla="*/ 7 w 13"/>
                  <a:gd name="T19" fmla="*/ 4 h 36"/>
                  <a:gd name="T20" fmla="*/ 0 w 13"/>
                  <a:gd name="T21" fmla="*/ 20 h 36"/>
                  <a:gd name="T22" fmla="*/ 6 w 13"/>
                  <a:gd name="T23" fmla="*/ 35 h 36"/>
                  <a:gd name="T24" fmla="*/ 6 w 13"/>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36">
                    <a:moveTo>
                      <a:pt x="6" y="36"/>
                    </a:moveTo>
                    <a:cubicBezTo>
                      <a:pt x="6" y="36"/>
                      <a:pt x="7" y="36"/>
                      <a:pt x="7" y="36"/>
                    </a:cubicBezTo>
                    <a:cubicBezTo>
                      <a:pt x="8" y="31"/>
                      <a:pt x="9" y="25"/>
                      <a:pt x="10" y="24"/>
                    </a:cubicBezTo>
                    <a:cubicBezTo>
                      <a:pt x="10" y="23"/>
                      <a:pt x="10" y="21"/>
                      <a:pt x="11" y="20"/>
                    </a:cubicBezTo>
                    <a:cubicBezTo>
                      <a:pt x="8" y="17"/>
                      <a:pt x="8" y="15"/>
                      <a:pt x="8" y="14"/>
                    </a:cubicBezTo>
                    <a:cubicBezTo>
                      <a:pt x="8" y="13"/>
                      <a:pt x="8" y="8"/>
                      <a:pt x="9" y="8"/>
                    </a:cubicBezTo>
                    <a:cubicBezTo>
                      <a:pt x="10" y="8"/>
                      <a:pt x="11" y="8"/>
                      <a:pt x="12" y="8"/>
                    </a:cubicBezTo>
                    <a:cubicBezTo>
                      <a:pt x="12" y="6"/>
                      <a:pt x="12" y="4"/>
                      <a:pt x="13" y="2"/>
                    </a:cubicBezTo>
                    <a:cubicBezTo>
                      <a:pt x="8" y="0"/>
                      <a:pt x="8" y="0"/>
                      <a:pt x="8" y="0"/>
                    </a:cubicBezTo>
                    <a:cubicBezTo>
                      <a:pt x="8" y="2"/>
                      <a:pt x="7" y="3"/>
                      <a:pt x="7" y="4"/>
                    </a:cubicBezTo>
                    <a:cubicBezTo>
                      <a:pt x="6" y="9"/>
                      <a:pt x="2" y="16"/>
                      <a:pt x="0" y="20"/>
                    </a:cubicBezTo>
                    <a:cubicBezTo>
                      <a:pt x="6" y="35"/>
                      <a:pt x="6" y="35"/>
                      <a:pt x="6" y="35"/>
                    </a:cubicBezTo>
                    <a:lnTo>
                      <a:pt x="6" y="36"/>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0" name="Freeform 101">
                <a:extLst>
                  <a:ext uri="{FF2B5EF4-FFF2-40B4-BE49-F238E27FC236}">
                    <a16:creationId xmlns:a16="http://schemas.microsoft.com/office/drawing/2014/main" id="{EC8DA2D9-5976-E14A-AA77-1A109E07EEEF}"/>
                  </a:ext>
                </a:extLst>
              </p:cNvPr>
              <p:cNvSpPr>
                <a:spLocks/>
              </p:cNvSpPr>
              <p:nvPr/>
            </p:nvSpPr>
            <p:spPr bwMode="auto">
              <a:xfrm>
                <a:off x="2767" y="2627"/>
                <a:ext cx="54" cy="60"/>
              </a:xfrm>
              <a:custGeom>
                <a:avLst/>
                <a:gdLst>
                  <a:gd name="T0" fmla="*/ 33 w 36"/>
                  <a:gd name="T1" fmla="*/ 0 h 40"/>
                  <a:gd name="T2" fmla="*/ 22 w 36"/>
                  <a:gd name="T3" fmla="*/ 5 h 40"/>
                  <a:gd name="T4" fmla="*/ 14 w 36"/>
                  <a:gd name="T5" fmla="*/ 9 h 40"/>
                  <a:gd name="T6" fmla="*/ 6 w 36"/>
                  <a:gd name="T7" fmla="*/ 5 h 40"/>
                  <a:gd name="T8" fmla="*/ 6 w 36"/>
                  <a:gd name="T9" fmla="*/ 2 h 40"/>
                  <a:gd name="T10" fmla="*/ 6 w 36"/>
                  <a:gd name="T11" fmla="*/ 2 h 40"/>
                  <a:gd name="T12" fmla="*/ 5 w 36"/>
                  <a:gd name="T13" fmla="*/ 10 h 40"/>
                  <a:gd name="T14" fmla="*/ 3 w 36"/>
                  <a:gd name="T15" fmla="*/ 24 h 40"/>
                  <a:gd name="T16" fmla="*/ 0 w 36"/>
                  <a:gd name="T17" fmla="*/ 36 h 40"/>
                  <a:gd name="T18" fmla="*/ 8 w 36"/>
                  <a:gd name="T19" fmla="*/ 40 h 40"/>
                  <a:gd name="T20" fmla="*/ 14 w 36"/>
                  <a:gd name="T21" fmla="*/ 34 h 40"/>
                  <a:gd name="T22" fmla="*/ 20 w 36"/>
                  <a:gd name="T23" fmla="*/ 32 h 40"/>
                  <a:gd name="T24" fmla="*/ 25 w 36"/>
                  <a:gd name="T25" fmla="*/ 28 h 40"/>
                  <a:gd name="T26" fmla="*/ 18 w 36"/>
                  <a:gd name="T27" fmla="*/ 21 h 40"/>
                  <a:gd name="T28" fmla="*/ 27 w 36"/>
                  <a:gd name="T29" fmla="*/ 15 h 40"/>
                  <a:gd name="T30" fmla="*/ 36 w 36"/>
                  <a:gd name="T31" fmla="*/ 12 h 40"/>
                  <a:gd name="T32" fmla="*/ 36 w 36"/>
                  <a:gd name="T33" fmla="*/ 12 h 40"/>
                  <a:gd name="T34" fmla="*/ 34 w 36"/>
                  <a:gd name="T35" fmla="*/ 4 h 40"/>
                  <a:gd name="T36" fmla="*/ 33 w 36"/>
                  <a:gd name="T3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40">
                    <a:moveTo>
                      <a:pt x="33" y="0"/>
                    </a:moveTo>
                    <a:cubicBezTo>
                      <a:pt x="28" y="2"/>
                      <a:pt x="23" y="5"/>
                      <a:pt x="22" y="5"/>
                    </a:cubicBezTo>
                    <a:cubicBezTo>
                      <a:pt x="20" y="5"/>
                      <a:pt x="14" y="9"/>
                      <a:pt x="14" y="9"/>
                    </a:cubicBezTo>
                    <a:cubicBezTo>
                      <a:pt x="6" y="5"/>
                      <a:pt x="6" y="5"/>
                      <a:pt x="6" y="5"/>
                    </a:cubicBezTo>
                    <a:cubicBezTo>
                      <a:pt x="6" y="2"/>
                      <a:pt x="6" y="2"/>
                      <a:pt x="6" y="2"/>
                    </a:cubicBezTo>
                    <a:cubicBezTo>
                      <a:pt x="6" y="2"/>
                      <a:pt x="6" y="2"/>
                      <a:pt x="6" y="2"/>
                    </a:cubicBezTo>
                    <a:cubicBezTo>
                      <a:pt x="5" y="5"/>
                      <a:pt x="5" y="8"/>
                      <a:pt x="5" y="10"/>
                    </a:cubicBezTo>
                    <a:cubicBezTo>
                      <a:pt x="4" y="12"/>
                      <a:pt x="4" y="22"/>
                      <a:pt x="3" y="24"/>
                    </a:cubicBezTo>
                    <a:cubicBezTo>
                      <a:pt x="2" y="25"/>
                      <a:pt x="1" y="31"/>
                      <a:pt x="0" y="36"/>
                    </a:cubicBezTo>
                    <a:cubicBezTo>
                      <a:pt x="3" y="38"/>
                      <a:pt x="6" y="39"/>
                      <a:pt x="8" y="40"/>
                    </a:cubicBezTo>
                    <a:cubicBezTo>
                      <a:pt x="11" y="40"/>
                      <a:pt x="14" y="36"/>
                      <a:pt x="14" y="34"/>
                    </a:cubicBezTo>
                    <a:cubicBezTo>
                      <a:pt x="14" y="32"/>
                      <a:pt x="17" y="32"/>
                      <a:pt x="20" y="32"/>
                    </a:cubicBezTo>
                    <a:cubicBezTo>
                      <a:pt x="22" y="32"/>
                      <a:pt x="23" y="29"/>
                      <a:pt x="25" y="28"/>
                    </a:cubicBezTo>
                    <a:cubicBezTo>
                      <a:pt x="27" y="27"/>
                      <a:pt x="20" y="21"/>
                      <a:pt x="18" y="21"/>
                    </a:cubicBezTo>
                    <a:cubicBezTo>
                      <a:pt x="16" y="20"/>
                      <a:pt x="20" y="15"/>
                      <a:pt x="27" y="15"/>
                    </a:cubicBezTo>
                    <a:cubicBezTo>
                      <a:pt x="34" y="15"/>
                      <a:pt x="32" y="12"/>
                      <a:pt x="36" y="12"/>
                    </a:cubicBezTo>
                    <a:cubicBezTo>
                      <a:pt x="36" y="12"/>
                      <a:pt x="36" y="12"/>
                      <a:pt x="36" y="12"/>
                    </a:cubicBezTo>
                    <a:cubicBezTo>
                      <a:pt x="35" y="9"/>
                      <a:pt x="35" y="6"/>
                      <a:pt x="34" y="4"/>
                    </a:cubicBezTo>
                    <a:cubicBezTo>
                      <a:pt x="34" y="3"/>
                      <a:pt x="34" y="1"/>
                      <a:pt x="33" y="0"/>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1" name="Freeform 102">
                <a:extLst>
                  <a:ext uri="{FF2B5EF4-FFF2-40B4-BE49-F238E27FC236}">
                    <a16:creationId xmlns:a16="http://schemas.microsoft.com/office/drawing/2014/main" id="{8CB06FB0-739D-BFA7-744E-E637C93F908B}"/>
                  </a:ext>
                </a:extLst>
              </p:cNvPr>
              <p:cNvSpPr>
                <a:spLocks/>
              </p:cNvSpPr>
              <p:nvPr/>
            </p:nvSpPr>
            <p:spPr bwMode="auto">
              <a:xfrm>
                <a:off x="2767" y="2627"/>
                <a:ext cx="54" cy="60"/>
              </a:xfrm>
              <a:custGeom>
                <a:avLst/>
                <a:gdLst>
                  <a:gd name="T0" fmla="*/ 33 w 36"/>
                  <a:gd name="T1" fmla="*/ 0 h 40"/>
                  <a:gd name="T2" fmla="*/ 22 w 36"/>
                  <a:gd name="T3" fmla="*/ 5 h 40"/>
                  <a:gd name="T4" fmla="*/ 14 w 36"/>
                  <a:gd name="T5" fmla="*/ 9 h 40"/>
                  <a:gd name="T6" fmla="*/ 6 w 36"/>
                  <a:gd name="T7" fmla="*/ 5 h 40"/>
                  <a:gd name="T8" fmla="*/ 6 w 36"/>
                  <a:gd name="T9" fmla="*/ 2 h 40"/>
                  <a:gd name="T10" fmla="*/ 6 w 36"/>
                  <a:gd name="T11" fmla="*/ 2 h 40"/>
                  <a:gd name="T12" fmla="*/ 5 w 36"/>
                  <a:gd name="T13" fmla="*/ 10 h 40"/>
                  <a:gd name="T14" fmla="*/ 3 w 36"/>
                  <a:gd name="T15" fmla="*/ 24 h 40"/>
                  <a:gd name="T16" fmla="*/ 0 w 36"/>
                  <a:gd name="T17" fmla="*/ 36 h 40"/>
                  <a:gd name="T18" fmla="*/ 8 w 36"/>
                  <a:gd name="T19" fmla="*/ 40 h 40"/>
                  <a:gd name="T20" fmla="*/ 14 w 36"/>
                  <a:gd name="T21" fmla="*/ 34 h 40"/>
                  <a:gd name="T22" fmla="*/ 20 w 36"/>
                  <a:gd name="T23" fmla="*/ 32 h 40"/>
                  <a:gd name="T24" fmla="*/ 25 w 36"/>
                  <a:gd name="T25" fmla="*/ 28 h 40"/>
                  <a:gd name="T26" fmla="*/ 18 w 36"/>
                  <a:gd name="T27" fmla="*/ 21 h 40"/>
                  <a:gd name="T28" fmla="*/ 27 w 36"/>
                  <a:gd name="T29" fmla="*/ 15 h 40"/>
                  <a:gd name="T30" fmla="*/ 36 w 36"/>
                  <a:gd name="T31" fmla="*/ 12 h 40"/>
                  <a:gd name="T32" fmla="*/ 36 w 36"/>
                  <a:gd name="T33" fmla="*/ 12 h 40"/>
                  <a:gd name="T34" fmla="*/ 34 w 36"/>
                  <a:gd name="T35" fmla="*/ 4 h 40"/>
                  <a:gd name="T36" fmla="*/ 33 w 36"/>
                  <a:gd name="T3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40">
                    <a:moveTo>
                      <a:pt x="33" y="0"/>
                    </a:moveTo>
                    <a:cubicBezTo>
                      <a:pt x="28" y="2"/>
                      <a:pt x="23" y="5"/>
                      <a:pt x="22" y="5"/>
                    </a:cubicBezTo>
                    <a:cubicBezTo>
                      <a:pt x="20" y="5"/>
                      <a:pt x="14" y="9"/>
                      <a:pt x="14" y="9"/>
                    </a:cubicBezTo>
                    <a:cubicBezTo>
                      <a:pt x="6" y="5"/>
                      <a:pt x="6" y="5"/>
                      <a:pt x="6" y="5"/>
                    </a:cubicBezTo>
                    <a:cubicBezTo>
                      <a:pt x="6" y="2"/>
                      <a:pt x="6" y="2"/>
                      <a:pt x="6" y="2"/>
                    </a:cubicBezTo>
                    <a:cubicBezTo>
                      <a:pt x="6" y="2"/>
                      <a:pt x="6" y="2"/>
                      <a:pt x="6" y="2"/>
                    </a:cubicBezTo>
                    <a:cubicBezTo>
                      <a:pt x="5" y="5"/>
                      <a:pt x="5" y="8"/>
                      <a:pt x="5" y="10"/>
                    </a:cubicBezTo>
                    <a:cubicBezTo>
                      <a:pt x="4" y="12"/>
                      <a:pt x="4" y="22"/>
                      <a:pt x="3" y="24"/>
                    </a:cubicBezTo>
                    <a:cubicBezTo>
                      <a:pt x="2" y="25"/>
                      <a:pt x="1" y="31"/>
                      <a:pt x="0" y="36"/>
                    </a:cubicBezTo>
                    <a:cubicBezTo>
                      <a:pt x="3" y="38"/>
                      <a:pt x="6" y="39"/>
                      <a:pt x="8" y="40"/>
                    </a:cubicBezTo>
                    <a:cubicBezTo>
                      <a:pt x="11" y="40"/>
                      <a:pt x="14" y="36"/>
                      <a:pt x="14" y="34"/>
                    </a:cubicBezTo>
                    <a:cubicBezTo>
                      <a:pt x="14" y="32"/>
                      <a:pt x="17" y="32"/>
                      <a:pt x="20" y="32"/>
                    </a:cubicBezTo>
                    <a:cubicBezTo>
                      <a:pt x="22" y="32"/>
                      <a:pt x="23" y="29"/>
                      <a:pt x="25" y="28"/>
                    </a:cubicBezTo>
                    <a:cubicBezTo>
                      <a:pt x="27" y="27"/>
                      <a:pt x="20" y="21"/>
                      <a:pt x="18" y="21"/>
                    </a:cubicBezTo>
                    <a:cubicBezTo>
                      <a:pt x="16" y="20"/>
                      <a:pt x="20" y="15"/>
                      <a:pt x="27" y="15"/>
                    </a:cubicBezTo>
                    <a:cubicBezTo>
                      <a:pt x="34" y="15"/>
                      <a:pt x="32" y="12"/>
                      <a:pt x="36" y="12"/>
                    </a:cubicBezTo>
                    <a:cubicBezTo>
                      <a:pt x="36" y="12"/>
                      <a:pt x="36" y="12"/>
                      <a:pt x="36" y="12"/>
                    </a:cubicBezTo>
                    <a:cubicBezTo>
                      <a:pt x="35" y="9"/>
                      <a:pt x="35" y="6"/>
                      <a:pt x="34" y="4"/>
                    </a:cubicBezTo>
                    <a:cubicBezTo>
                      <a:pt x="34" y="3"/>
                      <a:pt x="34" y="1"/>
                      <a:pt x="33" y="0"/>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2" name="Freeform 103">
                <a:extLst>
                  <a:ext uri="{FF2B5EF4-FFF2-40B4-BE49-F238E27FC236}">
                    <a16:creationId xmlns:a16="http://schemas.microsoft.com/office/drawing/2014/main" id="{E1866399-52F2-E1D5-E566-ABB33F2E1004}"/>
                  </a:ext>
                </a:extLst>
              </p:cNvPr>
              <p:cNvSpPr>
                <a:spLocks/>
              </p:cNvSpPr>
              <p:nvPr/>
            </p:nvSpPr>
            <p:spPr bwMode="auto">
              <a:xfrm>
                <a:off x="3216" y="2480"/>
                <a:ext cx="140" cy="62"/>
              </a:xfrm>
              <a:custGeom>
                <a:avLst/>
                <a:gdLst>
                  <a:gd name="T0" fmla="*/ 86 w 94"/>
                  <a:gd name="T1" fmla="*/ 8 h 41"/>
                  <a:gd name="T2" fmla="*/ 78 w 94"/>
                  <a:gd name="T3" fmla="*/ 5 h 41"/>
                  <a:gd name="T4" fmla="*/ 56 w 94"/>
                  <a:gd name="T5" fmla="*/ 4 h 41"/>
                  <a:gd name="T6" fmla="*/ 45 w 94"/>
                  <a:gd name="T7" fmla="*/ 1 h 41"/>
                  <a:gd name="T8" fmla="*/ 36 w 94"/>
                  <a:gd name="T9" fmla="*/ 4 h 41"/>
                  <a:gd name="T10" fmla="*/ 28 w 94"/>
                  <a:gd name="T11" fmla="*/ 5 h 41"/>
                  <a:gd name="T12" fmla="*/ 17 w 94"/>
                  <a:gd name="T13" fmla="*/ 6 h 41"/>
                  <a:gd name="T14" fmla="*/ 11 w 94"/>
                  <a:gd name="T15" fmla="*/ 12 h 41"/>
                  <a:gd name="T16" fmla="*/ 9 w 94"/>
                  <a:gd name="T17" fmla="*/ 16 h 41"/>
                  <a:gd name="T18" fmla="*/ 12 w 94"/>
                  <a:gd name="T19" fmla="*/ 19 h 41"/>
                  <a:gd name="T20" fmla="*/ 19 w 94"/>
                  <a:gd name="T21" fmla="*/ 19 h 41"/>
                  <a:gd name="T22" fmla="*/ 31 w 94"/>
                  <a:gd name="T23" fmla="*/ 24 h 41"/>
                  <a:gd name="T24" fmla="*/ 27 w 94"/>
                  <a:gd name="T25" fmla="*/ 29 h 41"/>
                  <a:gd name="T26" fmla="*/ 19 w 94"/>
                  <a:gd name="T27" fmla="*/ 30 h 41"/>
                  <a:gd name="T28" fmla="*/ 6 w 94"/>
                  <a:gd name="T29" fmla="*/ 32 h 41"/>
                  <a:gd name="T30" fmla="*/ 0 w 94"/>
                  <a:gd name="T31" fmla="*/ 37 h 41"/>
                  <a:gd name="T32" fmla="*/ 12 w 94"/>
                  <a:gd name="T33" fmla="*/ 38 h 41"/>
                  <a:gd name="T34" fmla="*/ 20 w 94"/>
                  <a:gd name="T35" fmla="*/ 38 h 41"/>
                  <a:gd name="T36" fmla="*/ 27 w 94"/>
                  <a:gd name="T37" fmla="*/ 40 h 41"/>
                  <a:gd name="T38" fmla="*/ 38 w 94"/>
                  <a:gd name="T39" fmla="*/ 39 h 41"/>
                  <a:gd name="T40" fmla="*/ 40 w 94"/>
                  <a:gd name="T41" fmla="*/ 35 h 41"/>
                  <a:gd name="T42" fmla="*/ 44 w 94"/>
                  <a:gd name="T43" fmla="*/ 32 h 41"/>
                  <a:gd name="T44" fmla="*/ 48 w 94"/>
                  <a:gd name="T45" fmla="*/ 29 h 41"/>
                  <a:gd name="T46" fmla="*/ 53 w 94"/>
                  <a:gd name="T47" fmla="*/ 28 h 41"/>
                  <a:gd name="T48" fmla="*/ 59 w 94"/>
                  <a:gd name="T49" fmla="*/ 29 h 41"/>
                  <a:gd name="T50" fmla="*/ 64 w 94"/>
                  <a:gd name="T51" fmla="*/ 26 h 41"/>
                  <a:gd name="T52" fmla="*/ 72 w 94"/>
                  <a:gd name="T53" fmla="*/ 24 h 41"/>
                  <a:gd name="T54" fmla="*/ 79 w 94"/>
                  <a:gd name="T55" fmla="*/ 20 h 41"/>
                  <a:gd name="T56" fmla="*/ 85 w 94"/>
                  <a:gd name="T57" fmla="*/ 16 h 41"/>
                  <a:gd name="T58" fmla="*/ 93 w 94"/>
                  <a:gd name="T59" fmla="*/ 12 h 41"/>
                  <a:gd name="T60" fmla="*/ 94 w 94"/>
                  <a:gd name="T61" fmla="*/ 10 h 41"/>
                  <a:gd name="T62" fmla="*/ 86 w 94"/>
                  <a:gd name="T63"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41">
                    <a:moveTo>
                      <a:pt x="86" y="8"/>
                    </a:moveTo>
                    <a:cubicBezTo>
                      <a:pt x="83" y="4"/>
                      <a:pt x="82" y="6"/>
                      <a:pt x="78" y="5"/>
                    </a:cubicBezTo>
                    <a:cubicBezTo>
                      <a:pt x="75" y="4"/>
                      <a:pt x="59" y="3"/>
                      <a:pt x="56" y="4"/>
                    </a:cubicBezTo>
                    <a:cubicBezTo>
                      <a:pt x="53" y="5"/>
                      <a:pt x="47" y="2"/>
                      <a:pt x="45" y="1"/>
                    </a:cubicBezTo>
                    <a:cubicBezTo>
                      <a:pt x="43" y="0"/>
                      <a:pt x="36" y="1"/>
                      <a:pt x="36" y="4"/>
                    </a:cubicBezTo>
                    <a:cubicBezTo>
                      <a:pt x="36" y="8"/>
                      <a:pt x="33" y="8"/>
                      <a:pt x="28" y="5"/>
                    </a:cubicBezTo>
                    <a:cubicBezTo>
                      <a:pt x="24" y="3"/>
                      <a:pt x="17" y="3"/>
                      <a:pt x="17" y="6"/>
                    </a:cubicBezTo>
                    <a:cubicBezTo>
                      <a:pt x="16" y="8"/>
                      <a:pt x="13" y="11"/>
                      <a:pt x="11" y="12"/>
                    </a:cubicBezTo>
                    <a:cubicBezTo>
                      <a:pt x="11" y="12"/>
                      <a:pt x="10" y="14"/>
                      <a:pt x="9" y="16"/>
                    </a:cubicBezTo>
                    <a:cubicBezTo>
                      <a:pt x="10" y="17"/>
                      <a:pt x="11" y="18"/>
                      <a:pt x="12" y="19"/>
                    </a:cubicBezTo>
                    <a:cubicBezTo>
                      <a:pt x="14" y="21"/>
                      <a:pt x="18" y="21"/>
                      <a:pt x="19" y="19"/>
                    </a:cubicBezTo>
                    <a:cubicBezTo>
                      <a:pt x="19" y="17"/>
                      <a:pt x="27" y="21"/>
                      <a:pt x="31" y="24"/>
                    </a:cubicBezTo>
                    <a:cubicBezTo>
                      <a:pt x="35" y="28"/>
                      <a:pt x="29" y="25"/>
                      <a:pt x="27" y="29"/>
                    </a:cubicBezTo>
                    <a:cubicBezTo>
                      <a:pt x="25" y="32"/>
                      <a:pt x="20" y="29"/>
                      <a:pt x="19" y="30"/>
                    </a:cubicBezTo>
                    <a:cubicBezTo>
                      <a:pt x="17" y="31"/>
                      <a:pt x="9" y="32"/>
                      <a:pt x="6" y="32"/>
                    </a:cubicBezTo>
                    <a:cubicBezTo>
                      <a:pt x="4" y="31"/>
                      <a:pt x="0" y="35"/>
                      <a:pt x="0" y="37"/>
                    </a:cubicBezTo>
                    <a:cubicBezTo>
                      <a:pt x="0" y="39"/>
                      <a:pt x="9" y="36"/>
                      <a:pt x="12" y="38"/>
                    </a:cubicBezTo>
                    <a:cubicBezTo>
                      <a:pt x="15" y="40"/>
                      <a:pt x="18" y="36"/>
                      <a:pt x="20" y="38"/>
                    </a:cubicBezTo>
                    <a:cubicBezTo>
                      <a:pt x="22" y="41"/>
                      <a:pt x="25" y="39"/>
                      <a:pt x="27" y="40"/>
                    </a:cubicBezTo>
                    <a:cubicBezTo>
                      <a:pt x="29" y="40"/>
                      <a:pt x="38" y="39"/>
                      <a:pt x="38" y="39"/>
                    </a:cubicBezTo>
                    <a:cubicBezTo>
                      <a:pt x="39" y="38"/>
                      <a:pt x="40" y="36"/>
                      <a:pt x="40" y="35"/>
                    </a:cubicBezTo>
                    <a:cubicBezTo>
                      <a:pt x="40" y="32"/>
                      <a:pt x="42" y="33"/>
                      <a:pt x="44" y="32"/>
                    </a:cubicBezTo>
                    <a:cubicBezTo>
                      <a:pt x="45" y="32"/>
                      <a:pt x="47" y="29"/>
                      <a:pt x="48" y="29"/>
                    </a:cubicBezTo>
                    <a:cubicBezTo>
                      <a:pt x="50" y="29"/>
                      <a:pt x="52" y="27"/>
                      <a:pt x="53" y="28"/>
                    </a:cubicBezTo>
                    <a:cubicBezTo>
                      <a:pt x="55" y="28"/>
                      <a:pt x="57" y="31"/>
                      <a:pt x="59" y="29"/>
                    </a:cubicBezTo>
                    <a:cubicBezTo>
                      <a:pt x="61" y="28"/>
                      <a:pt x="61" y="29"/>
                      <a:pt x="64" y="26"/>
                    </a:cubicBezTo>
                    <a:cubicBezTo>
                      <a:pt x="67" y="23"/>
                      <a:pt x="68" y="23"/>
                      <a:pt x="72" y="24"/>
                    </a:cubicBezTo>
                    <a:cubicBezTo>
                      <a:pt x="76" y="24"/>
                      <a:pt x="77" y="22"/>
                      <a:pt x="79" y="20"/>
                    </a:cubicBezTo>
                    <a:cubicBezTo>
                      <a:pt x="80" y="17"/>
                      <a:pt x="83" y="17"/>
                      <a:pt x="85" y="16"/>
                    </a:cubicBezTo>
                    <a:cubicBezTo>
                      <a:pt x="87" y="14"/>
                      <a:pt x="92" y="13"/>
                      <a:pt x="93" y="12"/>
                    </a:cubicBezTo>
                    <a:cubicBezTo>
                      <a:pt x="94" y="12"/>
                      <a:pt x="94" y="11"/>
                      <a:pt x="94" y="10"/>
                    </a:cubicBezTo>
                    <a:cubicBezTo>
                      <a:pt x="91" y="8"/>
                      <a:pt x="89" y="11"/>
                      <a:pt x="86" y="8"/>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3" name="Freeform 104">
                <a:extLst>
                  <a:ext uri="{FF2B5EF4-FFF2-40B4-BE49-F238E27FC236}">
                    <a16:creationId xmlns:a16="http://schemas.microsoft.com/office/drawing/2014/main" id="{A37C7567-7914-9822-66C9-48DAF7737D5D}"/>
                  </a:ext>
                </a:extLst>
              </p:cNvPr>
              <p:cNvSpPr>
                <a:spLocks/>
              </p:cNvSpPr>
              <p:nvPr/>
            </p:nvSpPr>
            <p:spPr bwMode="auto">
              <a:xfrm>
                <a:off x="3216" y="2480"/>
                <a:ext cx="140" cy="62"/>
              </a:xfrm>
              <a:custGeom>
                <a:avLst/>
                <a:gdLst>
                  <a:gd name="T0" fmla="*/ 86 w 94"/>
                  <a:gd name="T1" fmla="*/ 8 h 41"/>
                  <a:gd name="T2" fmla="*/ 78 w 94"/>
                  <a:gd name="T3" fmla="*/ 5 h 41"/>
                  <a:gd name="T4" fmla="*/ 56 w 94"/>
                  <a:gd name="T5" fmla="*/ 4 h 41"/>
                  <a:gd name="T6" fmla="*/ 45 w 94"/>
                  <a:gd name="T7" fmla="*/ 1 h 41"/>
                  <a:gd name="T8" fmla="*/ 36 w 94"/>
                  <a:gd name="T9" fmla="*/ 4 h 41"/>
                  <a:gd name="T10" fmla="*/ 28 w 94"/>
                  <a:gd name="T11" fmla="*/ 5 h 41"/>
                  <a:gd name="T12" fmla="*/ 17 w 94"/>
                  <a:gd name="T13" fmla="*/ 6 h 41"/>
                  <a:gd name="T14" fmla="*/ 11 w 94"/>
                  <a:gd name="T15" fmla="*/ 12 h 41"/>
                  <a:gd name="T16" fmla="*/ 9 w 94"/>
                  <a:gd name="T17" fmla="*/ 16 h 41"/>
                  <a:gd name="T18" fmla="*/ 12 w 94"/>
                  <a:gd name="T19" fmla="*/ 19 h 41"/>
                  <a:gd name="T20" fmla="*/ 19 w 94"/>
                  <a:gd name="T21" fmla="*/ 19 h 41"/>
                  <a:gd name="T22" fmla="*/ 31 w 94"/>
                  <a:gd name="T23" fmla="*/ 24 h 41"/>
                  <a:gd name="T24" fmla="*/ 27 w 94"/>
                  <a:gd name="T25" fmla="*/ 29 h 41"/>
                  <a:gd name="T26" fmla="*/ 19 w 94"/>
                  <a:gd name="T27" fmla="*/ 30 h 41"/>
                  <a:gd name="T28" fmla="*/ 6 w 94"/>
                  <a:gd name="T29" fmla="*/ 32 h 41"/>
                  <a:gd name="T30" fmla="*/ 0 w 94"/>
                  <a:gd name="T31" fmla="*/ 37 h 41"/>
                  <a:gd name="T32" fmla="*/ 12 w 94"/>
                  <a:gd name="T33" fmla="*/ 38 h 41"/>
                  <a:gd name="T34" fmla="*/ 20 w 94"/>
                  <a:gd name="T35" fmla="*/ 38 h 41"/>
                  <a:gd name="T36" fmla="*/ 27 w 94"/>
                  <a:gd name="T37" fmla="*/ 40 h 41"/>
                  <a:gd name="T38" fmla="*/ 38 w 94"/>
                  <a:gd name="T39" fmla="*/ 39 h 41"/>
                  <a:gd name="T40" fmla="*/ 40 w 94"/>
                  <a:gd name="T41" fmla="*/ 35 h 41"/>
                  <a:gd name="T42" fmla="*/ 44 w 94"/>
                  <a:gd name="T43" fmla="*/ 32 h 41"/>
                  <a:gd name="T44" fmla="*/ 48 w 94"/>
                  <a:gd name="T45" fmla="*/ 29 h 41"/>
                  <a:gd name="T46" fmla="*/ 53 w 94"/>
                  <a:gd name="T47" fmla="*/ 28 h 41"/>
                  <a:gd name="T48" fmla="*/ 59 w 94"/>
                  <a:gd name="T49" fmla="*/ 29 h 41"/>
                  <a:gd name="T50" fmla="*/ 64 w 94"/>
                  <a:gd name="T51" fmla="*/ 26 h 41"/>
                  <a:gd name="T52" fmla="*/ 72 w 94"/>
                  <a:gd name="T53" fmla="*/ 24 h 41"/>
                  <a:gd name="T54" fmla="*/ 79 w 94"/>
                  <a:gd name="T55" fmla="*/ 20 h 41"/>
                  <a:gd name="T56" fmla="*/ 85 w 94"/>
                  <a:gd name="T57" fmla="*/ 16 h 41"/>
                  <a:gd name="T58" fmla="*/ 93 w 94"/>
                  <a:gd name="T59" fmla="*/ 12 h 41"/>
                  <a:gd name="T60" fmla="*/ 94 w 94"/>
                  <a:gd name="T61" fmla="*/ 10 h 41"/>
                  <a:gd name="T62" fmla="*/ 86 w 94"/>
                  <a:gd name="T63"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41">
                    <a:moveTo>
                      <a:pt x="86" y="8"/>
                    </a:moveTo>
                    <a:cubicBezTo>
                      <a:pt x="83" y="4"/>
                      <a:pt x="82" y="6"/>
                      <a:pt x="78" y="5"/>
                    </a:cubicBezTo>
                    <a:cubicBezTo>
                      <a:pt x="75" y="4"/>
                      <a:pt x="59" y="3"/>
                      <a:pt x="56" y="4"/>
                    </a:cubicBezTo>
                    <a:cubicBezTo>
                      <a:pt x="53" y="5"/>
                      <a:pt x="47" y="2"/>
                      <a:pt x="45" y="1"/>
                    </a:cubicBezTo>
                    <a:cubicBezTo>
                      <a:pt x="43" y="0"/>
                      <a:pt x="36" y="1"/>
                      <a:pt x="36" y="4"/>
                    </a:cubicBezTo>
                    <a:cubicBezTo>
                      <a:pt x="36" y="8"/>
                      <a:pt x="33" y="8"/>
                      <a:pt x="28" y="5"/>
                    </a:cubicBezTo>
                    <a:cubicBezTo>
                      <a:pt x="24" y="3"/>
                      <a:pt x="17" y="3"/>
                      <a:pt x="17" y="6"/>
                    </a:cubicBezTo>
                    <a:cubicBezTo>
                      <a:pt x="16" y="8"/>
                      <a:pt x="13" y="11"/>
                      <a:pt x="11" y="12"/>
                    </a:cubicBezTo>
                    <a:cubicBezTo>
                      <a:pt x="11" y="12"/>
                      <a:pt x="10" y="14"/>
                      <a:pt x="9" y="16"/>
                    </a:cubicBezTo>
                    <a:cubicBezTo>
                      <a:pt x="10" y="17"/>
                      <a:pt x="11" y="18"/>
                      <a:pt x="12" y="19"/>
                    </a:cubicBezTo>
                    <a:cubicBezTo>
                      <a:pt x="14" y="21"/>
                      <a:pt x="18" y="21"/>
                      <a:pt x="19" y="19"/>
                    </a:cubicBezTo>
                    <a:cubicBezTo>
                      <a:pt x="19" y="17"/>
                      <a:pt x="27" y="21"/>
                      <a:pt x="31" y="24"/>
                    </a:cubicBezTo>
                    <a:cubicBezTo>
                      <a:pt x="35" y="28"/>
                      <a:pt x="29" y="25"/>
                      <a:pt x="27" y="29"/>
                    </a:cubicBezTo>
                    <a:cubicBezTo>
                      <a:pt x="25" y="32"/>
                      <a:pt x="20" y="29"/>
                      <a:pt x="19" y="30"/>
                    </a:cubicBezTo>
                    <a:cubicBezTo>
                      <a:pt x="17" y="31"/>
                      <a:pt x="9" y="32"/>
                      <a:pt x="6" y="32"/>
                    </a:cubicBezTo>
                    <a:cubicBezTo>
                      <a:pt x="4" y="31"/>
                      <a:pt x="0" y="35"/>
                      <a:pt x="0" y="37"/>
                    </a:cubicBezTo>
                    <a:cubicBezTo>
                      <a:pt x="0" y="39"/>
                      <a:pt x="9" y="36"/>
                      <a:pt x="12" y="38"/>
                    </a:cubicBezTo>
                    <a:cubicBezTo>
                      <a:pt x="15" y="40"/>
                      <a:pt x="18" y="36"/>
                      <a:pt x="20" y="38"/>
                    </a:cubicBezTo>
                    <a:cubicBezTo>
                      <a:pt x="22" y="41"/>
                      <a:pt x="25" y="39"/>
                      <a:pt x="27" y="40"/>
                    </a:cubicBezTo>
                    <a:cubicBezTo>
                      <a:pt x="29" y="40"/>
                      <a:pt x="38" y="39"/>
                      <a:pt x="38" y="39"/>
                    </a:cubicBezTo>
                    <a:cubicBezTo>
                      <a:pt x="39" y="38"/>
                      <a:pt x="40" y="36"/>
                      <a:pt x="40" y="35"/>
                    </a:cubicBezTo>
                    <a:cubicBezTo>
                      <a:pt x="40" y="32"/>
                      <a:pt x="42" y="33"/>
                      <a:pt x="44" y="32"/>
                    </a:cubicBezTo>
                    <a:cubicBezTo>
                      <a:pt x="45" y="32"/>
                      <a:pt x="47" y="29"/>
                      <a:pt x="48" y="29"/>
                    </a:cubicBezTo>
                    <a:cubicBezTo>
                      <a:pt x="50" y="29"/>
                      <a:pt x="52" y="27"/>
                      <a:pt x="53" y="28"/>
                    </a:cubicBezTo>
                    <a:cubicBezTo>
                      <a:pt x="55" y="28"/>
                      <a:pt x="57" y="31"/>
                      <a:pt x="59" y="29"/>
                    </a:cubicBezTo>
                    <a:cubicBezTo>
                      <a:pt x="61" y="28"/>
                      <a:pt x="61" y="29"/>
                      <a:pt x="64" y="26"/>
                    </a:cubicBezTo>
                    <a:cubicBezTo>
                      <a:pt x="67" y="23"/>
                      <a:pt x="68" y="23"/>
                      <a:pt x="72" y="24"/>
                    </a:cubicBezTo>
                    <a:cubicBezTo>
                      <a:pt x="76" y="24"/>
                      <a:pt x="77" y="22"/>
                      <a:pt x="79" y="20"/>
                    </a:cubicBezTo>
                    <a:cubicBezTo>
                      <a:pt x="80" y="17"/>
                      <a:pt x="83" y="17"/>
                      <a:pt x="85" y="16"/>
                    </a:cubicBezTo>
                    <a:cubicBezTo>
                      <a:pt x="87" y="14"/>
                      <a:pt x="92" y="13"/>
                      <a:pt x="93" y="12"/>
                    </a:cubicBezTo>
                    <a:cubicBezTo>
                      <a:pt x="94" y="12"/>
                      <a:pt x="94" y="11"/>
                      <a:pt x="94" y="10"/>
                    </a:cubicBezTo>
                    <a:cubicBezTo>
                      <a:pt x="91" y="8"/>
                      <a:pt x="89" y="11"/>
                      <a:pt x="86" y="8"/>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4" name="Freeform 105">
                <a:extLst>
                  <a:ext uri="{FF2B5EF4-FFF2-40B4-BE49-F238E27FC236}">
                    <a16:creationId xmlns:a16="http://schemas.microsoft.com/office/drawing/2014/main" id="{AD58D9A9-3B30-136C-0027-8C859C3E0B06}"/>
                  </a:ext>
                </a:extLst>
              </p:cNvPr>
              <p:cNvSpPr>
                <a:spLocks/>
              </p:cNvSpPr>
              <p:nvPr/>
            </p:nvSpPr>
            <p:spPr bwMode="auto">
              <a:xfrm>
                <a:off x="2831" y="2473"/>
                <a:ext cx="88" cy="40"/>
              </a:xfrm>
              <a:custGeom>
                <a:avLst/>
                <a:gdLst>
                  <a:gd name="T0" fmla="*/ 23 w 59"/>
                  <a:gd name="T1" fmla="*/ 21 h 27"/>
                  <a:gd name="T2" fmla="*/ 29 w 59"/>
                  <a:gd name="T3" fmla="*/ 25 h 27"/>
                  <a:gd name="T4" fmla="*/ 30 w 59"/>
                  <a:gd name="T5" fmla="*/ 26 h 27"/>
                  <a:gd name="T6" fmla="*/ 38 w 59"/>
                  <a:gd name="T7" fmla="*/ 24 h 27"/>
                  <a:gd name="T8" fmla="*/ 46 w 59"/>
                  <a:gd name="T9" fmla="*/ 25 h 27"/>
                  <a:gd name="T10" fmla="*/ 45 w 59"/>
                  <a:gd name="T11" fmla="*/ 23 h 27"/>
                  <a:gd name="T12" fmla="*/ 51 w 59"/>
                  <a:gd name="T13" fmla="*/ 25 h 27"/>
                  <a:gd name="T14" fmla="*/ 58 w 59"/>
                  <a:gd name="T15" fmla="*/ 25 h 27"/>
                  <a:gd name="T16" fmla="*/ 55 w 59"/>
                  <a:gd name="T17" fmla="*/ 22 h 27"/>
                  <a:gd name="T18" fmla="*/ 57 w 59"/>
                  <a:gd name="T19" fmla="*/ 19 h 27"/>
                  <a:gd name="T20" fmla="*/ 52 w 59"/>
                  <a:gd name="T21" fmla="*/ 16 h 27"/>
                  <a:gd name="T22" fmla="*/ 49 w 59"/>
                  <a:gd name="T23" fmla="*/ 10 h 27"/>
                  <a:gd name="T24" fmla="*/ 46 w 59"/>
                  <a:gd name="T25" fmla="*/ 9 h 27"/>
                  <a:gd name="T26" fmla="*/ 37 w 59"/>
                  <a:gd name="T27" fmla="*/ 10 h 27"/>
                  <a:gd name="T28" fmla="*/ 32 w 59"/>
                  <a:gd name="T29" fmla="*/ 8 h 27"/>
                  <a:gd name="T30" fmla="*/ 26 w 59"/>
                  <a:gd name="T31" fmla="*/ 4 h 27"/>
                  <a:gd name="T32" fmla="*/ 13 w 59"/>
                  <a:gd name="T33" fmla="*/ 3 h 27"/>
                  <a:gd name="T34" fmla="*/ 3 w 59"/>
                  <a:gd name="T35" fmla="*/ 0 h 27"/>
                  <a:gd name="T36" fmla="*/ 0 w 59"/>
                  <a:gd name="T37" fmla="*/ 2 h 27"/>
                  <a:gd name="T38" fmla="*/ 13 w 59"/>
                  <a:gd name="T39" fmla="*/ 9 h 27"/>
                  <a:gd name="T40" fmla="*/ 16 w 59"/>
                  <a:gd name="T41" fmla="*/ 18 h 27"/>
                  <a:gd name="T42" fmla="*/ 14 w 59"/>
                  <a:gd name="T43" fmla="*/ 21 h 27"/>
                  <a:gd name="T44" fmla="*/ 23 w 59"/>
                  <a:gd name="T4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27">
                    <a:moveTo>
                      <a:pt x="23" y="21"/>
                    </a:moveTo>
                    <a:cubicBezTo>
                      <a:pt x="26" y="19"/>
                      <a:pt x="27" y="22"/>
                      <a:pt x="29" y="25"/>
                    </a:cubicBezTo>
                    <a:cubicBezTo>
                      <a:pt x="29" y="26"/>
                      <a:pt x="29" y="26"/>
                      <a:pt x="30" y="26"/>
                    </a:cubicBezTo>
                    <a:cubicBezTo>
                      <a:pt x="33" y="26"/>
                      <a:pt x="35" y="25"/>
                      <a:pt x="38" y="24"/>
                    </a:cubicBezTo>
                    <a:cubicBezTo>
                      <a:pt x="41" y="24"/>
                      <a:pt x="44" y="24"/>
                      <a:pt x="46" y="25"/>
                    </a:cubicBezTo>
                    <a:cubicBezTo>
                      <a:pt x="45" y="24"/>
                      <a:pt x="45" y="24"/>
                      <a:pt x="45" y="23"/>
                    </a:cubicBezTo>
                    <a:cubicBezTo>
                      <a:pt x="46" y="22"/>
                      <a:pt x="50" y="24"/>
                      <a:pt x="51" y="25"/>
                    </a:cubicBezTo>
                    <a:cubicBezTo>
                      <a:pt x="53" y="26"/>
                      <a:pt x="57" y="27"/>
                      <a:pt x="58" y="25"/>
                    </a:cubicBezTo>
                    <a:cubicBezTo>
                      <a:pt x="59" y="24"/>
                      <a:pt x="56" y="23"/>
                      <a:pt x="55" y="22"/>
                    </a:cubicBezTo>
                    <a:cubicBezTo>
                      <a:pt x="55" y="21"/>
                      <a:pt x="56" y="20"/>
                      <a:pt x="57" y="19"/>
                    </a:cubicBezTo>
                    <a:cubicBezTo>
                      <a:pt x="55" y="17"/>
                      <a:pt x="52" y="16"/>
                      <a:pt x="52" y="16"/>
                    </a:cubicBezTo>
                    <a:cubicBezTo>
                      <a:pt x="50" y="16"/>
                      <a:pt x="50" y="10"/>
                      <a:pt x="49" y="10"/>
                    </a:cubicBezTo>
                    <a:cubicBezTo>
                      <a:pt x="47" y="10"/>
                      <a:pt x="47" y="9"/>
                      <a:pt x="46" y="9"/>
                    </a:cubicBezTo>
                    <a:cubicBezTo>
                      <a:pt x="44" y="9"/>
                      <a:pt x="39" y="9"/>
                      <a:pt x="37" y="10"/>
                    </a:cubicBezTo>
                    <a:cubicBezTo>
                      <a:pt x="36" y="12"/>
                      <a:pt x="34" y="8"/>
                      <a:pt x="32" y="8"/>
                    </a:cubicBezTo>
                    <a:cubicBezTo>
                      <a:pt x="30" y="8"/>
                      <a:pt x="28" y="6"/>
                      <a:pt x="26" y="4"/>
                    </a:cubicBezTo>
                    <a:cubicBezTo>
                      <a:pt x="25" y="3"/>
                      <a:pt x="16" y="5"/>
                      <a:pt x="13" y="3"/>
                    </a:cubicBezTo>
                    <a:cubicBezTo>
                      <a:pt x="10" y="1"/>
                      <a:pt x="5" y="0"/>
                      <a:pt x="3" y="0"/>
                    </a:cubicBezTo>
                    <a:cubicBezTo>
                      <a:pt x="2" y="0"/>
                      <a:pt x="1" y="1"/>
                      <a:pt x="0" y="2"/>
                    </a:cubicBezTo>
                    <a:cubicBezTo>
                      <a:pt x="5" y="5"/>
                      <a:pt x="12" y="4"/>
                      <a:pt x="13" y="9"/>
                    </a:cubicBezTo>
                    <a:cubicBezTo>
                      <a:pt x="14" y="15"/>
                      <a:pt x="17" y="13"/>
                      <a:pt x="16" y="18"/>
                    </a:cubicBezTo>
                    <a:cubicBezTo>
                      <a:pt x="16" y="19"/>
                      <a:pt x="15" y="20"/>
                      <a:pt x="14" y="21"/>
                    </a:cubicBezTo>
                    <a:cubicBezTo>
                      <a:pt x="18" y="21"/>
                      <a:pt x="22" y="21"/>
                      <a:pt x="23" y="21"/>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5" name="Freeform 106">
                <a:extLst>
                  <a:ext uri="{FF2B5EF4-FFF2-40B4-BE49-F238E27FC236}">
                    <a16:creationId xmlns:a16="http://schemas.microsoft.com/office/drawing/2014/main" id="{5863054D-A17D-7D5E-A54C-947DFC293743}"/>
                  </a:ext>
                </a:extLst>
              </p:cNvPr>
              <p:cNvSpPr>
                <a:spLocks/>
              </p:cNvSpPr>
              <p:nvPr/>
            </p:nvSpPr>
            <p:spPr bwMode="auto">
              <a:xfrm>
                <a:off x="2831" y="2473"/>
                <a:ext cx="88" cy="40"/>
              </a:xfrm>
              <a:custGeom>
                <a:avLst/>
                <a:gdLst>
                  <a:gd name="T0" fmla="*/ 23 w 59"/>
                  <a:gd name="T1" fmla="*/ 21 h 27"/>
                  <a:gd name="T2" fmla="*/ 29 w 59"/>
                  <a:gd name="T3" fmla="*/ 25 h 27"/>
                  <a:gd name="T4" fmla="*/ 30 w 59"/>
                  <a:gd name="T5" fmla="*/ 26 h 27"/>
                  <a:gd name="T6" fmla="*/ 38 w 59"/>
                  <a:gd name="T7" fmla="*/ 24 h 27"/>
                  <a:gd name="T8" fmla="*/ 46 w 59"/>
                  <a:gd name="T9" fmla="*/ 25 h 27"/>
                  <a:gd name="T10" fmla="*/ 45 w 59"/>
                  <a:gd name="T11" fmla="*/ 23 h 27"/>
                  <a:gd name="T12" fmla="*/ 51 w 59"/>
                  <a:gd name="T13" fmla="*/ 25 h 27"/>
                  <a:gd name="T14" fmla="*/ 58 w 59"/>
                  <a:gd name="T15" fmla="*/ 25 h 27"/>
                  <a:gd name="T16" fmla="*/ 55 w 59"/>
                  <a:gd name="T17" fmla="*/ 22 h 27"/>
                  <a:gd name="T18" fmla="*/ 57 w 59"/>
                  <a:gd name="T19" fmla="*/ 19 h 27"/>
                  <a:gd name="T20" fmla="*/ 52 w 59"/>
                  <a:gd name="T21" fmla="*/ 16 h 27"/>
                  <a:gd name="T22" fmla="*/ 49 w 59"/>
                  <a:gd name="T23" fmla="*/ 10 h 27"/>
                  <a:gd name="T24" fmla="*/ 46 w 59"/>
                  <a:gd name="T25" fmla="*/ 9 h 27"/>
                  <a:gd name="T26" fmla="*/ 37 w 59"/>
                  <a:gd name="T27" fmla="*/ 10 h 27"/>
                  <a:gd name="T28" fmla="*/ 32 w 59"/>
                  <a:gd name="T29" fmla="*/ 8 h 27"/>
                  <a:gd name="T30" fmla="*/ 26 w 59"/>
                  <a:gd name="T31" fmla="*/ 4 h 27"/>
                  <a:gd name="T32" fmla="*/ 13 w 59"/>
                  <a:gd name="T33" fmla="*/ 3 h 27"/>
                  <a:gd name="T34" fmla="*/ 3 w 59"/>
                  <a:gd name="T35" fmla="*/ 0 h 27"/>
                  <a:gd name="T36" fmla="*/ 0 w 59"/>
                  <a:gd name="T37" fmla="*/ 2 h 27"/>
                  <a:gd name="T38" fmla="*/ 13 w 59"/>
                  <a:gd name="T39" fmla="*/ 9 h 27"/>
                  <a:gd name="T40" fmla="*/ 16 w 59"/>
                  <a:gd name="T41" fmla="*/ 18 h 27"/>
                  <a:gd name="T42" fmla="*/ 14 w 59"/>
                  <a:gd name="T43" fmla="*/ 21 h 27"/>
                  <a:gd name="T44" fmla="*/ 23 w 59"/>
                  <a:gd name="T4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27">
                    <a:moveTo>
                      <a:pt x="23" y="21"/>
                    </a:moveTo>
                    <a:cubicBezTo>
                      <a:pt x="26" y="19"/>
                      <a:pt x="27" y="22"/>
                      <a:pt x="29" y="25"/>
                    </a:cubicBezTo>
                    <a:cubicBezTo>
                      <a:pt x="29" y="26"/>
                      <a:pt x="29" y="26"/>
                      <a:pt x="30" y="26"/>
                    </a:cubicBezTo>
                    <a:cubicBezTo>
                      <a:pt x="33" y="26"/>
                      <a:pt x="35" y="25"/>
                      <a:pt x="38" y="24"/>
                    </a:cubicBezTo>
                    <a:cubicBezTo>
                      <a:pt x="41" y="24"/>
                      <a:pt x="44" y="24"/>
                      <a:pt x="46" y="25"/>
                    </a:cubicBezTo>
                    <a:cubicBezTo>
                      <a:pt x="45" y="24"/>
                      <a:pt x="45" y="24"/>
                      <a:pt x="45" y="23"/>
                    </a:cubicBezTo>
                    <a:cubicBezTo>
                      <a:pt x="46" y="22"/>
                      <a:pt x="50" y="24"/>
                      <a:pt x="51" y="25"/>
                    </a:cubicBezTo>
                    <a:cubicBezTo>
                      <a:pt x="53" y="26"/>
                      <a:pt x="57" y="27"/>
                      <a:pt x="58" y="25"/>
                    </a:cubicBezTo>
                    <a:cubicBezTo>
                      <a:pt x="59" y="24"/>
                      <a:pt x="56" y="23"/>
                      <a:pt x="55" y="22"/>
                    </a:cubicBezTo>
                    <a:cubicBezTo>
                      <a:pt x="55" y="21"/>
                      <a:pt x="56" y="20"/>
                      <a:pt x="57" y="19"/>
                    </a:cubicBezTo>
                    <a:cubicBezTo>
                      <a:pt x="55" y="17"/>
                      <a:pt x="52" y="16"/>
                      <a:pt x="52" y="16"/>
                    </a:cubicBezTo>
                    <a:cubicBezTo>
                      <a:pt x="50" y="16"/>
                      <a:pt x="50" y="10"/>
                      <a:pt x="49" y="10"/>
                    </a:cubicBezTo>
                    <a:cubicBezTo>
                      <a:pt x="47" y="10"/>
                      <a:pt x="47" y="9"/>
                      <a:pt x="46" y="9"/>
                    </a:cubicBezTo>
                    <a:cubicBezTo>
                      <a:pt x="44" y="9"/>
                      <a:pt x="39" y="9"/>
                      <a:pt x="37" y="10"/>
                    </a:cubicBezTo>
                    <a:cubicBezTo>
                      <a:pt x="36" y="12"/>
                      <a:pt x="34" y="8"/>
                      <a:pt x="32" y="8"/>
                    </a:cubicBezTo>
                    <a:cubicBezTo>
                      <a:pt x="30" y="8"/>
                      <a:pt x="28" y="6"/>
                      <a:pt x="26" y="4"/>
                    </a:cubicBezTo>
                    <a:cubicBezTo>
                      <a:pt x="25" y="3"/>
                      <a:pt x="16" y="5"/>
                      <a:pt x="13" y="3"/>
                    </a:cubicBezTo>
                    <a:cubicBezTo>
                      <a:pt x="10" y="1"/>
                      <a:pt x="5" y="0"/>
                      <a:pt x="3" y="0"/>
                    </a:cubicBezTo>
                    <a:cubicBezTo>
                      <a:pt x="2" y="0"/>
                      <a:pt x="1" y="1"/>
                      <a:pt x="0" y="2"/>
                    </a:cubicBezTo>
                    <a:cubicBezTo>
                      <a:pt x="5" y="5"/>
                      <a:pt x="12" y="4"/>
                      <a:pt x="13" y="9"/>
                    </a:cubicBezTo>
                    <a:cubicBezTo>
                      <a:pt x="14" y="15"/>
                      <a:pt x="17" y="13"/>
                      <a:pt x="16" y="18"/>
                    </a:cubicBezTo>
                    <a:cubicBezTo>
                      <a:pt x="16" y="19"/>
                      <a:pt x="15" y="20"/>
                      <a:pt x="14" y="21"/>
                    </a:cubicBezTo>
                    <a:cubicBezTo>
                      <a:pt x="18" y="21"/>
                      <a:pt x="22" y="21"/>
                      <a:pt x="23" y="21"/>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6" name="Freeform 109">
                <a:extLst>
                  <a:ext uri="{FF2B5EF4-FFF2-40B4-BE49-F238E27FC236}">
                    <a16:creationId xmlns:a16="http://schemas.microsoft.com/office/drawing/2014/main" id="{18C920AB-2F35-F1A5-DB7D-233AD6A0AEA8}"/>
                  </a:ext>
                </a:extLst>
              </p:cNvPr>
              <p:cNvSpPr>
                <a:spLocks/>
              </p:cNvSpPr>
              <p:nvPr/>
            </p:nvSpPr>
            <p:spPr bwMode="auto">
              <a:xfrm>
                <a:off x="3326" y="2591"/>
                <a:ext cx="32" cy="29"/>
              </a:xfrm>
              <a:custGeom>
                <a:avLst/>
                <a:gdLst>
                  <a:gd name="T0" fmla="*/ 10 w 21"/>
                  <a:gd name="T1" fmla="*/ 1 h 19"/>
                  <a:gd name="T2" fmla="*/ 0 w 21"/>
                  <a:gd name="T3" fmla="*/ 6 h 19"/>
                  <a:gd name="T4" fmla="*/ 2 w 21"/>
                  <a:gd name="T5" fmla="*/ 9 h 19"/>
                  <a:gd name="T6" fmla="*/ 7 w 21"/>
                  <a:gd name="T7" fmla="*/ 14 h 19"/>
                  <a:gd name="T8" fmla="*/ 8 w 21"/>
                  <a:gd name="T9" fmla="*/ 19 h 19"/>
                  <a:gd name="T10" fmla="*/ 11 w 21"/>
                  <a:gd name="T11" fmla="*/ 19 h 19"/>
                  <a:gd name="T12" fmla="*/ 20 w 21"/>
                  <a:gd name="T13" fmla="*/ 9 h 19"/>
                  <a:gd name="T14" fmla="*/ 10 w 21"/>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10" y="1"/>
                    </a:moveTo>
                    <a:cubicBezTo>
                      <a:pt x="7" y="0"/>
                      <a:pt x="1" y="3"/>
                      <a:pt x="0" y="6"/>
                    </a:cubicBezTo>
                    <a:cubicBezTo>
                      <a:pt x="1" y="7"/>
                      <a:pt x="1" y="8"/>
                      <a:pt x="2" y="9"/>
                    </a:cubicBezTo>
                    <a:cubicBezTo>
                      <a:pt x="2" y="11"/>
                      <a:pt x="4" y="13"/>
                      <a:pt x="7" y="14"/>
                    </a:cubicBezTo>
                    <a:cubicBezTo>
                      <a:pt x="8" y="15"/>
                      <a:pt x="8" y="17"/>
                      <a:pt x="8" y="19"/>
                    </a:cubicBezTo>
                    <a:cubicBezTo>
                      <a:pt x="9" y="19"/>
                      <a:pt x="10" y="19"/>
                      <a:pt x="11" y="19"/>
                    </a:cubicBezTo>
                    <a:cubicBezTo>
                      <a:pt x="14" y="18"/>
                      <a:pt x="19" y="11"/>
                      <a:pt x="20" y="9"/>
                    </a:cubicBezTo>
                    <a:cubicBezTo>
                      <a:pt x="21" y="7"/>
                      <a:pt x="13" y="1"/>
                      <a:pt x="10" y="1"/>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7" name="Freeform 110">
                <a:extLst>
                  <a:ext uri="{FF2B5EF4-FFF2-40B4-BE49-F238E27FC236}">
                    <a16:creationId xmlns:a16="http://schemas.microsoft.com/office/drawing/2014/main" id="{CD5BF36B-34A3-146E-B15D-2163D50744AF}"/>
                  </a:ext>
                </a:extLst>
              </p:cNvPr>
              <p:cNvSpPr>
                <a:spLocks/>
              </p:cNvSpPr>
              <p:nvPr/>
            </p:nvSpPr>
            <p:spPr bwMode="auto">
              <a:xfrm>
                <a:off x="3326" y="2591"/>
                <a:ext cx="32" cy="29"/>
              </a:xfrm>
              <a:custGeom>
                <a:avLst/>
                <a:gdLst>
                  <a:gd name="T0" fmla="*/ 10 w 21"/>
                  <a:gd name="T1" fmla="*/ 1 h 19"/>
                  <a:gd name="T2" fmla="*/ 0 w 21"/>
                  <a:gd name="T3" fmla="*/ 6 h 19"/>
                  <a:gd name="T4" fmla="*/ 2 w 21"/>
                  <a:gd name="T5" fmla="*/ 9 h 19"/>
                  <a:gd name="T6" fmla="*/ 7 w 21"/>
                  <a:gd name="T7" fmla="*/ 14 h 19"/>
                  <a:gd name="T8" fmla="*/ 8 w 21"/>
                  <a:gd name="T9" fmla="*/ 19 h 19"/>
                  <a:gd name="T10" fmla="*/ 11 w 21"/>
                  <a:gd name="T11" fmla="*/ 19 h 19"/>
                  <a:gd name="T12" fmla="*/ 20 w 21"/>
                  <a:gd name="T13" fmla="*/ 9 h 19"/>
                  <a:gd name="T14" fmla="*/ 10 w 21"/>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10" y="1"/>
                    </a:moveTo>
                    <a:cubicBezTo>
                      <a:pt x="7" y="0"/>
                      <a:pt x="1" y="3"/>
                      <a:pt x="0" y="6"/>
                    </a:cubicBezTo>
                    <a:cubicBezTo>
                      <a:pt x="1" y="7"/>
                      <a:pt x="1" y="8"/>
                      <a:pt x="2" y="9"/>
                    </a:cubicBezTo>
                    <a:cubicBezTo>
                      <a:pt x="2" y="11"/>
                      <a:pt x="4" y="13"/>
                      <a:pt x="7" y="14"/>
                    </a:cubicBezTo>
                    <a:cubicBezTo>
                      <a:pt x="8" y="15"/>
                      <a:pt x="8" y="17"/>
                      <a:pt x="8" y="19"/>
                    </a:cubicBezTo>
                    <a:cubicBezTo>
                      <a:pt x="9" y="19"/>
                      <a:pt x="10" y="19"/>
                      <a:pt x="11" y="19"/>
                    </a:cubicBezTo>
                    <a:cubicBezTo>
                      <a:pt x="14" y="18"/>
                      <a:pt x="19" y="11"/>
                      <a:pt x="20" y="9"/>
                    </a:cubicBezTo>
                    <a:cubicBezTo>
                      <a:pt x="21" y="7"/>
                      <a:pt x="13" y="1"/>
                      <a:pt x="10" y="1"/>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8" name="Freeform 111">
                <a:extLst>
                  <a:ext uri="{FF2B5EF4-FFF2-40B4-BE49-F238E27FC236}">
                    <a16:creationId xmlns:a16="http://schemas.microsoft.com/office/drawing/2014/main" id="{5D35B7F5-F050-C4E0-21D2-7F5873709D73}"/>
                  </a:ext>
                </a:extLst>
              </p:cNvPr>
              <p:cNvSpPr>
                <a:spLocks/>
              </p:cNvSpPr>
              <p:nvPr/>
            </p:nvSpPr>
            <p:spPr bwMode="auto">
              <a:xfrm>
                <a:off x="3906" y="2485"/>
                <a:ext cx="89" cy="84"/>
              </a:xfrm>
              <a:custGeom>
                <a:avLst/>
                <a:gdLst>
                  <a:gd name="T0" fmla="*/ 57 w 59"/>
                  <a:gd name="T1" fmla="*/ 3 h 56"/>
                  <a:gd name="T2" fmla="*/ 49 w 59"/>
                  <a:gd name="T3" fmla="*/ 0 h 56"/>
                  <a:gd name="T4" fmla="*/ 44 w 59"/>
                  <a:gd name="T5" fmla="*/ 7 h 56"/>
                  <a:gd name="T6" fmla="*/ 38 w 59"/>
                  <a:gd name="T7" fmla="*/ 11 h 56"/>
                  <a:gd name="T8" fmla="*/ 35 w 59"/>
                  <a:gd name="T9" fmla="*/ 14 h 56"/>
                  <a:gd name="T10" fmla="*/ 29 w 59"/>
                  <a:gd name="T11" fmla="*/ 16 h 56"/>
                  <a:gd name="T12" fmla="*/ 24 w 59"/>
                  <a:gd name="T13" fmla="*/ 14 h 56"/>
                  <a:gd name="T14" fmla="*/ 18 w 59"/>
                  <a:gd name="T15" fmla="*/ 20 h 56"/>
                  <a:gd name="T16" fmla="*/ 2 w 59"/>
                  <a:gd name="T17" fmla="*/ 29 h 56"/>
                  <a:gd name="T18" fmla="*/ 0 w 59"/>
                  <a:gd name="T19" fmla="*/ 33 h 56"/>
                  <a:gd name="T20" fmla="*/ 10 w 59"/>
                  <a:gd name="T21" fmla="*/ 37 h 56"/>
                  <a:gd name="T22" fmla="*/ 5 w 59"/>
                  <a:gd name="T23" fmla="*/ 47 h 56"/>
                  <a:gd name="T24" fmla="*/ 6 w 59"/>
                  <a:gd name="T25" fmla="*/ 52 h 56"/>
                  <a:gd name="T26" fmla="*/ 11 w 59"/>
                  <a:gd name="T27" fmla="*/ 54 h 56"/>
                  <a:gd name="T28" fmla="*/ 17 w 59"/>
                  <a:gd name="T29" fmla="*/ 53 h 56"/>
                  <a:gd name="T30" fmla="*/ 19 w 59"/>
                  <a:gd name="T31" fmla="*/ 54 h 56"/>
                  <a:gd name="T32" fmla="*/ 24 w 59"/>
                  <a:gd name="T33" fmla="*/ 50 h 56"/>
                  <a:gd name="T34" fmla="*/ 32 w 59"/>
                  <a:gd name="T35" fmla="*/ 48 h 56"/>
                  <a:gd name="T36" fmla="*/ 37 w 59"/>
                  <a:gd name="T37" fmla="*/ 47 h 56"/>
                  <a:gd name="T38" fmla="*/ 29 w 59"/>
                  <a:gd name="T39" fmla="*/ 40 h 56"/>
                  <a:gd name="T40" fmla="*/ 31 w 59"/>
                  <a:gd name="T41" fmla="*/ 32 h 56"/>
                  <a:gd name="T42" fmla="*/ 46 w 59"/>
                  <a:gd name="T43" fmla="*/ 23 h 56"/>
                  <a:gd name="T44" fmla="*/ 49 w 59"/>
                  <a:gd name="T45" fmla="*/ 12 h 56"/>
                  <a:gd name="T46" fmla="*/ 59 w 59"/>
                  <a:gd name="T47" fmla="*/ 3 h 56"/>
                  <a:gd name="T48" fmla="*/ 57 w 59"/>
                  <a:gd name="T49"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56">
                    <a:moveTo>
                      <a:pt x="57" y="3"/>
                    </a:moveTo>
                    <a:cubicBezTo>
                      <a:pt x="53" y="4"/>
                      <a:pt x="52" y="0"/>
                      <a:pt x="49" y="0"/>
                    </a:cubicBezTo>
                    <a:cubicBezTo>
                      <a:pt x="47" y="0"/>
                      <a:pt x="47" y="7"/>
                      <a:pt x="44" y="7"/>
                    </a:cubicBezTo>
                    <a:cubicBezTo>
                      <a:pt x="42" y="7"/>
                      <a:pt x="42" y="11"/>
                      <a:pt x="38" y="11"/>
                    </a:cubicBezTo>
                    <a:cubicBezTo>
                      <a:pt x="34" y="12"/>
                      <a:pt x="33" y="12"/>
                      <a:pt x="35" y="14"/>
                    </a:cubicBezTo>
                    <a:cubicBezTo>
                      <a:pt x="37" y="17"/>
                      <a:pt x="33" y="16"/>
                      <a:pt x="29" y="16"/>
                    </a:cubicBezTo>
                    <a:cubicBezTo>
                      <a:pt x="26" y="16"/>
                      <a:pt x="26" y="14"/>
                      <a:pt x="24" y="14"/>
                    </a:cubicBezTo>
                    <a:cubicBezTo>
                      <a:pt x="22" y="14"/>
                      <a:pt x="20" y="18"/>
                      <a:pt x="18" y="20"/>
                    </a:cubicBezTo>
                    <a:cubicBezTo>
                      <a:pt x="17" y="22"/>
                      <a:pt x="6" y="27"/>
                      <a:pt x="2" y="29"/>
                    </a:cubicBezTo>
                    <a:cubicBezTo>
                      <a:pt x="1" y="29"/>
                      <a:pt x="1" y="31"/>
                      <a:pt x="0" y="33"/>
                    </a:cubicBezTo>
                    <a:cubicBezTo>
                      <a:pt x="4" y="33"/>
                      <a:pt x="8" y="35"/>
                      <a:pt x="10" y="37"/>
                    </a:cubicBezTo>
                    <a:cubicBezTo>
                      <a:pt x="12" y="40"/>
                      <a:pt x="7" y="44"/>
                      <a:pt x="5" y="47"/>
                    </a:cubicBezTo>
                    <a:cubicBezTo>
                      <a:pt x="2" y="49"/>
                      <a:pt x="6" y="50"/>
                      <a:pt x="6" y="52"/>
                    </a:cubicBezTo>
                    <a:cubicBezTo>
                      <a:pt x="6" y="54"/>
                      <a:pt x="9" y="56"/>
                      <a:pt x="11" y="54"/>
                    </a:cubicBezTo>
                    <a:cubicBezTo>
                      <a:pt x="12" y="52"/>
                      <a:pt x="14" y="53"/>
                      <a:pt x="17" y="53"/>
                    </a:cubicBezTo>
                    <a:cubicBezTo>
                      <a:pt x="18" y="53"/>
                      <a:pt x="19" y="53"/>
                      <a:pt x="19" y="54"/>
                    </a:cubicBezTo>
                    <a:cubicBezTo>
                      <a:pt x="21" y="52"/>
                      <a:pt x="23" y="51"/>
                      <a:pt x="24" y="50"/>
                    </a:cubicBezTo>
                    <a:cubicBezTo>
                      <a:pt x="26" y="49"/>
                      <a:pt x="29" y="48"/>
                      <a:pt x="32" y="48"/>
                    </a:cubicBezTo>
                    <a:cubicBezTo>
                      <a:pt x="34" y="48"/>
                      <a:pt x="35" y="48"/>
                      <a:pt x="37" y="47"/>
                    </a:cubicBezTo>
                    <a:cubicBezTo>
                      <a:pt x="33" y="43"/>
                      <a:pt x="30" y="40"/>
                      <a:pt x="29" y="40"/>
                    </a:cubicBezTo>
                    <a:cubicBezTo>
                      <a:pt x="26" y="38"/>
                      <a:pt x="28" y="33"/>
                      <a:pt x="31" y="32"/>
                    </a:cubicBezTo>
                    <a:cubicBezTo>
                      <a:pt x="35" y="31"/>
                      <a:pt x="44" y="24"/>
                      <a:pt x="46" y="23"/>
                    </a:cubicBezTo>
                    <a:cubicBezTo>
                      <a:pt x="49" y="21"/>
                      <a:pt x="47" y="16"/>
                      <a:pt x="49" y="12"/>
                    </a:cubicBezTo>
                    <a:cubicBezTo>
                      <a:pt x="50" y="10"/>
                      <a:pt x="55" y="6"/>
                      <a:pt x="59" y="3"/>
                    </a:cubicBezTo>
                    <a:cubicBezTo>
                      <a:pt x="58" y="3"/>
                      <a:pt x="57" y="3"/>
                      <a:pt x="57" y="3"/>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9" name="Freeform 112">
                <a:extLst>
                  <a:ext uri="{FF2B5EF4-FFF2-40B4-BE49-F238E27FC236}">
                    <a16:creationId xmlns:a16="http://schemas.microsoft.com/office/drawing/2014/main" id="{3D009BCD-5693-4502-E102-5025418E20BF}"/>
                  </a:ext>
                </a:extLst>
              </p:cNvPr>
              <p:cNvSpPr>
                <a:spLocks/>
              </p:cNvSpPr>
              <p:nvPr/>
            </p:nvSpPr>
            <p:spPr bwMode="auto">
              <a:xfrm>
                <a:off x="3906" y="2485"/>
                <a:ext cx="89" cy="84"/>
              </a:xfrm>
              <a:custGeom>
                <a:avLst/>
                <a:gdLst>
                  <a:gd name="T0" fmla="*/ 57 w 59"/>
                  <a:gd name="T1" fmla="*/ 3 h 56"/>
                  <a:gd name="T2" fmla="*/ 49 w 59"/>
                  <a:gd name="T3" fmla="*/ 0 h 56"/>
                  <a:gd name="T4" fmla="*/ 44 w 59"/>
                  <a:gd name="T5" fmla="*/ 7 h 56"/>
                  <a:gd name="T6" fmla="*/ 38 w 59"/>
                  <a:gd name="T7" fmla="*/ 11 h 56"/>
                  <a:gd name="T8" fmla="*/ 35 w 59"/>
                  <a:gd name="T9" fmla="*/ 14 h 56"/>
                  <a:gd name="T10" fmla="*/ 29 w 59"/>
                  <a:gd name="T11" fmla="*/ 16 h 56"/>
                  <a:gd name="T12" fmla="*/ 24 w 59"/>
                  <a:gd name="T13" fmla="*/ 14 h 56"/>
                  <a:gd name="T14" fmla="*/ 18 w 59"/>
                  <a:gd name="T15" fmla="*/ 20 h 56"/>
                  <a:gd name="T16" fmla="*/ 2 w 59"/>
                  <a:gd name="T17" fmla="*/ 29 h 56"/>
                  <a:gd name="T18" fmla="*/ 0 w 59"/>
                  <a:gd name="T19" fmla="*/ 33 h 56"/>
                  <a:gd name="T20" fmla="*/ 10 w 59"/>
                  <a:gd name="T21" fmla="*/ 37 h 56"/>
                  <a:gd name="T22" fmla="*/ 5 w 59"/>
                  <a:gd name="T23" fmla="*/ 47 h 56"/>
                  <a:gd name="T24" fmla="*/ 6 w 59"/>
                  <a:gd name="T25" fmla="*/ 52 h 56"/>
                  <a:gd name="T26" fmla="*/ 11 w 59"/>
                  <a:gd name="T27" fmla="*/ 54 h 56"/>
                  <a:gd name="T28" fmla="*/ 17 w 59"/>
                  <a:gd name="T29" fmla="*/ 53 h 56"/>
                  <a:gd name="T30" fmla="*/ 19 w 59"/>
                  <a:gd name="T31" fmla="*/ 54 h 56"/>
                  <a:gd name="T32" fmla="*/ 24 w 59"/>
                  <a:gd name="T33" fmla="*/ 50 h 56"/>
                  <a:gd name="T34" fmla="*/ 32 w 59"/>
                  <a:gd name="T35" fmla="*/ 48 h 56"/>
                  <a:gd name="T36" fmla="*/ 37 w 59"/>
                  <a:gd name="T37" fmla="*/ 47 h 56"/>
                  <a:gd name="T38" fmla="*/ 29 w 59"/>
                  <a:gd name="T39" fmla="*/ 40 h 56"/>
                  <a:gd name="T40" fmla="*/ 31 w 59"/>
                  <a:gd name="T41" fmla="*/ 32 h 56"/>
                  <a:gd name="T42" fmla="*/ 46 w 59"/>
                  <a:gd name="T43" fmla="*/ 23 h 56"/>
                  <a:gd name="T44" fmla="*/ 49 w 59"/>
                  <a:gd name="T45" fmla="*/ 12 h 56"/>
                  <a:gd name="T46" fmla="*/ 59 w 59"/>
                  <a:gd name="T47" fmla="*/ 3 h 56"/>
                  <a:gd name="T48" fmla="*/ 57 w 59"/>
                  <a:gd name="T49"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56">
                    <a:moveTo>
                      <a:pt x="57" y="3"/>
                    </a:moveTo>
                    <a:cubicBezTo>
                      <a:pt x="53" y="4"/>
                      <a:pt x="52" y="0"/>
                      <a:pt x="49" y="0"/>
                    </a:cubicBezTo>
                    <a:cubicBezTo>
                      <a:pt x="47" y="0"/>
                      <a:pt x="47" y="7"/>
                      <a:pt x="44" y="7"/>
                    </a:cubicBezTo>
                    <a:cubicBezTo>
                      <a:pt x="42" y="7"/>
                      <a:pt x="42" y="11"/>
                      <a:pt x="38" y="11"/>
                    </a:cubicBezTo>
                    <a:cubicBezTo>
                      <a:pt x="34" y="12"/>
                      <a:pt x="33" y="12"/>
                      <a:pt x="35" y="14"/>
                    </a:cubicBezTo>
                    <a:cubicBezTo>
                      <a:pt x="37" y="17"/>
                      <a:pt x="33" y="16"/>
                      <a:pt x="29" y="16"/>
                    </a:cubicBezTo>
                    <a:cubicBezTo>
                      <a:pt x="26" y="16"/>
                      <a:pt x="26" y="14"/>
                      <a:pt x="24" y="14"/>
                    </a:cubicBezTo>
                    <a:cubicBezTo>
                      <a:pt x="22" y="14"/>
                      <a:pt x="20" y="18"/>
                      <a:pt x="18" y="20"/>
                    </a:cubicBezTo>
                    <a:cubicBezTo>
                      <a:pt x="17" y="22"/>
                      <a:pt x="6" y="27"/>
                      <a:pt x="2" y="29"/>
                    </a:cubicBezTo>
                    <a:cubicBezTo>
                      <a:pt x="1" y="29"/>
                      <a:pt x="1" y="31"/>
                      <a:pt x="0" y="33"/>
                    </a:cubicBezTo>
                    <a:cubicBezTo>
                      <a:pt x="4" y="33"/>
                      <a:pt x="8" y="35"/>
                      <a:pt x="10" y="37"/>
                    </a:cubicBezTo>
                    <a:cubicBezTo>
                      <a:pt x="12" y="40"/>
                      <a:pt x="7" y="44"/>
                      <a:pt x="5" y="47"/>
                    </a:cubicBezTo>
                    <a:cubicBezTo>
                      <a:pt x="2" y="49"/>
                      <a:pt x="6" y="50"/>
                      <a:pt x="6" y="52"/>
                    </a:cubicBezTo>
                    <a:cubicBezTo>
                      <a:pt x="6" y="54"/>
                      <a:pt x="9" y="56"/>
                      <a:pt x="11" y="54"/>
                    </a:cubicBezTo>
                    <a:cubicBezTo>
                      <a:pt x="12" y="52"/>
                      <a:pt x="14" y="53"/>
                      <a:pt x="17" y="53"/>
                    </a:cubicBezTo>
                    <a:cubicBezTo>
                      <a:pt x="18" y="53"/>
                      <a:pt x="19" y="53"/>
                      <a:pt x="19" y="54"/>
                    </a:cubicBezTo>
                    <a:cubicBezTo>
                      <a:pt x="21" y="52"/>
                      <a:pt x="23" y="51"/>
                      <a:pt x="24" y="50"/>
                    </a:cubicBezTo>
                    <a:cubicBezTo>
                      <a:pt x="26" y="49"/>
                      <a:pt x="29" y="48"/>
                      <a:pt x="32" y="48"/>
                    </a:cubicBezTo>
                    <a:cubicBezTo>
                      <a:pt x="34" y="48"/>
                      <a:pt x="35" y="48"/>
                      <a:pt x="37" y="47"/>
                    </a:cubicBezTo>
                    <a:cubicBezTo>
                      <a:pt x="33" y="43"/>
                      <a:pt x="30" y="40"/>
                      <a:pt x="29" y="40"/>
                    </a:cubicBezTo>
                    <a:cubicBezTo>
                      <a:pt x="26" y="38"/>
                      <a:pt x="28" y="33"/>
                      <a:pt x="31" y="32"/>
                    </a:cubicBezTo>
                    <a:cubicBezTo>
                      <a:pt x="35" y="31"/>
                      <a:pt x="44" y="24"/>
                      <a:pt x="46" y="23"/>
                    </a:cubicBezTo>
                    <a:cubicBezTo>
                      <a:pt x="49" y="21"/>
                      <a:pt x="47" y="16"/>
                      <a:pt x="49" y="12"/>
                    </a:cubicBezTo>
                    <a:cubicBezTo>
                      <a:pt x="50" y="10"/>
                      <a:pt x="55" y="6"/>
                      <a:pt x="59" y="3"/>
                    </a:cubicBezTo>
                    <a:cubicBezTo>
                      <a:pt x="58" y="3"/>
                      <a:pt x="57" y="3"/>
                      <a:pt x="57" y="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0" name="Freeform 113">
                <a:extLst>
                  <a:ext uri="{FF2B5EF4-FFF2-40B4-BE49-F238E27FC236}">
                    <a16:creationId xmlns:a16="http://schemas.microsoft.com/office/drawing/2014/main" id="{C1D8EDCF-444B-6BC2-5AAD-549A2C05A627}"/>
                  </a:ext>
                </a:extLst>
              </p:cNvPr>
              <p:cNvSpPr>
                <a:spLocks/>
              </p:cNvSpPr>
              <p:nvPr/>
            </p:nvSpPr>
            <p:spPr bwMode="auto">
              <a:xfrm>
                <a:off x="3353" y="2672"/>
                <a:ext cx="99" cy="57"/>
              </a:xfrm>
              <a:custGeom>
                <a:avLst/>
                <a:gdLst>
                  <a:gd name="T0" fmla="*/ 65 w 66"/>
                  <a:gd name="T1" fmla="*/ 25 h 38"/>
                  <a:gd name="T2" fmla="*/ 63 w 66"/>
                  <a:gd name="T3" fmla="*/ 24 h 38"/>
                  <a:gd name="T4" fmla="*/ 52 w 66"/>
                  <a:gd name="T5" fmla="*/ 22 h 38"/>
                  <a:gd name="T6" fmla="*/ 35 w 66"/>
                  <a:gd name="T7" fmla="*/ 16 h 38"/>
                  <a:gd name="T8" fmla="*/ 18 w 66"/>
                  <a:gd name="T9" fmla="*/ 3 h 38"/>
                  <a:gd name="T10" fmla="*/ 11 w 66"/>
                  <a:gd name="T11" fmla="*/ 2 h 38"/>
                  <a:gd name="T12" fmla="*/ 6 w 66"/>
                  <a:gd name="T13" fmla="*/ 3 h 38"/>
                  <a:gd name="T14" fmla="*/ 2 w 66"/>
                  <a:gd name="T15" fmla="*/ 8 h 38"/>
                  <a:gd name="T16" fmla="*/ 0 w 66"/>
                  <a:gd name="T17" fmla="*/ 15 h 38"/>
                  <a:gd name="T18" fmla="*/ 5 w 66"/>
                  <a:gd name="T19" fmla="*/ 18 h 38"/>
                  <a:gd name="T20" fmla="*/ 11 w 66"/>
                  <a:gd name="T21" fmla="*/ 21 h 38"/>
                  <a:gd name="T22" fmla="*/ 18 w 66"/>
                  <a:gd name="T23" fmla="*/ 25 h 38"/>
                  <a:gd name="T24" fmla="*/ 25 w 66"/>
                  <a:gd name="T25" fmla="*/ 29 h 38"/>
                  <a:gd name="T26" fmla="*/ 33 w 66"/>
                  <a:gd name="T27" fmla="*/ 27 h 38"/>
                  <a:gd name="T28" fmla="*/ 38 w 66"/>
                  <a:gd name="T29" fmla="*/ 32 h 38"/>
                  <a:gd name="T30" fmla="*/ 49 w 66"/>
                  <a:gd name="T31" fmla="*/ 37 h 38"/>
                  <a:gd name="T32" fmla="*/ 64 w 66"/>
                  <a:gd name="T33" fmla="*/ 35 h 38"/>
                  <a:gd name="T34" fmla="*/ 64 w 66"/>
                  <a:gd name="T35" fmla="*/ 26 h 38"/>
                  <a:gd name="T36" fmla="*/ 65 w 66"/>
                  <a:gd name="T37"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8">
                    <a:moveTo>
                      <a:pt x="65" y="25"/>
                    </a:moveTo>
                    <a:cubicBezTo>
                      <a:pt x="64" y="24"/>
                      <a:pt x="64" y="24"/>
                      <a:pt x="63" y="24"/>
                    </a:cubicBezTo>
                    <a:cubicBezTo>
                      <a:pt x="58" y="25"/>
                      <a:pt x="55" y="22"/>
                      <a:pt x="52" y="22"/>
                    </a:cubicBezTo>
                    <a:cubicBezTo>
                      <a:pt x="48" y="23"/>
                      <a:pt x="39" y="19"/>
                      <a:pt x="35" y="16"/>
                    </a:cubicBezTo>
                    <a:cubicBezTo>
                      <a:pt x="31" y="12"/>
                      <a:pt x="20" y="6"/>
                      <a:pt x="18" y="3"/>
                    </a:cubicBezTo>
                    <a:cubicBezTo>
                      <a:pt x="15" y="0"/>
                      <a:pt x="11" y="0"/>
                      <a:pt x="11" y="2"/>
                    </a:cubicBezTo>
                    <a:cubicBezTo>
                      <a:pt x="10" y="3"/>
                      <a:pt x="8" y="3"/>
                      <a:pt x="6" y="3"/>
                    </a:cubicBezTo>
                    <a:cubicBezTo>
                      <a:pt x="5" y="5"/>
                      <a:pt x="2" y="6"/>
                      <a:pt x="2" y="8"/>
                    </a:cubicBezTo>
                    <a:cubicBezTo>
                      <a:pt x="2" y="10"/>
                      <a:pt x="0" y="13"/>
                      <a:pt x="0" y="15"/>
                    </a:cubicBezTo>
                    <a:cubicBezTo>
                      <a:pt x="0" y="16"/>
                      <a:pt x="4" y="17"/>
                      <a:pt x="5" y="18"/>
                    </a:cubicBezTo>
                    <a:cubicBezTo>
                      <a:pt x="6" y="19"/>
                      <a:pt x="11" y="20"/>
                      <a:pt x="11" y="21"/>
                    </a:cubicBezTo>
                    <a:cubicBezTo>
                      <a:pt x="12" y="23"/>
                      <a:pt x="16" y="24"/>
                      <a:pt x="18" y="25"/>
                    </a:cubicBezTo>
                    <a:cubicBezTo>
                      <a:pt x="20" y="25"/>
                      <a:pt x="24" y="28"/>
                      <a:pt x="25" y="29"/>
                    </a:cubicBezTo>
                    <a:cubicBezTo>
                      <a:pt x="26" y="30"/>
                      <a:pt x="31" y="27"/>
                      <a:pt x="33" y="27"/>
                    </a:cubicBezTo>
                    <a:cubicBezTo>
                      <a:pt x="35" y="27"/>
                      <a:pt x="38" y="31"/>
                      <a:pt x="38" y="32"/>
                    </a:cubicBezTo>
                    <a:cubicBezTo>
                      <a:pt x="38" y="34"/>
                      <a:pt x="47" y="35"/>
                      <a:pt x="49" y="37"/>
                    </a:cubicBezTo>
                    <a:cubicBezTo>
                      <a:pt x="51" y="38"/>
                      <a:pt x="62" y="37"/>
                      <a:pt x="64" y="35"/>
                    </a:cubicBezTo>
                    <a:cubicBezTo>
                      <a:pt x="66" y="33"/>
                      <a:pt x="64" y="30"/>
                      <a:pt x="64" y="26"/>
                    </a:cubicBezTo>
                    <a:cubicBezTo>
                      <a:pt x="64" y="25"/>
                      <a:pt x="65" y="25"/>
                      <a:pt x="65" y="25"/>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1" name="Freeform 114">
                <a:extLst>
                  <a:ext uri="{FF2B5EF4-FFF2-40B4-BE49-F238E27FC236}">
                    <a16:creationId xmlns:a16="http://schemas.microsoft.com/office/drawing/2014/main" id="{92060E5E-9CAC-B629-9DEC-20478FC1395F}"/>
                  </a:ext>
                </a:extLst>
              </p:cNvPr>
              <p:cNvSpPr>
                <a:spLocks/>
              </p:cNvSpPr>
              <p:nvPr/>
            </p:nvSpPr>
            <p:spPr bwMode="auto">
              <a:xfrm>
                <a:off x="3353" y="2672"/>
                <a:ext cx="99" cy="57"/>
              </a:xfrm>
              <a:custGeom>
                <a:avLst/>
                <a:gdLst>
                  <a:gd name="T0" fmla="*/ 65 w 66"/>
                  <a:gd name="T1" fmla="*/ 25 h 38"/>
                  <a:gd name="T2" fmla="*/ 63 w 66"/>
                  <a:gd name="T3" fmla="*/ 24 h 38"/>
                  <a:gd name="T4" fmla="*/ 52 w 66"/>
                  <a:gd name="T5" fmla="*/ 22 h 38"/>
                  <a:gd name="T6" fmla="*/ 35 w 66"/>
                  <a:gd name="T7" fmla="*/ 16 h 38"/>
                  <a:gd name="T8" fmla="*/ 18 w 66"/>
                  <a:gd name="T9" fmla="*/ 3 h 38"/>
                  <a:gd name="T10" fmla="*/ 11 w 66"/>
                  <a:gd name="T11" fmla="*/ 2 h 38"/>
                  <a:gd name="T12" fmla="*/ 6 w 66"/>
                  <a:gd name="T13" fmla="*/ 3 h 38"/>
                  <a:gd name="T14" fmla="*/ 2 w 66"/>
                  <a:gd name="T15" fmla="*/ 8 h 38"/>
                  <a:gd name="T16" fmla="*/ 0 w 66"/>
                  <a:gd name="T17" fmla="*/ 15 h 38"/>
                  <a:gd name="T18" fmla="*/ 5 w 66"/>
                  <a:gd name="T19" fmla="*/ 18 h 38"/>
                  <a:gd name="T20" fmla="*/ 11 w 66"/>
                  <a:gd name="T21" fmla="*/ 21 h 38"/>
                  <a:gd name="T22" fmla="*/ 18 w 66"/>
                  <a:gd name="T23" fmla="*/ 25 h 38"/>
                  <a:gd name="T24" fmla="*/ 25 w 66"/>
                  <a:gd name="T25" fmla="*/ 29 h 38"/>
                  <a:gd name="T26" fmla="*/ 33 w 66"/>
                  <a:gd name="T27" fmla="*/ 27 h 38"/>
                  <a:gd name="T28" fmla="*/ 38 w 66"/>
                  <a:gd name="T29" fmla="*/ 32 h 38"/>
                  <a:gd name="T30" fmla="*/ 49 w 66"/>
                  <a:gd name="T31" fmla="*/ 37 h 38"/>
                  <a:gd name="T32" fmla="*/ 64 w 66"/>
                  <a:gd name="T33" fmla="*/ 35 h 38"/>
                  <a:gd name="T34" fmla="*/ 64 w 66"/>
                  <a:gd name="T35" fmla="*/ 26 h 38"/>
                  <a:gd name="T36" fmla="*/ 65 w 66"/>
                  <a:gd name="T37"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8">
                    <a:moveTo>
                      <a:pt x="65" y="25"/>
                    </a:moveTo>
                    <a:cubicBezTo>
                      <a:pt x="64" y="24"/>
                      <a:pt x="64" y="24"/>
                      <a:pt x="63" y="24"/>
                    </a:cubicBezTo>
                    <a:cubicBezTo>
                      <a:pt x="58" y="25"/>
                      <a:pt x="55" y="22"/>
                      <a:pt x="52" y="22"/>
                    </a:cubicBezTo>
                    <a:cubicBezTo>
                      <a:pt x="48" y="23"/>
                      <a:pt x="39" y="19"/>
                      <a:pt x="35" y="16"/>
                    </a:cubicBezTo>
                    <a:cubicBezTo>
                      <a:pt x="31" y="12"/>
                      <a:pt x="20" y="6"/>
                      <a:pt x="18" y="3"/>
                    </a:cubicBezTo>
                    <a:cubicBezTo>
                      <a:pt x="15" y="0"/>
                      <a:pt x="11" y="0"/>
                      <a:pt x="11" y="2"/>
                    </a:cubicBezTo>
                    <a:cubicBezTo>
                      <a:pt x="10" y="3"/>
                      <a:pt x="8" y="3"/>
                      <a:pt x="6" y="3"/>
                    </a:cubicBezTo>
                    <a:cubicBezTo>
                      <a:pt x="5" y="5"/>
                      <a:pt x="2" y="6"/>
                      <a:pt x="2" y="8"/>
                    </a:cubicBezTo>
                    <a:cubicBezTo>
                      <a:pt x="2" y="10"/>
                      <a:pt x="0" y="13"/>
                      <a:pt x="0" y="15"/>
                    </a:cubicBezTo>
                    <a:cubicBezTo>
                      <a:pt x="0" y="16"/>
                      <a:pt x="4" y="17"/>
                      <a:pt x="5" y="18"/>
                    </a:cubicBezTo>
                    <a:cubicBezTo>
                      <a:pt x="6" y="19"/>
                      <a:pt x="11" y="20"/>
                      <a:pt x="11" y="21"/>
                    </a:cubicBezTo>
                    <a:cubicBezTo>
                      <a:pt x="12" y="23"/>
                      <a:pt x="16" y="24"/>
                      <a:pt x="18" y="25"/>
                    </a:cubicBezTo>
                    <a:cubicBezTo>
                      <a:pt x="20" y="25"/>
                      <a:pt x="24" y="28"/>
                      <a:pt x="25" y="29"/>
                    </a:cubicBezTo>
                    <a:cubicBezTo>
                      <a:pt x="26" y="30"/>
                      <a:pt x="31" y="27"/>
                      <a:pt x="33" y="27"/>
                    </a:cubicBezTo>
                    <a:cubicBezTo>
                      <a:pt x="35" y="27"/>
                      <a:pt x="38" y="31"/>
                      <a:pt x="38" y="32"/>
                    </a:cubicBezTo>
                    <a:cubicBezTo>
                      <a:pt x="38" y="34"/>
                      <a:pt x="47" y="35"/>
                      <a:pt x="49" y="37"/>
                    </a:cubicBezTo>
                    <a:cubicBezTo>
                      <a:pt x="51" y="38"/>
                      <a:pt x="62" y="37"/>
                      <a:pt x="64" y="35"/>
                    </a:cubicBezTo>
                    <a:cubicBezTo>
                      <a:pt x="66" y="33"/>
                      <a:pt x="64" y="30"/>
                      <a:pt x="64" y="26"/>
                    </a:cubicBezTo>
                    <a:cubicBezTo>
                      <a:pt x="64" y="25"/>
                      <a:pt x="65" y="25"/>
                      <a:pt x="65" y="25"/>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2" name="Freeform 115">
                <a:extLst>
                  <a:ext uri="{FF2B5EF4-FFF2-40B4-BE49-F238E27FC236}">
                    <a16:creationId xmlns:a16="http://schemas.microsoft.com/office/drawing/2014/main" id="{BDB7ACCA-1BEA-D2BA-295D-61CF9229D61C}"/>
                  </a:ext>
                </a:extLst>
              </p:cNvPr>
              <p:cNvSpPr>
                <a:spLocks/>
              </p:cNvSpPr>
              <p:nvPr/>
            </p:nvSpPr>
            <p:spPr bwMode="auto">
              <a:xfrm>
                <a:off x="3497" y="2699"/>
                <a:ext cx="109" cy="242"/>
              </a:xfrm>
              <a:custGeom>
                <a:avLst/>
                <a:gdLst>
                  <a:gd name="T0" fmla="*/ 59 w 73"/>
                  <a:gd name="T1" fmla="*/ 147 h 162"/>
                  <a:gd name="T2" fmla="*/ 57 w 73"/>
                  <a:gd name="T3" fmla="*/ 141 h 162"/>
                  <a:gd name="T4" fmla="*/ 53 w 73"/>
                  <a:gd name="T5" fmla="*/ 130 h 162"/>
                  <a:gd name="T6" fmla="*/ 50 w 73"/>
                  <a:gd name="T7" fmla="*/ 121 h 162"/>
                  <a:gd name="T8" fmla="*/ 51 w 73"/>
                  <a:gd name="T9" fmla="*/ 115 h 162"/>
                  <a:gd name="T10" fmla="*/ 52 w 73"/>
                  <a:gd name="T11" fmla="*/ 111 h 162"/>
                  <a:gd name="T12" fmla="*/ 50 w 73"/>
                  <a:gd name="T13" fmla="*/ 105 h 162"/>
                  <a:gd name="T14" fmla="*/ 44 w 73"/>
                  <a:gd name="T15" fmla="*/ 97 h 162"/>
                  <a:gd name="T16" fmla="*/ 45 w 73"/>
                  <a:gd name="T17" fmla="*/ 84 h 162"/>
                  <a:gd name="T18" fmla="*/ 50 w 73"/>
                  <a:gd name="T19" fmla="*/ 81 h 162"/>
                  <a:gd name="T20" fmla="*/ 57 w 73"/>
                  <a:gd name="T21" fmla="*/ 79 h 162"/>
                  <a:gd name="T22" fmla="*/ 64 w 73"/>
                  <a:gd name="T23" fmla="*/ 75 h 162"/>
                  <a:gd name="T24" fmla="*/ 69 w 73"/>
                  <a:gd name="T25" fmla="*/ 71 h 162"/>
                  <a:gd name="T26" fmla="*/ 73 w 73"/>
                  <a:gd name="T27" fmla="*/ 64 h 162"/>
                  <a:gd name="T28" fmla="*/ 73 w 73"/>
                  <a:gd name="T29" fmla="*/ 64 h 162"/>
                  <a:gd name="T30" fmla="*/ 69 w 73"/>
                  <a:gd name="T31" fmla="*/ 65 h 162"/>
                  <a:gd name="T32" fmla="*/ 64 w 73"/>
                  <a:gd name="T33" fmla="*/ 62 h 162"/>
                  <a:gd name="T34" fmla="*/ 59 w 73"/>
                  <a:gd name="T35" fmla="*/ 59 h 162"/>
                  <a:gd name="T36" fmla="*/ 59 w 73"/>
                  <a:gd name="T37" fmla="*/ 54 h 162"/>
                  <a:gd name="T38" fmla="*/ 56 w 73"/>
                  <a:gd name="T39" fmla="*/ 50 h 162"/>
                  <a:gd name="T40" fmla="*/ 53 w 73"/>
                  <a:gd name="T41" fmla="*/ 43 h 162"/>
                  <a:gd name="T42" fmla="*/ 46 w 73"/>
                  <a:gd name="T43" fmla="*/ 41 h 162"/>
                  <a:gd name="T44" fmla="*/ 44 w 73"/>
                  <a:gd name="T45" fmla="*/ 37 h 162"/>
                  <a:gd name="T46" fmla="*/ 51 w 73"/>
                  <a:gd name="T47" fmla="*/ 25 h 162"/>
                  <a:gd name="T48" fmla="*/ 53 w 73"/>
                  <a:gd name="T49" fmla="*/ 13 h 162"/>
                  <a:gd name="T50" fmla="*/ 50 w 73"/>
                  <a:gd name="T51" fmla="*/ 8 h 162"/>
                  <a:gd name="T52" fmla="*/ 48 w 73"/>
                  <a:gd name="T53" fmla="*/ 4 h 162"/>
                  <a:gd name="T54" fmla="*/ 42 w 73"/>
                  <a:gd name="T55" fmla="*/ 1 h 162"/>
                  <a:gd name="T56" fmla="*/ 41 w 73"/>
                  <a:gd name="T57" fmla="*/ 2 h 162"/>
                  <a:gd name="T58" fmla="*/ 41 w 73"/>
                  <a:gd name="T59" fmla="*/ 2 h 162"/>
                  <a:gd name="T60" fmla="*/ 39 w 73"/>
                  <a:gd name="T61" fmla="*/ 6 h 162"/>
                  <a:gd name="T62" fmla="*/ 40 w 73"/>
                  <a:gd name="T63" fmla="*/ 12 h 162"/>
                  <a:gd name="T64" fmla="*/ 36 w 73"/>
                  <a:gd name="T65" fmla="*/ 12 h 162"/>
                  <a:gd name="T66" fmla="*/ 29 w 73"/>
                  <a:gd name="T67" fmla="*/ 15 h 162"/>
                  <a:gd name="T68" fmla="*/ 23 w 73"/>
                  <a:gd name="T69" fmla="*/ 22 h 162"/>
                  <a:gd name="T70" fmla="*/ 21 w 73"/>
                  <a:gd name="T71" fmla="*/ 32 h 162"/>
                  <a:gd name="T72" fmla="*/ 18 w 73"/>
                  <a:gd name="T73" fmla="*/ 43 h 162"/>
                  <a:gd name="T74" fmla="*/ 11 w 73"/>
                  <a:gd name="T75" fmla="*/ 42 h 162"/>
                  <a:gd name="T76" fmla="*/ 9 w 73"/>
                  <a:gd name="T77" fmla="*/ 51 h 162"/>
                  <a:gd name="T78" fmla="*/ 7 w 73"/>
                  <a:gd name="T79" fmla="*/ 60 h 162"/>
                  <a:gd name="T80" fmla="*/ 3 w 73"/>
                  <a:gd name="T81" fmla="*/ 66 h 162"/>
                  <a:gd name="T82" fmla="*/ 0 w 73"/>
                  <a:gd name="T83" fmla="*/ 69 h 162"/>
                  <a:gd name="T84" fmla="*/ 8 w 73"/>
                  <a:gd name="T85" fmla="*/ 77 h 162"/>
                  <a:gd name="T86" fmla="*/ 18 w 73"/>
                  <a:gd name="T87" fmla="*/ 95 h 162"/>
                  <a:gd name="T88" fmla="*/ 16 w 73"/>
                  <a:gd name="T89" fmla="*/ 109 h 162"/>
                  <a:gd name="T90" fmla="*/ 20 w 73"/>
                  <a:gd name="T91" fmla="*/ 113 h 162"/>
                  <a:gd name="T92" fmla="*/ 28 w 73"/>
                  <a:gd name="T93" fmla="*/ 112 h 162"/>
                  <a:gd name="T94" fmla="*/ 36 w 73"/>
                  <a:gd name="T95" fmla="*/ 104 h 162"/>
                  <a:gd name="T96" fmla="*/ 40 w 73"/>
                  <a:gd name="T97" fmla="*/ 107 h 162"/>
                  <a:gd name="T98" fmla="*/ 43 w 73"/>
                  <a:gd name="T99" fmla="*/ 117 h 162"/>
                  <a:gd name="T100" fmla="*/ 48 w 73"/>
                  <a:gd name="T101" fmla="*/ 135 h 162"/>
                  <a:gd name="T102" fmla="*/ 51 w 73"/>
                  <a:gd name="T103" fmla="*/ 149 h 162"/>
                  <a:gd name="T104" fmla="*/ 52 w 73"/>
                  <a:gd name="T105" fmla="*/ 159 h 162"/>
                  <a:gd name="T106" fmla="*/ 52 w 73"/>
                  <a:gd name="T107" fmla="*/ 161 h 162"/>
                  <a:gd name="T108" fmla="*/ 59 w 73"/>
                  <a:gd name="T109" fmla="*/ 14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 h="162">
                    <a:moveTo>
                      <a:pt x="59" y="147"/>
                    </a:moveTo>
                    <a:cubicBezTo>
                      <a:pt x="59" y="144"/>
                      <a:pt x="57" y="143"/>
                      <a:pt x="57" y="141"/>
                    </a:cubicBezTo>
                    <a:cubicBezTo>
                      <a:pt x="57" y="138"/>
                      <a:pt x="57" y="133"/>
                      <a:pt x="53" y="130"/>
                    </a:cubicBezTo>
                    <a:cubicBezTo>
                      <a:pt x="50" y="127"/>
                      <a:pt x="48" y="123"/>
                      <a:pt x="50" y="121"/>
                    </a:cubicBezTo>
                    <a:cubicBezTo>
                      <a:pt x="52" y="119"/>
                      <a:pt x="50" y="115"/>
                      <a:pt x="51" y="115"/>
                    </a:cubicBezTo>
                    <a:cubicBezTo>
                      <a:pt x="52" y="115"/>
                      <a:pt x="54" y="112"/>
                      <a:pt x="52" y="111"/>
                    </a:cubicBezTo>
                    <a:cubicBezTo>
                      <a:pt x="50" y="110"/>
                      <a:pt x="52" y="106"/>
                      <a:pt x="50" y="105"/>
                    </a:cubicBezTo>
                    <a:cubicBezTo>
                      <a:pt x="48" y="104"/>
                      <a:pt x="44" y="99"/>
                      <a:pt x="44" y="97"/>
                    </a:cubicBezTo>
                    <a:cubicBezTo>
                      <a:pt x="44" y="96"/>
                      <a:pt x="45" y="86"/>
                      <a:pt x="45" y="84"/>
                    </a:cubicBezTo>
                    <a:cubicBezTo>
                      <a:pt x="46" y="81"/>
                      <a:pt x="49" y="81"/>
                      <a:pt x="50" y="81"/>
                    </a:cubicBezTo>
                    <a:cubicBezTo>
                      <a:pt x="51" y="81"/>
                      <a:pt x="55" y="81"/>
                      <a:pt x="57" y="79"/>
                    </a:cubicBezTo>
                    <a:cubicBezTo>
                      <a:pt x="58" y="77"/>
                      <a:pt x="64" y="76"/>
                      <a:pt x="64" y="75"/>
                    </a:cubicBezTo>
                    <a:cubicBezTo>
                      <a:pt x="65" y="73"/>
                      <a:pt x="69" y="73"/>
                      <a:pt x="69" y="71"/>
                    </a:cubicBezTo>
                    <a:cubicBezTo>
                      <a:pt x="69" y="69"/>
                      <a:pt x="73" y="64"/>
                      <a:pt x="73" y="64"/>
                    </a:cubicBezTo>
                    <a:cubicBezTo>
                      <a:pt x="73" y="64"/>
                      <a:pt x="73" y="64"/>
                      <a:pt x="73" y="64"/>
                    </a:cubicBezTo>
                    <a:cubicBezTo>
                      <a:pt x="73" y="63"/>
                      <a:pt x="72" y="64"/>
                      <a:pt x="69" y="65"/>
                    </a:cubicBezTo>
                    <a:cubicBezTo>
                      <a:pt x="66" y="66"/>
                      <a:pt x="64" y="64"/>
                      <a:pt x="64" y="62"/>
                    </a:cubicBezTo>
                    <a:cubicBezTo>
                      <a:pt x="64" y="59"/>
                      <a:pt x="61" y="59"/>
                      <a:pt x="59" y="59"/>
                    </a:cubicBezTo>
                    <a:cubicBezTo>
                      <a:pt x="57" y="59"/>
                      <a:pt x="59" y="56"/>
                      <a:pt x="59" y="54"/>
                    </a:cubicBezTo>
                    <a:cubicBezTo>
                      <a:pt x="60" y="51"/>
                      <a:pt x="59" y="50"/>
                      <a:pt x="56" y="50"/>
                    </a:cubicBezTo>
                    <a:cubicBezTo>
                      <a:pt x="54" y="50"/>
                      <a:pt x="52" y="44"/>
                      <a:pt x="53" y="43"/>
                    </a:cubicBezTo>
                    <a:cubicBezTo>
                      <a:pt x="54" y="41"/>
                      <a:pt x="48" y="40"/>
                      <a:pt x="46" y="41"/>
                    </a:cubicBezTo>
                    <a:cubicBezTo>
                      <a:pt x="43" y="43"/>
                      <a:pt x="45" y="39"/>
                      <a:pt x="44" y="37"/>
                    </a:cubicBezTo>
                    <a:cubicBezTo>
                      <a:pt x="43" y="35"/>
                      <a:pt x="48" y="29"/>
                      <a:pt x="51" y="25"/>
                    </a:cubicBezTo>
                    <a:cubicBezTo>
                      <a:pt x="55" y="22"/>
                      <a:pt x="53" y="17"/>
                      <a:pt x="53" y="13"/>
                    </a:cubicBezTo>
                    <a:cubicBezTo>
                      <a:pt x="53" y="8"/>
                      <a:pt x="52" y="8"/>
                      <a:pt x="50" y="8"/>
                    </a:cubicBezTo>
                    <a:cubicBezTo>
                      <a:pt x="48" y="8"/>
                      <a:pt x="48" y="6"/>
                      <a:pt x="48" y="4"/>
                    </a:cubicBezTo>
                    <a:cubicBezTo>
                      <a:pt x="48" y="1"/>
                      <a:pt x="44" y="0"/>
                      <a:pt x="42" y="1"/>
                    </a:cubicBezTo>
                    <a:cubicBezTo>
                      <a:pt x="42" y="1"/>
                      <a:pt x="41" y="2"/>
                      <a:pt x="41" y="2"/>
                    </a:cubicBezTo>
                    <a:cubicBezTo>
                      <a:pt x="41" y="2"/>
                      <a:pt x="41" y="2"/>
                      <a:pt x="41" y="2"/>
                    </a:cubicBezTo>
                    <a:cubicBezTo>
                      <a:pt x="41" y="2"/>
                      <a:pt x="40" y="5"/>
                      <a:pt x="39" y="6"/>
                    </a:cubicBezTo>
                    <a:cubicBezTo>
                      <a:pt x="38" y="7"/>
                      <a:pt x="38" y="9"/>
                      <a:pt x="40" y="12"/>
                    </a:cubicBezTo>
                    <a:cubicBezTo>
                      <a:pt x="42" y="15"/>
                      <a:pt x="36" y="14"/>
                      <a:pt x="36" y="12"/>
                    </a:cubicBezTo>
                    <a:cubicBezTo>
                      <a:pt x="35" y="10"/>
                      <a:pt x="31" y="13"/>
                      <a:pt x="29" y="15"/>
                    </a:cubicBezTo>
                    <a:cubicBezTo>
                      <a:pt x="26" y="17"/>
                      <a:pt x="23" y="18"/>
                      <a:pt x="23" y="22"/>
                    </a:cubicBezTo>
                    <a:cubicBezTo>
                      <a:pt x="23" y="25"/>
                      <a:pt x="20" y="29"/>
                      <a:pt x="21" y="32"/>
                    </a:cubicBezTo>
                    <a:cubicBezTo>
                      <a:pt x="21" y="35"/>
                      <a:pt x="17" y="41"/>
                      <a:pt x="18" y="43"/>
                    </a:cubicBezTo>
                    <a:cubicBezTo>
                      <a:pt x="18" y="44"/>
                      <a:pt x="12" y="42"/>
                      <a:pt x="11" y="42"/>
                    </a:cubicBezTo>
                    <a:cubicBezTo>
                      <a:pt x="10" y="42"/>
                      <a:pt x="10" y="49"/>
                      <a:pt x="9" y="51"/>
                    </a:cubicBezTo>
                    <a:cubicBezTo>
                      <a:pt x="8" y="53"/>
                      <a:pt x="9" y="60"/>
                      <a:pt x="7" y="60"/>
                    </a:cubicBezTo>
                    <a:cubicBezTo>
                      <a:pt x="5" y="60"/>
                      <a:pt x="3" y="66"/>
                      <a:pt x="3" y="66"/>
                    </a:cubicBezTo>
                    <a:cubicBezTo>
                      <a:pt x="3" y="66"/>
                      <a:pt x="1" y="68"/>
                      <a:pt x="0" y="69"/>
                    </a:cubicBezTo>
                    <a:cubicBezTo>
                      <a:pt x="2" y="72"/>
                      <a:pt x="5" y="76"/>
                      <a:pt x="8" y="77"/>
                    </a:cubicBezTo>
                    <a:cubicBezTo>
                      <a:pt x="13" y="79"/>
                      <a:pt x="16" y="89"/>
                      <a:pt x="18" y="95"/>
                    </a:cubicBezTo>
                    <a:cubicBezTo>
                      <a:pt x="19" y="100"/>
                      <a:pt x="18" y="106"/>
                      <a:pt x="16" y="109"/>
                    </a:cubicBezTo>
                    <a:cubicBezTo>
                      <a:pt x="15" y="112"/>
                      <a:pt x="17" y="112"/>
                      <a:pt x="20" y="113"/>
                    </a:cubicBezTo>
                    <a:cubicBezTo>
                      <a:pt x="23" y="115"/>
                      <a:pt x="26" y="115"/>
                      <a:pt x="28" y="112"/>
                    </a:cubicBezTo>
                    <a:cubicBezTo>
                      <a:pt x="31" y="109"/>
                      <a:pt x="35" y="107"/>
                      <a:pt x="36" y="104"/>
                    </a:cubicBezTo>
                    <a:cubicBezTo>
                      <a:pt x="36" y="100"/>
                      <a:pt x="38" y="105"/>
                      <a:pt x="40" y="107"/>
                    </a:cubicBezTo>
                    <a:cubicBezTo>
                      <a:pt x="42" y="109"/>
                      <a:pt x="43" y="112"/>
                      <a:pt x="43" y="117"/>
                    </a:cubicBezTo>
                    <a:cubicBezTo>
                      <a:pt x="44" y="121"/>
                      <a:pt x="44" y="132"/>
                      <a:pt x="48" y="135"/>
                    </a:cubicBezTo>
                    <a:cubicBezTo>
                      <a:pt x="52" y="139"/>
                      <a:pt x="52" y="146"/>
                      <a:pt x="51" y="149"/>
                    </a:cubicBezTo>
                    <a:cubicBezTo>
                      <a:pt x="50" y="151"/>
                      <a:pt x="53" y="156"/>
                      <a:pt x="52" y="159"/>
                    </a:cubicBezTo>
                    <a:cubicBezTo>
                      <a:pt x="52" y="160"/>
                      <a:pt x="52" y="160"/>
                      <a:pt x="52" y="161"/>
                    </a:cubicBezTo>
                    <a:cubicBezTo>
                      <a:pt x="55" y="162"/>
                      <a:pt x="59" y="147"/>
                      <a:pt x="59" y="147"/>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3" name="Freeform 117">
                <a:extLst>
                  <a:ext uri="{FF2B5EF4-FFF2-40B4-BE49-F238E27FC236}">
                    <a16:creationId xmlns:a16="http://schemas.microsoft.com/office/drawing/2014/main" id="{28F5B08A-98C7-BE68-5E45-E0F20573BC96}"/>
                  </a:ext>
                </a:extLst>
              </p:cNvPr>
              <p:cNvSpPr>
                <a:spLocks/>
              </p:cNvSpPr>
              <p:nvPr/>
            </p:nvSpPr>
            <p:spPr bwMode="auto">
              <a:xfrm>
                <a:off x="3459" y="2702"/>
                <a:ext cx="39" cy="24"/>
              </a:xfrm>
              <a:custGeom>
                <a:avLst/>
                <a:gdLst>
                  <a:gd name="T0" fmla="*/ 25 w 26"/>
                  <a:gd name="T1" fmla="*/ 5 h 16"/>
                  <a:gd name="T2" fmla="*/ 15 w 26"/>
                  <a:gd name="T3" fmla="*/ 3 h 16"/>
                  <a:gd name="T4" fmla="*/ 8 w 26"/>
                  <a:gd name="T5" fmla="*/ 2 h 16"/>
                  <a:gd name="T6" fmla="*/ 2 w 26"/>
                  <a:gd name="T7" fmla="*/ 7 h 16"/>
                  <a:gd name="T8" fmla="*/ 0 w 26"/>
                  <a:gd name="T9" fmla="*/ 11 h 16"/>
                  <a:gd name="T10" fmla="*/ 2 w 26"/>
                  <a:gd name="T11" fmla="*/ 13 h 16"/>
                  <a:gd name="T12" fmla="*/ 8 w 26"/>
                  <a:gd name="T13" fmla="*/ 14 h 16"/>
                  <a:gd name="T14" fmla="*/ 16 w 26"/>
                  <a:gd name="T15" fmla="*/ 15 h 16"/>
                  <a:gd name="T16" fmla="*/ 25 w 26"/>
                  <a:gd name="T17" fmla="*/ 14 h 16"/>
                  <a:gd name="T18" fmla="*/ 24 w 26"/>
                  <a:gd name="T19" fmla="*/ 6 h 16"/>
                  <a:gd name="T20" fmla="*/ 25 w 26"/>
                  <a:gd name="T2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6">
                    <a:moveTo>
                      <a:pt x="25" y="5"/>
                    </a:moveTo>
                    <a:cubicBezTo>
                      <a:pt x="20" y="1"/>
                      <a:pt x="18" y="5"/>
                      <a:pt x="15" y="3"/>
                    </a:cubicBezTo>
                    <a:cubicBezTo>
                      <a:pt x="11" y="1"/>
                      <a:pt x="10" y="0"/>
                      <a:pt x="8" y="2"/>
                    </a:cubicBezTo>
                    <a:cubicBezTo>
                      <a:pt x="6" y="3"/>
                      <a:pt x="4" y="3"/>
                      <a:pt x="2" y="7"/>
                    </a:cubicBezTo>
                    <a:cubicBezTo>
                      <a:pt x="1" y="8"/>
                      <a:pt x="1" y="10"/>
                      <a:pt x="0" y="11"/>
                    </a:cubicBezTo>
                    <a:cubicBezTo>
                      <a:pt x="1" y="12"/>
                      <a:pt x="1" y="13"/>
                      <a:pt x="2" y="13"/>
                    </a:cubicBezTo>
                    <a:cubicBezTo>
                      <a:pt x="4" y="12"/>
                      <a:pt x="5" y="15"/>
                      <a:pt x="8" y="14"/>
                    </a:cubicBezTo>
                    <a:cubicBezTo>
                      <a:pt x="11" y="13"/>
                      <a:pt x="12" y="16"/>
                      <a:pt x="16" y="15"/>
                    </a:cubicBezTo>
                    <a:cubicBezTo>
                      <a:pt x="20" y="14"/>
                      <a:pt x="23" y="16"/>
                      <a:pt x="25" y="14"/>
                    </a:cubicBezTo>
                    <a:cubicBezTo>
                      <a:pt x="26" y="11"/>
                      <a:pt x="24" y="6"/>
                      <a:pt x="24" y="6"/>
                    </a:cubicBezTo>
                    <a:cubicBezTo>
                      <a:pt x="24" y="6"/>
                      <a:pt x="24" y="6"/>
                      <a:pt x="25" y="5"/>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4" name="Freeform 118">
                <a:extLst>
                  <a:ext uri="{FF2B5EF4-FFF2-40B4-BE49-F238E27FC236}">
                    <a16:creationId xmlns:a16="http://schemas.microsoft.com/office/drawing/2014/main" id="{AA788D04-2B67-353C-2881-A05C232EF9E2}"/>
                  </a:ext>
                </a:extLst>
              </p:cNvPr>
              <p:cNvSpPr>
                <a:spLocks/>
              </p:cNvSpPr>
              <p:nvPr/>
            </p:nvSpPr>
            <p:spPr bwMode="auto">
              <a:xfrm>
                <a:off x="3459" y="2702"/>
                <a:ext cx="39" cy="24"/>
              </a:xfrm>
              <a:custGeom>
                <a:avLst/>
                <a:gdLst>
                  <a:gd name="T0" fmla="*/ 25 w 26"/>
                  <a:gd name="T1" fmla="*/ 5 h 16"/>
                  <a:gd name="T2" fmla="*/ 15 w 26"/>
                  <a:gd name="T3" fmla="*/ 3 h 16"/>
                  <a:gd name="T4" fmla="*/ 8 w 26"/>
                  <a:gd name="T5" fmla="*/ 2 h 16"/>
                  <a:gd name="T6" fmla="*/ 2 w 26"/>
                  <a:gd name="T7" fmla="*/ 7 h 16"/>
                  <a:gd name="T8" fmla="*/ 0 w 26"/>
                  <a:gd name="T9" fmla="*/ 11 h 16"/>
                  <a:gd name="T10" fmla="*/ 2 w 26"/>
                  <a:gd name="T11" fmla="*/ 13 h 16"/>
                  <a:gd name="T12" fmla="*/ 8 w 26"/>
                  <a:gd name="T13" fmla="*/ 14 h 16"/>
                  <a:gd name="T14" fmla="*/ 16 w 26"/>
                  <a:gd name="T15" fmla="*/ 15 h 16"/>
                  <a:gd name="T16" fmla="*/ 25 w 26"/>
                  <a:gd name="T17" fmla="*/ 14 h 16"/>
                  <a:gd name="T18" fmla="*/ 24 w 26"/>
                  <a:gd name="T19" fmla="*/ 6 h 16"/>
                  <a:gd name="T20" fmla="*/ 25 w 26"/>
                  <a:gd name="T2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6">
                    <a:moveTo>
                      <a:pt x="25" y="5"/>
                    </a:moveTo>
                    <a:cubicBezTo>
                      <a:pt x="20" y="1"/>
                      <a:pt x="18" y="5"/>
                      <a:pt x="15" y="3"/>
                    </a:cubicBezTo>
                    <a:cubicBezTo>
                      <a:pt x="11" y="1"/>
                      <a:pt x="10" y="0"/>
                      <a:pt x="8" y="2"/>
                    </a:cubicBezTo>
                    <a:cubicBezTo>
                      <a:pt x="6" y="3"/>
                      <a:pt x="4" y="3"/>
                      <a:pt x="2" y="7"/>
                    </a:cubicBezTo>
                    <a:cubicBezTo>
                      <a:pt x="1" y="8"/>
                      <a:pt x="1" y="10"/>
                      <a:pt x="0" y="11"/>
                    </a:cubicBezTo>
                    <a:cubicBezTo>
                      <a:pt x="1" y="12"/>
                      <a:pt x="1" y="13"/>
                      <a:pt x="2" y="13"/>
                    </a:cubicBezTo>
                    <a:cubicBezTo>
                      <a:pt x="4" y="12"/>
                      <a:pt x="5" y="15"/>
                      <a:pt x="8" y="14"/>
                    </a:cubicBezTo>
                    <a:cubicBezTo>
                      <a:pt x="11" y="13"/>
                      <a:pt x="12" y="16"/>
                      <a:pt x="16" y="15"/>
                    </a:cubicBezTo>
                    <a:cubicBezTo>
                      <a:pt x="20" y="14"/>
                      <a:pt x="23" y="16"/>
                      <a:pt x="25" y="14"/>
                    </a:cubicBezTo>
                    <a:cubicBezTo>
                      <a:pt x="26" y="11"/>
                      <a:pt x="24" y="6"/>
                      <a:pt x="24" y="6"/>
                    </a:cubicBezTo>
                    <a:cubicBezTo>
                      <a:pt x="24" y="6"/>
                      <a:pt x="24" y="6"/>
                      <a:pt x="25" y="5"/>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5" name="Freeform 119">
                <a:extLst>
                  <a:ext uri="{FF2B5EF4-FFF2-40B4-BE49-F238E27FC236}">
                    <a16:creationId xmlns:a16="http://schemas.microsoft.com/office/drawing/2014/main" id="{FB0B5F36-6BCF-16C6-CF5D-F76A3413F501}"/>
                  </a:ext>
                </a:extLst>
              </p:cNvPr>
              <p:cNvSpPr>
                <a:spLocks/>
              </p:cNvSpPr>
              <p:nvPr/>
            </p:nvSpPr>
            <p:spPr bwMode="auto">
              <a:xfrm>
                <a:off x="3621" y="2769"/>
                <a:ext cx="94" cy="199"/>
              </a:xfrm>
              <a:custGeom>
                <a:avLst/>
                <a:gdLst>
                  <a:gd name="T0" fmla="*/ 46 w 63"/>
                  <a:gd name="T1" fmla="*/ 17 h 133"/>
                  <a:gd name="T2" fmla="*/ 38 w 63"/>
                  <a:gd name="T3" fmla="*/ 10 h 133"/>
                  <a:gd name="T4" fmla="*/ 36 w 63"/>
                  <a:gd name="T5" fmla="*/ 5 h 133"/>
                  <a:gd name="T6" fmla="*/ 28 w 63"/>
                  <a:gd name="T7" fmla="*/ 1 h 133"/>
                  <a:gd name="T8" fmla="*/ 22 w 63"/>
                  <a:gd name="T9" fmla="*/ 6 h 133"/>
                  <a:gd name="T10" fmla="*/ 16 w 63"/>
                  <a:gd name="T11" fmla="*/ 7 h 133"/>
                  <a:gd name="T12" fmla="*/ 8 w 63"/>
                  <a:gd name="T13" fmla="*/ 7 h 133"/>
                  <a:gd name="T14" fmla="*/ 2 w 63"/>
                  <a:gd name="T15" fmla="*/ 8 h 133"/>
                  <a:gd name="T16" fmla="*/ 0 w 63"/>
                  <a:gd name="T17" fmla="*/ 9 h 133"/>
                  <a:gd name="T18" fmla="*/ 3 w 63"/>
                  <a:gd name="T19" fmla="*/ 14 h 133"/>
                  <a:gd name="T20" fmla="*/ 7 w 63"/>
                  <a:gd name="T21" fmla="*/ 20 h 133"/>
                  <a:gd name="T22" fmla="*/ 14 w 63"/>
                  <a:gd name="T23" fmla="*/ 24 h 133"/>
                  <a:gd name="T24" fmla="*/ 20 w 63"/>
                  <a:gd name="T25" fmla="*/ 26 h 133"/>
                  <a:gd name="T26" fmla="*/ 23 w 63"/>
                  <a:gd name="T27" fmla="*/ 32 h 133"/>
                  <a:gd name="T28" fmla="*/ 16 w 63"/>
                  <a:gd name="T29" fmla="*/ 36 h 133"/>
                  <a:gd name="T30" fmla="*/ 26 w 63"/>
                  <a:gd name="T31" fmla="*/ 44 h 133"/>
                  <a:gd name="T32" fmla="*/ 30 w 63"/>
                  <a:gd name="T33" fmla="*/ 52 h 133"/>
                  <a:gd name="T34" fmla="*/ 37 w 63"/>
                  <a:gd name="T35" fmla="*/ 61 h 133"/>
                  <a:gd name="T36" fmla="*/ 44 w 63"/>
                  <a:gd name="T37" fmla="*/ 68 h 133"/>
                  <a:gd name="T38" fmla="*/ 46 w 63"/>
                  <a:gd name="T39" fmla="*/ 76 h 133"/>
                  <a:gd name="T40" fmla="*/ 48 w 63"/>
                  <a:gd name="T41" fmla="*/ 91 h 133"/>
                  <a:gd name="T42" fmla="*/ 42 w 63"/>
                  <a:gd name="T43" fmla="*/ 100 h 133"/>
                  <a:gd name="T44" fmla="*/ 35 w 63"/>
                  <a:gd name="T45" fmla="*/ 105 h 133"/>
                  <a:gd name="T46" fmla="*/ 35 w 63"/>
                  <a:gd name="T47" fmla="*/ 113 h 133"/>
                  <a:gd name="T48" fmla="*/ 25 w 63"/>
                  <a:gd name="T49" fmla="*/ 113 h 133"/>
                  <a:gd name="T50" fmla="*/ 20 w 63"/>
                  <a:gd name="T51" fmla="*/ 117 h 133"/>
                  <a:gd name="T52" fmla="*/ 24 w 63"/>
                  <a:gd name="T53" fmla="*/ 120 h 133"/>
                  <a:gd name="T54" fmla="*/ 21 w 63"/>
                  <a:gd name="T55" fmla="*/ 127 h 133"/>
                  <a:gd name="T56" fmla="*/ 25 w 63"/>
                  <a:gd name="T57" fmla="*/ 131 h 133"/>
                  <a:gd name="T58" fmla="*/ 33 w 63"/>
                  <a:gd name="T59" fmla="*/ 125 h 133"/>
                  <a:gd name="T60" fmla="*/ 35 w 63"/>
                  <a:gd name="T61" fmla="*/ 122 h 133"/>
                  <a:gd name="T62" fmla="*/ 38 w 63"/>
                  <a:gd name="T63" fmla="*/ 117 h 133"/>
                  <a:gd name="T64" fmla="*/ 43 w 63"/>
                  <a:gd name="T65" fmla="*/ 116 h 133"/>
                  <a:gd name="T66" fmla="*/ 55 w 63"/>
                  <a:gd name="T67" fmla="*/ 111 h 133"/>
                  <a:gd name="T68" fmla="*/ 61 w 63"/>
                  <a:gd name="T69" fmla="*/ 99 h 133"/>
                  <a:gd name="T70" fmla="*/ 59 w 63"/>
                  <a:gd name="T71" fmla="*/ 79 h 133"/>
                  <a:gd name="T72" fmla="*/ 51 w 63"/>
                  <a:gd name="T73" fmla="*/ 66 h 133"/>
                  <a:gd name="T74" fmla="*/ 37 w 63"/>
                  <a:gd name="T75" fmla="*/ 54 h 133"/>
                  <a:gd name="T76" fmla="*/ 33 w 63"/>
                  <a:gd name="T77" fmla="*/ 47 h 133"/>
                  <a:gd name="T78" fmla="*/ 31 w 63"/>
                  <a:gd name="T79" fmla="*/ 36 h 133"/>
                  <a:gd name="T80" fmla="*/ 37 w 63"/>
                  <a:gd name="T81" fmla="*/ 28 h 133"/>
                  <a:gd name="T82" fmla="*/ 41 w 63"/>
                  <a:gd name="T83" fmla="*/ 23 h 133"/>
                  <a:gd name="T84" fmla="*/ 47 w 63"/>
                  <a:gd name="T85" fmla="*/ 19 h 133"/>
                  <a:gd name="T86" fmla="*/ 48 w 63"/>
                  <a:gd name="T87" fmla="*/ 18 h 133"/>
                  <a:gd name="T88" fmla="*/ 46 w 63"/>
                  <a:gd name="T89" fmla="*/ 1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 h="133">
                    <a:moveTo>
                      <a:pt x="46" y="17"/>
                    </a:moveTo>
                    <a:cubicBezTo>
                      <a:pt x="44" y="16"/>
                      <a:pt x="38" y="12"/>
                      <a:pt x="38" y="10"/>
                    </a:cubicBezTo>
                    <a:cubicBezTo>
                      <a:pt x="38" y="9"/>
                      <a:pt x="41" y="6"/>
                      <a:pt x="36" y="5"/>
                    </a:cubicBezTo>
                    <a:cubicBezTo>
                      <a:pt x="30" y="5"/>
                      <a:pt x="29" y="2"/>
                      <a:pt x="28" y="1"/>
                    </a:cubicBezTo>
                    <a:cubicBezTo>
                      <a:pt x="27" y="0"/>
                      <a:pt x="23" y="3"/>
                      <a:pt x="22" y="6"/>
                    </a:cubicBezTo>
                    <a:cubicBezTo>
                      <a:pt x="20" y="8"/>
                      <a:pt x="19" y="5"/>
                      <a:pt x="16" y="7"/>
                    </a:cubicBezTo>
                    <a:cubicBezTo>
                      <a:pt x="13" y="9"/>
                      <a:pt x="10" y="5"/>
                      <a:pt x="8" y="7"/>
                    </a:cubicBezTo>
                    <a:cubicBezTo>
                      <a:pt x="7" y="9"/>
                      <a:pt x="4" y="6"/>
                      <a:pt x="2" y="8"/>
                    </a:cubicBezTo>
                    <a:cubicBezTo>
                      <a:pt x="1" y="8"/>
                      <a:pt x="0" y="9"/>
                      <a:pt x="0" y="9"/>
                    </a:cubicBezTo>
                    <a:cubicBezTo>
                      <a:pt x="1" y="11"/>
                      <a:pt x="3" y="13"/>
                      <a:pt x="3" y="14"/>
                    </a:cubicBezTo>
                    <a:cubicBezTo>
                      <a:pt x="3" y="16"/>
                      <a:pt x="7" y="18"/>
                      <a:pt x="7" y="20"/>
                    </a:cubicBezTo>
                    <a:cubicBezTo>
                      <a:pt x="7" y="23"/>
                      <a:pt x="13" y="25"/>
                      <a:pt x="14" y="24"/>
                    </a:cubicBezTo>
                    <a:cubicBezTo>
                      <a:pt x="16" y="23"/>
                      <a:pt x="20" y="22"/>
                      <a:pt x="20" y="26"/>
                    </a:cubicBezTo>
                    <a:cubicBezTo>
                      <a:pt x="21" y="30"/>
                      <a:pt x="23" y="30"/>
                      <a:pt x="23" y="32"/>
                    </a:cubicBezTo>
                    <a:cubicBezTo>
                      <a:pt x="23" y="35"/>
                      <a:pt x="17" y="33"/>
                      <a:pt x="16" y="36"/>
                    </a:cubicBezTo>
                    <a:cubicBezTo>
                      <a:pt x="15" y="39"/>
                      <a:pt x="26" y="42"/>
                      <a:pt x="26" y="44"/>
                    </a:cubicBezTo>
                    <a:cubicBezTo>
                      <a:pt x="26" y="47"/>
                      <a:pt x="29" y="49"/>
                      <a:pt x="30" y="52"/>
                    </a:cubicBezTo>
                    <a:cubicBezTo>
                      <a:pt x="31" y="55"/>
                      <a:pt x="36" y="58"/>
                      <a:pt x="37" y="61"/>
                    </a:cubicBezTo>
                    <a:cubicBezTo>
                      <a:pt x="38" y="64"/>
                      <a:pt x="42" y="66"/>
                      <a:pt x="44" y="68"/>
                    </a:cubicBezTo>
                    <a:cubicBezTo>
                      <a:pt x="46" y="69"/>
                      <a:pt x="46" y="73"/>
                      <a:pt x="46" y="76"/>
                    </a:cubicBezTo>
                    <a:cubicBezTo>
                      <a:pt x="45" y="80"/>
                      <a:pt x="45" y="86"/>
                      <a:pt x="48" y="91"/>
                    </a:cubicBezTo>
                    <a:cubicBezTo>
                      <a:pt x="52" y="96"/>
                      <a:pt x="45" y="98"/>
                      <a:pt x="42" y="100"/>
                    </a:cubicBezTo>
                    <a:cubicBezTo>
                      <a:pt x="40" y="103"/>
                      <a:pt x="41" y="107"/>
                      <a:pt x="35" y="105"/>
                    </a:cubicBezTo>
                    <a:cubicBezTo>
                      <a:pt x="28" y="104"/>
                      <a:pt x="36" y="111"/>
                      <a:pt x="35" y="113"/>
                    </a:cubicBezTo>
                    <a:cubicBezTo>
                      <a:pt x="34" y="115"/>
                      <a:pt x="25" y="111"/>
                      <a:pt x="25" y="113"/>
                    </a:cubicBezTo>
                    <a:cubicBezTo>
                      <a:pt x="25" y="114"/>
                      <a:pt x="22" y="116"/>
                      <a:pt x="20" y="117"/>
                    </a:cubicBezTo>
                    <a:cubicBezTo>
                      <a:pt x="21" y="118"/>
                      <a:pt x="22" y="119"/>
                      <a:pt x="24" y="120"/>
                    </a:cubicBezTo>
                    <a:cubicBezTo>
                      <a:pt x="26" y="121"/>
                      <a:pt x="21" y="123"/>
                      <a:pt x="21" y="127"/>
                    </a:cubicBezTo>
                    <a:cubicBezTo>
                      <a:pt x="21" y="131"/>
                      <a:pt x="24" y="133"/>
                      <a:pt x="25" y="131"/>
                    </a:cubicBezTo>
                    <a:cubicBezTo>
                      <a:pt x="27" y="129"/>
                      <a:pt x="31" y="126"/>
                      <a:pt x="33" y="125"/>
                    </a:cubicBezTo>
                    <a:cubicBezTo>
                      <a:pt x="35" y="124"/>
                      <a:pt x="33" y="121"/>
                      <a:pt x="35" y="122"/>
                    </a:cubicBezTo>
                    <a:cubicBezTo>
                      <a:pt x="37" y="122"/>
                      <a:pt x="37" y="119"/>
                      <a:pt x="38" y="117"/>
                    </a:cubicBezTo>
                    <a:cubicBezTo>
                      <a:pt x="38" y="115"/>
                      <a:pt x="40" y="116"/>
                      <a:pt x="43" y="116"/>
                    </a:cubicBezTo>
                    <a:cubicBezTo>
                      <a:pt x="46" y="116"/>
                      <a:pt x="50" y="113"/>
                      <a:pt x="55" y="111"/>
                    </a:cubicBezTo>
                    <a:cubicBezTo>
                      <a:pt x="59" y="108"/>
                      <a:pt x="60" y="107"/>
                      <a:pt x="61" y="99"/>
                    </a:cubicBezTo>
                    <a:cubicBezTo>
                      <a:pt x="63" y="91"/>
                      <a:pt x="59" y="82"/>
                      <a:pt x="59" y="79"/>
                    </a:cubicBezTo>
                    <a:cubicBezTo>
                      <a:pt x="59" y="77"/>
                      <a:pt x="53" y="66"/>
                      <a:pt x="51" y="66"/>
                    </a:cubicBezTo>
                    <a:cubicBezTo>
                      <a:pt x="49" y="66"/>
                      <a:pt x="39" y="56"/>
                      <a:pt x="37" y="54"/>
                    </a:cubicBezTo>
                    <a:cubicBezTo>
                      <a:pt x="35" y="52"/>
                      <a:pt x="36" y="50"/>
                      <a:pt x="33" y="47"/>
                    </a:cubicBezTo>
                    <a:cubicBezTo>
                      <a:pt x="31" y="45"/>
                      <a:pt x="31" y="40"/>
                      <a:pt x="31" y="36"/>
                    </a:cubicBezTo>
                    <a:cubicBezTo>
                      <a:pt x="32" y="32"/>
                      <a:pt x="38" y="31"/>
                      <a:pt x="37" y="28"/>
                    </a:cubicBezTo>
                    <a:cubicBezTo>
                      <a:pt x="37" y="26"/>
                      <a:pt x="38" y="23"/>
                      <a:pt x="41" y="23"/>
                    </a:cubicBezTo>
                    <a:cubicBezTo>
                      <a:pt x="43" y="23"/>
                      <a:pt x="46" y="21"/>
                      <a:pt x="47" y="19"/>
                    </a:cubicBezTo>
                    <a:cubicBezTo>
                      <a:pt x="48" y="18"/>
                      <a:pt x="48" y="18"/>
                      <a:pt x="48" y="18"/>
                    </a:cubicBezTo>
                    <a:cubicBezTo>
                      <a:pt x="47" y="17"/>
                      <a:pt x="47" y="17"/>
                      <a:pt x="46" y="17"/>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6" name="Freeform 120">
                <a:extLst>
                  <a:ext uri="{FF2B5EF4-FFF2-40B4-BE49-F238E27FC236}">
                    <a16:creationId xmlns:a16="http://schemas.microsoft.com/office/drawing/2014/main" id="{F2DC5EFB-F7A1-72B2-102F-378B24CADF7E}"/>
                  </a:ext>
                </a:extLst>
              </p:cNvPr>
              <p:cNvSpPr>
                <a:spLocks/>
              </p:cNvSpPr>
              <p:nvPr/>
            </p:nvSpPr>
            <p:spPr bwMode="auto">
              <a:xfrm>
                <a:off x="3621" y="2769"/>
                <a:ext cx="94" cy="199"/>
              </a:xfrm>
              <a:custGeom>
                <a:avLst/>
                <a:gdLst>
                  <a:gd name="T0" fmla="*/ 46 w 63"/>
                  <a:gd name="T1" fmla="*/ 17 h 133"/>
                  <a:gd name="T2" fmla="*/ 38 w 63"/>
                  <a:gd name="T3" fmla="*/ 10 h 133"/>
                  <a:gd name="T4" fmla="*/ 36 w 63"/>
                  <a:gd name="T5" fmla="*/ 5 h 133"/>
                  <a:gd name="T6" fmla="*/ 28 w 63"/>
                  <a:gd name="T7" fmla="*/ 1 h 133"/>
                  <a:gd name="T8" fmla="*/ 22 w 63"/>
                  <a:gd name="T9" fmla="*/ 6 h 133"/>
                  <a:gd name="T10" fmla="*/ 16 w 63"/>
                  <a:gd name="T11" fmla="*/ 7 h 133"/>
                  <a:gd name="T12" fmla="*/ 8 w 63"/>
                  <a:gd name="T13" fmla="*/ 7 h 133"/>
                  <a:gd name="T14" fmla="*/ 2 w 63"/>
                  <a:gd name="T15" fmla="*/ 8 h 133"/>
                  <a:gd name="T16" fmla="*/ 0 w 63"/>
                  <a:gd name="T17" fmla="*/ 9 h 133"/>
                  <a:gd name="T18" fmla="*/ 3 w 63"/>
                  <a:gd name="T19" fmla="*/ 14 h 133"/>
                  <a:gd name="T20" fmla="*/ 7 w 63"/>
                  <a:gd name="T21" fmla="*/ 20 h 133"/>
                  <a:gd name="T22" fmla="*/ 14 w 63"/>
                  <a:gd name="T23" fmla="*/ 24 h 133"/>
                  <a:gd name="T24" fmla="*/ 20 w 63"/>
                  <a:gd name="T25" fmla="*/ 26 h 133"/>
                  <a:gd name="T26" fmla="*/ 23 w 63"/>
                  <a:gd name="T27" fmla="*/ 32 h 133"/>
                  <a:gd name="T28" fmla="*/ 16 w 63"/>
                  <a:gd name="T29" fmla="*/ 36 h 133"/>
                  <a:gd name="T30" fmla="*/ 26 w 63"/>
                  <a:gd name="T31" fmla="*/ 44 h 133"/>
                  <a:gd name="T32" fmla="*/ 30 w 63"/>
                  <a:gd name="T33" fmla="*/ 52 h 133"/>
                  <a:gd name="T34" fmla="*/ 37 w 63"/>
                  <a:gd name="T35" fmla="*/ 61 h 133"/>
                  <a:gd name="T36" fmla="*/ 44 w 63"/>
                  <a:gd name="T37" fmla="*/ 68 h 133"/>
                  <a:gd name="T38" fmla="*/ 46 w 63"/>
                  <a:gd name="T39" fmla="*/ 76 h 133"/>
                  <a:gd name="T40" fmla="*/ 48 w 63"/>
                  <a:gd name="T41" fmla="*/ 91 h 133"/>
                  <a:gd name="T42" fmla="*/ 42 w 63"/>
                  <a:gd name="T43" fmla="*/ 100 h 133"/>
                  <a:gd name="T44" fmla="*/ 35 w 63"/>
                  <a:gd name="T45" fmla="*/ 105 h 133"/>
                  <a:gd name="T46" fmla="*/ 35 w 63"/>
                  <a:gd name="T47" fmla="*/ 113 h 133"/>
                  <a:gd name="T48" fmla="*/ 25 w 63"/>
                  <a:gd name="T49" fmla="*/ 113 h 133"/>
                  <a:gd name="T50" fmla="*/ 20 w 63"/>
                  <a:gd name="T51" fmla="*/ 117 h 133"/>
                  <a:gd name="T52" fmla="*/ 24 w 63"/>
                  <a:gd name="T53" fmla="*/ 120 h 133"/>
                  <a:gd name="T54" fmla="*/ 21 w 63"/>
                  <a:gd name="T55" fmla="*/ 127 h 133"/>
                  <a:gd name="T56" fmla="*/ 25 w 63"/>
                  <a:gd name="T57" fmla="*/ 131 h 133"/>
                  <a:gd name="T58" fmla="*/ 33 w 63"/>
                  <a:gd name="T59" fmla="*/ 125 h 133"/>
                  <a:gd name="T60" fmla="*/ 35 w 63"/>
                  <a:gd name="T61" fmla="*/ 122 h 133"/>
                  <a:gd name="T62" fmla="*/ 38 w 63"/>
                  <a:gd name="T63" fmla="*/ 117 h 133"/>
                  <a:gd name="T64" fmla="*/ 43 w 63"/>
                  <a:gd name="T65" fmla="*/ 116 h 133"/>
                  <a:gd name="T66" fmla="*/ 55 w 63"/>
                  <a:gd name="T67" fmla="*/ 111 h 133"/>
                  <a:gd name="T68" fmla="*/ 61 w 63"/>
                  <a:gd name="T69" fmla="*/ 99 h 133"/>
                  <a:gd name="T70" fmla="*/ 59 w 63"/>
                  <a:gd name="T71" fmla="*/ 79 h 133"/>
                  <a:gd name="T72" fmla="*/ 51 w 63"/>
                  <a:gd name="T73" fmla="*/ 66 h 133"/>
                  <a:gd name="T74" fmla="*/ 37 w 63"/>
                  <a:gd name="T75" fmla="*/ 54 h 133"/>
                  <a:gd name="T76" fmla="*/ 33 w 63"/>
                  <a:gd name="T77" fmla="*/ 47 h 133"/>
                  <a:gd name="T78" fmla="*/ 31 w 63"/>
                  <a:gd name="T79" fmla="*/ 36 h 133"/>
                  <a:gd name="T80" fmla="*/ 37 w 63"/>
                  <a:gd name="T81" fmla="*/ 28 h 133"/>
                  <a:gd name="T82" fmla="*/ 41 w 63"/>
                  <a:gd name="T83" fmla="*/ 23 h 133"/>
                  <a:gd name="T84" fmla="*/ 47 w 63"/>
                  <a:gd name="T85" fmla="*/ 19 h 133"/>
                  <a:gd name="T86" fmla="*/ 48 w 63"/>
                  <a:gd name="T87" fmla="*/ 18 h 133"/>
                  <a:gd name="T88" fmla="*/ 46 w 63"/>
                  <a:gd name="T89" fmla="*/ 1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 h="133">
                    <a:moveTo>
                      <a:pt x="46" y="17"/>
                    </a:moveTo>
                    <a:cubicBezTo>
                      <a:pt x="44" y="16"/>
                      <a:pt x="38" y="12"/>
                      <a:pt x="38" y="10"/>
                    </a:cubicBezTo>
                    <a:cubicBezTo>
                      <a:pt x="38" y="9"/>
                      <a:pt x="41" y="6"/>
                      <a:pt x="36" y="5"/>
                    </a:cubicBezTo>
                    <a:cubicBezTo>
                      <a:pt x="30" y="5"/>
                      <a:pt x="29" y="2"/>
                      <a:pt x="28" y="1"/>
                    </a:cubicBezTo>
                    <a:cubicBezTo>
                      <a:pt x="27" y="0"/>
                      <a:pt x="23" y="3"/>
                      <a:pt x="22" y="6"/>
                    </a:cubicBezTo>
                    <a:cubicBezTo>
                      <a:pt x="20" y="8"/>
                      <a:pt x="19" y="5"/>
                      <a:pt x="16" y="7"/>
                    </a:cubicBezTo>
                    <a:cubicBezTo>
                      <a:pt x="13" y="9"/>
                      <a:pt x="10" y="5"/>
                      <a:pt x="8" y="7"/>
                    </a:cubicBezTo>
                    <a:cubicBezTo>
                      <a:pt x="7" y="9"/>
                      <a:pt x="4" y="6"/>
                      <a:pt x="2" y="8"/>
                    </a:cubicBezTo>
                    <a:cubicBezTo>
                      <a:pt x="1" y="8"/>
                      <a:pt x="0" y="9"/>
                      <a:pt x="0" y="9"/>
                    </a:cubicBezTo>
                    <a:cubicBezTo>
                      <a:pt x="1" y="11"/>
                      <a:pt x="3" y="13"/>
                      <a:pt x="3" y="14"/>
                    </a:cubicBezTo>
                    <a:cubicBezTo>
                      <a:pt x="3" y="16"/>
                      <a:pt x="7" y="18"/>
                      <a:pt x="7" y="20"/>
                    </a:cubicBezTo>
                    <a:cubicBezTo>
                      <a:pt x="7" y="23"/>
                      <a:pt x="13" y="25"/>
                      <a:pt x="14" y="24"/>
                    </a:cubicBezTo>
                    <a:cubicBezTo>
                      <a:pt x="16" y="23"/>
                      <a:pt x="20" y="22"/>
                      <a:pt x="20" y="26"/>
                    </a:cubicBezTo>
                    <a:cubicBezTo>
                      <a:pt x="21" y="30"/>
                      <a:pt x="23" y="30"/>
                      <a:pt x="23" y="32"/>
                    </a:cubicBezTo>
                    <a:cubicBezTo>
                      <a:pt x="23" y="35"/>
                      <a:pt x="17" y="33"/>
                      <a:pt x="16" y="36"/>
                    </a:cubicBezTo>
                    <a:cubicBezTo>
                      <a:pt x="15" y="39"/>
                      <a:pt x="26" y="42"/>
                      <a:pt x="26" y="44"/>
                    </a:cubicBezTo>
                    <a:cubicBezTo>
                      <a:pt x="26" y="47"/>
                      <a:pt x="29" y="49"/>
                      <a:pt x="30" y="52"/>
                    </a:cubicBezTo>
                    <a:cubicBezTo>
                      <a:pt x="31" y="55"/>
                      <a:pt x="36" y="58"/>
                      <a:pt x="37" y="61"/>
                    </a:cubicBezTo>
                    <a:cubicBezTo>
                      <a:pt x="38" y="64"/>
                      <a:pt x="42" y="66"/>
                      <a:pt x="44" y="68"/>
                    </a:cubicBezTo>
                    <a:cubicBezTo>
                      <a:pt x="46" y="69"/>
                      <a:pt x="46" y="73"/>
                      <a:pt x="46" y="76"/>
                    </a:cubicBezTo>
                    <a:cubicBezTo>
                      <a:pt x="45" y="80"/>
                      <a:pt x="45" y="86"/>
                      <a:pt x="48" y="91"/>
                    </a:cubicBezTo>
                    <a:cubicBezTo>
                      <a:pt x="52" y="96"/>
                      <a:pt x="45" y="98"/>
                      <a:pt x="42" y="100"/>
                    </a:cubicBezTo>
                    <a:cubicBezTo>
                      <a:pt x="40" y="103"/>
                      <a:pt x="41" y="107"/>
                      <a:pt x="35" y="105"/>
                    </a:cubicBezTo>
                    <a:cubicBezTo>
                      <a:pt x="28" y="104"/>
                      <a:pt x="36" y="111"/>
                      <a:pt x="35" y="113"/>
                    </a:cubicBezTo>
                    <a:cubicBezTo>
                      <a:pt x="34" y="115"/>
                      <a:pt x="25" y="111"/>
                      <a:pt x="25" y="113"/>
                    </a:cubicBezTo>
                    <a:cubicBezTo>
                      <a:pt x="25" y="114"/>
                      <a:pt x="22" y="116"/>
                      <a:pt x="20" y="117"/>
                    </a:cubicBezTo>
                    <a:cubicBezTo>
                      <a:pt x="21" y="118"/>
                      <a:pt x="22" y="119"/>
                      <a:pt x="24" y="120"/>
                    </a:cubicBezTo>
                    <a:cubicBezTo>
                      <a:pt x="26" y="121"/>
                      <a:pt x="21" y="123"/>
                      <a:pt x="21" y="127"/>
                    </a:cubicBezTo>
                    <a:cubicBezTo>
                      <a:pt x="21" y="131"/>
                      <a:pt x="24" y="133"/>
                      <a:pt x="25" y="131"/>
                    </a:cubicBezTo>
                    <a:cubicBezTo>
                      <a:pt x="27" y="129"/>
                      <a:pt x="31" y="126"/>
                      <a:pt x="33" y="125"/>
                    </a:cubicBezTo>
                    <a:cubicBezTo>
                      <a:pt x="35" y="124"/>
                      <a:pt x="33" y="121"/>
                      <a:pt x="35" y="122"/>
                    </a:cubicBezTo>
                    <a:cubicBezTo>
                      <a:pt x="37" y="122"/>
                      <a:pt x="37" y="119"/>
                      <a:pt x="38" y="117"/>
                    </a:cubicBezTo>
                    <a:cubicBezTo>
                      <a:pt x="38" y="115"/>
                      <a:pt x="40" y="116"/>
                      <a:pt x="43" y="116"/>
                    </a:cubicBezTo>
                    <a:cubicBezTo>
                      <a:pt x="46" y="116"/>
                      <a:pt x="50" y="113"/>
                      <a:pt x="55" y="111"/>
                    </a:cubicBezTo>
                    <a:cubicBezTo>
                      <a:pt x="59" y="108"/>
                      <a:pt x="60" y="107"/>
                      <a:pt x="61" y="99"/>
                    </a:cubicBezTo>
                    <a:cubicBezTo>
                      <a:pt x="63" y="91"/>
                      <a:pt x="59" y="82"/>
                      <a:pt x="59" y="79"/>
                    </a:cubicBezTo>
                    <a:cubicBezTo>
                      <a:pt x="59" y="77"/>
                      <a:pt x="53" y="66"/>
                      <a:pt x="51" y="66"/>
                    </a:cubicBezTo>
                    <a:cubicBezTo>
                      <a:pt x="49" y="66"/>
                      <a:pt x="39" y="56"/>
                      <a:pt x="37" y="54"/>
                    </a:cubicBezTo>
                    <a:cubicBezTo>
                      <a:pt x="35" y="52"/>
                      <a:pt x="36" y="50"/>
                      <a:pt x="33" y="47"/>
                    </a:cubicBezTo>
                    <a:cubicBezTo>
                      <a:pt x="31" y="45"/>
                      <a:pt x="31" y="40"/>
                      <a:pt x="31" y="36"/>
                    </a:cubicBezTo>
                    <a:cubicBezTo>
                      <a:pt x="32" y="32"/>
                      <a:pt x="38" y="31"/>
                      <a:pt x="37" y="28"/>
                    </a:cubicBezTo>
                    <a:cubicBezTo>
                      <a:pt x="37" y="26"/>
                      <a:pt x="38" y="23"/>
                      <a:pt x="41" y="23"/>
                    </a:cubicBezTo>
                    <a:cubicBezTo>
                      <a:pt x="43" y="23"/>
                      <a:pt x="46" y="21"/>
                      <a:pt x="47" y="19"/>
                    </a:cubicBezTo>
                    <a:cubicBezTo>
                      <a:pt x="48" y="18"/>
                      <a:pt x="48" y="18"/>
                      <a:pt x="48" y="18"/>
                    </a:cubicBezTo>
                    <a:cubicBezTo>
                      <a:pt x="47" y="17"/>
                      <a:pt x="47" y="17"/>
                      <a:pt x="46" y="17"/>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7" name="Freeform 121">
                <a:extLst>
                  <a:ext uri="{FF2B5EF4-FFF2-40B4-BE49-F238E27FC236}">
                    <a16:creationId xmlns:a16="http://schemas.microsoft.com/office/drawing/2014/main" id="{FD20A983-A555-72BF-7086-8B734452752A}"/>
                  </a:ext>
                </a:extLst>
              </p:cNvPr>
              <p:cNvSpPr>
                <a:spLocks/>
              </p:cNvSpPr>
              <p:nvPr/>
            </p:nvSpPr>
            <p:spPr bwMode="auto">
              <a:xfrm>
                <a:off x="3619" y="2889"/>
                <a:ext cx="79" cy="55"/>
              </a:xfrm>
              <a:custGeom>
                <a:avLst/>
                <a:gdLst>
                  <a:gd name="T0" fmla="*/ 26 w 53"/>
                  <a:gd name="T1" fmla="*/ 33 h 37"/>
                  <a:gd name="T2" fmla="*/ 36 w 53"/>
                  <a:gd name="T3" fmla="*/ 33 h 37"/>
                  <a:gd name="T4" fmla="*/ 36 w 53"/>
                  <a:gd name="T5" fmla="*/ 25 h 37"/>
                  <a:gd name="T6" fmla="*/ 43 w 53"/>
                  <a:gd name="T7" fmla="*/ 20 h 37"/>
                  <a:gd name="T8" fmla="*/ 49 w 53"/>
                  <a:gd name="T9" fmla="*/ 11 h 37"/>
                  <a:gd name="T10" fmla="*/ 46 w 53"/>
                  <a:gd name="T11" fmla="*/ 0 h 37"/>
                  <a:gd name="T12" fmla="*/ 40 w 53"/>
                  <a:gd name="T13" fmla="*/ 1 h 37"/>
                  <a:gd name="T14" fmla="*/ 34 w 53"/>
                  <a:gd name="T15" fmla="*/ 3 h 37"/>
                  <a:gd name="T16" fmla="*/ 32 w 53"/>
                  <a:gd name="T17" fmla="*/ 5 h 37"/>
                  <a:gd name="T18" fmla="*/ 27 w 53"/>
                  <a:gd name="T19" fmla="*/ 2 h 37"/>
                  <a:gd name="T20" fmla="*/ 15 w 53"/>
                  <a:gd name="T21" fmla="*/ 2 h 37"/>
                  <a:gd name="T22" fmla="*/ 4 w 53"/>
                  <a:gd name="T23" fmla="*/ 7 h 37"/>
                  <a:gd name="T24" fmla="*/ 4 w 53"/>
                  <a:gd name="T25" fmla="*/ 15 h 37"/>
                  <a:gd name="T26" fmla="*/ 5 w 53"/>
                  <a:gd name="T27" fmla="*/ 22 h 37"/>
                  <a:gd name="T28" fmla="*/ 5 w 53"/>
                  <a:gd name="T29" fmla="*/ 22 h 37"/>
                  <a:gd name="T30" fmla="*/ 7 w 53"/>
                  <a:gd name="T31" fmla="*/ 30 h 37"/>
                  <a:gd name="T32" fmla="*/ 13 w 53"/>
                  <a:gd name="T33" fmla="*/ 31 h 37"/>
                  <a:gd name="T34" fmla="*/ 13 w 53"/>
                  <a:gd name="T35" fmla="*/ 35 h 37"/>
                  <a:gd name="T36" fmla="*/ 20 w 53"/>
                  <a:gd name="T37" fmla="*/ 36 h 37"/>
                  <a:gd name="T38" fmla="*/ 21 w 53"/>
                  <a:gd name="T39" fmla="*/ 37 h 37"/>
                  <a:gd name="T40" fmla="*/ 26 w 53"/>
                  <a:gd name="T41" fmla="*/ 3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7">
                    <a:moveTo>
                      <a:pt x="26" y="33"/>
                    </a:moveTo>
                    <a:cubicBezTo>
                      <a:pt x="26" y="31"/>
                      <a:pt x="35" y="35"/>
                      <a:pt x="36" y="33"/>
                    </a:cubicBezTo>
                    <a:cubicBezTo>
                      <a:pt x="37" y="31"/>
                      <a:pt x="29" y="24"/>
                      <a:pt x="36" y="25"/>
                    </a:cubicBezTo>
                    <a:cubicBezTo>
                      <a:pt x="42" y="27"/>
                      <a:pt x="41" y="23"/>
                      <a:pt x="43" y="20"/>
                    </a:cubicBezTo>
                    <a:cubicBezTo>
                      <a:pt x="46" y="18"/>
                      <a:pt x="53" y="16"/>
                      <a:pt x="49" y="11"/>
                    </a:cubicBezTo>
                    <a:cubicBezTo>
                      <a:pt x="47" y="7"/>
                      <a:pt x="46" y="3"/>
                      <a:pt x="46" y="0"/>
                    </a:cubicBezTo>
                    <a:cubicBezTo>
                      <a:pt x="44" y="2"/>
                      <a:pt x="42" y="2"/>
                      <a:pt x="40" y="1"/>
                    </a:cubicBezTo>
                    <a:cubicBezTo>
                      <a:pt x="39" y="0"/>
                      <a:pt x="34" y="0"/>
                      <a:pt x="34" y="3"/>
                    </a:cubicBezTo>
                    <a:cubicBezTo>
                      <a:pt x="34" y="6"/>
                      <a:pt x="32" y="7"/>
                      <a:pt x="32" y="5"/>
                    </a:cubicBezTo>
                    <a:cubicBezTo>
                      <a:pt x="32" y="4"/>
                      <a:pt x="29" y="4"/>
                      <a:pt x="27" y="2"/>
                    </a:cubicBezTo>
                    <a:cubicBezTo>
                      <a:pt x="25" y="0"/>
                      <a:pt x="19" y="3"/>
                      <a:pt x="15" y="2"/>
                    </a:cubicBezTo>
                    <a:cubicBezTo>
                      <a:pt x="12" y="0"/>
                      <a:pt x="7" y="3"/>
                      <a:pt x="4" y="7"/>
                    </a:cubicBezTo>
                    <a:cubicBezTo>
                      <a:pt x="0" y="11"/>
                      <a:pt x="4" y="11"/>
                      <a:pt x="4" y="15"/>
                    </a:cubicBezTo>
                    <a:cubicBezTo>
                      <a:pt x="4" y="19"/>
                      <a:pt x="6" y="19"/>
                      <a:pt x="5" y="22"/>
                    </a:cubicBezTo>
                    <a:cubicBezTo>
                      <a:pt x="5" y="22"/>
                      <a:pt x="5" y="22"/>
                      <a:pt x="5" y="22"/>
                    </a:cubicBezTo>
                    <a:cubicBezTo>
                      <a:pt x="8" y="23"/>
                      <a:pt x="7" y="27"/>
                      <a:pt x="7" y="30"/>
                    </a:cubicBezTo>
                    <a:cubicBezTo>
                      <a:pt x="8" y="32"/>
                      <a:pt x="11" y="31"/>
                      <a:pt x="13" y="31"/>
                    </a:cubicBezTo>
                    <a:cubicBezTo>
                      <a:pt x="15" y="30"/>
                      <a:pt x="12" y="33"/>
                      <a:pt x="13" y="35"/>
                    </a:cubicBezTo>
                    <a:cubicBezTo>
                      <a:pt x="15" y="37"/>
                      <a:pt x="19" y="34"/>
                      <a:pt x="20" y="36"/>
                    </a:cubicBezTo>
                    <a:cubicBezTo>
                      <a:pt x="20" y="36"/>
                      <a:pt x="20" y="37"/>
                      <a:pt x="21" y="37"/>
                    </a:cubicBezTo>
                    <a:cubicBezTo>
                      <a:pt x="23" y="36"/>
                      <a:pt x="26" y="34"/>
                      <a:pt x="26" y="33"/>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8" name="Freeform 122">
                <a:extLst>
                  <a:ext uri="{FF2B5EF4-FFF2-40B4-BE49-F238E27FC236}">
                    <a16:creationId xmlns:a16="http://schemas.microsoft.com/office/drawing/2014/main" id="{BAC576AD-2431-068C-0E40-5D9A88DECF26}"/>
                  </a:ext>
                </a:extLst>
              </p:cNvPr>
              <p:cNvSpPr>
                <a:spLocks/>
              </p:cNvSpPr>
              <p:nvPr/>
            </p:nvSpPr>
            <p:spPr bwMode="auto">
              <a:xfrm>
                <a:off x="3619" y="2889"/>
                <a:ext cx="79" cy="55"/>
              </a:xfrm>
              <a:custGeom>
                <a:avLst/>
                <a:gdLst>
                  <a:gd name="T0" fmla="*/ 26 w 53"/>
                  <a:gd name="T1" fmla="*/ 33 h 37"/>
                  <a:gd name="T2" fmla="*/ 36 w 53"/>
                  <a:gd name="T3" fmla="*/ 33 h 37"/>
                  <a:gd name="T4" fmla="*/ 36 w 53"/>
                  <a:gd name="T5" fmla="*/ 25 h 37"/>
                  <a:gd name="T6" fmla="*/ 43 w 53"/>
                  <a:gd name="T7" fmla="*/ 20 h 37"/>
                  <a:gd name="T8" fmla="*/ 49 w 53"/>
                  <a:gd name="T9" fmla="*/ 11 h 37"/>
                  <a:gd name="T10" fmla="*/ 46 w 53"/>
                  <a:gd name="T11" fmla="*/ 0 h 37"/>
                  <a:gd name="T12" fmla="*/ 40 w 53"/>
                  <a:gd name="T13" fmla="*/ 1 h 37"/>
                  <a:gd name="T14" fmla="*/ 34 w 53"/>
                  <a:gd name="T15" fmla="*/ 3 h 37"/>
                  <a:gd name="T16" fmla="*/ 32 w 53"/>
                  <a:gd name="T17" fmla="*/ 5 h 37"/>
                  <a:gd name="T18" fmla="*/ 27 w 53"/>
                  <a:gd name="T19" fmla="*/ 2 h 37"/>
                  <a:gd name="T20" fmla="*/ 15 w 53"/>
                  <a:gd name="T21" fmla="*/ 2 h 37"/>
                  <a:gd name="T22" fmla="*/ 4 w 53"/>
                  <a:gd name="T23" fmla="*/ 7 h 37"/>
                  <a:gd name="T24" fmla="*/ 4 w 53"/>
                  <a:gd name="T25" fmla="*/ 15 h 37"/>
                  <a:gd name="T26" fmla="*/ 5 w 53"/>
                  <a:gd name="T27" fmla="*/ 22 h 37"/>
                  <a:gd name="T28" fmla="*/ 5 w 53"/>
                  <a:gd name="T29" fmla="*/ 22 h 37"/>
                  <a:gd name="T30" fmla="*/ 7 w 53"/>
                  <a:gd name="T31" fmla="*/ 30 h 37"/>
                  <a:gd name="T32" fmla="*/ 13 w 53"/>
                  <a:gd name="T33" fmla="*/ 31 h 37"/>
                  <a:gd name="T34" fmla="*/ 13 w 53"/>
                  <a:gd name="T35" fmla="*/ 35 h 37"/>
                  <a:gd name="T36" fmla="*/ 20 w 53"/>
                  <a:gd name="T37" fmla="*/ 36 h 37"/>
                  <a:gd name="T38" fmla="*/ 21 w 53"/>
                  <a:gd name="T39" fmla="*/ 37 h 37"/>
                  <a:gd name="T40" fmla="*/ 26 w 53"/>
                  <a:gd name="T41" fmla="*/ 3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7">
                    <a:moveTo>
                      <a:pt x="26" y="33"/>
                    </a:moveTo>
                    <a:cubicBezTo>
                      <a:pt x="26" y="31"/>
                      <a:pt x="35" y="35"/>
                      <a:pt x="36" y="33"/>
                    </a:cubicBezTo>
                    <a:cubicBezTo>
                      <a:pt x="37" y="31"/>
                      <a:pt x="29" y="24"/>
                      <a:pt x="36" y="25"/>
                    </a:cubicBezTo>
                    <a:cubicBezTo>
                      <a:pt x="42" y="27"/>
                      <a:pt x="41" y="23"/>
                      <a:pt x="43" y="20"/>
                    </a:cubicBezTo>
                    <a:cubicBezTo>
                      <a:pt x="46" y="18"/>
                      <a:pt x="53" y="16"/>
                      <a:pt x="49" y="11"/>
                    </a:cubicBezTo>
                    <a:cubicBezTo>
                      <a:pt x="47" y="7"/>
                      <a:pt x="46" y="3"/>
                      <a:pt x="46" y="0"/>
                    </a:cubicBezTo>
                    <a:cubicBezTo>
                      <a:pt x="44" y="2"/>
                      <a:pt x="42" y="2"/>
                      <a:pt x="40" y="1"/>
                    </a:cubicBezTo>
                    <a:cubicBezTo>
                      <a:pt x="39" y="0"/>
                      <a:pt x="34" y="0"/>
                      <a:pt x="34" y="3"/>
                    </a:cubicBezTo>
                    <a:cubicBezTo>
                      <a:pt x="34" y="6"/>
                      <a:pt x="32" y="7"/>
                      <a:pt x="32" y="5"/>
                    </a:cubicBezTo>
                    <a:cubicBezTo>
                      <a:pt x="32" y="4"/>
                      <a:pt x="29" y="4"/>
                      <a:pt x="27" y="2"/>
                    </a:cubicBezTo>
                    <a:cubicBezTo>
                      <a:pt x="25" y="0"/>
                      <a:pt x="19" y="3"/>
                      <a:pt x="15" y="2"/>
                    </a:cubicBezTo>
                    <a:cubicBezTo>
                      <a:pt x="12" y="0"/>
                      <a:pt x="7" y="3"/>
                      <a:pt x="4" y="7"/>
                    </a:cubicBezTo>
                    <a:cubicBezTo>
                      <a:pt x="0" y="11"/>
                      <a:pt x="4" y="11"/>
                      <a:pt x="4" y="15"/>
                    </a:cubicBezTo>
                    <a:cubicBezTo>
                      <a:pt x="4" y="19"/>
                      <a:pt x="6" y="19"/>
                      <a:pt x="5" y="22"/>
                    </a:cubicBezTo>
                    <a:cubicBezTo>
                      <a:pt x="5" y="22"/>
                      <a:pt x="5" y="22"/>
                      <a:pt x="5" y="22"/>
                    </a:cubicBezTo>
                    <a:cubicBezTo>
                      <a:pt x="8" y="23"/>
                      <a:pt x="7" y="27"/>
                      <a:pt x="7" y="30"/>
                    </a:cubicBezTo>
                    <a:cubicBezTo>
                      <a:pt x="8" y="32"/>
                      <a:pt x="11" y="31"/>
                      <a:pt x="13" y="31"/>
                    </a:cubicBezTo>
                    <a:cubicBezTo>
                      <a:pt x="15" y="30"/>
                      <a:pt x="12" y="33"/>
                      <a:pt x="13" y="35"/>
                    </a:cubicBezTo>
                    <a:cubicBezTo>
                      <a:pt x="15" y="37"/>
                      <a:pt x="19" y="34"/>
                      <a:pt x="20" y="36"/>
                    </a:cubicBezTo>
                    <a:cubicBezTo>
                      <a:pt x="20" y="36"/>
                      <a:pt x="20" y="37"/>
                      <a:pt x="21" y="37"/>
                    </a:cubicBezTo>
                    <a:cubicBezTo>
                      <a:pt x="23" y="36"/>
                      <a:pt x="26" y="34"/>
                      <a:pt x="26" y="3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9" name="Freeform 123">
                <a:extLst>
                  <a:ext uri="{FF2B5EF4-FFF2-40B4-BE49-F238E27FC236}">
                    <a16:creationId xmlns:a16="http://schemas.microsoft.com/office/drawing/2014/main" id="{6343ABBB-AB67-4C2C-4E98-44309E1D2043}"/>
                  </a:ext>
                </a:extLst>
              </p:cNvPr>
              <p:cNvSpPr>
                <a:spLocks/>
              </p:cNvSpPr>
              <p:nvPr/>
            </p:nvSpPr>
            <p:spPr bwMode="auto">
              <a:xfrm>
                <a:off x="3595" y="2783"/>
                <a:ext cx="95" cy="116"/>
              </a:xfrm>
              <a:custGeom>
                <a:avLst/>
                <a:gdLst>
                  <a:gd name="T0" fmla="*/ 43 w 63"/>
                  <a:gd name="T1" fmla="*/ 35 h 78"/>
                  <a:gd name="T2" fmla="*/ 33 w 63"/>
                  <a:gd name="T3" fmla="*/ 27 h 78"/>
                  <a:gd name="T4" fmla="*/ 40 w 63"/>
                  <a:gd name="T5" fmla="*/ 23 h 78"/>
                  <a:gd name="T6" fmla="*/ 37 w 63"/>
                  <a:gd name="T7" fmla="*/ 17 h 78"/>
                  <a:gd name="T8" fmla="*/ 31 w 63"/>
                  <a:gd name="T9" fmla="*/ 15 h 78"/>
                  <a:gd name="T10" fmla="*/ 24 w 63"/>
                  <a:gd name="T11" fmla="*/ 11 h 78"/>
                  <a:gd name="T12" fmla="*/ 20 w 63"/>
                  <a:gd name="T13" fmla="*/ 5 h 78"/>
                  <a:gd name="T14" fmla="*/ 17 w 63"/>
                  <a:gd name="T15" fmla="*/ 0 h 78"/>
                  <a:gd name="T16" fmla="*/ 13 w 63"/>
                  <a:gd name="T17" fmla="*/ 1 h 78"/>
                  <a:gd name="T18" fmla="*/ 12 w 63"/>
                  <a:gd name="T19" fmla="*/ 5 h 78"/>
                  <a:gd name="T20" fmla="*/ 12 w 63"/>
                  <a:gd name="T21" fmla="*/ 12 h 78"/>
                  <a:gd name="T22" fmla="*/ 7 w 63"/>
                  <a:gd name="T23" fmla="*/ 8 h 78"/>
                  <a:gd name="T24" fmla="*/ 3 w 63"/>
                  <a:gd name="T25" fmla="*/ 15 h 78"/>
                  <a:gd name="T26" fmla="*/ 0 w 63"/>
                  <a:gd name="T27" fmla="*/ 17 h 78"/>
                  <a:gd name="T28" fmla="*/ 1 w 63"/>
                  <a:gd name="T29" fmla="*/ 19 h 78"/>
                  <a:gd name="T30" fmla="*/ 2 w 63"/>
                  <a:gd name="T31" fmla="*/ 26 h 78"/>
                  <a:gd name="T32" fmla="*/ 8 w 63"/>
                  <a:gd name="T33" fmla="*/ 28 h 78"/>
                  <a:gd name="T34" fmla="*/ 7 w 63"/>
                  <a:gd name="T35" fmla="*/ 37 h 78"/>
                  <a:gd name="T36" fmla="*/ 5 w 63"/>
                  <a:gd name="T37" fmla="*/ 44 h 78"/>
                  <a:gd name="T38" fmla="*/ 13 w 63"/>
                  <a:gd name="T39" fmla="*/ 41 h 78"/>
                  <a:gd name="T40" fmla="*/ 19 w 63"/>
                  <a:gd name="T41" fmla="*/ 40 h 78"/>
                  <a:gd name="T42" fmla="*/ 24 w 63"/>
                  <a:gd name="T43" fmla="*/ 39 h 78"/>
                  <a:gd name="T44" fmla="*/ 33 w 63"/>
                  <a:gd name="T45" fmla="*/ 38 h 78"/>
                  <a:gd name="T46" fmla="*/ 39 w 63"/>
                  <a:gd name="T47" fmla="*/ 45 h 78"/>
                  <a:gd name="T48" fmla="*/ 39 w 63"/>
                  <a:gd name="T49" fmla="*/ 55 h 78"/>
                  <a:gd name="T50" fmla="*/ 45 w 63"/>
                  <a:gd name="T51" fmla="*/ 64 h 78"/>
                  <a:gd name="T52" fmla="*/ 44 w 63"/>
                  <a:gd name="T53" fmla="*/ 74 h 78"/>
                  <a:gd name="T54" fmla="*/ 48 w 63"/>
                  <a:gd name="T55" fmla="*/ 76 h 78"/>
                  <a:gd name="T56" fmla="*/ 50 w 63"/>
                  <a:gd name="T57" fmla="*/ 74 h 78"/>
                  <a:gd name="T58" fmla="*/ 56 w 63"/>
                  <a:gd name="T59" fmla="*/ 72 h 78"/>
                  <a:gd name="T60" fmla="*/ 62 w 63"/>
                  <a:gd name="T61" fmla="*/ 71 h 78"/>
                  <a:gd name="T62" fmla="*/ 63 w 63"/>
                  <a:gd name="T63" fmla="*/ 67 h 78"/>
                  <a:gd name="T64" fmla="*/ 61 w 63"/>
                  <a:gd name="T65" fmla="*/ 59 h 78"/>
                  <a:gd name="T66" fmla="*/ 54 w 63"/>
                  <a:gd name="T67" fmla="*/ 52 h 78"/>
                  <a:gd name="T68" fmla="*/ 47 w 63"/>
                  <a:gd name="T69" fmla="*/ 43 h 78"/>
                  <a:gd name="T70" fmla="*/ 43 w 63"/>
                  <a:gd name="T71" fmla="*/ 3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78">
                    <a:moveTo>
                      <a:pt x="43" y="35"/>
                    </a:moveTo>
                    <a:cubicBezTo>
                      <a:pt x="43" y="33"/>
                      <a:pt x="32" y="30"/>
                      <a:pt x="33" y="27"/>
                    </a:cubicBezTo>
                    <a:cubicBezTo>
                      <a:pt x="34" y="24"/>
                      <a:pt x="40" y="26"/>
                      <a:pt x="40" y="23"/>
                    </a:cubicBezTo>
                    <a:cubicBezTo>
                      <a:pt x="40" y="21"/>
                      <a:pt x="38" y="21"/>
                      <a:pt x="37" y="17"/>
                    </a:cubicBezTo>
                    <a:cubicBezTo>
                      <a:pt x="37" y="13"/>
                      <a:pt x="33" y="14"/>
                      <a:pt x="31" y="15"/>
                    </a:cubicBezTo>
                    <a:cubicBezTo>
                      <a:pt x="30" y="16"/>
                      <a:pt x="24" y="14"/>
                      <a:pt x="24" y="11"/>
                    </a:cubicBezTo>
                    <a:cubicBezTo>
                      <a:pt x="24" y="9"/>
                      <a:pt x="20" y="7"/>
                      <a:pt x="20" y="5"/>
                    </a:cubicBezTo>
                    <a:cubicBezTo>
                      <a:pt x="20" y="4"/>
                      <a:pt x="18" y="2"/>
                      <a:pt x="17" y="0"/>
                    </a:cubicBezTo>
                    <a:cubicBezTo>
                      <a:pt x="15" y="1"/>
                      <a:pt x="14" y="1"/>
                      <a:pt x="13" y="1"/>
                    </a:cubicBezTo>
                    <a:cubicBezTo>
                      <a:pt x="12" y="0"/>
                      <a:pt x="11" y="4"/>
                      <a:pt x="12" y="5"/>
                    </a:cubicBezTo>
                    <a:cubicBezTo>
                      <a:pt x="13" y="6"/>
                      <a:pt x="14" y="12"/>
                      <a:pt x="12" y="12"/>
                    </a:cubicBezTo>
                    <a:cubicBezTo>
                      <a:pt x="9" y="11"/>
                      <a:pt x="9" y="7"/>
                      <a:pt x="7" y="8"/>
                    </a:cubicBezTo>
                    <a:cubicBezTo>
                      <a:pt x="7" y="8"/>
                      <a:pt x="3" y="13"/>
                      <a:pt x="3" y="15"/>
                    </a:cubicBezTo>
                    <a:cubicBezTo>
                      <a:pt x="3" y="16"/>
                      <a:pt x="1" y="17"/>
                      <a:pt x="0" y="17"/>
                    </a:cubicBezTo>
                    <a:cubicBezTo>
                      <a:pt x="0" y="18"/>
                      <a:pt x="1" y="19"/>
                      <a:pt x="1" y="19"/>
                    </a:cubicBezTo>
                    <a:cubicBezTo>
                      <a:pt x="2" y="20"/>
                      <a:pt x="1" y="23"/>
                      <a:pt x="2" y="26"/>
                    </a:cubicBezTo>
                    <a:cubicBezTo>
                      <a:pt x="3" y="28"/>
                      <a:pt x="7" y="24"/>
                      <a:pt x="8" y="28"/>
                    </a:cubicBezTo>
                    <a:cubicBezTo>
                      <a:pt x="9" y="31"/>
                      <a:pt x="7" y="33"/>
                      <a:pt x="7" y="37"/>
                    </a:cubicBezTo>
                    <a:cubicBezTo>
                      <a:pt x="7" y="41"/>
                      <a:pt x="4" y="40"/>
                      <a:pt x="5" y="44"/>
                    </a:cubicBezTo>
                    <a:cubicBezTo>
                      <a:pt x="6" y="47"/>
                      <a:pt x="10" y="43"/>
                      <a:pt x="13" y="41"/>
                    </a:cubicBezTo>
                    <a:cubicBezTo>
                      <a:pt x="16" y="38"/>
                      <a:pt x="18" y="39"/>
                      <a:pt x="19" y="40"/>
                    </a:cubicBezTo>
                    <a:cubicBezTo>
                      <a:pt x="20" y="42"/>
                      <a:pt x="24" y="41"/>
                      <a:pt x="24" y="39"/>
                    </a:cubicBezTo>
                    <a:cubicBezTo>
                      <a:pt x="25" y="37"/>
                      <a:pt x="31" y="36"/>
                      <a:pt x="33" y="38"/>
                    </a:cubicBezTo>
                    <a:cubicBezTo>
                      <a:pt x="34" y="41"/>
                      <a:pt x="36" y="43"/>
                      <a:pt x="39" y="45"/>
                    </a:cubicBezTo>
                    <a:cubicBezTo>
                      <a:pt x="41" y="46"/>
                      <a:pt x="37" y="54"/>
                      <a:pt x="39" y="55"/>
                    </a:cubicBezTo>
                    <a:cubicBezTo>
                      <a:pt x="42" y="56"/>
                      <a:pt x="46" y="60"/>
                      <a:pt x="45" y="64"/>
                    </a:cubicBezTo>
                    <a:cubicBezTo>
                      <a:pt x="45" y="68"/>
                      <a:pt x="47" y="71"/>
                      <a:pt x="44" y="74"/>
                    </a:cubicBezTo>
                    <a:cubicBezTo>
                      <a:pt x="46" y="75"/>
                      <a:pt x="48" y="75"/>
                      <a:pt x="48" y="76"/>
                    </a:cubicBezTo>
                    <a:cubicBezTo>
                      <a:pt x="48" y="78"/>
                      <a:pt x="50" y="77"/>
                      <a:pt x="50" y="74"/>
                    </a:cubicBezTo>
                    <a:cubicBezTo>
                      <a:pt x="50" y="71"/>
                      <a:pt x="55" y="71"/>
                      <a:pt x="56" y="72"/>
                    </a:cubicBezTo>
                    <a:cubicBezTo>
                      <a:pt x="58" y="73"/>
                      <a:pt x="60" y="73"/>
                      <a:pt x="62" y="71"/>
                    </a:cubicBezTo>
                    <a:cubicBezTo>
                      <a:pt x="62" y="70"/>
                      <a:pt x="63" y="68"/>
                      <a:pt x="63" y="67"/>
                    </a:cubicBezTo>
                    <a:cubicBezTo>
                      <a:pt x="63" y="64"/>
                      <a:pt x="63" y="60"/>
                      <a:pt x="61" y="59"/>
                    </a:cubicBezTo>
                    <a:cubicBezTo>
                      <a:pt x="59" y="57"/>
                      <a:pt x="55" y="55"/>
                      <a:pt x="54" y="52"/>
                    </a:cubicBezTo>
                    <a:cubicBezTo>
                      <a:pt x="53" y="49"/>
                      <a:pt x="48" y="46"/>
                      <a:pt x="47" y="43"/>
                    </a:cubicBezTo>
                    <a:cubicBezTo>
                      <a:pt x="46" y="40"/>
                      <a:pt x="43" y="38"/>
                      <a:pt x="43" y="35"/>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0" name="Freeform 124">
                <a:extLst>
                  <a:ext uri="{FF2B5EF4-FFF2-40B4-BE49-F238E27FC236}">
                    <a16:creationId xmlns:a16="http://schemas.microsoft.com/office/drawing/2014/main" id="{3273D5CA-9F38-EC90-E749-AFF18CEFA20C}"/>
                  </a:ext>
                </a:extLst>
              </p:cNvPr>
              <p:cNvSpPr>
                <a:spLocks/>
              </p:cNvSpPr>
              <p:nvPr/>
            </p:nvSpPr>
            <p:spPr bwMode="auto">
              <a:xfrm>
                <a:off x="3595" y="2783"/>
                <a:ext cx="95" cy="116"/>
              </a:xfrm>
              <a:custGeom>
                <a:avLst/>
                <a:gdLst>
                  <a:gd name="T0" fmla="*/ 43 w 63"/>
                  <a:gd name="T1" fmla="*/ 35 h 78"/>
                  <a:gd name="T2" fmla="*/ 33 w 63"/>
                  <a:gd name="T3" fmla="*/ 27 h 78"/>
                  <a:gd name="T4" fmla="*/ 40 w 63"/>
                  <a:gd name="T5" fmla="*/ 23 h 78"/>
                  <a:gd name="T6" fmla="*/ 37 w 63"/>
                  <a:gd name="T7" fmla="*/ 17 h 78"/>
                  <a:gd name="T8" fmla="*/ 31 w 63"/>
                  <a:gd name="T9" fmla="*/ 15 h 78"/>
                  <a:gd name="T10" fmla="*/ 24 w 63"/>
                  <a:gd name="T11" fmla="*/ 11 h 78"/>
                  <a:gd name="T12" fmla="*/ 20 w 63"/>
                  <a:gd name="T13" fmla="*/ 5 h 78"/>
                  <a:gd name="T14" fmla="*/ 17 w 63"/>
                  <a:gd name="T15" fmla="*/ 0 h 78"/>
                  <a:gd name="T16" fmla="*/ 13 w 63"/>
                  <a:gd name="T17" fmla="*/ 1 h 78"/>
                  <a:gd name="T18" fmla="*/ 12 w 63"/>
                  <a:gd name="T19" fmla="*/ 5 h 78"/>
                  <a:gd name="T20" fmla="*/ 12 w 63"/>
                  <a:gd name="T21" fmla="*/ 12 h 78"/>
                  <a:gd name="T22" fmla="*/ 7 w 63"/>
                  <a:gd name="T23" fmla="*/ 8 h 78"/>
                  <a:gd name="T24" fmla="*/ 3 w 63"/>
                  <a:gd name="T25" fmla="*/ 15 h 78"/>
                  <a:gd name="T26" fmla="*/ 0 w 63"/>
                  <a:gd name="T27" fmla="*/ 17 h 78"/>
                  <a:gd name="T28" fmla="*/ 1 w 63"/>
                  <a:gd name="T29" fmla="*/ 19 h 78"/>
                  <a:gd name="T30" fmla="*/ 2 w 63"/>
                  <a:gd name="T31" fmla="*/ 26 h 78"/>
                  <a:gd name="T32" fmla="*/ 8 w 63"/>
                  <a:gd name="T33" fmla="*/ 28 h 78"/>
                  <a:gd name="T34" fmla="*/ 7 w 63"/>
                  <a:gd name="T35" fmla="*/ 37 h 78"/>
                  <a:gd name="T36" fmla="*/ 5 w 63"/>
                  <a:gd name="T37" fmla="*/ 44 h 78"/>
                  <a:gd name="T38" fmla="*/ 13 w 63"/>
                  <a:gd name="T39" fmla="*/ 41 h 78"/>
                  <a:gd name="T40" fmla="*/ 19 w 63"/>
                  <a:gd name="T41" fmla="*/ 40 h 78"/>
                  <a:gd name="T42" fmla="*/ 24 w 63"/>
                  <a:gd name="T43" fmla="*/ 39 h 78"/>
                  <a:gd name="T44" fmla="*/ 33 w 63"/>
                  <a:gd name="T45" fmla="*/ 38 h 78"/>
                  <a:gd name="T46" fmla="*/ 39 w 63"/>
                  <a:gd name="T47" fmla="*/ 45 h 78"/>
                  <a:gd name="T48" fmla="*/ 39 w 63"/>
                  <a:gd name="T49" fmla="*/ 55 h 78"/>
                  <a:gd name="T50" fmla="*/ 45 w 63"/>
                  <a:gd name="T51" fmla="*/ 64 h 78"/>
                  <a:gd name="T52" fmla="*/ 44 w 63"/>
                  <a:gd name="T53" fmla="*/ 74 h 78"/>
                  <a:gd name="T54" fmla="*/ 48 w 63"/>
                  <a:gd name="T55" fmla="*/ 76 h 78"/>
                  <a:gd name="T56" fmla="*/ 50 w 63"/>
                  <a:gd name="T57" fmla="*/ 74 h 78"/>
                  <a:gd name="T58" fmla="*/ 56 w 63"/>
                  <a:gd name="T59" fmla="*/ 72 h 78"/>
                  <a:gd name="T60" fmla="*/ 62 w 63"/>
                  <a:gd name="T61" fmla="*/ 71 h 78"/>
                  <a:gd name="T62" fmla="*/ 63 w 63"/>
                  <a:gd name="T63" fmla="*/ 67 h 78"/>
                  <a:gd name="T64" fmla="*/ 61 w 63"/>
                  <a:gd name="T65" fmla="*/ 59 h 78"/>
                  <a:gd name="T66" fmla="*/ 54 w 63"/>
                  <a:gd name="T67" fmla="*/ 52 h 78"/>
                  <a:gd name="T68" fmla="*/ 47 w 63"/>
                  <a:gd name="T69" fmla="*/ 43 h 78"/>
                  <a:gd name="T70" fmla="*/ 43 w 63"/>
                  <a:gd name="T71" fmla="*/ 3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78">
                    <a:moveTo>
                      <a:pt x="43" y="35"/>
                    </a:moveTo>
                    <a:cubicBezTo>
                      <a:pt x="43" y="33"/>
                      <a:pt x="32" y="30"/>
                      <a:pt x="33" y="27"/>
                    </a:cubicBezTo>
                    <a:cubicBezTo>
                      <a:pt x="34" y="24"/>
                      <a:pt x="40" y="26"/>
                      <a:pt x="40" y="23"/>
                    </a:cubicBezTo>
                    <a:cubicBezTo>
                      <a:pt x="40" y="21"/>
                      <a:pt x="38" y="21"/>
                      <a:pt x="37" y="17"/>
                    </a:cubicBezTo>
                    <a:cubicBezTo>
                      <a:pt x="37" y="13"/>
                      <a:pt x="33" y="14"/>
                      <a:pt x="31" y="15"/>
                    </a:cubicBezTo>
                    <a:cubicBezTo>
                      <a:pt x="30" y="16"/>
                      <a:pt x="24" y="14"/>
                      <a:pt x="24" y="11"/>
                    </a:cubicBezTo>
                    <a:cubicBezTo>
                      <a:pt x="24" y="9"/>
                      <a:pt x="20" y="7"/>
                      <a:pt x="20" y="5"/>
                    </a:cubicBezTo>
                    <a:cubicBezTo>
                      <a:pt x="20" y="4"/>
                      <a:pt x="18" y="2"/>
                      <a:pt x="17" y="0"/>
                    </a:cubicBezTo>
                    <a:cubicBezTo>
                      <a:pt x="15" y="1"/>
                      <a:pt x="14" y="1"/>
                      <a:pt x="13" y="1"/>
                    </a:cubicBezTo>
                    <a:cubicBezTo>
                      <a:pt x="12" y="0"/>
                      <a:pt x="11" y="4"/>
                      <a:pt x="12" y="5"/>
                    </a:cubicBezTo>
                    <a:cubicBezTo>
                      <a:pt x="13" y="6"/>
                      <a:pt x="14" y="12"/>
                      <a:pt x="12" y="12"/>
                    </a:cubicBezTo>
                    <a:cubicBezTo>
                      <a:pt x="9" y="11"/>
                      <a:pt x="9" y="7"/>
                      <a:pt x="7" y="8"/>
                    </a:cubicBezTo>
                    <a:cubicBezTo>
                      <a:pt x="7" y="8"/>
                      <a:pt x="3" y="13"/>
                      <a:pt x="3" y="15"/>
                    </a:cubicBezTo>
                    <a:cubicBezTo>
                      <a:pt x="3" y="16"/>
                      <a:pt x="1" y="17"/>
                      <a:pt x="0" y="17"/>
                    </a:cubicBezTo>
                    <a:cubicBezTo>
                      <a:pt x="0" y="18"/>
                      <a:pt x="1" y="19"/>
                      <a:pt x="1" y="19"/>
                    </a:cubicBezTo>
                    <a:cubicBezTo>
                      <a:pt x="2" y="20"/>
                      <a:pt x="1" y="23"/>
                      <a:pt x="2" y="26"/>
                    </a:cubicBezTo>
                    <a:cubicBezTo>
                      <a:pt x="3" y="28"/>
                      <a:pt x="7" y="24"/>
                      <a:pt x="8" y="28"/>
                    </a:cubicBezTo>
                    <a:cubicBezTo>
                      <a:pt x="9" y="31"/>
                      <a:pt x="7" y="33"/>
                      <a:pt x="7" y="37"/>
                    </a:cubicBezTo>
                    <a:cubicBezTo>
                      <a:pt x="7" y="41"/>
                      <a:pt x="4" y="40"/>
                      <a:pt x="5" y="44"/>
                    </a:cubicBezTo>
                    <a:cubicBezTo>
                      <a:pt x="6" y="47"/>
                      <a:pt x="10" y="43"/>
                      <a:pt x="13" y="41"/>
                    </a:cubicBezTo>
                    <a:cubicBezTo>
                      <a:pt x="16" y="38"/>
                      <a:pt x="18" y="39"/>
                      <a:pt x="19" y="40"/>
                    </a:cubicBezTo>
                    <a:cubicBezTo>
                      <a:pt x="20" y="42"/>
                      <a:pt x="24" y="41"/>
                      <a:pt x="24" y="39"/>
                    </a:cubicBezTo>
                    <a:cubicBezTo>
                      <a:pt x="25" y="37"/>
                      <a:pt x="31" y="36"/>
                      <a:pt x="33" y="38"/>
                    </a:cubicBezTo>
                    <a:cubicBezTo>
                      <a:pt x="34" y="41"/>
                      <a:pt x="36" y="43"/>
                      <a:pt x="39" y="45"/>
                    </a:cubicBezTo>
                    <a:cubicBezTo>
                      <a:pt x="41" y="46"/>
                      <a:pt x="37" y="54"/>
                      <a:pt x="39" y="55"/>
                    </a:cubicBezTo>
                    <a:cubicBezTo>
                      <a:pt x="42" y="56"/>
                      <a:pt x="46" y="60"/>
                      <a:pt x="45" y="64"/>
                    </a:cubicBezTo>
                    <a:cubicBezTo>
                      <a:pt x="45" y="68"/>
                      <a:pt x="47" y="71"/>
                      <a:pt x="44" y="74"/>
                    </a:cubicBezTo>
                    <a:cubicBezTo>
                      <a:pt x="46" y="75"/>
                      <a:pt x="48" y="75"/>
                      <a:pt x="48" y="76"/>
                    </a:cubicBezTo>
                    <a:cubicBezTo>
                      <a:pt x="48" y="78"/>
                      <a:pt x="50" y="77"/>
                      <a:pt x="50" y="74"/>
                    </a:cubicBezTo>
                    <a:cubicBezTo>
                      <a:pt x="50" y="71"/>
                      <a:pt x="55" y="71"/>
                      <a:pt x="56" y="72"/>
                    </a:cubicBezTo>
                    <a:cubicBezTo>
                      <a:pt x="58" y="73"/>
                      <a:pt x="60" y="73"/>
                      <a:pt x="62" y="71"/>
                    </a:cubicBezTo>
                    <a:cubicBezTo>
                      <a:pt x="62" y="70"/>
                      <a:pt x="63" y="68"/>
                      <a:pt x="63" y="67"/>
                    </a:cubicBezTo>
                    <a:cubicBezTo>
                      <a:pt x="63" y="64"/>
                      <a:pt x="63" y="60"/>
                      <a:pt x="61" y="59"/>
                    </a:cubicBezTo>
                    <a:cubicBezTo>
                      <a:pt x="59" y="57"/>
                      <a:pt x="55" y="55"/>
                      <a:pt x="54" y="52"/>
                    </a:cubicBezTo>
                    <a:cubicBezTo>
                      <a:pt x="53" y="49"/>
                      <a:pt x="48" y="46"/>
                      <a:pt x="47" y="43"/>
                    </a:cubicBezTo>
                    <a:cubicBezTo>
                      <a:pt x="46" y="40"/>
                      <a:pt x="43" y="38"/>
                      <a:pt x="43" y="35"/>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1" name="Freeform 125">
                <a:extLst>
                  <a:ext uri="{FF2B5EF4-FFF2-40B4-BE49-F238E27FC236}">
                    <a16:creationId xmlns:a16="http://schemas.microsoft.com/office/drawing/2014/main" id="{6BE992D7-45C1-D4F5-63EB-704A988AD991}"/>
                  </a:ext>
                </a:extLst>
              </p:cNvPr>
              <p:cNvSpPr>
                <a:spLocks/>
              </p:cNvSpPr>
              <p:nvPr/>
            </p:nvSpPr>
            <p:spPr bwMode="auto">
              <a:xfrm>
                <a:off x="3562" y="2808"/>
                <a:ext cx="104" cy="196"/>
              </a:xfrm>
              <a:custGeom>
                <a:avLst/>
                <a:gdLst>
                  <a:gd name="T0" fmla="*/ 42 w 69"/>
                  <a:gd name="T1" fmla="*/ 69 h 131"/>
                  <a:gd name="T2" fmla="*/ 42 w 69"/>
                  <a:gd name="T3" fmla="*/ 61 h 131"/>
                  <a:gd name="T4" fmla="*/ 53 w 69"/>
                  <a:gd name="T5" fmla="*/ 56 h 131"/>
                  <a:gd name="T6" fmla="*/ 65 w 69"/>
                  <a:gd name="T7" fmla="*/ 56 h 131"/>
                  <a:gd name="T8" fmla="*/ 66 w 69"/>
                  <a:gd name="T9" fmla="*/ 57 h 131"/>
                  <a:gd name="T10" fmla="*/ 67 w 69"/>
                  <a:gd name="T11" fmla="*/ 47 h 131"/>
                  <a:gd name="T12" fmla="*/ 62 w 69"/>
                  <a:gd name="T13" fmla="*/ 38 h 131"/>
                  <a:gd name="T14" fmla="*/ 61 w 69"/>
                  <a:gd name="T15" fmla="*/ 28 h 131"/>
                  <a:gd name="T16" fmla="*/ 55 w 69"/>
                  <a:gd name="T17" fmla="*/ 21 h 131"/>
                  <a:gd name="T18" fmla="*/ 46 w 69"/>
                  <a:gd name="T19" fmla="*/ 22 h 131"/>
                  <a:gd name="T20" fmla="*/ 41 w 69"/>
                  <a:gd name="T21" fmla="*/ 23 h 131"/>
                  <a:gd name="T22" fmla="*/ 35 w 69"/>
                  <a:gd name="T23" fmla="*/ 24 h 131"/>
                  <a:gd name="T24" fmla="*/ 27 w 69"/>
                  <a:gd name="T25" fmla="*/ 27 h 131"/>
                  <a:gd name="T26" fmla="*/ 29 w 69"/>
                  <a:gd name="T27" fmla="*/ 20 h 131"/>
                  <a:gd name="T28" fmla="*/ 30 w 69"/>
                  <a:gd name="T29" fmla="*/ 11 h 131"/>
                  <a:gd name="T30" fmla="*/ 24 w 69"/>
                  <a:gd name="T31" fmla="*/ 9 h 131"/>
                  <a:gd name="T32" fmla="*/ 23 w 69"/>
                  <a:gd name="T33" fmla="*/ 2 h 131"/>
                  <a:gd name="T34" fmla="*/ 22 w 69"/>
                  <a:gd name="T35" fmla="*/ 0 h 131"/>
                  <a:gd name="T36" fmla="*/ 20 w 69"/>
                  <a:gd name="T37" fmla="*/ 2 h 131"/>
                  <a:gd name="T38" fmla="*/ 13 w 69"/>
                  <a:gd name="T39" fmla="*/ 6 h 131"/>
                  <a:gd name="T40" fmla="*/ 6 w 69"/>
                  <a:gd name="T41" fmla="*/ 8 h 131"/>
                  <a:gd name="T42" fmla="*/ 1 w 69"/>
                  <a:gd name="T43" fmla="*/ 11 h 131"/>
                  <a:gd name="T44" fmla="*/ 0 w 69"/>
                  <a:gd name="T45" fmla="*/ 24 h 131"/>
                  <a:gd name="T46" fmla="*/ 6 w 69"/>
                  <a:gd name="T47" fmla="*/ 32 h 131"/>
                  <a:gd name="T48" fmla="*/ 8 w 69"/>
                  <a:gd name="T49" fmla="*/ 38 h 131"/>
                  <a:gd name="T50" fmla="*/ 7 w 69"/>
                  <a:gd name="T51" fmla="*/ 42 h 131"/>
                  <a:gd name="T52" fmla="*/ 6 w 69"/>
                  <a:gd name="T53" fmla="*/ 48 h 131"/>
                  <a:gd name="T54" fmla="*/ 9 w 69"/>
                  <a:gd name="T55" fmla="*/ 57 h 131"/>
                  <a:gd name="T56" fmla="*/ 13 w 69"/>
                  <a:gd name="T57" fmla="*/ 68 h 131"/>
                  <a:gd name="T58" fmla="*/ 15 w 69"/>
                  <a:gd name="T59" fmla="*/ 74 h 131"/>
                  <a:gd name="T60" fmla="*/ 8 w 69"/>
                  <a:gd name="T61" fmla="*/ 88 h 131"/>
                  <a:gd name="T62" fmla="*/ 5 w 69"/>
                  <a:gd name="T63" fmla="*/ 101 h 131"/>
                  <a:gd name="T64" fmla="*/ 6 w 69"/>
                  <a:gd name="T65" fmla="*/ 109 h 131"/>
                  <a:gd name="T66" fmla="*/ 17 w 69"/>
                  <a:gd name="T67" fmla="*/ 120 h 131"/>
                  <a:gd name="T68" fmla="*/ 20 w 69"/>
                  <a:gd name="T69" fmla="*/ 124 h 131"/>
                  <a:gd name="T70" fmla="*/ 25 w 69"/>
                  <a:gd name="T71" fmla="*/ 124 h 131"/>
                  <a:gd name="T72" fmla="*/ 29 w 69"/>
                  <a:gd name="T73" fmla="*/ 129 h 131"/>
                  <a:gd name="T74" fmla="*/ 36 w 69"/>
                  <a:gd name="T75" fmla="*/ 130 h 131"/>
                  <a:gd name="T76" fmla="*/ 38 w 69"/>
                  <a:gd name="T77" fmla="*/ 127 h 131"/>
                  <a:gd name="T78" fmla="*/ 29 w 69"/>
                  <a:gd name="T79" fmla="*/ 121 h 131"/>
                  <a:gd name="T80" fmla="*/ 23 w 69"/>
                  <a:gd name="T81" fmla="*/ 111 h 131"/>
                  <a:gd name="T82" fmla="*/ 19 w 69"/>
                  <a:gd name="T83" fmla="*/ 103 h 131"/>
                  <a:gd name="T84" fmla="*/ 14 w 69"/>
                  <a:gd name="T85" fmla="*/ 99 h 131"/>
                  <a:gd name="T86" fmla="*/ 15 w 69"/>
                  <a:gd name="T87" fmla="*/ 85 h 131"/>
                  <a:gd name="T88" fmla="*/ 20 w 69"/>
                  <a:gd name="T89" fmla="*/ 68 h 131"/>
                  <a:gd name="T90" fmla="*/ 27 w 69"/>
                  <a:gd name="T91" fmla="*/ 66 h 131"/>
                  <a:gd name="T92" fmla="*/ 33 w 69"/>
                  <a:gd name="T93" fmla="*/ 71 h 131"/>
                  <a:gd name="T94" fmla="*/ 42 w 69"/>
                  <a:gd name="T95" fmla="*/ 76 h 131"/>
                  <a:gd name="T96" fmla="*/ 43 w 69"/>
                  <a:gd name="T97" fmla="*/ 76 h 131"/>
                  <a:gd name="T98" fmla="*/ 43 w 69"/>
                  <a:gd name="T99" fmla="*/ 76 h 131"/>
                  <a:gd name="T100" fmla="*/ 42 w 69"/>
                  <a:gd name="T101" fmla="*/ 6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131">
                    <a:moveTo>
                      <a:pt x="42" y="69"/>
                    </a:moveTo>
                    <a:cubicBezTo>
                      <a:pt x="42" y="65"/>
                      <a:pt x="38" y="65"/>
                      <a:pt x="42" y="61"/>
                    </a:cubicBezTo>
                    <a:cubicBezTo>
                      <a:pt x="45" y="57"/>
                      <a:pt x="50" y="54"/>
                      <a:pt x="53" y="56"/>
                    </a:cubicBezTo>
                    <a:cubicBezTo>
                      <a:pt x="57" y="57"/>
                      <a:pt x="63" y="54"/>
                      <a:pt x="65" y="56"/>
                    </a:cubicBezTo>
                    <a:cubicBezTo>
                      <a:pt x="65" y="56"/>
                      <a:pt x="66" y="57"/>
                      <a:pt x="66" y="57"/>
                    </a:cubicBezTo>
                    <a:cubicBezTo>
                      <a:pt x="69" y="54"/>
                      <a:pt x="67" y="51"/>
                      <a:pt x="67" y="47"/>
                    </a:cubicBezTo>
                    <a:cubicBezTo>
                      <a:pt x="68" y="43"/>
                      <a:pt x="64" y="39"/>
                      <a:pt x="62" y="38"/>
                    </a:cubicBezTo>
                    <a:cubicBezTo>
                      <a:pt x="59" y="37"/>
                      <a:pt x="63" y="29"/>
                      <a:pt x="61" y="28"/>
                    </a:cubicBezTo>
                    <a:cubicBezTo>
                      <a:pt x="58" y="26"/>
                      <a:pt x="56" y="24"/>
                      <a:pt x="55" y="21"/>
                    </a:cubicBezTo>
                    <a:cubicBezTo>
                      <a:pt x="53" y="19"/>
                      <a:pt x="47" y="20"/>
                      <a:pt x="46" y="22"/>
                    </a:cubicBezTo>
                    <a:cubicBezTo>
                      <a:pt x="46" y="24"/>
                      <a:pt x="42" y="25"/>
                      <a:pt x="41" y="23"/>
                    </a:cubicBezTo>
                    <a:cubicBezTo>
                      <a:pt x="40" y="22"/>
                      <a:pt x="38" y="21"/>
                      <a:pt x="35" y="24"/>
                    </a:cubicBezTo>
                    <a:cubicBezTo>
                      <a:pt x="32" y="26"/>
                      <a:pt x="28" y="30"/>
                      <a:pt x="27" y="27"/>
                    </a:cubicBezTo>
                    <a:cubicBezTo>
                      <a:pt x="26" y="23"/>
                      <a:pt x="29" y="24"/>
                      <a:pt x="29" y="20"/>
                    </a:cubicBezTo>
                    <a:cubicBezTo>
                      <a:pt x="29" y="16"/>
                      <a:pt x="31" y="14"/>
                      <a:pt x="30" y="11"/>
                    </a:cubicBezTo>
                    <a:cubicBezTo>
                      <a:pt x="29" y="7"/>
                      <a:pt x="25" y="11"/>
                      <a:pt x="24" y="9"/>
                    </a:cubicBezTo>
                    <a:cubicBezTo>
                      <a:pt x="23" y="6"/>
                      <a:pt x="24" y="3"/>
                      <a:pt x="23" y="2"/>
                    </a:cubicBezTo>
                    <a:cubicBezTo>
                      <a:pt x="23" y="2"/>
                      <a:pt x="22" y="1"/>
                      <a:pt x="22" y="0"/>
                    </a:cubicBezTo>
                    <a:cubicBezTo>
                      <a:pt x="21" y="1"/>
                      <a:pt x="21" y="1"/>
                      <a:pt x="20" y="2"/>
                    </a:cubicBezTo>
                    <a:cubicBezTo>
                      <a:pt x="20" y="3"/>
                      <a:pt x="14" y="4"/>
                      <a:pt x="13" y="6"/>
                    </a:cubicBezTo>
                    <a:cubicBezTo>
                      <a:pt x="11" y="8"/>
                      <a:pt x="7" y="8"/>
                      <a:pt x="6" y="8"/>
                    </a:cubicBezTo>
                    <a:cubicBezTo>
                      <a:pt x="5" y="8"/>
                      <a:pt x="2" y="8"/>
                      <a:pt x="1" y="11"/>
                    </a:cubicBezTo>
                    <a:cubicBezTo>
                      <a:pt x="1" y="13"/>
                      <a:pt x="0" y="23"/>
                      <a:pt x="0" y="24"/>
                    </a:cubicBezTo>
                    <a:cubicBezTo>
                      <a:pt x="0" y="26"/>
                      <a:pt x="4" y="31"/>
                      <a:pt x="6" y="32"/>
                    </a:cubicBezTo>
                    <a:cubicBezTo>
                      <a:pt x="8" y="33"/>
                      <a:pt x="6" y="37"/>
                      <a:pt x="8" y="38"/>
                    </a:cubicBezTo>
                    <a:cubicBezTo>
                      <a:pt x="10" y="39"/>
                      <a:pt x="8" y="42"/>
                      <a:pt x="7" y="42"/>
                    </a:cubicBezTo>
                    <a:cubicBezTo>
                      <a:pt x="6" y="42"/>
                      <a:pt x="8" y="46"/>
                      <a:pt x="6" y="48"/>
                    </a:cubicBezTo>
                    <a:cubicBezTo>
                      <a:pt x="4" y="50"/>
                      <a:pt x="6" y="54"/>
                      <a:pt x="9" y="57"/>
                    </a:cubicBezTo>
                    <a:cubicBezTo>
                      <a:pt x="13" y="60"/>
                      <a:pt x="13" y="65"/>
                      <a:pt x="13" y="68"/>
                    </a:cubicBezTo>
                    <a:cubicBezTo>
                      <a:pt x="13" y="70"/>
                      <a:pt x="15" y="71"/>
                      <a:pt x="15" y="74"/>
                    </a:cubicBezTo>
                    <a:cubicBezTo>
                      <a:pt x="15" y="74"/>
                      <a:pt x="11" y="89"/>
                      <a:pt x="8" y="88"/>
                    </a:cubicBezTo>
                    <a:cubicBezTo>
                      <a:pt x="7" y="92"/>
                      <a:pt x="6" y="98"/>
                      <a:pt x="5" y="101"/>
                    </a:cubicBezTo>
                    <a:cubicBezTo>
                      <a:pt x="4" y="105"/>
                      <a:pt x="4" y="108"/>
                      <a:pt x="6" y="109"/>
                    </a:cubicBezTo>
                    <a:cubicBezTo>
                      <a:pt x="8" y="109"/>
                      <a:pt x="13" y="114"/>
                      <a:pt x="17" y="120"/>
                    </a:cubicBezTo>
                    <a:cubicBezTo>
                      <a:pt x="18" y="121"/>
                      <a:pt x="19" y="122"/>
                      <a:pt x="20" y="124"/>
                    </a:cubicBezTo>
                    <a:cubicBezTo>
                      <a:pt x="21" y="124"/>
                      <a:pt x="23" y="124"/>
                      <a:pt x="25" y="124"/>
                    </a:cubicBezTo>
                    <a:cubicBezTo>
                      <a:pt x="28" y="125"/>
                      <a:pt x="29" y="128"/>
                      <a:pt x="29" y="129"/>
                    </a:cubicBezTo>
                    <a:cubicBezTo>
                      <a:pt x="29" y="131"/>
                      <a:pt x="35" y="130"/>
                      <a:pt x="36" y="130"/>
                    </a:cubicBezTo>
                    <a:cubicBezTo>
                      <a:pt x="37" y="130"/>
                      <a:pt x="36" y="128"/>
                      <a:pt x="38" y="127"/>
                    </a:cubicBezTo>
                    <a:cubicBezTo>
                      <a:pt x="37" y="124"/>
                      <a:pt x="32" y="121"/>
                      <a:pt x="29" y="121"/>
                    </a:cubicBezTo>
                    <a:cubicBezTo>
                      <a:pt x="24" y="120"/>
                      <a:pt x="22" y="114"/>
                      <a:pt x="23" y="111"/>
                    </a:cubicBezTo>
                    <a:cubicBezTo>
                      <a:pt x="23" y="108"/>
                      <a:pt x="19" y="106"/>
                      <a:pt x="19" y="103"/>
                    </a:cubicBezTo>
                    <a:cubicBezTo>
                      <a:pt x="19" y="101"/>
                      <a:pt x="17" y="100"/>
                      <a:pt x="14" y="99"/>
                    </a:cubicBezTo>
                    <a:cubicBezTo>
                      <a:pt x="11" y="98"/>
                      <a:pt x="15" y="89"/>
                      <a:pt x="15" y="85"/>
                    </a:cubicBezTo>
                    <a:cubicBezTo>
                      <a:pt x="15" y="82"/>
                      <a:pt x="21" y="71"/>
                      <a:pt x="20" y="68"/>
                    </a:cubicBezTo>
                    <a:cubicBezTo>
                      <a:pt x="18" y="64"/>
                      <a:pt x="26" y="62"/>
                      <a:pt x="27" y="66"/>
                    </a:cubicBezTo>
                    <a:cubicBezTo>
                      <a:pt x="28" y="69"/>
                      <a:pt x="28" y="71"/>
                      <a:pt x="33" y="71"/>
                    </a:cubicBezTo>
                    <a:cubicBezTo>
                      <a:pt x="38" y="71"/>
                      <a:pt x="38" y="74"/>
                      <a:pt x="42" y="76"/>
                    </a:cubicBezTo>
                    <a:cubicBezTo>
                      <a:pt x="43" y="76"/>
                      <a:pt x="43" y="76"/>
                      <a:pt x="43" y="76"/>
                    </a:cubicBezTo>
                    <a:cubicBezTo>
                      <a:pt x="43" y="76"/>
                      <a:pt x="43" y="76"/>
                      <a:pt x="43" y="76"/>
                    </a:cubicBezTo>
                    <a:cubicBezTo>
                      <a:pt x="44" y="73"/>
                      <a:pt x="42" y="73"/>
                      <a:pt x="42" y="69"/>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2" name="Freeform 126">
                <a:extLst>
                  <a:ext uri="{FF2B5EF4-FFF2-40B4-BE49-F238E27FC236}">
                    <a16:creationId xmlns:a16="http://schemas.microsoft.com/office/drawing/2014/main" id="{2491AF38-B11F-4FEB-0D7B-A29736A0022B}"/>
                  </a:ext>
                </a:extLst>
              </p:cNvPr>
              <p:cNvSpPr>
                <a:spLocks/>
              </p:cNvSpPr>
              <p:nvPr/>
            </p:nvSpPr>
            <p:spPr bwMode="auto">
              <a:xfrm>
                <a:off x="3562" y="2808"/>
                <a:ext cx="104" cy="196"/>
              </a:xfrm>
              <a:custGeom>
                <a:avLst/>
                <a:gdLst>
                  <a:gd name="T0" fmla="*/ 42 w 69"/>
                  <a:gd name="T1" fmla="*/ 69 h 131"/>
                  <a:gd name="T2" fmla="*/ 42 w 69"/>
                  <a:gd name="T3" fmla="*/ 61 h 131"/>
                  <a:gd name="T4" fmla="*/ 53 w 69"/>
                  <a:gd name="T5" fmla="*/ 56 h 131"/>
                  <a:gd name="T6" fmla="*/ 65 w 69"/>
                  <a:gd name="T7" fmla="*/ 56 h 131"/>
                  <a:gd name="T8" fmla="*/ 66 w 69"/>
                  <a:gd name="T9" fmla="*/ 57 h 131"/>
                  <a:gd name="T10" fmla="*/ 67 w 69"/>
                  <a:gd name="T11" fmla="*/ 47 h 131"/>
                  <a:gd name="T12" fmla="*/ 62 w 69"/>
                  <a:gd name="T13" fmla="*/ 38 h 131"/>
                  <a:gd name="T14" fmla="*/ 61 w 69"/>
                  <a:gd name="T15" fmla="*/ 28 h 131"/>
                  <a:gd name="T16" fmla="*/ 55 w 69"/>
                  <a:gd name="T17" fmla="*/ 21 h 131"/>
                  <a:gd name="T18" fmla="*/ 46 w 69"/>
                  <a:gd name="T19" fmla="*/ 22 h 131"/>
                  <a:gd name="T20" fmla="*/ 41 w 69"/>
                  <a:gd name="T21" fmla="*/ 23 h 131"/>
                  <a:gd name="T22" fmla="*/ 35 w 69"/>
                  <a:gd name="T23" fmla="*/ 24 h 131"/>
                  <a:gd name="T24" fmla="*/ 27 w 69"/>
                  <a:gd name="T25" fmla="*/ 27 h 131"/>
                  <a:gd name="T26" fmla="*/ 29 w 69"/>
                  <a:gd name="T27" fmla="*/ 20 h 131"/>
                  <a:gd name="T28" fmla="*/ 30 w 69"/>
                  <a:gd name="T29" fmla="*/ 11 h 131"/>
                  <a:gd name="T30" fmla="*/ 24 w 69"/>
                  <a:gd name="T31" fmla="*/ 9 h 131"/>
                  <a:gd name="T32" fmla="*/ 23 w 69"/>
                  <a:gd name="T33" fmla="*/ 2 h 131"/>
                  <a:gd name="T34" fmla="*/ 22 w 69"/>
                  <a:gd name="T35" fmla="*/ 0 h 131"/>
                  <a:gd name="T36" fmla="*/ 20 w 69"/>
                  <a:gd name="T37" fmla="*/ 2 h 131"/>
                  <a:gd name="T38" fmla="*/ 13 w 69"/>
                  <a:gd name="T39" fmla="*/ 6 h 131"/>
                  <a:gd name="T40" fmla="*/ 6 w 69"/>
                  <a:gd name="T41" fmla="*/ 8 h 131"/>
                  <a:gd name="T42" fmla="*/ 1 w 69"/>
                  <a:gd name="T43" fmla="*/ 11 h 131"/>
                  <a:gd name="T44" fmla="*/ 0 w 69"/>
                  <a:gd name="T45" fmla="*/ 24 h 131"/>
                  <a:gd name="T46" fmla="*/ 6 w 69"/>
                  <a:gd name="T47" fmla="*/ 32 h 131"/>
                  <a:gd name="T48" fmla="*/ 8 w 69"/>
                  <a:gd name="T49" fmla="*/ 38 h 131"/>
                  <a:gd name="T50" fmla="*/ 7 w 69"/>
                  <a:gd name="T51" fmla="*/ 42 h 131"/>
                  <a:gd name="T52" fmla="*/ 6 w 69"/>
                  <a:gd name="T53" fmla="*/ 48 h 131"/>
                  <a:gd name="T54" fmla="*/ 9 w 69"/>
                  <a:gd name="T55" fmla="*/ 57 h 131"/>
                  <a:gd name="T56" fmla="*/ 13 w 69"/>
                  <a:gd name="T57" fmla="*/ 68 h 131"/>
                  <a:gd name="T58" fmla="*/ 15 w 69"/>
                  <a:gd name="T59" fmla="*/ 74 h 131"/>
                  <a:gd name="T60" fmla="*/ 8 w 69"/>
                  <a:gd name="T61" fmla="*/ 88 h 131"/>
                  <a:gd name="T62" fmla="*/ 5 w 69"/>
                  <a:gd name="T63" fmla="*/ 101 h 131"/>
                  <a:gd name="T64" fmla="*/ 6 w 69"/>
                  <a:gd name="T65" fmla="*/ 109 h 131"/>
                  <a:gd name="T66" fmla="*/ 17 w 69"/>
                  <a:gd name="T67" fmla="*/ 120 h 131"/>
                  <a:gd name="T68" fmla="*/ 20 w 69"/>
                  <a:gd name="T69" fmla="*/ 124 h 131"/>
                  <a:gd name="T70" fmla="*/ 25 w 69"/>
                  <a:gd name="T71" fmla="*/ 124 h 131"/>
                  <a:gd name="T72" fmla="*/ 29 w 69"/>
                  <a:gd name="T73" fmla="*/ 129 h 131"/>
                  <a:gd name="T74" fmla="*/ 36 w 69"/>
                  <a:gd name="T75" fmla="*/ 130 h 131"/>
                  <a:gd name="T76" fmla="*/ 38 w 69"/>
                  <a:gd name="T77" fmla="*/ 127 h 131"/>
                  <a:gd name="T78" fmla="*/ 29 w 69"/>
                  <a:gd name="T79" fmla="*/ 121 h 131"/>
                  <a:gd name="T80" fmla="*/ 23 w 69"/>
                  <a:gd name="T81" fmla="*/ 111 h 131"/>
                  <a:gd name="T82" fmla="*/ 19 w 69"/>
                  <a:gd name="T83" fmla="*/ 103 h 131"/>
                  <a:gd name="T84" fmla="*/ 14 w 69"/>
                  <a:gd name="T85" fmla="*/ 99 h 131"/>
                  <a:gd name="T86" fmla="*/ 15 w 69"/>
                  <a:gd name="T87" fmla="*/ 85 h 131"/>
                  <a:gd name="T88" fmla="*/ 20 w 69"/>
                  <a:gd name="T89" fmla="*/ 68 h 131"/>
                  <a:gd name="T90" fmla="*/ 27 w 69"/>
                  <a:gd name="T91" fmla="*/ 66 h 131"/>
                  <a:gd name="T92" fmla="*/ 33 w 69"/>
                  <a:gd name="T93" fmla="*/ 71 h 131"/>
                  <a:gd name="T94" fmla="*/ 42 w 69"/>
                  <a:gd name="T95" fmla="*/ 76 h 131"/>
                  <a:gd name="T96" fmla="*/ 43 w 69"/>
                  <a:gd name="T97" fmla="*/ 76 h 131"/>
                  <a:gd name="T98" fmla="*/ 43 w 69"/>
                  <a:gd name="T99" fmla="*/ 76 h 131"/>
                  <a:gd name="T100" fmla="*/ 42 w 69"/>
                  <a:gd name="T101" fmla="*/ 6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131">
                    <a:moveTo>
                      <a:pt x="42" y="69"/>
                    </a:moveTo>
                    <a:cubicBezTo>
                      <a:pt x="42" y="65"/>
                      <a:pt x="38" y="65"/>
                      <a:pt x="42" y="61"/>
                    </a:cubicBezTo>
                    <a:cubicBezTo>
                      <a:pt x="45" y="57"/>
                      <a:pt x="50" y="54"/>
                      <a:pt x="53" y="56"/>
                    </a:cubicBezTo>
                    <a:cubicBezTo>
                      <a:pt x="57" y="57"/>
                      <a:pt x="63" y="54"/>
                      <a:pt x="65" y="56"/>
                    </a:cubicBezTo>
                    <a:cubicBezTo>
                      <a:pt x="65" y="56"/>
                      <a:pt x="66" y="57"/>
                      <a:pt x="66" y="57"/>
                    </a:cubicBezTo>
                    <a:cubicBezTo>
                      <a:pt x="69" y="54"/>
                      <a:pt x="67" y="51"/>
                      <a:pt x="67" y="47"/>
                    </a:cubicBezTo>
                    <a:cubicBezTo>
                      <a:pt x="68" y="43"/>
                      <a:pt x="64" y="39"/>
                      <a:pt x="62" y="38"/>
                    </a:cubicBezTo>
                    <a:cubicBezTo>
                      <a:pt x="59" y="37"/>
                      <a:pt x="63" y="29"/>
                      <a:pt x="61" y="28"/>
                    </a:cubicBezTo>
                    <a:cubicBezTo>
                      <a:pt x="58" y="26"/>
                      <a:pt x="56" y="24"/>
                      <a:pt x="55" y="21"/>
                    </a:cubicBezTo>
                    <a:cubicBezTo>
                      <a:pt x="53" y="19"/>
                      <a:pt x="47" y="20"/>
                      <a:pt x="46" y="22"/>
                    </a:cubicBezTo>
                    <a:cubicBezTo>
                      <a:pt x="46" y="24"/>
                      <a:pt x="42" y="25"/>
                      <a:pt x="41" y="23"/>
                    </a:cubicBezTo>
                    <a:cubicBezTo>
                      <a:pt x="40" y="22"/>
                      <a:pt x="38" y="21"/>
                      <a:pt x="35" y="24"/>
                    </a:cubicBezTo>
                    <a:cubicBezTo>
                      <a:pt x="32" y="26"/>
                      <a:pt x="28" y="30"/>
                      <a:pt x="27" y="27"/>
                    </a:cubicBezTo>
                    <a:cubicBezTo>
                      <a:pt x="26" y="23"/>
                      <a:pt x="29" y="24"/>
                      <a:pt x="29" y="20"/>
                    </a:cubicBezTo>
                    <a:cubicBezTo>
                      <a:pt x="29" y="16"/>
                      <a:pt x="31" y="14"/>
                      <a:pt x="30" y="11"/>
                    </a:cubicBezTo>
                    <a:cubicBezTo>
                      <a:pt x="29" y="7"/>
                      <a:pt x="25" y="11"/>
                      <a:pt x="24" y="9"/>
                    </a:cubicBezTo>
                    <a:cubicBezTo>
                      <a:pt x="23" y="6"/>
                      <a:pt x="24" y="3"/>
                      <a:pt x="23" y="2"/>
                    </a:cubicBezTo>
                    <a:cubicBezTo>
                      <a:pt x="23" y="2"/>
                      <a:pt x="22" y="1"/>
                      <a:pt x="22" y="0"/>
                    </a:cubicBezTo>
                    <a:cubicBezTo>
                      <a:pt x="21" y="1"/>
                      <a:pt x="21" y="1"/>
                      <a:pt x="20" y="2"/>
                    </a:cubicBezTo>
                    <a:cubicBezTo>
                      <a:pt x="20" y="3"/>
                      <a:pt x="14" y="4"/>
                      <a:pt x="13" y="6"/>
                    </a:cubicBezTo>
                    <a:cubicBezTo>
                      <a:pt x="11" y="8"/>
                      <a:pt x="7" y="8"/>
                      <a:pt x="6" y="8"/>
                    </a:cubicBezTo>
                    <a:cubicBezTo>
                      <a:pt x="5" y="8"/>
                      <a:pt x="2" y="8"/>
                      <a:pt x="1" y="11"/>
                    </a:cubicBezTo>
                    <a:cubicBezTo>
                      <a:pt x="1" y="13"/>
                      <a:pt x="0" y="23"/>
                      <a:pt x="0" y="24"/>
                    </a:cubicBezTo>
                    <a:cubicBezTo>
                      <a:pt x="0" y="26"/>
                      <a:pt x="4" y="31"/>
                      <a:pt x="6" y="32"/>
                    </a:cubicBezTo>
                    <a:cubicBezTo>
                      <a:pt x="8" y="33"/>
                      <a:pt x="6" y="37"/>
                      <a:pt x="8" y="38"/>
                    </a:cubicBezTo>
                    <a:cubicBezTo>
                      <a:pt x="10" y="39"/>
                      <a:pt x="8" y="42"/>
                      <a:pt x="7" y="42"/>
                    </a:cubicBezTo>
                    <a:cubicBezTo>
                      <a:pt x="6" y="42"/>
                      <a:pt x="8" y="46"/>
                      <a:pt x="6" y="48"/>
                    </a:cubicBezTo>
                    <a:cubicBezTo>
                      <a:pt x="4" y="50"/>
                      <a:pt x="6" y="54"/>
                      <a:pt x="9" y="57"/>
                    </a:cubicBezTo>
                    <a:cubicBezTo>
                      <a:pt x="13" y="60"/>
                      <a:pt x="13" y="65"/>
                      <a:pt x="13" y="68"/>
                    </a:cubicBezTo>
                    <a:cubicBezTo>
                      <a:pt x="13" y="70"/>
                      <a:pt x="15" y="71"/>
                      <a:pt x="15" y="74"/>
                    </a:cubicBezTo>
                    <a:cubicBezTo>
                      <a:pt x="15" y="74"/>
                      <a:pt x="11" y="89"/>
                      <a:pt x="8" y="88"/>
                    </a:cubicBezTo>
                    <a:cubicBezTo>
                      <a:pt x="7" y="92"/>
                      <a:pt x="6" y="98"/>
                      <a:pt x="5" y="101"/>
                    </a:cubicBezTo>
                    <a:cubicBezTo>
                      <a:pt x="4" y="105"/>
                      <a:pt x="4" y="108"/>
                      <a:pt x="6" y="109"/>
                    </a:cubicBezTo>
                    <a:cubicBezTo>
                      <a:pt x="8" y="109"/>
                      <a:pt x="13" y="114"/>
                      <a:pt x="17" y="120"/>
                    </a:cubicBezTo>
                    <a:cubicBezTo>
                      <a:pt x="18" y="121"/>
                      <a:pt x="19" y="122"/>
                      <a:pt x="20" y="124"/>
                    </a:cubicBezTo>
                    <a:cubicBezTo>
                      <a:pt x="21" y="124"/>
                      <a:pt x="23" y="124"/>
                      <a:pt x="25" y="124"/>
                    </a:cubicBezTo>
                    <a:cubicBezTo>
                      <a:pt x="28" y="125"/>
                      <a:pt x="29" y="128"/>
                      <a:pt x="29" y="129"/>
                    </a:cubicBezTo>
                    <a:cubicBezTo>
                      <a:pt x="29" y="131"/>
                      <a:pt x="35" y="130"/>
                      <a:pt x="36" y="130"/>
                    </a:cubicBezTo>
                    <a:cubicBezTo>
                      <a:pt x="37" y="130"/>
                      <a:pt x="36" y="128"/>
                      <a:pt x="38" y="127"/>
                    </a:cubicBezTo>
                    <a:cubicBezTo>
                      <a:pt x="37" y="124"/>
                      <a:pt x="32" y="121"/>
                      <a:pt x="29" y="121"/>
                    </a:cubicBezTo>
                    <a:cubicBezTo>
                      <a:pt x="24" y="120"/>
                      <a:pt x="22" y="114"/>
                      <a:pt x="23" y="111"/>
                    </a:cubicBezTo>
                    <a:cubicBezTo>
                      <a:pt x="23" y="108"/>
                      <a:pt x="19" y="106"/>
                      <a:pt x="19" y="103"/>
                    </a:cubicBezTo>
                    <a:cubicBezTo>
                      <a:pt x="19" y="101"/>
                      <a:pt x="17" y="100"/>
                      <a:pt x="14" y="99"/>
                    </a:cubicBezTo>
                    <a:cubicBezTo>
                      <a:pt x="11" y="98"/>
                      <a:pt x="15" y="89"/>
                      <a:pt x="15" y="85"/>
                    </a:cubicBezTo>
                    <a:cubicBezTo>
                      <a:pt x="15" y="82"/>
                      <a:pt x="21" y="71"/>
                      <a:pt x="20" y="68"/>
                    </a:cubicBezTo>
                    <a:cubicBezTo>
                      <a:pt x="18" y="64"/>
                      <a:pt x="26" y="62"/>
                      <a:pt x="27" y="66"/>
                    </a:cubicBezTo>
                    <a:cubicBezTo>
                      <a:pt x="28" y="69"/>
                      <a:pt x="28" y="71"/>
                      <a:pt x="33" y="71"/>
                    </a:cubicBezTo>
                    <a:cubicBezTo>
                      <a:pt x="38" y="71"/>
                      <a:pt x="38" y="74"/>
                      <a:pt x="42" y="76"/>
                    </a:cubicBezTo>
                    <a:cubicBezTo>
                      <a:pt x="43" y="76"/>
                      <a:pt x="43" y="76"/>
                      <a:pt x="43" y="76"/>
                    </a:cubicBezTo>
                    <a:cubicBezTo>
                      <a:pt x="43" y="76"/>
                      <a:pt x="43" y="76"/>
                      <a:pt x="43" y="76"/>
                    </a:cubicBezTo>
                    <a:cubicBezTo>
                      <a:pt x="44" y="73"/>
                      <a:pt x="42" y="73"/>
                      <a:pt x="42" y="69"/>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3" name="Freeform 129">
                <a:extLst>
                  <a:ext uri="{FF2B5EF4-FFF2-40B4-BE49-F238E27FC236}">
                    <a16:creationId xmlns:a16="http://schemas.microsoft.com/office/drawing/2014/main" id="{33AC3212-C1CC-BD1D-8D10-F0F1A42BDD71}"/>
                  </a:ext>
                </a:extLst>
              </p:cNvPr>
              <p:cNvSpPr>
                <a:spLocks/>
              </p:cNvSpPr>
              <p:nvPr/>
            </p:nvSpPr>
            <p:spPr bwMode="auto">
              <a:xfrm>
                <a:off x="2525" y="2446"/>
                <a:ext cx="46" cy="43"/>
              </a:xfrm>
              <a:custGeom>
                <a:avLst/>
                <a:gdLst>
                  <a:gd name="T0" fmla="*/ 23 w 31"/>
                  <a:gd name="T1" fmla="*/ 27 h 29"/>
                  <a:gd name="T2" fmla="*/ 29 w 31"/>
                  <a:gd name="T3" fmla="*/ 17 h 29"/>
                  <a:gd name="T4" fmla="*/ 30 w 31"/>
                  <a:gd name="T5" fmla="*/ 6 h 29"/>
                  <a:gd name="T6" fmla="*/ 23 w 31"/>
                  <a:gd name="T7" fmla="*/ 2 h 29"/>
                  <a:gd name="T8" fmla="*/ 9 w 31"/>
                  <a:gd name="T9" fmla="*/ 0 h 29"/>
                  <a:gd name="T10" fmla="*/ 4 w 31"/>
                  <a:gd name="T11" fmla="*/ 2 h 29"/>
                  <a:gd name="T12" fmla="*/ 0 w 31"/>
                  <a:gd name="T13" fmla="*/ 4 h 29"/>
                  <a:gd name="T14" fmla="*/ 4 w 31"/>
                  <a:gd name="T15" fmla="*/ 10 h 29"/>
                  <a:gd name="T16" fmla="*/ 11 w 31"/>
                  <a:gd name="T17" fmla="*/ 18 h 29"/>
                  <a:gd name="T18" fmla="*/ 18 w 31"/>
                  <a:gd name="T19" fmla="*/ 26 h 29"/>
                  <a:gd name="T20" fmla="*/ 22 w 31"/>
                  <a:gd name="T21" fmla="*/ 29 h 29"/>
                  <a:gd name="T22" fmla="*/ 23 w 31"/>
                  <a:gd name="T23"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9">
                    <a:moveTo>
                      <a:pt x="23" y="27"/>
                    </a:moveTo>
                    <a:cubicBezTo>
                      <a:pt x="22" y="25"/>
                      <a:pt x="28" y="17"/>
                      <a:pt x="29" y="17"/>
                    </a:cubicBezTo>
                    <a:cubicBezTo>
                      <a:pt x="30" y="17"/>
                      <a:pt x="31" y="10"/>
                      <a:pt x="30" y="6"/>
                    </a:cubicBezTo>
                    <a:cubicBezTo>
                      <a:pt x="26" y="3"/>
                      <a:pt x="23" y="2"/>
                      <a:pt x="23" y="2"/>
                    </a:cubicBezTo>
                    <a:cubicBezTo>
                      <a:pt x="23" y="2"/>
                      <a:pt x="11" y="1"/>
                      <a:pt x="9" y="0"/>
                    </a:cubicBezTo>
                    <a:cubicBezTo>
                      <a:pt x="7" y="0"/>
                      <a:pt x="6" y="3"/>
                      <a:pt x="4" y="2"/>
                    </a:cubicBezTo>
                    <a:cubicBezTo>
                      <a:pt x="2" y="0"/>
                      <a:pt x="0" y="2"/>
                      <a:pt x="0" y="4"/>
                    </a:cubicBezTo>
                    <a:cubicBezTo>
                      <a:pt x="0" y="6"/>
                      <a:pt x="4" y="7"/>
                      <a:pt x="4" y="10"/>
                    </a:cubicBezTo>
                    <a:cubicBezTo>
                      <a:pt x="4" y="13"/>
                      <a:pt x="11" y="17"/>
                      <a:pt x="11" y="18"/>
                    </a:cubicBezTo>
                    <a:cubicBezTo>
                      <a:pt x="11" y="19"/>
                      <a:pt x="15" y="22"/>
                      <a:pt x="18" y="26"/>
                    </a:cubicBezTo>
                    <a:cubicBezTo>
                      <a:pt x="19" y="27"/>
                      <a:pt x="21" y="28"/>
                      <a:pt x="22" y="29"/>
                    </a:cubicBezTo>
                    <a:cubicBezTo>
                      <a:pt x="23" y="28"/>
                      <a:pt x="23" y="27"/>
                      <a:pt x="23" y="27"/>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4" name="Freeform 130">
                <a:extLst>
                  <a:ext uri="{FF2B5EF4-FFF2-40B4-BE49-F238E27FC236}">
                    <a16:creationId xmlns:a16="http://schemas.microsoft.com/office/drawing/2014/main" id="{ED0E1A6C-9BF4-D376-1C30-DC0F67B297DF}"/>
                  </a:ext>
                </a:extLst>
              </p:cNvPr>
              <p:cNvSpPr>
                <a:spLocks/>
              </p:cNvSpPr>
              <p:nvPr/>
            </p:nvSpPr>
            <p:spPr bwMode="auto">
              <a:xfrm>
                <a:off x="2525" y="2446"/>
                <a:ext cx="46" cy="43"/>
              </a:xfrm>
              <a:custGeom>
                <a:avLst/>
                <a:gdLst>
                  <a:gd name="T0" fmla="*/ 23 w 31"/>
                  <a:gd name="T1" fmla="*/ 27 h 29"/>
                  <a:gd name="T2" fmla="*/ 29 w 31"/>
                  <a:gd name="T3" fmla="*/ 17 h 29"/>
                  <a:gd name="T4" fmla="*/ 30 w 31"/>
                  <a:gd name="T5" fmla="*/ 6 h 29"/>
                  <a:gd name="T6" fmla="*/ 23 w 31"/>
                  <a:gd name="T7" fmla="*/ 2 h 29"/>
                  <a:gd name="T8" fmla="*/ 9 w 31"/>
                  <a:gd name="T9" fmla="*/ 0 h 29"/>
                  <a:gd name="T10" fmla="*/ 4 w 31"/>
                  <a:gd name="T11" fmla="*/ 2 h 29"/>
                  <a:gd name="T12" fmla="*/ 0 w 31"/>
                  <a:gd name="T13" fmla="*/ 4 h 29"/>
                  <a:gd name="T14" fmla="*/ 4 w 31"/>
                  <a:gd name="T15" fmla="*/ 10 h 29"/>
                  <a:gd name="T16" fmla="*/ 11 w 31"/>
                  <a:gd name="T17" fmla="*/ 18 h 29"/>
                  <a:gd name="T18" fmla="*/ 18 w 31"/>
                  <a:gd name="T19" fmla="*/ 26 h 29"/>
                  <a:gd name="T20" fmla="*/ 22 w 31"/>
                  <a:gd name="T21" fmla="*/ 29 h 29"/>
                  <a:gd name="T22" fmla="*/ 23 w 31"/>
                  <a:gd name="T23"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9">
                    <a:moveTo>
                      <a:pt x="23" y="27"/>
                    </a:moveTo>
                    <a:cubicBezTo>
                      <a:pt x="22" y="25"/>
                      <a:pt x="28" y="17"/>
                      <a:pt x="29" y="17"/>
                    </a:cubicBezTo>
                    <a:cubicBezTo>
                      <a:pt x="30" y="17"/>
                      <a:pt x="31" y="10"/>
                      <a:pt x="30" y="6"/>
                    </a:cubicBezTo>
                    <a:cubicBezTo>
                      <a:pt x="26" y="3"/>
                      <a:pt x="23" y="2"/>
                      <a:pt x="23" y="2"/>
                    </a:cubicBezTo>
                    <a:cubicBezTo>
                      <a:pt x="23" y="2"/>
                      <a:pt x="11" y="1"/>
                      <a:pt x="9" y="0"/>
                    </a:cubicBezTo>
                    <a:cubicBezTo>
                      <a:pt x="7" y="0"/>
                      <a:pt x="6" y="3"/>
                      <a:pt x="4" y="2"/>
                    </a:cubicBezTo>
                    <a:cubicBezTo>
                      <a:pt x="2" y="0"/>
                      <a:pt x="0" y="2"/>
                      <a:pt x="0" y="4"/>
                    </a:cubicBezTo>
                    <a:cubicBezTo>
                      <a:pt x="0" y="6"/>
                      <a:pt x="4" y="7"/>
                      <a:pt x="4" y="10"/>
                    </a:cubicBezTo>
                    <a:cubicBezTo>
                      <a:pt x="4" y="13"/>
                      <a:pt x="11" y="17"/>
                      <a:pt x="11" y="18"/>
                    </a:cubicBezTo>
                    <a:cubicBezTo>
                      <a:pt x="11" y="19"/>
                      <a:pt x="15" y="22"/>
                      <a:pt x="18" y="26"/>
                    </a:cubicBezTo>
                    <a:cubicBezTo>
                      <a:pt x="19" y="27"/>
                      <a:pt x="21" y="28"/>
                      <a:pt x="22" y="29"/>
                    </a:cubicBezTo>
                    <a:cubicBezTo>
                      <a:pt x="23" y="28"/>
                      <a:pt x="23" y="27"/>
                      <a:pt x="23" y="27"/>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5" name="Freeform 131">
                <a:extLst>
                  <a:ext uri="{FF2B5EF4-FFF2-40B4-BE49-F238E27FC236}">
                    <a16:creationId xmlns:a16="http://schemas.microsoft.com/office/drawing/2014/main" id="{1A75B0EC-F850-25D3-AB20-B7CA9A49F4B7}"/>
                  </a:ext>
                </a:extLst>
              </p:cNvPr>
              <p:cNvSpPr>
                <a:spLocks/>
              </p:cNvSpPr>
              <p:nvPr/>
            </p:nvSpPr>
            <p:spPr bwMode="auto">
              <a:xfrm>
                <a:off x="2501" y="2425"/>
                <a:ext cx="69" cy="60"/>
              </a:xfrm>
              <a:custGeom>
                <a:avLst/>
                <a:gdLst>
                  <a:gd name="T0" fmla="*/ 27 w 46"/>
                  <a:gd name="T1" fmla="*/ 32 h 40"/>
                  <a:gd name="T2" fmla="*/ 20 w 46"/>
                  <a:gd name="T3" fmla="*/ 24 h 40"/>
                  <a:gd name="T4" fmla="*/ 16 w 46"/>
                  <a:gd name="T5" fmla="*/ 18 h 40"/>
                  <a:gd name="T6" fmla="*/ 20 w 46"/>
                  <a:gd name="T7" fmla="*/ 16 h 40"/>
                  <a:gd name="T8" fmla="*/ 25 w 46"/>
                  <a:gd name="T9" fmla="*/ 14 h 40"/>
                  <a:gd name="T10" fmla="*/ 39 w 46"/>
                  <a:gd name="T11" fmla="*/ 16 h 40"/>
                  <a:gd name="T12" fmla="*/ 46 w 46"/>
                  <a:gd name="T13" fmla="*/ 20 h 40"/>
                  <a:gd name="T14" fmla="*/ 46 w 46"/>
                  <a:gd name="T15" fmla="*/ 18 h 40"/>
                  <a:gd name="T16" fmla="*/ 43 w 46"/>
                  <a:gd name="T17" fmla="*/ 12 h 40"/>
                  <a:gd name="T18" fmla="*/ 41 w 46"/>
                  <a:gd name="T19" fmla="*/ 6 h 40"/>
                  <a:gd name="T20" fmla="*/ 38 w 46"/>
                  <a:gd name="T21" fmla="*/ 7 h 40"/>
                  <a:gd name="T22" fmla="*/ 29 w 46"/>
                  <a:gd name="T23" fmla="*/ 5 h 40"/>
                  <a:gd name="T24" fmla="*/ 22 w 46"/>
                  <a:gd name="T25" fmla="*/ 0 h 40"/>
                  <a:gd name="T26" fmla="*/ 17 w 46"/>
                  <a:gd name="T27" fmla="*/ 3 h 40"/>
                  <a:gd name="T28" fmla="*/ 15 w 46"/>
                  <a:gd name="T29" fmla="*/ 8 h 40"/>
                  <a:gd name="T30" fmla="*/ 12 w 46"/>
                  <a:gd name="T31" fmla="*/ 11 h 40"/>
                  <a:gd name="T32" fmla="*/ 7 w 46"/>
                  <a:gd name="T33" fmla="*/ 11 h 40"/>
                  <a:gd name="T34" fmla="*/ 0 w 46"/>
                  <a:gd name="T35" fmla="*/ 12 h 40"/>
                  <a:gd name="T36" fmla="*/ 2 w 46"/>
                  <a:gd name="T37" fmla="*/ 16 h 40"/>
                  <a:gd name="T38" fmla="*/ 9 w 46"/>
                  <a:gd name="T39" fmla="*/ 19 h 40"/>
                  <a:gd name="T40" fmla="*/ 16 w 46"/>
                  <a:gd name="T41" fmla="*/ 31 h 40"/>
                  <a:gd name="T42" fmla="*/ 23 w 46"/>
                  <a:gd name="T43" fmla="*/ 35 h 40"/>
                  <a:gd name="T44" fmla="*/ 30 w 46"/>
                  <a:gd name="T45" fmla="*/ 39 h 40"/>
                  <a:gd name="T46" fmla="*/ 34 w 46"/>
                  <a:gd name="T47" fmla="*/ 40 h 40"/>
                  <a:gd name="T48" fmla="*/ 27 w 46"/>
                  <a:gd name="T49"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0">
                    <a:moveTo>
                      <a:pt x="27" y="32"/>
                    </a:moveTo>
                    <a:cubicBezTo>
                      <a:pt x="27" y="31"/>
                      <a:pt x="20" y="27"/>
                      <a:pt x="20" y="24"/>
                    </a:cubicBezTo>
                    <a:cubicBezTo>
                      <a:pt x="20" y="21"/>
                      <a:pt x="16" y="20"/>
                      <a:pt x="16" y="18"/>
                    </a:cubicBezTo>
                    <a:cubicBezTo>
                      <a:pt x="16" y="16"/>
                      <a:pt x="18" y="14"/>
                      <a:pt x="20" y="16"/>
                    </a:cubicBezTo>
                    <a:cubicBezTo>
                      <a:pt x="22" y="17"/>
                      <a:pt x="23" y="14"/>
                      <a:pt x="25" y="14"/>
                    </a:cubicBezTo>
                    <a:cubicBezTo>
                      <a:pt x="27" y="15"/>
                      <a:pt x="39" y="16"/>
                      <a:pt x="39" y="16"/>
                    </a:cubicBezTo>
                    <a:cubicBezTo>
                      <a:pt x="39" y="16"/>
                      <a:pt x="42" y="17"/>
                      <a:pt x="46" y="20"/>
                    </a:cubicBezTo>
                    <a:cubicBezTo>
                      <a:pt x="46" y="19"/>
                      <a:pt x="46" y="18"/>
                      <a:pt x="46" y="18"/>
                    </a:cubicBezTo>
                    <a:cubicBezTo>
                      <a:pt x="45" y="15"/>
                      <a:pt x="46" y="13"/>
                      <a:pt x="43" y="12"/>
                    </a:cubicBezTo>
                    <a:cubicBezTo>
                      <a:pt x="42" y="11"/>
                      <a:pt x="41" y="9"/>
                      <a:pt x="41" y="6"/>
                    </a:cubicBezTo>
                    <a:cubicBezTo>
                      <a:pt x="40" y="7"/>
                      <a:pt x="39" y="7"/>
                      <a:pt x="38" y="7"/>
                    </a:cubicBezTo>
                    <a:cubicBezTo>
                      <a:pt x="36" y="8"/>
                      <a:pt x="31" y="8"/>
                      <a:pt x="29" y="5"/>
                    </a:cubicBezTo>
                    <a:cubicBezTo>
                      <a:pt x="28" y="4"/>
                      <a:pt x="24" y="1"/>
                      <a:pt x="22" y="0"/>
                    </a:cubicBezTo>
                    <a:cubicBezTo>
                      <a:pt x="21" y="1"/>
                      <a:pt x="18" y="3"/>
                      <a:pt x="17" y="3"/>
                    </a:cubicBezTo>
                    <a:cubicBezTo>
                      <a:pt x="15" y="4"/>
                      <a:pt x="16" y="8"/>
                      <a:pt x="15" y="8"/>
                    </a:cubicBezTo>
                    <a:cubicBezTo>
                      <a:pt x="13" y="8"/>
                      <a:pt x="12" y="10"/>
                      <a:pt x="12" y="11"/>
                    </a:cubicBezTo>
                    <a:cubicBezTo>
                      <a:pt x="11" y="13"/>
                      <a:pt x="8" y="11"/>
                      <a:pt x="7" y="11"/>
                    </a:cubicBezTo>
                    <a:cubicBezTo>
                      <a:pt x="5" y="12"/>
                      <a:pt x="2" y="12"/>
                      <a:pt x="0" y="12"/>
                    </a:cubicBezTo>
                    <a:cubicBezTo>
                      <a:pt x="1" y="14"/>
                      <a:pt x="1" y="16"/>
                      <a:pt x="2" y="16"/>
                    </a:cubicBezTo>
                    <a:cubicBezTo>
                      <a:pt x="4" y="16"/>
                      <a:pt x="8" y="16"/>
                      <a:pt x="9" y="19"/>
                    </a:cubicBezTo>
                    <a:cubicBezTo>
                      <a:pt x="9" y="22"/>
                      <a:pt x="14" y="29"/>
                      <a:pt x="16" y="31"/>
                    </a:cubicBezTo>
                    <a:cubicBezTo>
                      <a:pt x="18" y="33"/>
                      <a:pt x="23" y="33"/>
                      <a:pt x="23" y="35"/>
                    </a:cubicBezTo>
                    <a:cubicBezTo>
                      <a:pt x="23" y="37"/>
                      <a:pt x="27" y="38"/>
                      <a:pt x="30" y="39"/>
                    </a:cubicBezTo>
                    <a:cubicBezTo>
                      <a:pt x="31" y="39"/>
                      <a:pt x="33" y="39"/>
                      <a:pt x="34" y="40"/>
                    </a:cubicBezTo>
                    <a:cubicBezTo>
                      <a:pt x="31" y="36"/>
                      <a:pt x="27" y="33"/>
                      <a:pt x="27" y="32"/>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6" name="Freeform 132">
                <a:extLst>
                  <a:ext uri="{FF2B5EF4-FFF2-40B4-BE49-F238E27FC236}">
                    <a16:creationId xmlns:a16="http://schemas.microsoft.com/office/drawing/2014/main" id="{2EADC136-7D51-FA65-24A9-2A2077A7BA9F}"/>
                  </a:ext>
                </a:extLst>
              </p:cNvPr>
              <p:cNvSpPr>
                <a:spLocks/>
              </p:cNvSpPr>
              <p:nvPr/>
            </p:nvSpPr>
            <p:spPr bwMode="auto">
              <a:xfrm>
                <a:off x="2501" y="2425"/>
                <a:ext cx="69" cy="60"/>
              </a:xfrm>
              <a:custGeom>
                <a:avLst/>
                <a:gdLst>
                  <a:gd name="T0" fmla="*/ 27 w 46"/>
                  <a:gd name="T1" fmla="*/ 32 h 40"/>
                  <a:gd name="T2" fmla="*/ 20 w 46"/>
                  <a:gd name="T3" fmla="*/ 24 h 40"/>
                  <a:gd name="T4" fmla="*/ 16 w 46"/>
                  <a:gd name="T5" fmla="*/ 18 h 40"/>
                  <a:gd name="T6" fmla="*/ 20 w 46"/>
                  <a:gd name="T7" fmla="*/ 16 h 40"/>
                  <a:gd name="T8" fmla="*/ 25 w 46"/>
                  <a:gd name="T9" fmla="*/ 14 h 40"/>
                  <a:gd name="T10" fmla="*/ 39 w 46"/>
                  <a:gd name="T11" fmla="*/ 16 h 40"/>
                  <a:gd name="T12" fmla="*/ 46 w 46"/>
                  <a:gd name="T13" fmla="*/ 20 h 40"/>
                  <a:gd name="T14" fmla="*/ 46 w 46"/>
                  <a:gd name="T15" fmla="*/ 18 h 40"/>
                  <a:gd name="T16" fmla="*/ 43 w 46"/>
                  <a:gd name="T17" fmla="*/ 12 h 40"/>
                  <a:gd name="T18" fmla="*/ 41 w 46"/>
                  <a:gd name="T19" fmla="*/ 6 h 40"/>
                  <a:gd name="T20" fmla="*/ 38 w 46"/>
                  <a:gd name="T21" fmla="*/ 7 h 40"/>
                  <a:gd name="T22" fmla="*/ 29 w 46"/>
                  <a:gd name="T23" fmla="*/ 5 h 40"/>
                  <a:gd name="T24" fmla="*/ 22 w 46"/>
                  <a:gd name="T25" fmla="*/ 0 h 40"/>
                  <a:gd name="T26" fmla="*/ 17 w 46"/>
                  <a:gd name="T27" fmla="*/ 3 h 40"/>
                  <a:gd name="T28" fmla="*/ 15 w 46"/>
                  <a:gd name="T29" fmla="*/ 8 h 40"/>
                  <a:gd name="T30" fmla="*/ 12 w 46"/>
                  <a:gd name="T31" fmla="*/ 11 h 40"/>
                  <a:gd name="T32" fmla="*/ 7 w 46"/>
                  <a:gd name="T33" fmla="*/ 11 h 40"/>
                  <a:gd name="T34" fmla="*/ 0 w 46"/>
                  <a:gd name="T35" fmla="*/ 12 h 40"/>
                  <a:gd name="T36" fmla="*/ 2 w 46"/>
                  <a:gd name="T37" fmla="*/ 16 h 40"/>
                  <a:gd name="T38" fmla="*/ 9 w 46"/>
                  <a:gd name="T39" fmla="*/ 19 h 40"/>
                  <a:gd name="T40" fmla="*/ 16 w 46"/>
                  <a:gd name="T41" fmla="*/ 31 h 40"/>
                  <a:gd name="T42" fmla="*/ 23 w 46"/>
                  <a:gd name="T43" fmla="*/ 35 h 40"/>
                  <a:gd name="T44" fmla="*/ 30 w 46"/>
                  <a:gd name="T45" fmla="*/ 39 h 40"/>
                  <a:gd name="T46" fmla="*/ 34 w 46"/>
                  <a:gd name="T47" fmla="*/ 40 h 40"/>
                  <a:gd name="T48" fmla="*/ 27 w 46"/>
                  <a:gd name="T49"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0">
                    <a:moveTo>
                      <a:pt x="27" y="32"/>
                    </a:moveTo>
                    <a:cubicBezTo>
                      <a:pt x="27" y="31"/>
                      <a:pt x="20" y="27"/>
                      <a:pt x="20" y="24"/>
                    </a:cubicBezTo>
                    <a:cubicBezTo>
                      <a:pt x="20" y="21"/>
                      <a:pt x="16" y="20"/>
                      <a:pt x="16" y="18"/>
                    </a:cubicBezTo>
                    <a:cubicBezTo>
                      <a:pt x="16" y="16"/>
                      <a:pt x="18" y="14"/>
                      <a:pt x="20" y="16"/>
                    </a:cubicBezTo>
                    <a:cubicBezTo>
                      <a:pt x="22" y="17"/>
                      <a:pt x="23" y="14"/>
                      <a:pt x="25" y="14"/>
                    </a:cubicBezTo>
                    <a:cubicBezTo>
                      <a:pt x="27" y="15"/>
                      <a:pt x="39" y="16"/>
                      <a:pt x="39" y="16"/>
                    </a:cubicBezTo>
                    <a:cubicBezTo>
                      <a:pt x="39" y="16"/>
                      <a:pt x="42" y="17"/>
                      <a:pt x="46" y="20"/>
                    </a:cubicBezTo>
                    <a:cubicBezTo>
                      <a:pt x="46" y="19"/>
                      <a:pt x="46" y="18"/>
                      <a:pt x="46" y="18"/>
                    </a:cubicBezTo>
                    <a:cubicBezTo>
                      <a:pt x="45" y="15"/>
                      <a:pt x="46" y="13"/>
                      <a:pt x="43" y="12"/>
                    </a:cubicBezTo>
                    <a:cubicBezTo>
                      <a:pt x="42" y="11"/>
                      <a:pt x="41" y="9"/>
                      <a:pt x="41" y="6"/>
                    </a:cubicBezTo>
                    <a:cubicBezTo>
                      <a:pt x="40" y="7"/>
                      <a:pt x="39" y="7"/>
                      <a:pt x="38" y="7"/>
                    </a:cubicBezTo>
                    <a:cubicBezTo>
                      <a:pt x="36" y="8"/>
                      <a:pt x="31" y="8"/>
                      <a:pt x="29" y="5"/>
                    </a:cubicBezTo>
                    <a:cubicBezTo>
                      <a:pt x="28" y="4"/>
                      <a:pt x="24" y="1"/>
                      <a:pt x="22" y="0"/>
                    </a:cubicBezTo>
                    <a:cubicBezTo>
                      <a:pt x="21" y="1"/>
                      <a:pt x="18" y="3"/>
                      <a:pt x="17" y="3"/>
                    </a:cubicBezTo>
                    <a:cubicBezTo>
                      <a:pt x="15" y="4"/>
                      <a:pt x="16" y="8"/>
                      <a:pt x="15" y="8"/>
                    </a:cubicBezTo>
                    <a:cubicBezTo>
                      <a:pt x="13" y="8"/>
                      <a:pt x="12" y="10"/>
                      <a:pt x="12" y="11"/>
                    </a:cubicBezTo>
                    <a:cubicBezTo>
                      <a:pt x="11" y="13"/>
                      <a:pt x="8" y="11"/>
                      <a:pt x="7" y="11"/>
                    </a:cubicBezTo>
                    <a:cubicBezTo>
                      <a:pt x="5" y="12"/>
                      <a:pt x="2" y="12"/>
                      <a:pt x="0" y="12"/>
                    </a:cubicBezTo>
                    <a:cubicBezTo>
                      <a:pt x="1" y="14"/>
                      <a:pt x="1" y="16"/>
                      <a:pt x="2" y="16"/>
                    </a:cubicBezTo>
                    <a:cubicBezTo>
                      <a:pt x="4" y="16"/>
                      <a:pt x="8" y="16"/>
                      <a:pt x="9" y="19"/>
                    </a:cubicBezTo>
                    <a:cubicBezTo>
                      <a:pt x="9" y="22"/>
                      <a:pt x="14" y="29"/>
                      <a:pt x="16" y="31"/>
                    </a:cubicBezTo>
                    <a:cubicBezTo>
                      <a:pt x="18" y="33"/>
                      <a:pt x="23" y="33"/>
                      <a:pt x="23" y="35"/>
                    </a:cubicBezTo>
                    <a:cubicBezTo>
                      <a:pt x="23" y="37"/>
                      <a:pt x="27" y="38"/>
                      <a:pt x="30" y="39"/>
                    </a:cubicBezTo>
                    <a:cubicBezTo>
                      <a:pt x="31" y="39"/>
                      <a:pt x="33" y="39"/>
                      <a:pt x="34" y="40"/>
                    </a:cubicBezTo>
                    <a:cubicBezTo>
                      <a:pt x="31" y="36"/>
                      <a:pt x="27" y="33"/>
                      <a:pt x="27" y="3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7" name="Freeform 133">
                <a:extLst>
                  <a:ext uri="{FF2B5EF4-FFF2-40B4-BE49-F238E27FC236}">
                    <a16:creationId xmlns:a16="http://schemas.microsoft.com/office/drawing/2014/main" id="{C75E1971-E8B2-B205-97D2-A455026D6F97}"/>
                  </a:ext>
                </a:extLst>
              </p:cNvPr>
              <p:cNvSpPr>
                <a:spLocks/>
              </p:cNvSpPr>
              <p:nvPr/>
            </p:nvSpPr>
            <p:spPr bwMode="auto">
              <a:xfrm>
                <a:off x="2567" y="2488"/>
                <a:ext cx="25" cy="46"/>
              </a:xfrm>
              <a:custGeom>
                <a:avLst/>
                <a:gdLst>
                  <a:gd name="T0" fmla="*/ 11 w 17"/>
                  <a:gd name="T1" fmla="*/ 27 h 31"/>
                  <a:gd name="T2" fmla="*/ 13 w 17"/>
                  <a:gd name="T3" fmla="*/ 23 h 31"/>
                  <a:gd name="T4" fmla="*/ 16 w 17"/>
                  <a:gd name="T5" fmla="*/ 19 h 31"/>
                  <a:gd name="T6" fmla="*/ 17 w 17"/>
                  <a:gd name="T7" fmla="*/ 18 h 31"/>
                  <a:gd name="T8" fmla="*/ 12 w 17"/>
                  <a:gd name="T9" fmla="*/ 13 h 31"/>
                  <a:gd name="T10" fmla="*/ 13 w 17"/>
                  <a:gd name="T11" fmla="*/ 4 h 31"/>
                  <a:gd name="T12" fmla="*/ 5 w 17"/>
                  <a:gd name="T13" fmla="*/ 0 h 31"/>
                  <a:gd name="T14" fmla="*/ 1 w 17"/>
                  <a:gd name="T15" fmla="*/ 6 h 31"/>
                  <a:gd name="T16" fmla="*/ 3 w 17"/>
                  <a:gd name="T17" fmla="*/ 11 h 31"/>
                  <a:gd name="T18" fmla="*/ 3 w 17"/>
                  <a:gd name="T19" fmla="*/ 24 h 31"/>
                  <a:gd name="T20" fmla="*/ 9 w 17"/>
                  <a:gd name="T21" fmla="*/ 31 h 31"/>
                  <a:gd name="T22" fmla="*/ 11 w 17"/>
                  <a:gd name="T23" fmla="*/ 2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31">
                    <a:moveTo>
                      <a:pt x="11" y="27"/>
                    </a:moveTo>
                    <a:cubicBezTo>
                      <a:pt x="13" y="26"/>
                      <a:pt x="12" y="25"/>
                      <a:pt x="13" y="23"/>
                    </a:cubicBezTo>
                    <a:cubicBezTo>
                      <a:pt x="15" y="22"/>
                      <a:pt x="16" y="20"/>
                      <a:pt x="16" y="19"/>
                    </a:cubicBezTo>
                    <a:cubicBezTo>
                      <a:pt x="16" y="18"/>
                      <a:pt x="16" y="18"/>
                      <a:pt x="17" y="18"/>
                    </a:cubicBezTo>
                    <a:cubicBezTo>
                      <a:pt x="14" y="16"/>
                      <a:pt x="12" y="15"/>
                      <a:pt x="12" y="13"/>
                    </a:cubicBezTo>
                    <a:cubicBezTo>
                      <a:pt x="11" y="11"/>
                      <a:pt x="12" y="7"/>
                      <a:pt x="13" y="4"/>
                    </a:cubicBezTo>
                    <a:cubicBezTo>
                      <a:pt x="11" y="3"/>
                      <a:pt x="7" y="0"/>
                      <a:pt x="5" y="0"/>
                    </a:cubicBezTo>
                    <a:cubicBezTo>
                      <a:pt x="4" y="0"/>
                      <a:pt x="2" y="3"/>
                      <a:pt x="1" y="6"/>
                    </a:cubicBezTo>
                    <a:cubicBezTo>
                      <a:pt x="4" y="8"/>
                      <a:pt x="6" y="9"/>
                      <a:pt x="3" y="11"/>
                    </a:cubicBezTo>
                    <a:cubicBezTo>
                      <a:pt x="1" y="14"/>
                      <a:pt x="0" y="22"/>
                      <a:pt x="3" y="24"/>
                    </a:cubicBezTo>
                    <a:cubicBezTo>
                      <a:pt x="6" y="26"/>
                      <a:pt x="6" y="30"/>
                      <a:pt x="9" y="31"/>
                    </a:cubicBezTo>
                    <a:cubicBezTo>
                      <a:pt x="9" y="29"/>
                      <a:pt x="10" y="27"/>
                      <a:pt x="11" y="27"/>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8" name="Freeform 134">
                <a:extLst>
                  <a:ext uri="{FF2B5EF4-FFF2-40B4-BE49-F238E27FC236}">
                    <a16:creationId xmlns:a16="http://schemas.microsoft.com/office/drawing/2014/main" id="{0A193D74-7326-4F62-0620-3D47135EF565}"/>
                  </a:ext>
                </a:extLst>
              </p:cNvPr>
              <p:cNvSpPr>
                <a:spLocks/>
              </p:cNvSpPr>
              <p:nvPr/>
            </p:nvSpPr>
            <p:spPr bwMode="auto">
              <a:xfrm>
                <a:off x="2567" y="2488"/>
                <a:ext cx="25" cy="46"/>
              </a:xfrm>
              <a:custGeom>
                <a:avLst/>
                <a:gdLst>
                  <a:gd name="T0" fmla="*/ 11 w 17"/>
                  <a:gd name="T1" fmla="*/ 27 h 31"/>
                  <a:gd name="T2" fmla="*/ 13 w 17"/>
                  <a:gd name="T3" fmla="*/ 23 h 31"/>
                  <a:gd name="T4" fmla="*/ 16 w 17"/>
                  <a:gd name="T5" fmla="*/ 19 h 31"/>
                  <a:gd name="T6" fmla="*/ 17 w 17"/>
                  <a:gd name="T7" fmla="*/ 18 h 31"/>
                  <a:gd name="T8" fmla="*/ 12 w 17"/>
                  <a:gd name="T9" fmla="*/ 13 h 31"/>
                  <a:gd name="T10" fmla="*/ 13 w 17"/>
                  <a:gd name="T11" fmla="*/ 4 h 31"/>
                  <a:gd name="T12" fmla="*/ 5 w 17"/>
                  <a:gd name="T13" fmla="*/ 0 h 31"/>
                  <a:gd name="T14" fmla="*/ 1 w 17"/>
                  <a:gd name="T15" fmla="*/ 6 h 31"/>
                  <a:gd name="T16" fmla="*/ 3 w 17"/>
                  <a:gd name="T17" fmla="*/ 11 h 31"/>
                  <a:gd name="T18" fmla="*/ 3 w 17"/>
                  <a:gd name="T19" fmla="*/ 24 h 31"/>
                  <a:gd name="T20" fmla="*/ 9 w 17"/>
                  <a:gd name="T21" fmla="*/ 31 h 31"/>
                  <a:gd name="T22" fmla="*/ 11 w 17"/>
                  <a:gd name="T23" fmla="*/ 2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31">
                    <a:moveTo>
                      <a:pt x="11" y="27"/>
                    </a:moveTo>
                    <a:cubicBezTo>
                      <a:pt x="13" y="26"/>
                      <a:pt x="12" y="25"/>
                      <a:pt x="13" y="23"/>
                    </a:cubicBezTo>
                    <a:cubicBezTo>
                      <a:pt x="15" y="22"/>
                      <a:pt x="16" y="20"/>
                      <a:pt x="16" y="19"/>
                    </a:cubicBezTo>
                    <a:cubicBezTo>
                      <a:pt x="16" y="18"/>
                      <a:pt x="16" y="18"/>
                      <a:pt x="17" y="18"/>
                    </a:cubicBezTo>
                    <a:cubicBezTo>
                      <a:pt x="14" y="16"/>
                      <a:pt x="12" y="15"/>
                      <a:pt x="12" y="13"/>
                    </a:cubicBezTo>
                    <a:cubicBezTo>
                      <a:pt x="11" y="11"/>
                      <a:pt x="12" y="7"/>
                      <a:pt x="13" y="4"/>
                    </a:cubicBezTo>
                    <a:cubicBezTo>
                      <a:pt x="11" y="3"/>
                      <a:pt x="7" y="0"/>
                      <a:pt x="5" y="0"/>
                    </a:cubicBezTo>
                    <a:cubicBezTo>
                      <a:pt x="4" y="0"/>
                      <a:pt x="2" y="3"/>
                      <a:pt x="1" y="6"/>
                    </a:cubicBezTo>
                    <a:cubicBezTo>
                      <a:pt x="4" y="8"/>
                      <a:pt x="6" y="9"/>
                      <a:pt x="3" y="11"/>
                    </a:cubicBezTo>
                    <a:cubicBezTo>
                      <a:pt x="1" y="14"/>
                      <a:pt x="0" y="22"/>
                      <a:pt x="3" y="24"/>
                    </a:cubicBezTo>
                    <a:cubicBezTo>
                      <a:pt x="6" y="26"/>
                      <a:pt x="6" y="30"/>
                      <a:pt x="9" y="31"/>
                    </a:cubicBezTo>
                    <a:cubicBezTo>
                      <a:pt x="9" y="29"/>
                      <a:pt x="10" y="27"/>
                      <a:pt x="11" y="27"/>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9" name="Freeform 135">
                <a:extLst>
                  <a:ext uri="{FF2B5EF4-FFF2-40B4-BE49-F238E27FC236}">
                    <a16:creationId xmlns:a16="http://schemas.microsoft.com/office/drawing/2014/main" id="{C34CEB9A-5FC4-C8FF-8670-C36E0A9198CC}"/>
                  </a:ext>
                </a:extLst>
              </p:cNvPr>
              <p:cNvSpPr>
                <a:spLocks/>
              </p:cNvSpPr>
              <p:nvPr/>
            </p:nvSpPr>
            <p:spPr bwMode="auto">
              <a:xfrm>
                <a:off x="2449" y="2383"/>
                <a:ext cx="95" cy="43"/>
              </a:xfrm>
              <a:custGeom>
                <a:avLst/>
                <a:gdLst>
                  <a:gd name="T0" fmla="*/ 54 w 64"/>
                  <a:gd name="T1" fmla="*/ 3 h 29"/>
                  <a:gd name="T2" fmla="*/ 46 w 64"/>
                  <a:gd name="T3" fmla="*/ 0 h 29"/>
                  <a:gd name="T4" fmla="*/ 45 w 64"/>
                  <a:gd name="T5" fmla="*/ 4 h 29"/>
                  <a:gd name="T6" fmla="*/ 37 w 64"/>
                  <a:gd name="T7" fmla="*/ 5 h 29"/>
                  <a:gd name="T8" fmla="*/ 33 w 64"/>
                  <a:gd name="T9" fmla="*/ 8 h 29"/>
                  <a:gd name="T10" fmla="*/ 29 w 64"/>
                  <a:gd name="T11" fmla="*/ 13 h 29"/>
                  <a:gd name="T12" fmla="*/ 26 w 64"/>
                  <a:gd name="T13" fmla="*/ 16 h 29"/>
                  <a:gd name="T14" fmla="*/ 17 w 64"/>
                  <a:gd name="T15" fmla="*/ 18 h 29"/>
                  <a:gd name="T16" fmla="*/ 12 w 64"/>
                  <a:gd name="T17" fmla="*/ 18 h 29"/>
                  <a:gd name="T18" fmla="*/ 7 w 64"/>
                  <a:gd name="T19" fmla="*/ 19 h 29"/>
                  <a:gd name="T20" fmla="*/ 2 w 64"/>
                  <a:gd name="T21" fmla="*/ 17 h 29"/>
                  <a:gd name="T22" fmla="*/ 1 w 64"/>
                  <a:gd name="T23" fmla="*/ 22 h 29"/>
                  <a:gd name="T24" fmla="*/ 5 w 64"/>
                  <a:gd name="T25" fmla="*/ 24 h 29"/>
                  <a:gd name="T26" fmla="*/ 11 w 64"/>
                  <a:gd name="T27" fmla="*/ 25 h 29"/>
                  <a:gd name="T28" fmla="*/ 16 w 64"/>
                  <a:gd name="T29" fmla="*/ 24 h 29"/>
                  <a:gd name="T30" fmla="*/ 23 w 64"/>
                  <a:gd name="T31" fmla="*/ 23 h 29"/>
                  <a:gd name="T32" fmla="*/ 25 w 64"/>
                  <a:gd name="T33" fmla="*/ 26 h 29"/>
                  <a:gd name="T34" fmla="*/ 32 w 64"/>
                  <a:gd name="T35" fmla="*/ 27 h 29"/>
                  <a:gd name="T36" fmla="*/ 42 w 64"/>
                  <a:gd name="T37" fmla="*/ 29 h 29"/>
                  <a:gd name="T38" fmla="*/ 49 w 64"/>
                  <a:gd name="T39" fmla="*/ 26 h 29"/>
                  <a:gd name="T40" fmla="*/ 55 w 64"/>
                  <a:gd name="T41" fmla="*/ 25 h 29"/>
                  <a:gd name="T42" fmla="*/ 55 w 64"/>
                  <a:gd name="T43" fmla="*/ 25 h 29"/>
                  <a:gd name="T44" fmla="*/ 57 w 64"/>
                  <a:gd name="T45" fmla="*/ 23 h 29"/>
                  <a:gd name="T46" fmla="*/ 58 w 64"/>
                  <a:gd name="T47" fmla="*/ 19 h 29"/>
                  <a:gd name="T48" fmla="*/ 59 w 64"/>
                  <a:gd name="T49" fmla="*/ 15 h 29"/>
                  <a:gd name="T50" fmla="*/ 63 w 64"/>
                  <a:gd name="T51" fmla="*/ 13 h 29"/>
                  <a:gd name="T52" fmla="*/ 64 w 64"/>
                  <a:gd name="T53" fmla="*/ 11 h 29"/>
                  <a:gd name="T54" fmla="*/ 61 w 64"/>
                  <a:gd name="T55" fmla="*/ 4 h 29"/>
                  <a:gd name="T56" fmla="*/ 54 w 64"/>
                  <a:gd name="T57"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29">
                    <a:moveTo>
                      <a:pt x="54" y="3"/>
                    </a:moveTo>
                    <a:cubicBezTo>
                      <a:pt x="52" y="0"/>
                      <a:pt x="46" y="0"/>
                      <a:pt x="46" y="0"/>
                    </a:cubicBezTo>
                    <a:cubicBezTo>
                      <a:pt x="46" y="0"/>
                      <a:pt x="46" y="3"/>
                      <a:pt x="45" y="4"/>
                    </a:cubicBezTo>
                    <a:cubicBezTo>
                      <a:pt x="44" y="6"/>
                      <a:pt x="40" y="6"/>
                      <a:pt x="37" y="5"/>
                    </a:cubicBezTo>
                    <a:cubicBezTo>
                      <a:pt x="36" y="6"/>
                      <a:pt x="33" y="7"/>
                      <a:pt x="33" y="8"/>
                    </a:cubicBezTo>
                    <a:cubicBezTo>
                      <a:pt x="32" y="10"/>
                      <a:pt x="28" y="9"/>
                      <a:pt x="29" y="13"/>
                    </a:cubicBezTo>
                    <a:cubicBezTo>
                      <a:pt x="30" y="18"/>
                      <a:pt x="27" y="16"/>
                      <a:pt x="26" y="16"/>
                    </a:cubicBezTo>
                    <a:cubicBezTo>
                      <a:pt x="24" y="15"/>
                      <a:pt x="18" y="16"/>
                      <a:pt x="17" y="18"/>
                    </a:cubicBezTo>
                    <a:cubicBezTo>
                      <a:pt x="15" y="19"/>
                      <a:pt x="13" y="19"/>
                      <a:pt x="12" y="18"/>
                    </a:cubicBezTo>
                    <a:cubicBezTo>
                      <a:pt x="11" y="17"/>
                      <a:pt x="8" y="17"/>
                      <a:pt x="7" y="19"/>
                    </a:cubicBezTo>
                    <a:cubicBezTo>
                      <a:pt x="6" y="21"/>
                      <a:pt x="4" y="17"/>
                      <a:pt x="2" y="17"/>
                    </a:cubicBezTo>
                    <a:cubicBezTo>
                      <a:pt x="0" y="18"/>
                      <a:pt x="1" y="21"/>
                      <a:pt x="1" y="22"/>
                    </a:cubicBezTo>
                    <a:cubicBezTo>
                      <a:pt x="1" y="23"/>
                      <a:pt x="4" y="25"/>
                      <a:pt x="5" y="24"/>
                    </a:cubicBezTo>
                    <a:cubicBezTo>
                      <a:pt x="7" y="23"/>
                      <a:pt x="9" y="24"/>
                      <a:pt x="11" y="25"/>
                    </a:cubicBezTo>
                    <a:cubicBezTo>
                      <a:pt x="12" y="26"/>
                      <a:pt x="15" y="25"/>
                      <a:pt x="16" y="24"/>
                    </a:cubicBezTo>
                    <a:cubicBezTo>
                      <a:pt x="17" y="23"/>
                      <a:pt x="22" y="23"/>
                      <a:pt x="23" y="23"/>
                    </a:cubicBezTo>
                    <a:cubicBezTo>
                      <a:pt x="23" y="23"/>
                      <a:pt x="24" y="26"/>
                      <a:pt x="25" y="26"/>
                    </a:cubicBezTo>
                    <a:cubicBezTo>
                      <a:pt x="26" y="27"/>
                      <a:pt x="29" y="27"/>
                      <a:pt x="32" y="27"/>
                    </a:cubicBezTo>
                    <a:cubicBezTo>
                      <a:pt x="36" y="28"/>
                      <a:pt x="40" y="29"/>
                      <a:pt x="42" y="29"/>
                    </a:cubicBezTo>
                    <a:cubicBezTo>
                      <a:pt x="43" y="29"/>
                      <a:pt x="46" y="26"/>
                      <a:pt x="49" y="26"/>
                    </a:cubicBezTo>
                    <a:cubicBezTo>
                      <a:pt x="53" y="26"/>
                      <a:pt x="55" y="24"/>
                      <a:pt x="55" y="25"/>
                    </a:cubicBezTo>
                    <a:cubicBezTo>
                      <a:pt x="55" y="25"/>
                      <a:pt x="55" y="25"/>
                      <a:pt x="55" y="25"/>
                    </a:cubicBezTo>
                    <a:cubicBezTo>
                      <a:pt x="55" y="24"/>
                      <a:pt x="56" y="23"/>
                      <a:pt x="57" y="23"/>
                    </a:cubicBezTo>
                    <a:cubicBezTo>
                      <a:pt x="58" y="22"/>
                      <a:pt x="57" y="20"/>
                      <a:pt x="58" y="19"/>
                    </a:cubicBezTo>
                    <a:cubicBezTo>
                      <a:pt x="59" y="18"/>
                      <a:pt x="57" y="15"/>
                      <a:pt x="59" y="15"/>
                    </a:cubicBezTo>
                    <a:cubicBezTo>
                      <a:pt x="61" y="16"/>
                      <a:pt x="63" y="16"/>
                      <a:pt x="63" y="13"/>
                    </a:cubicBezTo>
                    <a:cubicBezTo>
                      <a:pt x="63" y="12"/>
                      <a:pt x="63" y="12"/>
                      <a:pt x="64" y="11"/>
                    </a:cubicBezTo>
                    <a:cubicBezTo>
                      <a:pt x="62" y="8"/>
                      <a:pt x="61" y="4"/>
                      <a:pt x="61" y="4"/>
                    </a:cubicBezTo>
                    <a:cubicBezTo>
                      <a:pt x="61" y="4"/>
                      <a:pt x="56" y="6"/>
                      <a:pt x="54" y="3"/>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0" name="Freeform 136">
                <a:extLst>
                  <a:ext uri="{FF2B5EF4-FFF2-40B4-BE49-F238E27FC236}">
                    <a16:creationId xmlns:a16="http://schemas.microsoft.com/office/drawing/2014/main" id="{0FB07C25-A399-2FB3-4686-902C76517042}"/>
                  </a:ext>
                </a:extLst>
              </p:cNvPr>
              <p:cNvSpPr>
                <a:spLocks/>
              </p:cNvSpPr>
              <p:nvPr/>
            </p:nvSpPr>
            <p:spPr bwMode="auto">
              <a:xfrm>
                <a:off x="2449" y="2383"/>
                <a:ext cx="95" cy="43"/>
              </a:xfrm>
              <a:custGeom>
                <a:avLst/>
                <a:gdLst>
                  <a:gd name="T0" fmla="*/ 54 w 64"/>
                  <a:gd name="T1" fmla="*/ 3 h 29"/>
                  <a:gd name="T2" fmla="*/ 46 w 64"/>
                  <a:gd name="T3" fmla="*/ 0 h 29"/>
                  <a:gd name="T4" fmla="*/ 45 w 64"/>
                  <a:gd name="T5" fmla="*/ 4 h 29"/>
                  <a:gd name="T6" fmla="*/ 37 w 64"/>
                  <a:gd name="T7" fmla="*/ 5 h 29"/>
                  <a:gd name="T8" fmla="*/ 33 w 64"/>
                  <a:gd name="T9" fmla="*/ 8 h 29"/>
                  <a:gd name="T10" fmla="*/ 29 w 64"/>
                  <a:gd name="T11" fmla="*/ 13 h 29"/>
                  <a:gd name="T12" fmla="*/ 26 w 64"/>
                  <a:gd name="T13" fmla="*/ 16 h 29"/>
                  <a:gd name="T14" fmla="*/ 17 w 64"/>
                  <a:gd name="T15" fmla="*/ 18 h 29"/>
                  <a:gd name="T16" fmla="*/ 12 w 64"/>
                  <a:gd name="T17" fmla="*/ 18 h 29"/>
                  <a:gd name="T18" fmla="*/ 7 w 64"/>
                  <a:gd name="T19" fmla="*/ 19 h 29"/>
                  <a:gd name="T20" fmla="*/ 2 w 64"/>
                  <a:gd name="T21" fmla="*/ 17 h 29"/>
                  <a:gd name="T22" fmla="*/ 1 w 64"/>
                  <a:gd name="T23" fmla="*/ 22 h 29"/>
                  <a:gd name="T24" fmla="*/ 5 w 64"/>
                  <a:gd name="T25" fmla="*/ 24 h 29"/>
                  <a:gd name="T26" fmla="*/ 11 w 64"/>
                  <a:gd name="T27" fmla="*/ 25 h 29"/>
                  <a:gd name="T28" fmla="*/ 16 w 64"/>
                  <a:gd name="T29" fmla="*/ 24 h 29"/>
                  <a:gd name="T30" fmla="*/ 23 w 64"/>
                  <a:gd name="T31" fmla="*/ 23 h 29"/>
                  <a:gd name="T32" fmla="*/ 25 w 64"/>
                  <a:gd name="T33" fmla="*/ 26 h 29"/>
                  <a:gd name="T34" fmla="*/ 32 w 64"/>
                  <a:gd name="T35" fmla="*/ 27 h 29"/>
                  <a:gd name="T36" fmla="*/ 42 w 64"/>
                  <a:gd name="T37" fmla="*/ 29 h 29"/>
                  <a:gd name="T38" fmla="*/ 49 w 64"/>
                  <a:gd name="T39" fmla="*/ 26 h 29"/>
                  <a:gd name="T40" fmla="*/ 55 w 64"/>
                  <a:gd name="T41" fmla="*/ 25 h 29"/>
                  <a:gd name="T42" fmla="*/ 55 w 64"/>
                  <a:gd name="T43" fmla="*/ 25 h 29"/>
                  <a:gd name="T44" fmla="*/ 57 w 64"/>
                  <a:gd name="T45" fmla="*/ 23 h 29"/>
                  <a:gd name="T46" fmla="*/ 58 w 64"/>
                  <a:gd name="T47" fmla="*/ 19 h 29"/>
                  <a:gd name="T48" fmla="*/ 59 w 64"/>
                  <a:gd name="T49" fmla="*/ 15 h 29"/>
                  <a:gd name="T50" fmla="*/ 63 w 64"/>
                  <a:gd name="T51" fmla="*/ 13 h 29"/>
                  <a:gd name="T52" fmla="*/ 64 w 64"/>
                  <a:gd name="T53" fmla="*/ 11 h 29"/>
                  <a:gd name="T54" fmla="*/ 61 w 64"/>
                  <a:gd name="T55" fmla="*/ 4 h 29"/>
                  <a:gd name="T56" fmla="*/ 54 w 64"/>
                  <a:gd name="T57"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29">
                    <a:moveTo>
                      <a:pt x="54" y="3"/>
                    </a:moveTo>
                    <a:cubicBezTo>
                      <a:pt x="52" y="0"/>
                      <a:pt x="46" y="0"/>
                      <a:pt x="46" y="0"/>
                    </a:cubicBezTo>
                    <a:cubicBezTo>
                      <a:pt x="46" y="0"/>
                      <a:pt x="46" y="3"/>
                      <a:pt x="45" y="4"/>
                    </a:cubicBezTo>
                    <a:cubicBezTo>
                      <a:pt x="44" y="6"/>
                      <a:pt x="40" y="6"/>
                      <a:pt x="37" y="5"/>
                    </a:cubicBezTo>
                    <a:cubicBezTo>
                      <a:pt x="36" y="6"/>
                      <a:pt x="33" y="7"/>
                      <a:pt x="33" y="8"/>
                    </a:cubicBezTo>
                    <a:cubicBezTo>
                      <a:pt x="32" y="10"/>
                      <a:pt x="28" y="9"/>
                      <a:pt x="29" y="13"/>
                    </a:cubicBezTo>
                    <a:cubicBezTo>
                      <a:pt x="30" y="18"/>
                      <a:pt x="27" y="16"/>
                      <a:pt x="26" y="16"/>
                    </a:cubicBezTo>
                    <a:cubicBezTo>
                      <a:pt x="24" y="15"/>
                      <a:pt x="18" y="16"/>
                      <a:pt x="17" y="18"/>
                    </a:cubicBezTo>
                    <a:cubicBezTo>
                      <a:pt x="15" y="19"/>
                      <a:pt x="13" y="19"/>
                      <a:pt x="12" y="18"/>
                    </a:cubicBezTo>
                    <a:cubicBezTo>
                      <a:pt x="11" y="17"/>
                      <a:pt x="8" y="17"/>
                      <a:pt x="7" y="19"/>
                    </a:cubicBezTo>
                    <a:cubicBezTo>
                      <a:pt x="6" y="21"/>
                      <a:pt x="4" y="17"/>
                      <a:pt x="2" y="17"/>
                    </a:cubicBezTo>
                    <a:cubicBezTo>
                      <a:pt x="0" y="18"/>
                      <a:pt x="1" y="21"/>
                      <a:pt x="1" y="22"/>
                    </a:cubicBezTo>
                    <a:cubicBezTo>
                      <a:pt x="1" y="23"/>
                      <a:pt x="4" y="25"/>
                      <a:pt x="5" y="24"/>
                    </a:cubicBezTo>
                    <a:cubicBezTo>
                      <a:pt x="7" y="23"/>
                      <a:pt x="9" y="24"/>
                      <a:pt x="11" y="25"/>
                    </a:cubicBezTo>
                    <a:cubicBezTo>
                      <a:pt x="12" y="26"/>
                      <a:pt x="15" y="25"/>
                      <a:pt x="16" y="24"/>
                    </a:cubicBezTo>
                    <a:cubicBezTo>
                      <a:pt x="17" y="23"/>
                      <a:pt x="22" y="23"/>
                      <a:pt x="23" y="23"/>
                    </a:cubicBezTo>
                    <a:cubicBezTo>
                      <a:pt x="23" y="23"/>
                      <a:pt x="24" y="26"/>
                      <a:pt x="25" y="26"/>
                    </a:cubicBezTo>
                    <a:cubicBezTo>
                      <a:pt x="26" y="27"/>
                      <a:pt x="29" y="27"/>
                      <a:pt x="32" y="27"/>
                    </a:cubicBezTo>
                    <a:cubicBezTo>
                      <a:pt x="36" y="28"/>
                      <a:pt x="40" y="29"/>
                      <a:pt x="42" y="29"/>
                    </a:cubicBezTo>
                    <a:cubicBezTo>
                      <a:pt x="43" y="29"/>
                      <a:pt x="46" y="26"/>
                      <a:pt x="49" y="26"/>
                    </a:cubicBezTo>
                    <a:cubicBezTo>
                      <a:pt x="53" y="26"/>
                      <a:pt x="55" y="24"/>
                      <a:pt x="55" y="25"/>
                    </a:cubicBezTo>
                    <a:cubicBezTo>
                      <a:pt x="55" y="25"/>
                      <a:pt x="55" y="25"/>
                      <a:pt x="55" y="25"/>
                    </a:cubicBezTo>
                    <a:cubicBezTo>
                      <a:pt x="55" y="24"/>
                      <a:pt x="56" y="23"/>
                      <a:pt x="57" y="23"/>
                    </a:cubicBezTo>
                    <a:cubicBezTo>
                      <a:pt x="58" y="22"/>
                      <a:pt x="57" y="20"/>
                      <a:pt x="58" y="19"/>
                    </a:cubicBezTo>
                    <a:cubicBezTo>
                      <a:pt x="59" y="18"/>
                      <a:pt x="57" y="15"/>
                      <a:pt x="59" y="15"/>
                    </a:cubicBezTo>
                    <a:cubicBezTo>
                      <a:pt x="61" y="16"/>
                      <a:pt x="63" y="16"/>
                      <a:pt x="63" y="13"/>
                    </a:cubicBezTo>
                    <a:cubicBezTo>
                      <a:pt x="63" y="12"/>
                      <a:pt x="63" y="12"/>
                      <a:pt x="64" y="11"/>
                    </a:cubicBezTo>
                    <a:cubicBezTo>
                      <a:pt x="62" y="8"/>
                      <a:pt x="61" y="4"/>
                      <a:pt x="61" y="4"/>
                    </a:cubicBezTo>
                    <a:cubicBezTo>
                      <a:pt x="61" y="4"/>
                      <a:pt x="56" y="6"/>
                      <a:pt x="54" y="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1" name="Freeform 137">
                <a:extLst>
                  <a:ext uri="{FF2B5EF4-FFF2-40B4-BE49-F238E27FC236}">
                    <a16:creationId xmlns:a16="http://schemas.microsoft.com/office/drawing/2014/main" id="{B24B8D93-894A-371C-9C20-EDE1F2CA964A}"/>
                  </a:ext>
                </a:extLst>
              </p:cNvPr>
              <p:cNvSpPr>
                <a:spLocks/>
              </p:cNvSpPr>
              <p:nvPr/>
            </p:nvSpPr>
            <p:spPr bwMode="auto">
              <a:xfrm>
                <a:off x="2531" y="2389"/>
                <a:ext cx="83" cy="48"/>
              </a:xfrm>
              <a:custGeom>
                <a:avLst/>
                <a:gdLst>
                  <a:gd name="T0" fmla="*/ 54 w 56"/>
                  <a:gd name="T1" fmla="*/ 6 h 32"/>
                  <a:gd name="T2" fmla="*/ 52 w 56"/>
                  <a:gd name="T3" fmla="*/ 5 h 32"/>
                  <a:gd name="T4" fmla="*/ 47 w 56"/>
                  <a:gd name="T5" fmla="*/ 3 h 32"/>
                  <a:gd name="T6" fmla="*/ 39 w 56"/>
                  <a:gd name="T7" fmla="*/ 0 h 32"/>
                  <a:gd name="T8" fmla="*/ 31 w 56"/>
                  <a:gd name="T9" fmla="*/ 5 h 32"/>
                  <a:gd name="T10" fmla="*/ 22 w 56"/>
                  <a:gd name="T11" fmla="*/ 8 h 32"/>
                  <a:gd name="T12" fmla="*/ 10 w 56"/>
                  <a:gd name="T13" fmla="*/ 8 h 32"/>
                  <a:gd name="T14" fmla="*/ 9 w 56"/>
                  <a:gd name="T15" fmla="*/ 7 h 32"/>
                  <a:gd name="T16" fmla="*/ 8 w 56"/>
                  <a:gd name="T17" fmla="*/ 9 h 32"/>
                  <a:gd name="T18" fmla="*/ 4 w 56"/>
                  <a:gd name="T19" fmla="*/ 11 h 32"/>
                  <a:gd name="T20" fmla="*/ 3 w 56"/>
                  <a:gd name="T21" fmla="*/ 15 h 32"/>
                  <a:gd name="T22" fmla="*/ 2 w 56"/>
                  <a:gd name="T23" fmla="*/ 19 h 32"/>
                  <a:gd name="T24" fmla="*/ 0 w 56"/>
                  <a:gd name="T25" fmla="*/ 21 h 32"/>
                  <a:gd name="T26" fmla="*/ 2 w 56"/>
                  <a:gd name="T27" fmla="*/ 24 h 32"/>
                  <a:gd name="T28" fmla="*/ 2 w 56"/>
                  <a:gd name="T29" fmla="*/ 24 h 32"/>
                  <a:gd name="T30" fmla="*/ 9 w 56"/>
                  <a:gd name="T31" fmla="*/ 29 h 32"/>
                  <a:gd name="T32" fmla="*/ 18 w 56"/>
                  <a:gd name="T33" fmla="*/ 31 h 32"/>
                  <a:gd name="T34" fmla="*/ 30 w 56"/>
                  <a:gd name="T35" fmla="*/ 28 h 32"/>
                  <a:gd name="T36" fmla="*/ 34 w 56"/>
                  <a:gd name="T37" fmla="*/ 29 h 32"/>
                  <a:gd name="T38" fmla="*/ 36 w 56"/>
                  <a:gd name="T39" fmla="*/ 29 h 32"/>
                  <a:gd name="T40" fmla="*/ 41 w 56"/>
                  <a:gd name="T41" fmla="*/ 26 h 32"/>
                  <a:gd name="T42" fmla="*/ 49 w 56"/>
                  <a:gd name="T43" fmla="*/ 13 h 32"/>
                  <a:gd name="T44" fmla="*/ 55 w 56"/>
                  <a:gd name="T45" fmla="*/ 9 h 32"/>
                  <a:gd name="T46" fmla="*/ 54 w 56"/>
                  <a:gd name="T47"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32">
                    <a:moveTo>
                      <a:pt x="54" y="6"/>
                    </a:moveTo>
                    <a:cubicBezTo>
                      <a:pt x="53" y="6"/>
                      <a:pt x="53" y="5"/>
                      <a:pt x="52" y="5"/>
                    </a:cubicBezTo>
                    <a:cubicBezTo>
                      <a:pt x="50" y="4"/>
                      <a:pt x="47" y="4"/>
                      <a:pt x="47" y="3"/>
                    </a:cubicBezTo>
                    <a:cubicBezTo>
                      <a:pt x="45" y="2"/>
                      <a:pt x="40" y="1"/>
                      <a:pt x="39" y="0"/>
                    </a:cubicBezTo>
                    <a:cubicBezTo>
                      <a:pt x="38" y="0"/>
                      <a:pt x="33" y="5"/>
                      <a:pt x="31" y="5"/>
                    </a:cubicBezTo>
                    <a:cubicBezTo>
                      <a:pt x="29" y="5"/>
                      <a:pt x="22" y="6"/>
                      <a:pt x="22" y="8"/>
                    </a:cubicBezTo>
                    <a:cubicBezTo>
                      <a:pt x="22" y="10"/>
                      <a:pt x="13" y="11"/>
                      <a:pt x="10" y="8"/>
                    </a:cubicBezTo>
                    <a:cubicBezTo>
                      <a:pt x="10" y="8"/>
                      <a:pt x="9" y="7"/>
                      <a:pt x="9" y="7"/>
                    </a:cubicBezTo>
                    <a:cubicBezTo>
                      <a:pt x="8" y="8"/>
                      <a:pt x="8" y="8"/>
                      <a:pt x="8" y="9"/>
                    </a:cubicBezTo>
                    <a:cubicBezTo>
                      <a:pt x="8" y="12"/>
                      <a:pt x="6" y="12"/>
                      <a:pt x="4" y="11"/>
                    </a:cubicBezTo>
                    <a:cubicBezTo>
                      <a:pt x="2" y="11"/>
                      <a:pt x="4" y="14"/>
                      <a:pt x="3" y="15"/>
                    </a:cubicBezTo>
                    <a:cubicBezTo>
                      <a:pt x="2" y="16"/>
                      <a:pt x="3" y="18"/>
                      <a:pt x="2" y="19"/>
                    </a:cubicBezTo>
                    <a:cubicBezTo>
                      <a:pt x="1" y="19"/>
                      <a:pt x="0" y="20"/>
                      <a:pt x="0" y="21"/>
                    </a:cubicBezTo>
                    <a:cubicBezTo>
                      <a:pt x="1" y="21"/>
                      <a:pt x="2" y="24"/>
                      <a:pt x="2" y="24"/>
                    </a:cubicBezTo>
                    <a:cubicBezTo>
                      <a:pt x="2" y="24"/>
                      <a:pt x="2" y="24"/>
                      <a:pt x="2" y="24"/>
                    </a:cubicBezTo>
                    <a:cubicBezTo>
                      <a:pt x="4" y="25"/>
                      <a:pt x="8" y="28"/>
                      <a:pt x="9" y="29"/>
                    </a:cubicBezTo>
                    <a:cubicBezTo>
                      <a:pt x="11" y="32"/>
                      <a:pt x="16" y="32"/>
                      <a:pt x="18" y="31"/>
                    </a:cubicBezTo>
                    <a:cubicBezTo>
                      <a:pt x="20" y="31"/>
                      <a:pt x="30" y="28"/>
                      <a:pt x="30" y="28"/>
                    </a:cubicBezTo>
                    <a:cubicBezTo>
                      <a:pt x="30" y="28"/>
                      <a:pt x="32" y="28"/>
                      <a:pt x="34" y="29"/>
                    </a:cubicBezTo>
                    <a:cubicBezTo>
                      <a:pt x="34" y="29"/>
                      <a:pt x="35" y="29"/>
                      <a:pt x="36" y="29"/>
                    </a:cubicBezTo>
                    <a:cubicBezTo>
                      <a:pt x="37" y="28"/>
                      <a:pt x="39" y="28"/>
                      <a:pt x="41" y="26"/>
                    </a:cubicBezTo>
                    <a:cubicBezTo>
                      <a:pt x="44" y="23"/>
                      <a:pt x="48" y="13"/>
                      <a:pt x="49" y="13"/>
                    </a:cubicBezTo>
                    <a:cubicBezTo>
                      <a:pt x="50" y="12"/>
                      <a:pt x="53" y="10"/>
                      <a:pt x="55" y="9"/>
                    </a:cubicBezTo>
                    <a:cubicBezTo>
                      <a:pt x="56" y="8"/>
                      <a:pt x="56" y="7"/>
                      <a:pt x="54" y="6"/>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2" name="Freeform 138">
                <a:extLst>
                  <a:ext uri="{FF2B5EF4-FFF2-40B4-BE49-F238E27FC236}">
                    <a16:creationId xmlns:a16="http://schemas.microsoft.com/office/drawing/2014/main" id="{BA7167A8-D20C-BD7D-2683-AD7609853B43}"/>
                  </a:ext>
                </a:extLst>
              </p:cNvPr>
              <p:cNvSpPr>
                <a:spLocks/>
              </p:cNvSpPr>
              <p:nvPr/>
            </p:nvSpPr>
            <p:spPr bwMode="auto">
              <a:xfrm>
                <a:off x="2531" y="2389"/>
                <a:ext cx="83" cy="48"/>
              </a:xfrm>
              <a:custGeom>
                <a:avLst/>
                <a:gdLst>
                  <a:gd name="T0" fmla="*/ 54 w 56"/>
                  <a:gd name="T1" fmla="*/ 6 h 32"/>
                  <a:gd name="T2" fmla="*/ 52 w 56"/>
                  <a:gd name="T3" fmla="*/ 5 h 32"/>
                  <a:gd name="T4" fmla="*/ 47 w 56"/>
                  <a:gd name="T5" fmla="*/ 3 h 32"/>
                  <a:gd name="T6" fmla="*/ 39 w 56"/>
                  <a:gd name="T7" fmla="*/ 0 h 32"/>
                  <a:gd name="T8" fmla="*/ 31 w 56"/>
                  <a:gd name="T9" fmla="*/ 5 h 32"/>
                  <a:gd name="T10" fmla="*/ 22 w 56"/>
                  <a:gd name="T11" fmla="*/ 8 h 32"/>
                  <a:gd name="T12" fmla="*/ 10 w 56"/>
                  <a:gd name="T13" fmla="*/ 8 h 32"/>
                  <a:gd name="T14" fmla="*/ 9 w 56"/>
                  <a:gd name="T15" fmla="*/ 7 h 32"/>
                  <a:gd name="T16" fmla="*/ 8 w 56"/>
                  <a:gd name="T17" fmla="*/ 9 h 32"/>
                  <a:gd name="T18" fmla="*/ 4 w 56"/>
                  <a:gd name="T19" fmla="*/ 11 h 32"/>
                  <a:gd name="T20" fmla="*/ 3 w 56"/>
                  <a:gd name="T21" fmla="*/ 15 h 32"/>
                  <a:gd name="T22" fmla="*/ 2 w 56"/>
                  <a:gd name="T23" fmla="*/ 19 h 32"/>
                  <a:gd name="T24" fmla="*/ 0 w 56"/>
                  <a:gd name="T25" fmla="*/ 21 h 32"/>
                  <a:gd name="T26" fmla="*/ 2 w 56"/>
                  <a:gd name="T27" fmla="*/ 24 h 32"/>
                  <a:gd name="T28" fmla="*/ 2 w 56"/>
                  <a:gd name="T29" fmla="*/ 24 h 32"/>
                  <a:gd name="T30" fmla="*/ 9 w 56"/>
                  <a:gd name="T31" fmla="*/ 29 h 32"/>
                  <a:gd name="T32" fmla="*/ 18 w 56"/>
                  <a:gd name="T33" fmla="*/ 31 h 32"/>
                  <a:gd name="T34" fmla="*/ 30 w 56"/>
                  <a:gd name="T35" fmla="*/ 28 h 32"/>
                  <a:gd name="T36" fmla="*/ 34 w 56"/>
                  <a:gd name="T37" fmla="*/ 29 h 32"/>
                  <a:gd name="T38" fmla="*/ 36 w 56"/>
                  <a:gd name="T39" fmla="*/ 29 h 32"/>
                  <a:gd name="T40" fmla="*/ 41 w 56"/>
                  <a:gd name="T41" fmla="*/ 26 h 32"/>
                  <a:gd name="T42" fmla="*/ 49 w 56"/>
                  <a:gd name="T43" fmla="*/ 13 h 32"/>
                  <a:gd name="T44" fmla="*/ 55 w 56"/>
                  <a:gd name="T45" fmla="*/ 9 h 32"/>
                  <a:gd name="T46" fmla="*/ 54 w 56"/>
                  <a:gd name="T47"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32">
                    <a:moveTo>
                      <a:pt x="54" y="6"/>
                    </a:moveTo>
                    <a:cubicBezTo>
                      <a:pt x="53" y="6"/>
                      <a:pt x="53" y="5"/>
                      <a:pt x="52" y="5"/>
                    </a:cubicBezTo>
                    <a:cubicBezTo>
                      <a:pt x="50" y="4"/>
                      <a:pt x="47" y="4"/>
                      <a:pt x="47" y="3"/>
                    </a:cubicBezTo>
                    <a:cubicBezTo>
                      <a:pt x="45" y="2"/>
                      <a:pt x="40" y="1"/>
                      <a:pt x="39" y="0"/>
                    </a:cubicBezTo>
                    <a:cubicBezTo>
                      <a:pt x="38" y="0"/>
                      <a:pt x="33" y="5"/>
                      <a:pt x="31" y="5"/>
                    </a:cubicBezTo>
                    <a:cubicBezTo>
                      <a:pt x="29" y="5"/>
                      <a:pt x="22" y="6"/>
                      <a:pt x="22" y="8"/>
                    </a:cubicBezTo>
                    <a:cubicBezTo>
                      <a:pt x="22" y="10"/>
                      <a:pt x="13" y="11"/>
                      <a:pt x="10" y="8"/>
                    </a:cubicBezTo>
                    <a:cubicBezTo>
                      <a:pt x="10" y="8"/>
                      <a:pt x="9" y="7"/>
                      <a:pt x="9" y="7"/>
                    </a:cubicBezTo>
                    <a:cubicBezTo>
                      <a:pt x="8" y="8"/>
                      <a:pt x="8" y="8"/>
                      <a:pt x="8" y="9"/>
                    </a:cubicBezTo>
                    <a:cubicBezTo>
                      <a:pt x="8" y="12"/>
                      <a:pt x="6" y="12"/>
                      <a:pt x="4" y="11"/>
                    </a:cubicBezTo>
                    <a:cubicBezTo>
                      <a:pt x="2" y="11"/>
                      <a:pt x="4" y="14"/>
                      <a:pt x="3" y="15"/>
                    </a:cubicBezTo>
                    <a:cubicBezTo>
                      <a:pt x="2" y="16"/>
                      <a:pt x="3" y="18"/>
                      <a:pt x="2" y="19"/>
                    </a:cubicBezTo>
                    <a:cubicBezTo>
                      <a:pt x="1" y="19"/>
                      <a:pt x="0" y="20"/>
                      <a:pt x="0" y="21"/>
                    </a:cubicBezTo>
                    <a:cubicBezTo>
                      <a:pt x="1" y="21"/>
                      <a:pt x="2" y="24"/>
                      <a:pt x="2" y="24"/>
                    </a:cubicBezTo>
                    <a:cubicBezTo>
                      <a:pt x="2" y="24"/>
                      <a:pt x="2" y="24"/>
                      <a:pt x="2" y="24"/>
                    </a:cubicBezTo>
                    <a:cubicBezTo>
                      <a:pt x="4" y="25"/>
                      <a:pt x="8" y="28"/>
                      <a:pt x="9" y="29"/>
                    </a:cubicBezTo>
                    <a:cubicBezTo>
                      <a:pt x="11" y="32"/>
                      <a:pt x="16" y="32"/>
                      <a:pt x="18" y="31"/>
                    </a:cubicBezTo>
                    <a:cubicBezTo>
                      <a:pt x="20" y="31"/>
                      <a:pt x="30" y="28"/>
                      <a:pt x="30" y="28"/>
                    </a:cubicBezTo>
                    <a:cubicBezTo>
                      <a:pt x="30" y="28"/>
                      <a:pt x="32" y="28"/>
                      <a:pt x="34" y="29"/>
                    </a:cubicBezTo>
                    <a:cubicBezTo>
                      <a:pt x="34" y="29"/>
                      <a:pt x="35" y="29"/>
                      <a:pt x="36" y="29"/>
                    </a:cubicBezTo>
                    <a:cubicBezTo>
                      <a:pt x="37" y="28"/>
                      <a:pt x="39" y="28"/>
                      <a:pt x="41" y="26"/>
                    </a:cubicBezTo>
                    <a:cubicBezTo>
                      <a:pt x="44" y="23"/>
                      <a:pt x="48" y="13"/>
                      <a:pt x="49" y="13"/>
                    </a:cubicBezTo>
                    <a:cubicBezTo>
                      <a:pt x="50" y="12"/>
                      <a:pt x="53" y="10"/>
                      <a:pt x="55" y="9"/>
                    </a:cubicBezTo>
                    <a:cubicBezTo>
                      <a:pt x="56" y="8"/>
                      <a:pt x="56" y="7"/>
                      <a:pt x="54" y="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3" name="Freeform 139">
                <a:extLst>
                  <a:ext uri="{FF2B5EF4-FFF2-40B4-BE49-F238E27FC236}">
                    <a16:creationId xmlns:a16="http://schemas.microsoft.com/office/drawing/2014/main" id="{BB959CDE-EE70-6C51-892B-08DF3E5BA89C}"/>
                  </a:ext>
                </a:extLst>
              </p:cNvPr>
              <p:cNvSpPr>
                <a:spLocks/>
              </p:cNvSpPr>
              <p:nvPr/>
            </p:nvSpPr>
            <p:spPr bwMode="auto">
              <a:xfrm>
                <a:off x="2481" y="2350"/>
                <a:ext cx="83" cy="42"/>
              </a:xfrm>
              <a:custGeom>
                <a:avLst/>
                <a:gdLst>
                  <a:gd name="T0" fmla="*/ 52 w 55"/>
                  <a:gd name="T1" fmla="*/ 12 h 28"/>
                  <a:gd name="T2" fmla="*/ 46 w 55"/>
                  <a:gd name="T3" fmla="*/ 11 h 28"/>
                  <a:gd name="T4" fmla="*/ 44 w 55"/>
                  <a:gd name="T5" fmla="*/ 8 h 28"/>
                  <a:gd name="T6" fmla="*/ 39 w 55"/>
                  <a:gd name="T7" fmla="*/ 9 h 28"/>
                  <a:gd name="T8" fmla="*/ 35 w 55"/>
                  <a:gd name="T9" fmla="*/ 7 h 28"/>
                  <a:gd name="T10" fmla="*/ 29 w 55"/>
                  <a:gd name="T11" fmla="*/ 3 h 28"/>
                  <a:gd name="T12" fmla="*/ 24 w 55"/>
                  <a:gd name="T13" fmla="*/ 0 h 28"/>
                  <a:gd name="T14" fmla="*/ 24 w 55"/>
                  <a:gd name="T15" fmla="*/ 1 h 28"/>
                  <a:gd name="T16" fmla="*/ 19 w 55"/>
                  <a:gd name="T17" fmla="*/ 1 h 28"/>
                  <a:gd name="T18" fmla="*/ 12 w 55"/>
                  <a:gd name="T19" fmla="*/ 4 h 28"/>
                  <a:gd name="T20" fmla="*/ 3 w 55"/>
                  <a:gd name="T21" fmla="*/ 8 h 28"/>
                  <a:gd name="T22" fmla="*/ 4 w 55"/>
                  <a:gd name="T23" fmla="*/ 12 h 28"/>
                  <a:gd name="T24" fmla="*/ 6 w 55"/>
                  <a:gd name="T25" fmla="*/ 20 h 28"/>
                  <a:gd name="T26" fmla="*/ 15 w 55"/>
                  <a:gd name="T27" fmla="*/ 26 h 28"/>
                  <a:gd name="T28" fmla="*/ 15 w 55"/>
                  <a:gd name="T29" fmla="*/ 27 h 28"/>
                  <a:gd name="T30" fmla="*/ 23 w 55"/>
                  <a:gd name="T31" fmla="*/ 26 h 28"/>
                  <a:gd name="T32" fmla="*/ 24 w 55"/>
                  <a:gd name="T33" fmla="*/ 22 h 28"/>
                  <a:gd name="T34" fmla="*/ 32 w 55"/>
                  <a:gd name="T35" fmla="*/ 25 h 28"/>
                  <a:gd name="T36" fmla="*/ 39 w 55"/>
                  <a:gd name="T37" fmla="*/ 26 h 28"/>
                  <a:gd name="T38" fmla="*/ 39 w 55"/>
                  <a:gd name="T39" fmla="*/ 28 h 28"/>
                  <a:gd name="T40" fmla="*/ 42 w 55"/>
                  <a:gd name="T41" fmla="*/ 25 h 28"/>
                  <a:gd name="T42" fmla="*/ 50 w 55"/>
                  <a:gd name="T43" fmla="*/ 21 h 28"/>
                  <a:gd name="T44" fmla="*/ 55 w 55"/>
                  <a:gd name="T45" fmla="*/ 17 h 28"/>
                  <a:gd name="T46" fmla="*/ 52 w 55"/>
                  <a:gd name="T47"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28">
                    <a:moveTo>
                      <a:pt x="52" y="12"/>
                    </a:moveTo>
                    <a:cubicBezTo>
                      <a:pt x="50" y="12"/>
                      <a:pt x="47" y="12"/>
                      <a:pt x="46" y="11"/>
                    </a:cubicBezTo>
                    <a:cubicBezTo>
                      <a:pt x="46" y="10"/>
                      <a:pt x="46" y="8"/>
                      <a:pt x="44" y="8"/>
                    </a:cubicBezTo>
                    <a:cubicBezTo>
                      <a:pt x="42" y="8"/>
                      <a:pt x="40" y="7"/>
                      <a:pt x="39" y="9"/>
                    </a:cubicBezTo>
                    <a:cubicBezTo>
                      <a:pt x="38" y="11"/>
                      <a:pt x="35" y="8"/>
                      <a:pt x="35" y="7"/>
                    </a:cubicBezTo>
                    <a:cubicBezTo>
                      <a:pt x="34" y="5"/>
                      <a:pt x="33" y="4"/>
                      <a:pt x="29" y="3"/>
                    </a:cubicBezTo>
                    <a:cubicBezTo>
                      <a:pt x="27" y="2"/>
                      <a:pt x="26" y="1"/>
                      <a:pt x="24" y="0"/>
                    </a:cubicBezTo>
                    <a:cubicBezTo>
                      <a:pt x="24" y="0"/>
                      <a:pt x="24" y="1"/>
                      <a:pt x="24" y="1"/>
                    </a:cubicBezTo>
                    <a:cubicBezTo>
                      <a:pt x="23" y="2"/>
                      <a:pt x="20" y="0"/>
                      <a:pt x="19" y="1"/>
                    </a:cubicBezTo>
                    <a:cubicBezTo>
                      <a:pt x="18" y="2"/>
                      <a:pt x="14" y="2"/>
                      <a:pt x="12" y="4"/>
                    </a:cubicBezTo>
                    <a:cubicBezTo>
                      <a:pt x="10" y="6"/>
                      <a:pt x="5" y="7"/>
                      <a:pt x="3" y="8"/>
                    </a:cubicBezTo>
                    <a:cubicBezTo>
                      <a:pt x="0" y="8"/>
                      <a:pt x="3" y="11"/>
                      <a:pt x="4" y="12"/>
                    </a:cubicBezTo>
                    <a:cubicBezTo>
                      <a:pt x="4" y="14"/>
                      <a:pt x="4" y="18"/>
                      <a:pt x="6" y="20"/>
                    </a:cubicBezTo>
                    <a:cubicBezTo>
                      <a:pt x="8" y="21"/>
                      <a:pt x="15" y="25"/>
                      <a:pt x="15" y="26"/>
                    </a:cubicBezTo>
                    <a:cubicBezTo>
                      <a:pt x="15" y="26"/>
                      <a:pt x="15" y="27"/>
                      <a:pt x="15" y="27"/>
                    </a:cubicBezTo>
                    <a:cubicBezTo>
                      <a:pt x="18" y="28"/>
                      <a:pt x="22" y="28"/>
                      <a:pt x="23" y="26"/>
                    </a:cubicBezTo>
                    <a:cubicBezTo>
                      <a:pt x="24" y="25"/>
                      <a:pt x="24" y="22"/>
                      <a:pt x="24" y="22"/>
                    </a:cubicBezTo>
                    <a:cubicBezTo>
                      <a:pt x="24" y="22"/>
                      <a:pt x="30" y="22"/>
                      <a:pt x="32" y="25"/>
                    </a:cubicBezTo>
                    <a:cubicBezTo>
                      <a:pt x="34" y="28"/>
                      <a:pt x="39" y="26"/>
                      <a:pt x="39" y="26"/>
                    </a:cubicBezTo>
                    <a:cubicBezTo>
                      <a:pt x="39" y="26"/>
                      <a:pt x="39" y="27"/>
                      <a:pt x="39" y="28"/>
                    </a:cubicBezTo>
                    <a:cubicBezTo>
                      <a:pt x="40" y="26"/>
                      <a:pt x="41" y="25"/>
                      <a:pt x="42" y="25"/>
                    </a:cubicBezTo>
                    <a:cubicBezTo>
                      <a:pt x="44" y="24"/>
                      <a:pt x="47" y="24"/>
                      <a:pt x="50" y="21"/>
                    </a:cubicBezTo>
                    <a:cubicBezTo>
                      <a:pt x="51" y="19"/>
                      <a:pt x="53" y="18"/>
                      <a:pt x="55" y="17"/>
                    </a:cubicBezTo>
                    <a:cubicBezTo>
                      <a:pt x="54" y="15"/>
                      <a:pt x="53" y="13"/>
                      <a:pt x="52" y="12"/>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4" name="Freeform 140">
                <a:extLst>
                  <a:ext uri="{FF2B5EF4-FFF2-40B4-BE49-F238E27FC236}">
                    <a16:creationId xmlns:a16="http://schemas.microsoft.com/office/drawing/2014/main" id="{4FEB55E3-1C3D-8541-5C9F-C8ACE7979E2B}"/>
                  </a:ext>
                </a:extLst>
              </p:cNvPr>
              <p:cNvSpPr>
                <a:spLocks/>
              </p:cNvSpPr>
              <p:nvPr/>
            </p:nvSpPr>
            <p:spPr bwMode="auto">
              <a:xfrm>
                <a:off x="2481" y="2350"/>
                <a:ext cx="83" cy="42"/>
              </a:xfrm>
              <a:custGeom>
                <a:avLst/>
                <a:gdLst>
                  <a:gd name="T0" fmla="*/ 52 w 55"/>
                  <a:gd name="T1" fmla="*/ 12 h 28"/>
                  <a:gd name="T2" fmla="*/ 46 w 55"/>
                  <a:gd name="T3" fmla="*/ 11 h 28"/>
                  <a:gd name="T4" fmla="*/ 44 w 55"/>
                  <a:gd name="T5" fmla="*/ 8 h 28"/>
                  <a:gd name="T6" fmla="*/ 39 w 55"/>
                  <a:gd name="T7" fmla="*/ 9 h 28"/>
                  <a:gd name="T8" fmla="*/ 35 w 55"/>
                  <a:gd name="T9" fmla="*/ 7 h 28"/>
                  <a:gd name="T10" fmla="*/ 29 w 55"/>
                  <a:gd name="T11" fmla="*/ 3 h 28"/>
                  <a:gd name="T12" fmla="*/ 24 w 55"/>
                  <a:gd name="T13" fmla="*/ 0 h 28"/>
                  <a:gd name="T14" fmla="*/ 24 w 55"/>
                  <a:gd name="T15" fmla="*/ 1 h 28"/>
                  <a:gd name="T16" fmla="*/ 19 w 55"/>
                  <a:gd name="T17" fmla="*/ 1 h 28"/>
                  <a:gd name="T18" fmla="*/ 12 w 55"/>
                  <a:gd name="T19" fmla="*/ 4 h 28"/>
                  <a:gd name="T20" fmla="*/ 3 w 55"/>
                  <a:gd name="T21" fmla="*/ 8 h 28"/>
                  <a:gd name="T22" fmla="*/ 4 w 55"/>
                  <a:gd name="T23" fmla="*/ 12 h 28"/>
                  <a:gd name="T24" fmla="*/ 6 w 55"/>
                  <a:gd name="T25" fmla="*/ 20 h 28"/>
                  <a:gd name="T26" fmla="*/ 15 w 55"/>
                  <a:gd name="T27" fmla="*/ 26 h 28"/>
                  <a:gd name="T28" fmla="*/ 15 w 55"/>
                  <a:gd name="T29" fmla="*/ 27 h 28"/>
                  <a:gd name="T30" fmla="*/ 23 w 55"/>
                  <a:gd name="T31" fmla="*/ 26 h 28"/>
                  <a:gd name="T32" fmla="*/ 24 w 55"/>
                  <a:gd name="T33" fmla="*/ 22 h 28"/>
                  <a:gd name="T34" fmla="*/ 32 w 55"/>
                  <a:gd name="T35" fmla="*/ 25 h 28"/>
                  <a:gd name="T36" fmla="*/ 39 w 55"/>
                  <a:gd name="T37" fmla="*/ 26 h 28"/>
                  <a:gd name="T38" fmla="*/ 39 w 55"/>
                  <a:gd name="T39" fmla="*/ 28 h 28"/>
                  <a:gd name="T40" fmla="*/ 42 w 55"/>
                  <a:gd name="T41" fmla="*/ 25 h 28"/>
                  <a:gd name="T42" fmla="*/ 50 w 55"/>
                  <a:gd name="T43" fmla="*/ 21 h 28"/>
                  <a:gd name="T44" fmla="*/ 55 w 55"/>
                  <a:gd name="T45" fmla="*/ 17 h 28"/>
                  <a:gd name="T46" fmla="*/ 52 w 55"/>
                  <a:gd name="T47"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28">
                    <a:moveTo>
                      <a:pt x="52" y="12"/>
                    </a:moveTo>
                    <a:cubicBezTo>
                      <a:pt x="50" y="12"/>
                      <a:pt x="47" y="12"/>
                      <a:pt x="46" y="11"/>
                    </a:cubicBezTo>
                    <a:cubicBezTo>
                      <a:pt x="46" y="10"/>
                      <a:pt x="46" y="8"/>
                      <a:pt x="44" y="8"/>
                    </a:cubicBezTo>
                    <a:cubicBezTo>
                      <a:pt x="42" y="8"/>
                      <a:pt x="40" y="7"/>
                      <a:pt x="39" y="9"/>
                    </a:cubicBezTo>
                    <a:cubicBezTo>
                      <a:pt x="38" y="11"/>
                      <a:pt x="35" y="8"/>
                      <a:pt x="35" y="7"/>
                    </a:cubicBezTo>
                    <a:cubicBezTo>
                      <a:pt x="34" y="5"/>
                      <a:pt x="33" y="4"/>
                      <a:pt x="29" y="3"/>
                    </a:cubicBezTo>
                    <a:cubicBezTo>
                      <a:pt x="27" y="2"/>
                      <a:pt x="26" y="1"/>
                      <a:pt x="24" y="0"/>
                    </a:cubicBezTo>
                    <a:cubicBezTo>
                      <a:pt x="24" y="0"/>
                      <a:pt x="24" y="1"/>
                      <a:pt x="24" y="1"/>
                    </a:cubicBezTo>
                    <a:cubicBezTo>
                      <a:pt x="23" y="2"/>
                      <a:pt x="20" y="0"/>
                      <a:pt x="19" y="1"/>
                    </a:cubicBezTo>
                    <a:cubicBezTo>
                      <a:pt x="18" y="2"/>
                      <a:pt x="14" y="2"/>
                      <a:pt x="12" y="4"/>
                    </a:cubicBezTo>
                    <a:cubicBezTo>
                      <a:pt x="10" y="6"/>
                      <a:pt x="5" y="7"/>
                      <a:pt x="3" y="8"/>
                    </a:cubicBezTo>
                    <a:cubicBezTo>
                      <a:pt x="0" y="8"/>
                      <a:pt x="3" y="11"/>
                      <a:pt x="4" y="12"/>
                    </a:cubicBezTo>
                    <a:cubicBezTo>
                      <a:pt x="4" y="14"/>
                      <a:pt x="4" y="18"/>
                      <a:pt x="6" y="20"/>
                    </a:cubicBezTo>
                    <a:cubicBezTo>
                      <a:pt x="8" y="21"/>
                      <a:pt x="15" y="25"/>
                      <a:pt x="15" y="26"/>
                    </a:cubicBezTo>
                    <a:cubicBezTo>
                      <a:pt x="15" y="26"/>
                      <a:pt x="15" y="27"/>
                      <a:pt x="15" y="27"/>
                    </a:cubicBezTo>
                    <a:cubicBezTo>
                      <a:pt x="18" y="28"/>
                      <a:pt x="22" y="28"/>
                      <a:pt x="23" y="26"/>
                    </a:cubicBezTo>
                    <a:cubicBezTo>
                      <a:pt x="24" y="25"/>
                      <a:pt x="24" y="22"/>
                      <a:pt x="24" y="22"/>
                    </a:cubicBezTo>
                    <a:cubicBezTo>
                      <a:pt x="24" y="22"/>
                      <a:pt x="30" y="22"/>
                      <a:pt x="32" y="25"/>
                    </a:cubicBezTo>
                    <a:cubicBezTo>
                      <a:pt x="34" y="28"/>
                      <a:pt x="39" y="26"/>
                      <a:pt x="39" y="26"/>
                    </a:cubicBezTo>
                    <a:cubicBezTo>
                      <a:pt x="39" y="26"/>
                      <a:pt x="39" y="27"/>
                      <a:pt x="39" y="28"/>
                    </a:cubicBezTo>
                    <a:cubicBezTo>
                      <a:pt x="40" y="26"/>
                      <a:pt x="41" y="25"/>
                      <a:pt x="42" y="25"/>
                    </a:cubicBezTo>
                    <a:cubicBezTo>
                      <a:pt x="44" y="24"/>
                      <a:pt x="47" y="24"/>
                      <a:pt x="50" y="21"/>
                    </a:cubicBezTo>
                    <a:cubicBezTo>
                      <a:pt x="51" y="19"/>
                      <a:pt x="53" y="18"/>
                      <a:pt x="55" y="17"/>
                    </a:cubicBezTo>
                    <a:cubicBezTo>
                      <a:pt x="54" y="15"/>
                      <a:pt x="53" y="13"/>
                      <a:pt x="52" y="1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5" name="Freeform 141">
                <a:extLst>
                  <a:ext uri="{FF2B5EF4-FFF2-40B4-BE49-F238E27FC236}">
                    <a16:creationId xmlns:a16="http://schemas.microsoft.com/office/drawing/2014/main" id="{68F6C019-5971-4F32-D695-A3E257FCA71F}"/>
                  </a:ext>
                </a:extLst>
              </p:cNvPr>
              <p:cNvSpPr>
                <a:spLocks/>
              </p:cNvSpPr>
              <p:nvPr/>
            </p:nvSpPr>
            <p:spPr bwMode="auto">
              <a:xfrm>
                <a:off x="2540" y="2374"/>
                <a:ext cx="71" cy="32"/>
              </a:xfrm>
              <a:custGeom>
                <a:avLst/>
                <a:gdLst>
                  <a:gd name="T0" fmla="*/ 36 w 48"/>
                  <a:gd name="T1" fmla="*/ 2 h 21"/>
                  <a:gd name="T2" fmla="*/ 29 w 48"/>
                  <a:gd name="T3" fmla="*/ 2 h 21"/>
                  <a:gd name="T4" fmla="*/ 22 w 48"/>
                  <a:gd name="T5" fmla="*/ 1 h 21"/>
                  <a:gd name="T6" fmla="*/ 17 w 48"/>
                  <a:gd name="T7" fmla="*/ 2 h 21"/>
                  <a:gd name="T8" fmla="*/ 16 w 48"/>
                  <a:gd name="T9" fmla="*/ 1 h 21"/>
                  <a:gd name="T10" fmla="*/ 11 w 48"/>
                  <a:gd name="T11" fmla="*/ 5 h 21"/>
                  <a:gd name="T12" fmla="*/ 3 w 48"/>
                  <a:gd name="T13" fmla="*/ 9 h 21"/>
                  <a:gd name="T14" fmla="*/ 0 w 48"/>
                  <a:gd name="T15" fmla="*/ 12 h 21"/>
                  <a:gd name="T16" fmla="*/ 4 w 48"/>
                  <a:gd name="T17" fmla="*/ 18 h 21"/>
                  <a:gd name="T18" fmla="*/ 16 w 48"/>
                  <a:gd name="T19" fmla="*/ 18 h 21"/>
                  <a:gd name="T20" fmla="*/ 25 w 48"/>
                  <a:gd name="T21" fmla="*/ 15 h 21"/>
                  <a:gd name="T22" fmla="*/ 33 w 48"/>
                  <a:gd name="T23" fmla="*/ 10 h 21"/>
                  <a:gd name="T24" fmla="*/ 41 w 48"/>
                  <a:gd name="T25" fmla="*/ 13 h 21"/>
                  <a:gd name="T26" fmla="*/ 46 w 48"/>
                  <a:gd name="T27" fmla="*/ 15 h 21"/>
                  <a:gd name="T28" fmla="*/ 44 w 48"/>
                  <a:gd name="T29" fmla="*/ 12 h 21"/>
                  <a:gd name="T30" fmla="*/ 48 w 48"/>
                  <a:gd name="T31" fmla="*/ 6 h 21"/>
                  <a:gd name="T32" fmla="*/ 48 w 48"/>
                  <a:gd name="T33" fmla="*/ 5 h 21"/>
                  <a:gd name="T34" fmla="*/ 43 w 48"/>
                  <a:gd name="T35" fmla="*/ 4 h 21"/>
                  <a:gd name="T36" fmla="*/ 36 w 48"/>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21">
                    <a:moveTo>
                      <a:pt x="36" y="2"/>
                    </a:moveTo>
                    <a:cubicBezTo>
                      <a:pt x="33" y="3"/>
                      <a:pt x="32" y="1"/>
                      <a:pt x="29" y="2"/>
                    </a:cubicBezTo>
                    <a:cubicBezTo>
                      <a:pt x="27" y="3"/>
                      <a:pt x="23" y="2"/>
                      <a:pt x="22" y="1"/>
                    </a:cubicBezTo>
                    <a:cubicBezTo>
                      <a:pt x="21" y="0"/>
                      <a:pt x="19" y="3"/>
                      <a:pt x="17" y="2"/>
                    </a:cubicBezTo>
                    <a:cubicBezTo>
                      <a:pt x="16" y="1"/>
                      <a:pt x="16" y="1"/>
                      <a:pt x="16" y="1"/>
                    </a:cubicBezTo>
                    <a:cubicBezTo>
                      <a:pt x="14" y="2"/>
                      <a:pt x="12" y="3"/>
                      <a:pt x="11" y="5"/>
                    </a:cubicBezTo>
                    <a:cubicBezTo>
                      <a:pt x="8" y="8"/>
                      <a:pt x="5" y="8"/>
                      <a:pt x="3" y="9"/>
                    </a:cubicBezTo>
                    <a:cubicBezTo>
                      <a:pt x="2" y="9"/>
                      <a:pt x="1" y="10"/>
                      <a:pt x="0" y="12"/>
                    </a:cubicBezTo>
                    <a:cubicBezTo>
                      <a:pt x="1" y="14"/>
                      <a:pt x="2" y="17"/>
                      <a:pt x="4" y="18"/>
                    </a:cubicBezTo>
                    <a:cubicBezTo>
                      <a:pt x="7" y="21"/>
                      <a:pt x="16" y="20"/>
                      <a:pt x="16" y="18"/>
                    </a:cubicBezTo>
                    <a:cubicBezTo>
                      <a:pt x="16" y="16"/>
                      <a:pt x="23" y="15"/>
                      <a:pt x="25" y="15"/>
                    </a:cubicBezTo>
                    <a:cubicBezTo>
                      <a:pt x="27" y="15"/>
                      <a:pt x="32" y="10"/>
                      <a:pt x="33" y="10"/>
                    </a:cubicBezTo>
                    <a:cubicBezTo>
                      <a:pt x="34" y="11"/>
                      <a:pt x="39" y="12"/>
                      <a:pt x="41" y="13"/>
                    </a:cubicBezTo>
                    <a:cubicBezTo>
                      <a:pt x="41" y="14"/>
                      <a:pt x="44" y="14"/>
                      <a:pt x="46" y="15"/>
                    </a:cubicBezTo>
                    <a:cubicBezTo>
                      <a:pt x="45" y="14"/>
                      <a:pt x="44" y="13"/>
                      <a:pt x="44" y="12"/>
                    </a:cubicBezTo>
                    <a:cubicBezTo>
                      <a:pt x="44" y="10"/>
                      <a:pt x="47" y="6"/>
                      <a:pt x="48" y="6"/>
                    </a:cubicBezTo>
                    <a:cubicBezTo>
                      <a:pt x="48" y="6"/>
                      <a:pt x="48" y="5"/>
                      <a:pt x="48" y="5"/>
                    </a:cubicBezTo>
                    <a:cubicBezTo>
                      <a:pt x="46" y="5"/>
                      <a:pt x="44" y="5"/>
                      <a:pt x="43" y="4"/>
                    </a:cubicBezTo>
                    <a:cubicBezTo>
                      <a:pt x="42" y="3"/>
                      <a:pt x="39" y="2"/>
                      <a:pt x="36" y="2"/>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6" name="Freeform 142">
                <a:extLst>
                  <a:ext uri="{FF2B5EF4-FFF2-40B4-BE49-F238E27FC236}">
                    <a16:creationId xmlns:a16="http://schemas.microsoft.com/office/drawing/2014/main" id="{A216302F-777C-2ACB-8454-A75C1DB38A5A}"/>
                  </a:ext>
                </a:extLst>
              </p:cNvPr>
              <p:cNvSpPr>
                <a:spLocks/>
              </p:cNvSpPr>
              <p:nvPr/>
            </p:nvSpPr>
            <p:spPr bwMode="auto">
              <a:xfrm>
                <a:off x="2540" y="2374"/>
                <a:ext cx="71" cy="32"/>
              </a:xfrm>
              <a:custGeom>
                <a:avLst/>
                <a:gdLst>
                  <a:gd name="T0" fmla="*/ 36 w 48"/>
                  <a:gd name="T1" fmla="*/ 2 h 21"/>
                  <a:gd name="T2" fmla="*/ 29 w 48"/>
                  <a:gd name="T3" fmla="*/ 2 h 21"/>
                  <a:gd name="T4" fmla="*/ 22 w 48"/>
                  <a:gd name="T5" fmla="*/ 1 h 21"/>
                  <a:gd name="T6" fmla="*/ 17 w 48"/>
                  <a:gd name="T7" fmla="*/ 2 h 21"/>
                  <a:gd name="T8" fmla="*/ 16 w 48"/>
                  <a:gd name="T9" fmla="*/ 1 h 21"/>
                  <a:gd name="T10" fmla="*/ 11 w 48"/>
                  <a:gd name="T11" fmla="*/ 5 h 21"/>
                  <a:gd name="T12" fmla="*/ 3 w 48"/>
                  <a:gd name="T13" fmla="*/ 9 h 21"/>
                  <a:gd name="T14" fmla="*/ 0 w 48"/>
                  <a:gd name="T15" fmla="*/ 12 h 21"/>
                  <a:gd name="T16" fmla="*/ 4 w 48"/>
                  <a:gd name="T17" fmla="*/ 18 h 21"/>
                  <a:gd name="T18" fmla="*/ 16 w 48"/>
                  <a:gd name="T19" fmla="*/ 18 h 21"/>
                  <a:gd name="T20" fmla="*/ 25 w 48"/>
                  <a:gd name="T21" fmla="*/ 15 h 21"/>
                  <a:gd name="T22" fmla="*/ 33 w 48"/>
                  <a:gd name="T23" fmla="*/ 10 h 21"/>
                  <a:gd name="T24" fmla="*/ 41 w 48"/>
                  <a:gd name="T25" fmla="*/ 13 h 21"/>
                  <a:gd name="T26" fmla="*/ 46 w 48"/>
                  <a:gd name="T27" fmla="*/ 15 h 21"/>
                  <a:gd name="T28" fmla="*/ 44 w 48"/>
                  <a:gd name="T29" fmla="*/ 12 h 21"/>
                  <a:gd name="T30" fmla="*/ 48 w 48"/>
                  <a:gd name="T31" fmla="*/ 6 h 21"/>
                  <a:gd name="T32" fmla="*/ 48 w 48"/>
                  <a:gd name="T33" fmla="*/ 5 h 21"/>
                  <a:gd name="T34" fmla="*/ 43 w 48"/>
                  <a:gd name="T35" fmla="*/ 4 h 21"/>
                  <a:gd name="T36" fmla="*/ 36 w 48"/>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21">
                    <a:moveTo>
                      <a:pt x="36" y="2"/>
                    </a:moveTo>
                    <a:cubicBezTo>
                      <a:pt x="33" y="3"/>
                      <a:pt x="32" y="1"/>
                      <a:pt x="29" y="2"/>
                    </a:cubicBezTo>
                    <a:cubicBezTo>
                      <a:pt x="27" y="3"/>
                      <a:pt x="23" y="2"/>
                      <a:pt x="22" y="1"/>
                    </a:cubicBezTo>
                    <a:cubicBezTo>
                      <a:pt x="21" y="0"/>
                      <a:pt x="19" y="3"/>
                      <a:pt x="17" y="2"/>
                    </a:cubicBezTo>
                    <a:cubicBezTo>
                      <a:pt x="16" y="1"/>
                      <a:pt x="16" y="1"/>
                      <a:pt x="16" y="1"/>
                    </a:cubicBezTo>
                    <a:cubicBezTo>
                      <a:pt x="14" y="2"/>
                      <a:pt x="12" y="3"/>
                      <a:pt x="11" y="5"/>
                    </a:cubicBezTo>
                    <a:cubicBezTo>
                      <a:pt x="8" y="8"/>
                      <a:pt x="5" y="8"/>
                      <a:pt x="3" y="9"/>
                    </a:cubicBezTo>
                    <a:cubicBezTo>
                      <a:pt x="2" y="9"/>
                      <a:pt x="1" y="10"/>
                      <a:pt x="0" y="12"/>
                    </a:cubicBezTo>
                    <a:cubicBezTo>
                      <a:pt x="1" y="14"/>
                      <a:pt x="2" y="17"/>
                      <a:pt x="4" y="18"/>
                    </a:cubicBezTo>
                    <a:cubicBezTo>
                      <a:pt x="7" y="21"/>
                      <a:pt x="16" y="20"/>
                      <a:pt x="16" y="18"/>
                    </a:cubicBezTo>
                    <a:cubicBezTo>
                      <a:pt x="16" y="16"/>
                      <a:pt x="23" y="15"/>
                      <a:pt x="25" y="15"/>
                    </a:cubicBezTo>
                    <a:cubicBezTo>
                      <a:pt x="27" y="15"/>
                      <a:pt x="32" y="10"/>
                      <a:pt x="33" y="10"/>
                    </a:cubicBezTo>
                    <a:cubicBezTo>
                      <a:pt x="34" y="11"/>
                      <a:pt x="39" y="12"/>
                      <a:pt x="41" y="13"/>
                    </a:cubicBezTo>
                    <a:cubicBezTo>
                      <a:pt x="41" y="14"/>
                      <a:pt x="44" y="14"/>
                      <a:pt x="46" y="15"/>
                    </a:cubicBezTo>
                    <a:cubicBezTo>
                      <a:pt x="45" y="14"/>
                      <a:pt x="44" y="13"/>
                      <a:pt x="44" y="12"/>
                    </a:cubicBezTo>
                    <a:cubicBezTo>
                      <a:pt x="44" y="10"/>
                      <a:pt x="47" y="6"/>
                      <a:pt x="48" y="6"/>
                    </a:cubicBezTo>
                    <a:cubicBezTo>
                      <a:pt x="48" y="6"/>
                      <a:pt x="48" y="5"/>
                      <a:pt x="48" y="5"/>
                    </a:cubicBezTo>
                    <a:cubicBezTo>
                      <a:pt x="46" y="5"/>
                      <a:pt x="44" y="5"/>
                      <a:pt x="43" y="4"/>
                    </a:cubicBezTo>
                    <a:cubicBezTo>
                      <a:pt x="42" y="3"/>
                      <a:pt x="39" y="2"/>
                      <a:pt x="36" y="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7" name="Freeform 145">
                <a:extLst>
                  <a:ext uri="{FF2B5EF4-FFF2-40B4-BE49-F238E27FC236}">
                    <a16:creationId xmlns:a16="http://schemas.microsoft.com/office/drawing/2014/main" id="{FB69D71B-4B98-04F0-AE46-F8ED98E7CF54}"/>
                  </a:ext>
                </a:extLst>
              </p:cNvPr>
              <p:cNvSpPr>
                <a:spLocks/>
              </p:cNvSpPr>
              <p:nvPr/>
            </p:nvSpPr>
            <p:spPr bwMode="auto">
              <a:xfrm>
                <a:off x="2366" y="2308"/>
                <a:ext cx="53" cy="45"/>
              </a:xfrm>
              <a:custGeom>
                <a:avLst/>
                <a:gdLst>
                  <a:gd name="T0" fmla="*/ 11 w 35"/>
                  <a:gd name="T1" fmla="*/ 24 h 30"/>
                  <a:gd name="T2" fmla="*/ 17 w 35"/>
                  <a:gd name="T3" fmla="*/ 24 h 30"/>
                  <a:gd name="T4" fmla="*/ 23 w 35"/>
                  <a:gd name="T5" fmla="*/ 29 h 30"/>
                  <a:gd name="T6" fmla="*/ 25 w 35"/>
                  <a:gd name="T7" fmla="*/ 30 h 30"/>
                  <a:gd name="T8" fmla="*/ 26 w 35"/>
                  <a:gd name="T9" fmla="*/ 24 h 30"/>
                  <a:gd name="T10" fmla="*/ 27 w 35"/>
                  <a:gd name="T11" fmla="*/ 20 h 30"/>
                  <a:gd name="T12" fmla="*/ 31 w 35"/>
                  <a:gd name="T13" fmla="*/ 17 h 30"/>
                  <a:gd name="T14" fmla="*/ 33 w 35"/>
                  <a:gd name="T15" fmla="*/ 15 h 30"/>
                  <a:gd name="T16" fmla="*/ 30 w 35"/>
                  <a:gd name="T17" fmla="*/ 10 h 30"/>
                  <a:gd name="T18" fmla="*/ 35 w 35"/>
                  <a:gd name="T19" fmla="*/ 6 h 30"/>
                  <a:gd name="T20" fmla="*/ 34 w 35"/>
                  <a:gd name="T21" fmla="*/ 0 h 30"/>
                  <a:gd name="T22" fmla="*/ 32 w 35"/>
                  <a:gd name="T23" fmla="*/ 1 h 30"/>
                  <a:gd name="T24" fmla="*/ 24 w 35"/>
                  <a:gd name="T25" fmla="*/ 1 h 30"/>
                  <a:gd name="T26" fmla="*/ 20 w 35"/>
                  <a:gd name="T27" fmla="*/ 7 h 30"/>
                  <a:gd name="T28" fmla="*/ 16 w 35"/>
                  <a:gd name="T29" fmla="*/ 7 h 30"/>
                  <a:gd name="T30" fmla="*/ 12 w 35"/>
                  <a:gd name="T31" fmla="*/ 10 h 30"/>
                  <a:gd name="T32" fmla="*/ 8 w 35"/>
                  <a:gd name="T33" fmla="*/ 17 h 30"/>
                  <a:gd name="T34" fmla="*/ 1 w 35"/>
                  <a:gd name="T35" fmla="*/ 24 h 30"/>
                  <a:gd name="T36" fmla="*/ 0 w 35"/>
                  <a:gd name="T37" fmla="*/ 25 h 30"/>
                  <a:gd name="T38" fmla="*/ 3 w 35"/>
                  <a:gd name="T39" fmla="*/ 26 h 30"/>
                  <a:gd name="T40" fmla="*/ 11 w 35"/>
                  <a:gd name="T41"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0">
                    <a:moveTo>
                      <a:pt x="11" y="24"/>
                    </a:moveTo>
                    <a:cubicBezTo>
                      <a:pt x="13" y="22"/>
                      <a:pt x="16" y="23"/>
                      <a:pt x="17" y="24"/>
                    </a:cubicBezTo>
                    <a:cubicBezTo>
                      <a:pt x="19" y="26"/>
                      <a:pt x="21" y="26"/>
                      <a:pt x="23" y="29"/>
                    </a:cubicBezTo>
                    <a:cubicBezTo>
                      <a:pt x="24" y="29"/>
                      <a:pt x="25" y="30"/>
                      <a:pt x="25" y="30"/>
                    </a:cubicBezTo>
                    <a:cubicBezTo>
                      <a:pt x="25" y="29"/>
                      <a:pt x="25" y="25"/>
                      <a:pt x="26" y="24"/>
                    </a:cubicBezTo>
                    <a:cubicBezTo>
                      <a:pt x="27" y="22"/>
                      <a:pt x="25" y="20"/>
                      <a:pt x="27" y="20"/>
                    </a:cubicBezTo>
                    <a:cubicBezTo>
                      <a:pt x="28" y="20"/>
                      <a:pt x="31" y="20"/>
                      <a:pt x="31" y="17"/>
                    </a:cubicBezTo>
                    <a:cubicBezTo>
                      <a:pt x="31" y="15"/>
                      <a:pt x="32" y="16"/>
                      <a:pt x="33" y="15"/>
                    </a:cubicBezTo>
                    <a:cubicBezTo>
                      <a:pt x="34" y="13"/>
                      <a:pt x="31" y="11"/>
                      <a:pt x="30" y="10"/>
                    </a:cubicBezTo>
                    <a:cubicBezTo>
                      <a:pt x="30" y="9"/>
                      <a:pt x="33" y="9"/>
                      <a:pt x="35" y="6"/>
                    </a:cubicBezTo>
                    <a:cubicBezTo>
                      <a:pt x="35" y="5"/>
                      <a:pt x="35" y="3"/>
                      <a:pt x="34" y="0"/>
                    </a:cubicBezTo>
                    <a:cubicBezTo>
                      <a:pt x="34" y="1"/>
                      <a:pt x="33" y="2"/>
                      <a:pt x="32" y="1"/>
                    </a:cubicBezTo>
                    <a:cubicBezTo>
                      <a:pt x="30" y="0"/>
                      <a:pt x="28" y="1"/>
                      <a:pt x="24" y="1"/>
                    </a:cubicBezTo>
                    <a:cubicBezTo>
                      <a:pt x="20" y="2"/>
                      <a:pt x="19" y="6"/>
                      <a:pt x="20" y="7"/>
                    </a:cubicBezTo>
                    <a:cubicBezTo>
                      <a:pt x="22" y="9"/>
                      <a:pt x="16" y="10"/>
                      <a:pt x="16" y="7"/>
                    </a:cubicBezTo>
                    <a:cubicBezTo>
                      <a:pt x="16" y="5"/>
                      <a:pt x="12" y="7"/>
                      <a:pt x="12" y="10"/>
                    </a:cubicBezTo>
                    <a:cubicBezTo>
                      <a:pt x="12" y="12"/>
                      <a:pt x="8" y="13"/>
                      <a:pt x="8" y="17"/>
                    </a:cubicBezTo>
                    <a:cubicBezTo>
                      <a:pt x="8" y="20"/>
                      <a:pt x="4" y="23"/>
                      <a:pt x="1" y="24"/>
                    </a:cubicBezTo>
                    <a:cubicBezTo>
                      <a:pt x="1" y="25"/>
                      <a:pt x="0" y="25"/>
                      <a:pt x="0" y="25"/>
                    </a:cubicBezTo>
                    <a:cubicBezTo>
                      <a:pt x="1" y="26"/>
                      <a:pt x="3" y="26"/>
                      <a:pt x="3" y="26"/>
                    </a:cubicBezTo>
                    <a:cubicBezTo>
                      <a:pt x="5" y="26"/>
                      <a:pt x="10" y="25"/>
                      <a:pt x="11" y="24"/>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8" name="Freeform 146">
                <a:extLst>
                  <a:ext uri="{FF2B5EF4-FFF2-40B4-BE49-F238E27FC236}">
                    <a16:creationId xmlns:a16="http://schemas.microsoft.com/office/drawing/2014/main" id="{9B74C3F2-079B-71F6-21F3-A6C970EE4CE7}"/>
                  </a:ext>
                </a:extLst>
              </p:cNvPr>
              <p:cNvSpPr>
                <a:spLocks/>
              </p:cNvSpPr>
              <p:nvPr/>
            </p:nvSpPr>
            <p:spPr bwMode="auto">
              <a:xfrm>
                <a:off x="2366" y="2308"/>
                <a:ext cx="53" cy="45"/>
              </a:xfrm>
              <a:custGeom>
                <a:avLst/>
                <a:gdLst>
                  <a:gd name="T0" fmla="*/ 11 w 35"/>
                  <a:gd name="T1" fmla="*/ 24 h 30"/>
                  <a:gd name="T2" fmla="*/ 17 w 35"/>
                  <a:gd name="T3" fmla="*/ 24 h 30"/>
                  <a:gd name="T4" fmla="*/ 23 w 35"/>
                  <a:gd name="T5" fmla="*/ 29 h 30"/>
                  <a:gd name="T6" fmla="*/ 25 w 35"/>
                  <a:gd name="T7" fmla="*/ 30 h 30"/>
                  <a:gd name="T8" fmla="*/ 26 w 35"/>
                  <a:gd name="T9" fmla="*/ 24 h 30"/>
                  <a:gd name="T10" fmla="*/ 27 w 35"/>
                  <a:gd name="T11" fmla="*/ 20 h 30"/>
                  <a:gd name="T12" fmla="*/ 31 w 35"/>
                  <a:gd name="T13" fmla="*/ 17 h 30"/>
                  <a:gd name="T14" fmla="*/ 33 w 35"/>
                  <a:gd name="T15" fmla="*/ 15 h 30"/>
                  <a:gd name="T16" fmla="*/ 30 w 35"/>
                  <a:gd name="T17" fmla="*/ 10 h 30"/>
                  <a:gd name="T18" fmla="*/ 35 w 35"/>
                  <a:gd name="T19" fmla="*/ 6 h 30"/>
                  <a:gd name="T20" fmla="*/ 34 w 35"/>
                  <a:gd name="T21" fmla="*/ 0 h 30"/>
                  <a:gd name="T22" fmla="*/ 32 w 35"/>
                  <a:gd name="T23" fmla="*/ 1 h 30"/>
                  <a:gd name="T24" fmla="*/ 24 w 35"/>
                  <a:gd name="T25" fmla="*/ 1 h 30"/>
                  <a:gd name="T26" fmla="*/ 20 w 35"/>
                  <a:gd name="T27" fmla="*/ 7 h 30"/>
                  <a:gd name="T28" fmla="*/ 16 w 35"/>
                  <a:gd name="T29" fmla="*/ 7 h 30"/>
                  <a:gd name="T30" fmla="*/ 12 w 35"/>
                  <a:gd name="T31" fmla="*/ 10 h 30"/>
                  <a:gd name="T32" fmla="*/ 8 w 35"/>
                  <a:gd name="T33" fmla="*/ 17 h 30"/>
                  <a:gd name="T34" fmla="*/ 1 w 35"/>
                  <a:gd name="T35" fmla="*/ 24 h 30"/>
                  <a:gd name="T36" fmla="*/ 0 w 35"/>
                  <a:gd name="T37" fmla="*/ 25 h 30"/>
                  <a:gd name="T38" fmla="*/ 3 w 35"/>
                  <a:gd name="T39" fmla="*/ 26 h 30"/>
                  <a:gd name="T40" fmla="*/ 11 w 35"/>
                  <a:gd name="T41"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0">
                    <a:moveTo>
                      <a:pt x="11" y="24"/>
                    </a:moveTo>
                    <a:cubicBezTo>
                      <a:pt x="13" y="22"/>
                      <a:pt x="16" y="23"/>
                      <a:pt x="17" y="24"/>
                    </a:cubicBezTo>
                    <a:cubicBezTo>
                      <a:pt x="19" y="26"/>
                      <a:pt x="21" y="26"/>
                      <a:pt x="23" y="29"/>
                    </a:cubicBezTo>
                    <a:cubicBezTo>
                      <a:pt x="24" y="29"/>
                      <a:pt x="25" y="30"/>
                      <a:pt x="25" y="30"/>
                    </a:cubicBezTo>
                    <a:cubicBezTo>
                      <a:pt x="25" y="29"/>
                      <a:pt x="25" y="25"/>
                      <a:pt x="26" y="24"/>
                    </a:cubicBezTo>
                    <a:cubicBezTo>
                      <a:pt x="27" y="22"/>
                      <a:pt x="25" y="20"/>
                      <a:pt x="27" y="20"/>
                    </a:cubicBezTo>
                    <a:cubicBezTo>
                      <a:pt x="28" y="20"/>
                      <a:pt x="31" y="20"/>
                      <a:pt x="31" y="17"/>
                    </a:cubicBezTo>
                    <a:cubicBezTo>
                      <a:pt x="31" y="15"/>
                      <a:pt x="32" y="16"/>
                      <a:pt x="33" y="15"/>
                    </a:cubicBezTo>
                    <a:cubicBezTo>
                      <a:pt x="34" y="13"/>
                      <a:pt x="31" y="11"/>
                      <a:pt x="30" y="10"/>
                    </a:cubicBezTo>
                    <a:cubicBezTo>
                      <a:pt x="30" y="9"/>
                      <a:pt x="33" y="9"/>
                      <a:pt x="35" y="6"/>
                    </a:cubicBezTo>
                    <a:cubicBezTo>
                      <a:pt x="35" y="5"/>
                      <a:pt x="35" y="3"/>
                      <a:pt x="34" y="0"/>
                    </a:cubicBezTo>
                    <a:cubicBezTo>
                      <a:pt x="34" y="1"/>
                      <a:pt x="33" y="2"/>
                      <a:pt x="32" y="1"/>
                    </a:cubicBezTo>
                    <a:cubicBezTo>
                      <a:pt x="30" y="0"/>
                      <a:pt x="28" y="1"/>
                      <a:pt x="24" y="1"/>
                    </a:cubicBezTo>
                    <a:cubicBezTo>
                      <a:pt x="20" y="2"/>
                      <a:pt x="19" y="6"/>
                      <a:pt x="20" y="7"/>
                    </a:cubicBezTo>
                    <a:cubicBezTo>
                      <a:pt x="22" y="9"/>
                      <a:pt x="16" y="10"/>
                      <a:pt x="16" y="7"/>
                    </a:cubicBezTo>
                    <a:cubicBezTo>
                      <a:pt x="16" y="5"/>
                      <a:pt x="12" y="7"/>
                      <a:pt x="12" y="10"/>
                    </a:cubicBezTo>
                    <a:cubicBezTo>
                      <a:pt x="12" y="12"/>
                      <a:pt x="8" y="13"/>
                      <a:pt x="8" y="17"/>
                    </a:cubicBezTo>
                    <a:cubicBezTo>
                      <a:pt x="8" y="20"/>
                      <a:pt x="4" y="23"/>
                      <a:pt x="1" y="24"/>
                    </a:cubicBezTo>
                    <a:cubicBezTo>
                      <a:pt x="1" y="25"/>
                      <a:pt x="0" y="25"/>
                      <a:pt x="0" y="25"/>
                    </a:cubicBezTo>
                    <a:cubicBezTo>
                      <a:pt x="1" y="26"/>
                      <a:pt x="3" y="26"/>
                      <a:pt x="3" y="26"/>
                    </a:cubicBezTo>
                    <a:cubicBezTo>
                      <a:pt x="5" y="26"/>
                      <a:pt x="10" y="25"/>
                      <a:pt x="11" y="2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147">
                <a:extLst>
                  <a:ext uri="{FF2B5EF4-FFF2-40B4-BE49-F238E27FC236}">
                    <a16:creationId xmlns:a16="http://schemas.microsoft.com/office/drawing/2014/main" id="{C820F884-354A-7B66-9909-A3E7323DAEA9}"/>
                  </a:ext>
                </a:extLst>
              </p:cNvPr>
              <p:cNvSpPr>
                <a:spLocks/>
              </p:cNvSpPr>
              <p:nvPr/>
            </p:nvSpPr>
            <p:spPr bwMode="auto">
              <a:xfrm>
                <a:off x="2399" y="2365"/>
                <a:ext cx="9" cy="12"/>
              </a:xfrm>
              <a:custGeom>
                <a:avLst/>
                <a:gdLst>
                  <a:gd name="T0" fmla="*/ 4 w 6"/>
                  <a:gd name="T1" fmla="*/ 0 h 8"/>
                  <a:gd name="T2" fmla="*/ 1 w 6"/>
                  <a:gd name="T3" fmla="*/ 8 h 8"/>
                  <a:gd name="T4" fmla="*/ 6 w 6"/>
                  <a:gd name="T5" fmla="*/ 8 h 8"/>
                  <a:gd name="T6" fmla="*/ 4 w 6"/>
                  <a:gd name="T7" fmla="*/ 1 h 8"/>
                  <a:gd name="T8" fmla="*/ 4 w 6"/>
                  <a:gd name="T9" fmla="*/ 0 h 8"/>
                </a:gdLst>
                <a:ahLst/>
                <a:cxnLst>
                  <a:cxn ang="0">
                    <a:pos x="T0" y="T1"/>
                  </a:cxn>
                  <a:cxn ang="0">
                    <a:pos x="T2" y="T3"/>
                  </a:cxn>
                  <a:cxn ang="0">
                    <a:pos x="T4" y="T5"/>
                  </a:cxn>
                  <a:cxn ang="0">
                    <a:pos x="T6" y="T7"/>
                  </a:cxn>
                  <a:cxn ang="0">
                    <a:pos x="T8" y="T9"/>
                  </a:cxn>
                </a:cxnLst>
                <a:rect l="0" t="0" r="r" b="b"/>
                <a:pathLst>
                  <a:path w="6" h="8">
                    <a:moveTo>
                      <a:pt x="4" y="0"/>
                    </a:moveTo>
                    <a:cubicBezTo>
                      <a:pt x="2" y="1"/>
                      <a:pt x="0" y="3"/>
                      <a:pt x="1" y="8"/>
                    </a:cubicBezTo>
                    <a:cubicBezTo>
                      <a:pt x="2" y="8"/>
                      <a:pt x="5" y="8"/>
                      <a:pt x="6" y="8"/>
                    </a:cubicBezTo>
                    <a:cubicBezTo>
                      <a:pt x="6" y="4"/>
                      <a:pt x="4" y="2"/>
                      <a:pt x="4" y="1"/>
                    </a:cubicBezTo>
                    <a:cubicBezTo>
                      <a:pt x="3" y="1"/>
                      <a:pt x="4" y="1"/>
                      <a:pt x="4" y="0"/>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0" name="Freeform 148">
                <a:extLst>
                  <a:ext uri="{FF2B5EF4-FFF2-40B4-BE49-F238E27FC236}">
                    <a16:creationId xmlns:a16="http://schemas.microsoft.com/office/drawing/2014/main" id="{8EAE147F-1535-D82C-440F-952AFCE52139}"/>
                  </a:ext>
                </a:extLst>
              </p:cNvPr>
              <p:cNvSpPr>
                <a:spLocks/>
              </p:cNvSpPr>
              <p:nvPr/>
            </p:nvSpPr>
            <p:spPr bwMode="auto">
              <a:xfrm>
                <a:off x="2399" y="2365"/>
                <a:ext cx="9" cy="12"/>
              </a:xfrm>
              <a:custGeom>
                <a:avLst/>
                <a:gdLst>
                  <a:gd name="T0" fmla="*/ 4 w 6"/>
                  <a:gd name="T1" fmla="*/ 0 h 8"/>
                  <a:gd name="T2" fmla="*/ 1 w 6"/>
                  <a:gd name="T3" fmla="*/ 8 h 8"/>
                  <a:gd name="T4" fmla="*/ 6 w 6"/>
                  <a:gd name="T5" fmla="*/ 8 h 8"/>
                  <a:gd name="T6" fmla="*/ 4 w 6"/>
                  <a:gd name="T7" fmla="*/ 1 h 8"/>
                  <a:gd name="T8" fmla="*/ 4 w 6"/>
                  <a:gd name="T9" fmla="*/ 0 h 8"/>
                </a:gdLst>
                <a:ahLst/>
                <a:cxnLst>
                  <a:cxn ang="0">
                    <a:pos x="T0" y="T1"/>
                  </a:cxn>
                  <a:cxn ang="0">
                    <a:pos x="T2" y="T3"/>
                  </a:cxn>
                  <a:cxn ang="0">
                    <a:pos x="T4" y="T5"/>
                  </a:cxn>
                  <a:cxn ang="0">
                    <a:pos x="T6" y="T7"/>
                  </a:cxn>
                  <a:cxn ang="0">
                    <a:pos x="T8" y="T9"/>
                  </a:cxn>
                </a:cxnLst>
                <a:rect l="0" t="0" r="r" b="b"/>
                <a:pathLst>
                  <a:path w="6" h="8">
                    <a:moveTo>
                      <a:pt x="4" y="0"/>
                    </a:moveTo>
                    <a:cubicBezTo>
                      <a:pt x="2" y="1"/>
                      <a:pt x="0" y="3"/>
                      <a:pt x="1" y="8"/>
                    </a:cubicBezTo>
                    <a:cubicBezTo>
                      <a:pt x="2" y="8"/>
                      <a:pt x="5" y="8"/>
                      <a:pt x="6" y="8"/>
                    </a:cubicBezTo>
                    <a:cubicBezTo>
                      <a:pt x="6" y="4"/>
                      <a:pt x="4" y="2"/>
                      <a:pt x="4" y="1"/>
                    </a:cubicBezTo>
                    <a:cubicBezTo>
                      <a:pt x="3" y="1"/>
                      <a:pt x="4" y="1"/>
                      <a:pt x="4" y="0"/>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1" name="Freeform 149">
                <a:extLst>
                  <a:ext uri="{FF2B5EF4-FFF2-40B4-BE49-F238E27FC236}">
                    <a16:creationId xmlns:a16="http://schemas.microsoft.com/office/drawing/2014/main" id="{532D2F49-21A0-6EA2-AFF8-FB38E3929A3B}"/>
                  </a:ext>
                </a:extLst>
              </p:cNvPr>
              <p:cNvSpPr>
                <a:spLocks/>
              </p:cNvSpPr>
              <p:nvPr/>
            </p:nvSpPr>
            <p:spPr bwMode="auto">
              <a:xfrm>
                <a:off x="2357" y="2341"/>
                <a:ext cx="51" cy="36"/>
              </a:xfrm>
              <a:custGeom>
                <a:avLst/>
                <a:gdLst>
                  <a:gd name="T0" fmla="*/ 1 w 34"/>
                  <a:gd name="T1" fmla="*/ 7 h 24"/>
                  <a:gd name="T2" fmla="*/ 4 w 34"/>
                  <a:gd name="T3" fmla="*/ 10 h 24"/>
                  <a:gd name="T4" fmla="*/ 9 w 34"/>
                  <a:gd name="T5" fmla="*/ 13 h 24"/>
                  <a:gd name="T6" fmla="*/ 14 w 34"/>
                  <a:gd name="T7" fmla="*/ 16 h 24"/>
                  <a:gd name="T8" fmla="*/ 17 w 34"/>
                  <a:gd name="T9" fmla="*/ 19 h 24"/>
                  <a:gd name="T10" fmla="*/ 20 w 34"/>
                  <a:gd name="T11" fmla="*/ 17 h 24"/>
                  <a:gd name="T12" fmla="*/ 23 w 34"/>
                  <a:gd name="T13" fmla="*/ 21 h 24"/>
                  <a:gd name="T14" fmla="*/ 27 w 34"/>
                  <a:gd name="T15" fmla="*/ 24 h 24"/>
                  <a:gd name="T16" fmla="*/ 29 w 34"/>
                  <a:gd name="T17" fmla="*/ 24 h 24"/>
                  <a:gd name="T18" fmla="*/ 32 w 34"/>
                  <a:gd name="T19" fmla="*/ 16 h 24"/>
                  <a:gd name="T20" fmla="*/ 33 w 34"/>
                  <a:gd name="T21" fmla="*/ 14 h 24"/>
                  <a:gd name="T22" fmla="*/ 31 w 34"/>
                  <a:gd name="T23" fmla="*/ 9 h 24"/>
                  <a:gd name="T24" fmla="*/ 31 w 34"/>
                  <a:gd name="T25" fmla="*/ 8 h 24"/>
                  <a:gd name="T26" fmla="*/ 29 w 34"/>
                  <a:gd name="T27" fmla="*/ 7 h 24"/>
                  <a:gd name="T28" fmla="*/ 23 w 34"/>
                  <a:gd name="T29" fmla="*/ 2 h 24"/>
                  <a:gd name="T30" fmla="*/ 17 w 34"/>
                  <a:gd name="T31" fmla="*/ 2 h 24"/>
                  <a:gd name="T32" fmla="*/ 9 w 34"/>
                  <a:gd name="T33" fmla="*/ 4 h 24"/>
                  <a:gd name="T34" fmla="*/ 6 w 34"/>
                  <a:gd name="T35" fmla="*/ 3 h 24"/>
                  <a:gd name="T36" fmla="*/ 0 w 34"/>
                  <a:gd name="T37" fmla="*/ 6 h 24"/>
                  <a:gd name="T38" fmla="*/ 1 w 34"/>
                  <a:gd name="T3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24">
                    <a:moveTo>
                      <a:pt x="1" y="7"/>
                    </a:moveTo>
                    <a:cubicBezTo>
                      <a:pt x="2" y="8"/>
                      <a:pt x="4" y="11"/>
                      <a:pt x="4" y="10"/>
                    </a:cubicBezTo>
                    <a:cubicBezTo>
                      <a:pt x="5" y="9"/>
                      <a:pt x="7" y="12"/>
                      <a:pt x="9" y="13"/>
                    </a:cubicBezTo>
                    <a:cubicBezTo>
                      <a:pt x="11" y="14"/>
                      <a:pt x="14" y="15"/>
                      <a:pt x="14" y="16"/>
                    </a:cubicBezTo>
                    <a:cubicBezTo>
                      <a:pt x="14" y="17"/>
                      <a:pt x="15" y="20"/>
                      <a:pt x="17" y="19"/>
                    </a:cubicBezTo>
                    <a:cubicBezTo>
                      <a:pt x="18" y="18"/>
                      <a:pt x="20" y="15"/>
                      <a:pt x="20" y="17"/>
                    </a:cubicBezTo>
                    <a:cubicBezTo>
                      <a:pt x="20" y="18"/>
                      <a:pt x="21" y="21"/>
                      <a:pt x="23" y="21"/>
                    </a:cubicBezTo>
                    <a:cubicBezTo>
                      <a:pt x="25" y="21"/>
                      <a:pt x="25" y="24"/>
                      <a:pt x="27" y="24"/>
                    </a:cubicBezTo>
                    <a:cubicBezTo>
                      <a:pt x="28" y="24"/>
                      <a:pt x="28" y="24"/>
                      <a:pt x="29" y="24"/>
                    </a:cubicBezTo>
                    <a:cubicBezTo>
                      <a:pt x="28" y="19"/>
                      <a:pt x="30" y="17"/>
                      <a:pt x="32" y="16"/>
                    </a:cubicBezTo>
                    <a:cubicBezTo>
                      <a:pt x="32" y="16"/>
                      <a:pt x="33" y="15"/>
                      <a:pt x="33" y="14"/>
                    </a:cubicBezTo>
                    <a:cubicBezTo>
                      <a:pt x="34" y="13"/>
                      <a:pt x="31" y="10"/>
                      <a:pt x="31" y="9"/>
                    </a:cubicBezTo>
                    <a:cubicBezTo>
                      <a:pt x="31" y="9"/>
                      <a:pt x="31" y="8"/>
                      <a:pt x="31" y="8"/>
                    </a:cubicBezTo>
                    <a:cubicBezTo>
                      <a:pt x="31" y="8"/>
                      <a:pt x="30" y="7"/>
                      <a:pt x="29" y="7"/>
                    </a:cubicBezTo>
                    <a:cubicBezTo>
                      <a:pt x="27" y="4"/>
                      <a:pt x="25" y="4"/>
                      <a:pt x="23" y="2"/>
                    </a:cubicBezTo>
                    <a:cubicBezTo>
                      <a:pt x="22" y="1"/>
                      <a:pt x="19" y="0"/>
                      <a:pt x="17" y="2"/>
                    </a:cubicBezTo>
                    <a:cubicBezTo>
                      <a:pt x="16" y="3"/>
                      <a:pt x="11" y="4"/>
                      <a:pt x="9" y="4"/>
                    </a:cubicBezTo>
                    <a:cubicBezTo>
                      <a:pt x="9" y="4"/>
                      <a:pt x="7" y="4"/>
                      <a:pt x="6" y="3"/>
                    </a:cubicBezTo>
                    <a:cubicBezTo>
                      <a:pt x="4" y="4"/>
                      <a:pt x="2" y="5"/>
                      <a:pt x="0" y="6"/>
                    </a:cubicBezTo>
                    <a:cubicBezTo>
                      <a:pt x="1" y="6"/>
                      <a:pt x="1" y="6"/>
                      <a:pt x="1" y="7"/>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2" name="Freeform 150">
                <a:extLst>
                  <a:ext uri="{FF2B5EF4-FFF2-40B4-BE49-F238E27FC236}">
                    <a16:creationId xmlns:a16="http://schemas.microsoft.com/office/drawing/2014/main" id="{B864D8AB-0D00-0677-F7D8-F640A942B783}"/>
                  </a:ext>
                </a:extLst>
              </p:cNvPr>
              <p:cNvSpPr>
                <a:spLocks/>
              </p:cNvSpPr>
              <p:nvPr/>
            </p:nvSpPr>
            <p:spPr bwMode="auto">
              <a:xfrm>
                <a:off x="2357" y="2341"/>
                <a:ext cx="51" cy="36"/>
              </a:xfrm>
              <a:custGeom>
                <a:avLst/>
                <a:gdLst>
                  <a:gd name="T0" fmla="*/ 1 w 34"/>
                  <a:gd name="T1" fmla="*/ 7 h 24"/>
                  <a:gd name="T2" fmla="*/ 4 w 34"/>
                  <a:gd name="T3" fmla="*/ 10 h 24"/>
                  <a:gd name="T4" fmla="*/ 9 w 34"/>
                  <a:gd name="T5" fmla="*/ 13 h 24"/>
                  <a:gd name="T6" fmla="*/ 14 w 34"/>
                  <a:gd name="T7" fmla="*/ 16 h 24"/>
                  <a:gd name="T8" fmla="*/ 17 w 34"/>
                  <a:gd name="T9" fmla="*/ 19 h 24"/>
                  <a:gd name="T10" fmla="*/ 20 w 34"/>
                  <a:gd name="T11" fmla="*/ 17 h 24"/>
                  <a:gd name="T12" fmla="*/ 23 w 34"/>
                  <a:gd name="T13" fmla="*/ 21 h 24"/>
                  <a:gd name="T14" fmla="*/ 27 w 34"/>
                  <a:gd name="T15" fmla="*/ 24 h 24"/>
                  <a:gd name="T16" fmla="*/ 29 w 34"/>
                  <a:gd name="T17" fmla="*/ 24 h 24"/>
                  <a:gd name="T18" fmla="*/ 32 w 34"/>
                  <a:gd name="T19" fmla="*/ 16 h 24"/>
                  <a:gd name="T20" fmla="*/ 33 w 34"/>
                  <a:gd name="T21" fmla="*/ 14 h 24"/>
                  <a:gd name="T22" fmla="*/ 31 w 34"/>
                  <a:gd name="T23" fmla="*/ 9 h 24"/>
                  <a:gd name="T24" fmla="*/ 31 w 34"/>
                  <a:gd name="T25" fmla="*/ 8 h 24"/>
                  <a:gd name="T26" fmla="*/ 29 w 34"/>
                  <a:gd name="T27" fmla="*/ 7 h 24"/>
                  <a:gd name="T28" fmla="*/ 23 w 34"/>
                  <a:gd name="T29" fmla="*/ 2 h 24"/>
                  <a:gd name="T30" fmla="*/ 17 w 34"/>
                  <a:gd name="T31" fmla="*/ 2 h 24"/>
                  <a:gd name="T32" fmla="*/ 9 w 34"/>
                  <a:gd name="T33" fmla="*/ 4 h 24"/>
                  <a:gd name="T34" fmla="*/ 6 w 34"/>
                  <a:gd name="T35" fmla="*/ 3 h 24"/>
                  <a:gd name="T36" fmla="*/ 0 w 34"/>
                  <a:gd name="T37" fmla="*/ 6 h 24"/>
                  <a:gd name="T38" fmla="*/ 1 w 34"/>
                  <a:gd name="T3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24">
                    <a:moveTo>
                      <a:pt x="1" y="7"/>
                    </a:moveTo>
                    <a:cubicBezTo>
                      <a:pt x="2" y="8"/>
                      <a:pt x="4" y="11"/>
                      <a:pt x="4" y="10"/>
                    </a:cubicBezTo>
                    <a:cubicBezTo>
                      <a:pt x="5" y="9"/>
                      <a:pt x="7" y="12"/>
                      <a:pt x="9" y="13"/>
                    </a:cubicBezTo>
                    <a:cubicBezTo>
                      <a:pt x="11" y="14"/>
                      <a:pt x="14" y="15"/>
                      <a:pt x="14" y="16"/>
                    </a:cubicBezTo>
                    <a:cubicBezTo>
                      <a:pt x="14" y="17"/>
                      <a:pt x="15" y="20"/>
                      <a:pt x="17" y="19"/>
                    </a:cubicBezTo>
                    <a:cubicBezTo>
                      <a:pt x="18" y="18"/>
                      <a:pt x="20" y="15"/>
                      <a:pt x="20" y="17"/>
                    </a:cubicBezTo>
                    <a:cubicBezTo>
                      <a:pt x="20" y="18"/>
                      <a:pt x="21" y="21"/>
                      <a:pt x="23" y="21"/>
                    </a:cubicBezTo>
                    <a:cubicBezTo>
                      <a:pt x="25" y="21"/>
                      <a:pt x="25" y="24"/>
                      <a:pt x="27" y="24"/>
                    </a:cubicBezTo>
                    <a:cubicBezTo>
                      <a:pt x="28" y="24"/>
                      <a:pt x="28" y="24"/>
                      <a:pt x="29" y="24"/>
                    </a:cubicBezTo>
                    <a:cubicBezTo>
                      <a:pt x="28" y="19"/>
                      <a:pt x="30" y="17"/>
                      <a:pt x="32" y="16"/>
                    </a:cubicBezTo>
                    <a:cubicBezTo>
                      <a:pt x="32" y="16"/>
                      <a:pt x="33" y="15"/>
                      <a:pt x="33" y="14"/>
                    </a:cubicBezTo>
                    <a:cubicBezTo>
                      <a:pt x="34" y="13"/>
                      <a:pt x="31" y="10"/>
                      <a:pt x="31" y="9"/>
                    </a:cubicBezTo>
                    <a:cubicBezTo>
                      <a:pt x="31" y="9"/>
                      <a:pt x="31" y="8"/>
                      <a:pt x="31" y="8"/>
                    </a:cubicBezTo>
                    <a:cubicBezTo>
                      <a:pt x="31" y="8"/>
                      <a:pt x="30" y="7"/>
                      <a:pt x="29" y="7"/>
                    </a:cubicBezTo>
                    <a:cubicBezTo>
                      <a:pt x="27" y="4"/>
                      <a:pt x="25" y="4"/>
                      <a:pt x="23" y="2"/>
                    </a:cubicBezTo>
                    <a:cubicBezTo>
                      <a:pt x="22" y="1"/>
                      <a:pt x="19" y="0"/>
                      <a:pt x="17" y="2"/>
                    </a:cubicBezTo>
                    <a:cubicBezTo>
                      <a:pt x="16" y="3"/>
                      <a:pt x="11" y="4"/>
                      <a:pt x="9" y="4"/>
                    </a:cubicBezTo>
                    <a:cubicBezTo>
                      <a:pt x="9" y="4"/>
                      <a:pt x="7" y="4"/>
                      <a:pt x="6" y="3"/>
                    </a:cubicBezTo>
                    <a:cubicBezTo>
                      <a:pt x="4" y="4"/>
                      <a:pt x="2" y="5"/>
                      <a:pt x="0" y="6"/>
                    </a:cubicBezTo>
                    <a:cubicBezTo>
                      <a:pt x="1" y="6"/>
                      <a:pt x="1" y="6"/>
                      <a:pt x="1" y="7"/>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3" name="Freeform 153">
                <a:extLst>
                  <a:ext uri="{FF2B5EF4-FFF2-40B4-BE49-F238E27FC236}">
                    <a16:creationId xmlns:a16="http://schemas.microsoft.com/office/drawing/2014/main" id="{465B1E93-9B6D-4C75-4709-5DECE2AD0274}"/>
                  </a:ext>
                </a:extLst>
              </p:cNvPr>
              <p:cNvSpPr>
                <a:spLocks/>
              </p:cNvSpPr>
              <p:nvPr/>
            </p:nvSpPr>
            <p:spPr bwMode="auto">
              <a:xfrm>
                <a:off x="2665" y="2392"/>
                <a:ext cx="39" cy="49"/>
              </a:xfrm>
              <a:custGeom>
                <a:avLst/>
                <a:gdLst>
                  <a:gd name="T0" fmla="*/ 19 w 26"/>
                  <a:gd name="T1" fmla="*/ 9 h 33"/>
                  <a:gd name="T2" fmla="*/ 13 w 26"/>
                  <a:gd name="T3" fmla="*/ 4 h 33"/>
                  <a:gd name="T4" fmla="*/ 6 w 26"/>
                  <a:gd name="T5" fmla="*/ 0 h 33"/>
                  <a:gd name="T6" fmla="*/ 0 w 26"/>
                  <a:gd name="T7" fmla="*/ 2 h 33"/>
                  <a:gd name="T8" fmla="*/ 5 w 26"/>
                  <a:gd name="T9" fmla="*/ 12 h 33"/>
                  <a:gd name="T10" fmla="*/ 11 w 26"/>
                  <a:gd name="T11" fmla="*/ 24 h 33"/>
                  <a:gd name="T12" fmla="*/ 12 w 26"/>
                  <a:gd name="T13" fmla="*/ 33 h 33"/>
                  <a:gd name="T14" fmla="*/ 17 w 26"/>
                  <a:gd name="T15" fmla="*/ 26 h 33"/>
                  <a:gd name="T16" fmla="*/ 20 w 26"/>
                  <a:gd name="T17" fmla="*/ 22 h 33"/>
                  <a:gd name="T18" fmla="*/ 26 w 26"/>
                  <a:gd name="T19" fmla="*/ 23 h 33"/>
                  <a:gd name="T20" fmla="*/ 24 w 26"/>
                  <a:gd name="T21" fmla="*/ 17 h 33"/>
                  <a:gd name="T22" fmla="*/ 19 w 26"/>
                  <a:gd name="T2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3">
                    <a:moveTo>
                      <a:pt x="19" y="9"/>
                    </a:moveTo>
                    <a:cubicBezTo>
                      <a:pt x="18" y="5"/>
                      <a:pt x="15" y="4"/>
                      <a:pt x="13" y="4"/>
                    </a:cubicBezTo>
                    <a:cubicBezTo>
                      <a:pt x="11" y="4"/>
                      <a:pt x="8" y="0"/>
                      <a:pt x="6" y="0"/>
                    </a:cubicBezTo>
                    <a:cubicBezTo>
                      <a:pt x="5" y="0"/>
                      <a:pt x="2" y="1"/>
                      <a:pt x="0" y="2"/>
                    </a:cubicBezTo>
                    <a:cubicBezTo>
                      <a:pt x="2" y="6"/>
                      <a:pt x="4" y="10"/>
                      <a:pt x="5" y="12"/>
                    </a:cubicBezTo>
                    <a:cubicBezTo>
                      <a:pt x="8" y="14"/>
                      <a:pt x="13" y="22"/>
                      <a:pt x="11" y="24"/>
                    </a:cubicBezTo>
                    <a:cubicBezTo>
                      <a:pt x="9" y="25"/>
                      <a:pt x="10" y="31"/>
                      <a:pt x="12" y="33"/>
                    </a:cubicBezTo>
                    <a:cubicBezTo>
                      <a:pt x="13" y="32"/>
                      <a:pt x="17" y="27"/>
                      <a:pt x="17" y="26"/>
                    </a:cubicBezTo>
                    <a:cubicBezTo>
                      <a:pt x="17" y="24"/>
                      <a:pt x="17" y="21"/>
                      <a:pt x="20" y="22"/>
                    </a:cubicBezTo>
                    <a:cubicBezTo>
                      <a:pt x="23" y="23"/>
                      <a:pt x="26" y="24"/>
                      <a:pt x="26" y="23"/>
                    </a:cubicBezTo>
                    <a:cubicBezTo>
                      <a:pt x="26" y="22"/>
                      <a:pt x="25" y="19"/>
                      <a:pt x="24" y="17"/>
                    </a:cubicBezTo>
                    <a:cubicBezTo>
                      <a:pt x="23" y="16"/>
                      <a:pt x="20" y="12"/>
                      <a:pt x="19" y="9"/>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4" name="Freeform 154">
                <a:extLst>
                  <a:ext uri="{FF2B5EF4-FFF2-40B4-BE49-F238E27FC236}">
                    <a16:creationId xmlns:a16="http://schemas.microsoft.com/office/drawing/2014/main" id="{580A5B35-B5F9-8355-54A6-818C695DB594}"/>
                  </a:ext>
                </a:extLst>
              </p:cNvPr>
              <p:cNvSpPr>
                <a:spLocks/>
              </p:cNvSpPr>
              <p:nvPr/>
            </p:nvSpPr>
            <p:spPr bwMode="auto">
              <a:xfrm>
                <a:off x="2665" y="2392"/>
                <a:ext cx="39" cy="49"/>
              </a:xfrm>
              <a:custGeom>
                <a:avLst/>
                <a:gdLst>
                  <a:gd name="T0" fmla="*/ 19 w 26"/>
                  <a:gd name="T1" fmla="*/ 9 h 33"/>
                  <a:gd name="T2" fmla="*/ 13 w 26"/>
                  <a:gd name="T3" fmla="*/ 4 h 33"/>
                  <a:gd name="T4" fmla="*/ 6 w 26"/>
                  <a:gd name="T5" fmla="*/ 0 h 33"/>
                  <a:gd name="T6" fmla="*/ 0 w 26"/>
                  <a:gd name="T7" fmla="*/ 2 h 33"/>
                  <a:gd name="T8" fmla="*/ 5 w 26"/>
                  <a:gd name="T9" fmla="*/ 12 h 33"/>
                  <a:gd name="T10" fmla="*/ 11 w 26"/>
                  <a:gd name="T11" fmla="*/ 24 h 33"/>
                  <a:gd name="T12" fmla="*/ 12 w 26"/>
                  <a:gd name="T13" fmla="*/ 33 h 33"/>
                  <a:gd name="T14" fmla="*/ 17 w 26"/>
                  <a:gd name="T15" fmla="*/ 26 h 33"/>
                  <a:gd name="T16" fmla="*/ 20 w 26"/>
                  <a:gd name="T17" fmla="*/ 22 h 33"/>
                  <a:gd name="T18" fmla="*/ 26 w 26"/>
                  <a:gd name="T19" fmla="*/ 23 h 33"/>
                  <a:gd name="T20" fmla="*/ 24 w 26"/>
                  <a:gd name="T21" fmla="*/ 17 h 33"/>
                  <a:gd name="T22" fmla="*/ 19 w 26"/>
                  <a:gd name="T2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3">
                    <a:moveTo>
                      <a:pt x="19" y="9"/>
                    </a:moveTo>
                    <a:cubicBezTo>
                      <a:pt x="18" y="5"/>
                      <a:pt x="15" y="4"/>
                      <a:pt x="13" y="4"/>
                    </a:cubicBezTo>
                    <a:cubicBezTo>
                      <a:pt x="11" y="4"/>
                      <a:pt x="8" y="0"/>
                      <a:pt x="6" y="0"/>
                    </a:cubicBezTo>
                    <a:cubicBezTo>
                      <a:pt x="5" y="0"/>
                      <a:pt x="2" y="1"/>
                      <a:pt x="0" y="2"/>
                    </a:cubicBezTo>
                    <a:cubicBezTo>
                      <a:pt x="2" y="6"/>
                      <a:pt x="4" y="10"/>
                      <a:pt x="5" y="12"/>
                    </a:cubicBezTo>
                    <a:cubicBezTo>
                      <a:pt x="8" y="14"/>
                      <a:pt x="13" y="22"/>
                      <a:pt x="11" y="24"/>
                    </a:cubicBezTo>
                    <a:cubicBezTo>
                      <a:pt x="9" y="25"/>
                      <a:pt x="10" y="31"/>
                      <a:pt x="12" y="33"/>
                    </a:cubicBezTo>
                    <a:cubicBezTo>
                      <a:pt x="13" y="32"/>
                      <a:pt x="17" y="27"/>
                      <a:pt x="17" y="26"/>
                    </a:cubicBezTo>
                    <a:cubicBezTo>
                      <a:pt x="17" y="24"/>
                      <a:pt x="17" y="21"/>
                      <a:pt x="20" y="22"/>
                    </a:cubicBezTo>
                    <a:cubicBezTo>
                      <a:pt x="23" y="23"/>
                      <a:pt x="26" y="24"/>
                      <a:pt x="26" y="23"/>
                    </a:cubicBezTo>
                    <a:cubicBezTo>
                      <a:pt x="26" y="22"/>
                      <a:pt x="25" y="19"/>
                      <a:pt x="24" y="17"/>
                    </a:cubicBezTo>
                    <a:cubicBezTo>
                      <a:pt x="23" y="16"/>
                      <a:pt x="20" y="12"/>
                      <a:pt x="19" y="9"/>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5" name="Freeform 155">
                <a:extLst>
                  <a:ext uri="{FF2B5EF4-FFF2-40B4-BE49-F238E27FC236}">
                    <a16:creationId xmlns:a16="http://schemas.microsoft.com/office/drawing/2014/main" id="{52EFEF10-9AC7-7498-9595-E8367FBC7280}"/>
                  </a:ext>
                </a:extLst>
              </p:cNvPr>
              <p:cNvSpPr>
                <a:spLocks/>
              </p:cNvSpPr>
              <p:nvPr/>
            </p:nvSpPr>
            <p:spPr bwMode="auto">
              <a:xfrm>
                <a:off x="2606" y="2462"/>
                <a:ext cx="80" cy="45"/>
              </a:xfrm>
              <a:custGeom>
                <a:avLst/>
                <a:gdLst>
                  <a:gd name="T0" fmla="*/ 42 w 54"/>
                  <a:gd name="T1" fmla="*/ 1 h 30"/>
                  <a:gd name="T2" fmla="*/ 32 w 54"/>
                  <a:gd name="T3" fmla="*/ 2 h 30"/>
                  <a:gd name="T4" fmla="*/ 26 w 54"/>
                  <a:gd name="T5" fmla="*/ 5 h 30"/>
                  <a:gd name="T6" fmla="*/ 17 w 54"/>
                  <a:gd name="T7" fmla="*/ 5 h 30"/>
                  <a:gd name="T8" fmla="*/ 8 w 54"/>
                  <a:gd name="T9" fmla="*/ 4 h 30"/>
                  <a:gd name="T10" fmla="*/ 3 w 54"/>
                  <a:gd name="T11" fmla="*/ 0 h 30"/>
                  <a:gd name="T12" fmla="*/ 2 w 54"/>
                  <a:gd name="T13" fmla="*/ 1 h 30"/>
                  <a:gd name="T14" fmla="*/ 2 w 54"/>
                  <a:gd name="T15" fmla="*/ 7 h 30"/>
                  <a:gd name="T16" fmla="*/ 5 w 54"/>
                  <a:gd name="T17" fmla="*/ 13 h 30"/>
                  <a:gd name="T18" fmla="*/ 2 w 54"/>
                  <a:gd name="T19" fmla="*/ 16 h 30"/>
                  <a:gd name="T20" fmla="*/ 2 w 54"/>
                  <a:gd name="T21" fmla="*/ 20 h 30"/>
                  <a:gd name="T22" fmla="*/ 7 w 54"/>
                  <a:gd name="T23" fmla="*/ 26 h 30"/>
                  <a:gd name="T24" fmla="*/ 8 w 54"/>
                  <a:gd name="T25" fmla="*/ 28 h 30"/>
                  <a:gd name="T26" fmla="*/ 20 w 54"/>
                  <a:gd name="T27" fmla="*/ 28 h 30"/>
                  <a:gd name="T28" fmla="*/ 29 w 54"/>
                  <a:gd name="T29" fmla="*/ 30 h 30"/>
                  <a:gd name="T30" fmla="*/ 32 w 54"/>
                  <a:gd name="T31" fmla="*/ 28 h 30"/>
                  <a:gd name="T32" fmla="*/ 37 w 54"/>
                  <a:gd name="T33" fmla="*/ 26 h 30"/>
                  <a:gd name="T34" fmla="*/ 36 w 54"/>
                  <a:gd name="T35" fmla="*/ 24 h 30"/>
                  <a:gd name="T36" fmla="*/ 45 w 54"/>
                  <a:gd name="T37" fmla="*/ 24 h 30"/>
                  <a:gd name="T38" fmla="*/ 49 w 54"/>
                  <a:gd name="T39" fmla="*/ 23 h 30"/>
                  <a:gd name="T40" fmla="*/ 48 w 54"/>
                  <a:gd name="T41" fmla="*/ 21 h 30"/>
                  <a:gd name="T42" fmla="*/ 46 w 54"/>
                  <a:gd name="T43" fmla="*/ 14 h 30"/>
                  <a:gd name="T44" fmla="*/ 53 w 54"/>
                  <a:gd name="T45" fmla="*/ 7 h 30"/>
                  <a:gd name="T46" fmla="*/ 54 w 54"/>
                  <a:gd name="T47" fmla="*/ 5 h 30"/>
                  <a:gd name="T48" fmla="*/ 49 w 54"/>
                  <a:gd name="T49" fmla="*/ 3 h 30"/>
                  <a:gd name="T50" fmla="*/ 42 w 54"/>
                  <a:gd name="T51"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30">
                    <a:moveTo>
                      <a:pt x="42" y="1"/>
                    </a:moveTo>
                    <a:cubicBezTo>
                      <a:pt x="40" y="0"/>
                      <a:pt x="34" y="1"/>
                      <a:pt x="32" y="2"/>
                    </a:cubicBezTo>
                    <a:cubicBezTo>
                      <a:pt x="30" y="4"/>
                      <a:pt x="28" y="5"/>
                      <a:pt x="26" y="5"/>
                    </a:cubicBezTo>
                    <a:cubicBezTo>
                      <a:pt x="24" y="5"/>
                      <a:pt x="18" y="5"/>
                      <a:pt x="17" y="5"/>
                    </a:cubicBezTo>
                    <a:cubicBezTo>
                      <a:pt x="16" y="5"/>
                      <a:pt x="9" y="4"/>
                      <a:pt x="8" y="4"/>
                    </a:cubicBezTo>
                    <a:cubicBezTo>
                      <a:pt x="7" y="4"/>
                      <a:pt x="5" y="1"/>
                      <a:pt x="3" y="0"/>
                    </a:cubicBezTo>
                    <a:cubicBezTo>
                      <a:pt x="3" y="1"/>
                      <a:pt x="3" y="1"/>
                      <a:pt x="2" y="1"/>
                    </a:cubicBezTo>
                    <a:cubicBezTo>
                      <a:pt x="0" y="2"/>
                      <a:pt x="0" y="5"/>
                      <a:pt x="2" y="7"/>
                    </a:cubicBezTo>
                    <a:cubicBezTo>
                      <a:pt x="4" y="9"/>
                      <a:pt x="7" y="13"/>
                      <a:pt x="5" y="13"/>
                    </a:cubicBezTo>
                    <a:cubicBezTo>
                      <a:pt x="3" y="13"/>
                      <a:pt x="2" y="15"/>
                      <a:pt x="2" y="16"/>
                    </a:cubicBezTo>
                    <a:cubicBezTo>
                      <a:pt x="2" y="17"/>
                      <a:pt x="1" y="20"/>
                      <a:pt x="2" y="20"/>
                    </a:cubicBezTo>
                    <a:cubicBezTo>
                      <a:pt x="3" y="21"/>
                      <a:pt x="7" y="25"/>
                      <a:pt x="7" y="26"/>
                    </a:cubicBezTo>
                    <a:cubicBezTo>
                      <a:pt x="7" y="27"/>
                      <a:pt x="9" y="27"/>
                      <a:pt x="8" y="28"/>
                    </a:cubicBezTo>
                    <a:cubicBezTo>
                      <a:pt x="12" y="28"/>
                      <a:pt x="18" y="28"/>
                      <a:pt x="20" y="28"/>
                    </a:cubicBezTo>
                    <a:cubicBezTo>
                      <a:pt x="22" y="29"/>
                      <a:pt x="29" y="30"/>
                      <a:pt x="29" y="30"/>
                    </a:cubicBezTo>
                    <a:cubicBezTo>
                      <a:pt x="31" y="30"/>
                      <a:pt x="33" y="29"/>
                      <a:pt x="32" y="28"/>
                    </a:cubicBezTo>
                    <a:cubicBezTo>
                      <a:pt x="32" y="27"/>
                      <a:pt x="35" y="26"/>
                      <a:pt x="37" y="26"/>
                    </a:cubicBezTo>
                    <a:cubicBezTo>
                      <a:pt x="36" y="25"/>
                      <a:pt x="36" y="24"/>
                      <a:pt x="36" y="24"/>
                    </a:cubicBezTo>
                    <a:cubicBezTo>
                      <a:pt x="37" y="23"/>
                      <a:pt x="43" y="22"/>
                      <a:pt x="45" y="24"/>
                    </a:cubicBezTo>
                    <a:cubicBezTo>
                      <a:pt x="46" y="24"/>
                      <a:pt x="48" y="24"/>
                      <a:pt x="49" y="23"/>
                    </a:cubicBezTo>
                    <a:cubicBezTo>
                      <a:pt x="48" y="22"/>
                      <a:pt x="48" y="21"/>
                      <a:pt x="48" y="21"/>
                    </a:cubicBezTo>
                    <a:cubicBezTo>
                      <a:pt x="46" y="21"/>
                      <a:pt x="44" y="15"/>
                      <a:pt x="46" y="14"/>
                    </a:cubicBezTo>
                    <a:cubicBezTo>
                      <a:pt x="48" y="14"/>
                      <a:pt x="50" y="8"/>
                      <a:pt x="53" y="7"/>
                    </a:cubicBezTo>
                    <a:cubicBezTo>
                      <a:pt x="54" y="7"/>
                      <a:pt x="54" y="6"/>
                      <a:pt x="54" y="5"/>
                    </a:cubicBezTo>
                    <a:cubicBezTo>
                      <a:pt x="52" y="4"/>
                      <a:pt x="50" y="3"/>
                      <a:pt x="49" y="3"/>
                    </a:cubicBezTo>
                    <a:cubicBezTo>
                      <a:pt x="48" y="1"/>
                      <a:pt x="44" y="1"/>
                      <a:pt x="42" y="1"/>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6" name="Freeform 156">
                <a:extLst>
                  <a:ext uri="{FF2B5EF4-FFF2-40B4-BE49-F238E27FC236}">
                    <a16:creationId xmlns:a16="http://schemas.microsoft.com/office/drawing/2014/main" id="{184469B3-2EDC-A769-7EFB-F09E4CDC85BB}"/>
                  </a:ext>
                </a:extLst>
              </p:cNvPr>
              <p:cNvSpPr>
                <a:spLocks/>
              </p:cNvSpPr>
              <p:nvPr/>
            </p:nvSpPr>
            <p:spPr bwMode="auto">
              <a:xfrm>
                <a:off x="2606" y="2462"/>
                <a:ext cx="80" cy="45"/>
              </a:xfrm>
              <a:custGeom>
                <a:avLst/>
                <a:gdLst>
                  <a:gd name="T0" fmla="*/ 42 w 54"/>
                  <a:gd name="T1" fmla="*/ 1 h 30"/>
                  <a:gd name="T2" fmla="*/ 32 w 54"/>
                  <a:gd name="T3" fmla="*/ 2 h 30"/>
                  <a:gd name="T4" fmla="*/ 26 w 54"/>
                  <a:gd name="T5" fmla="*/ 5 h 30"/>
                  <a:gd name="T6" fmla="*/ 17 w 54"/>
                  <a:gd name="T7" fmla="*/ 5 h 30"/>
                  <a:gd name="T8" fmla="*/ 8 w 54"/>
                  <a:gd name="T9" fmla="*/ 4 h 30"/>
                  <a:gd name="T10" fmla="*/ 3 w 54"/>
                  <a:gd name="T11" fmla="*/ 0 h 30"/>
                  <a:gd name="T12" fmla="*/ 2 w 54"/>
                  <a:gd name="T13" fmla="*/ 1 h 30"/>
                  <a:gd name="T14" fmla="*/ 2 w 54"/>
                  <a:gd name="T15" fmla="*/ 7 h 30"/>
                  <a:gd name="T16" fmla="*/ 5 w 54"/>
                  <a:gd name="T17" fmla="*/ 13 h 30"/>
                  <a:gd name="T18" fmla="*/ 2 w 54"/>
                  <a:gd name="T19" fmla="*/ 16 h 30"/>
                  <a:gd name="T20" fmla="*/ 2 w 54"/>
                  <a:gd name="T21" fmla="*/ 20 h 30"/>
                  <a:gd name="T22" fmla="*/ 7 w 54"/>
                  <a:gd name="T23" fmla="*/ 26 h 30"/>
                  <a:gd name="T24" fmla="*/ 8 w 54"/>
                  <a:gd name="T25" fmla="*/ 28 h 30"/>
                  <a:gd name="T26" fmla="*/ 20 w 54"/>
                  <a:gd name="T27" fmla="*/ 28 h 30"/>
                  <a:gd name="T28" fmla="*/ 29 w 54"/>
                  <a:gd name="T29" fmla="*/ 30 h 30"/>
                  <a:gd name="T30" fmla="*/ 32 w 54"/>
                  <a:gd name="T31" fmla="*/ 28 h 30"/>
                  <a:gd name="T32" fmla="*/ 37 w 54"/>
                  <a:gd name="T33" fmla="*/ 26 h 30"/>
                  <a:gd name="T34" fmla="*/ 36 w 54"/>
                  <a:gd name="T35" fmla="*/ 24 h 30"/>
                  <a:gd name="T36" fmla="*/ 45 w 54"/>
                  <a:gd name="T37" fmla="*/ 24 h 30"/>
                  <a:gd name="T38" fmla="*/ 49 w 54"/>
                  <a:gd name="T39" fmla="*/ 23 h 30"/>
                  <a:gd name="T40" fmla="*/ 48 w 54"/>
                  <a:gd name="T41" fmla="*/ 21 h 30"/>
                  <a:gd name="T42" fmla="*/ 46 w 54"/>
                  <a:gd name="T43" fmla="*/ 14 h 30"/>
                  <a:gd name="T44" fmla="*/ 53 w 54"/>
                  <a:gd name="T45" fmla="*/ 7 h 30"/>
                  <a:gd name="T46" fmla="*/ 54 w 54"/>
                  <a:gd name="T47" fmla="*/ 5 h 30"/>
                  <a:gd name="T48" fmla="*/ 49 w 54"/>
                  <a:gd name="T49" fmla="*/ 3 h 30"/>
                  <a:gd name="T50" fmla="*/ 42 w 54"/>
                  <a:gd name="T51"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30">
                    <a:moveTo>
                      <a:pt x="42" y="1"/>
                    </a:moveTo>
                    <a:cubicBezTo>
                      <a:pt x="40" y="0"/>
                      <a:pt x="34" y="1"/>
                      <a:pt x="32" y="2"/>
                    </a:cubicBezTo>
                    <a:cubicBezTo>
                      <a:pt x="30" y="4"/>
                      <a:pt x="28" y="5"/>
                      <a:pt x="26" y="5"/>
                    </a:cubicBezTo>
                    <a:cubicBezTo>
                      <a:pt x="24" y="5"/>
                      <a:pt x="18" y="5"/>
                      <a:pt x="17" y="5"/>
                    </a:cubicBezTo>
                    <a:cubicBezTo>
                      <a:pt x="16" y="5"/>
                      <a:pt x="9" y="4"/>
                      <a:pt x="8" y="4"/>
                    </a:cubicBezTo>
                    <a:cubicBezTo>
                      <a:pt x="7" y="4"/>
                      <a:pt x="5" y="1"/>
                      <a:pt x="3" y="0"/>
                    </a:cubicBezTo>
                    <a:cubicBezTo>
                      <a:pt x="3" y="1"/>
                      <a:pt x="3" y="1"/>
                      <a:pt x="2" y="1"/>
                    </a:cubicBezTo>
                    <a:cubicBezTo>
                      <a:pt x="0" y="2"/>
                      <a:pt x="0" y="5"/>
                      <a:pt x="2" y="7"/>
                    </a:cubicBezTo>
                    <a:cubicBezTo>
                      <a:pt x="4" y="9"/>
                      <a:pt x="7" y="13"/>
                      <a:pt x="5" y="13"/>
                    </a:cubicBezTo>
                    <a:cubicBezTo>
                      <a:pt x="3" y="13"/>
                      <a:pt x="2" y="15"/>
                      <a:pt x="2" y="16"/>
                    </a:cubicBezTo>
                    <a:cubicBezTo>
                      <a:pt x="2" y="17"/>
                      <a:pt x="1" y="20"/>
                      <a:pt x="2" y="20"/>
                    </a:cubicBezTo>
                    <a:cubicBezTo>
                      <a:pt x="3" y="21"/>
                      <a:pt x="7" y="25"/>
                      <a:pt x="7" y="26"/>
                    </a:cubicBezTo>
                    <a:cubicBezTo>
                      <a:pt x="7" y="27"/>
                      <a:pt x="9" y="27"/>
                      <a:pt x="8" y="28"/>
                    </a:cubicBezTo>
                    <a:cubicBezTo>
                      <a:pt x="12" y="28"/>
                      <a:pt x="18" y="28"/>
                      <a:pt x="20" y="28"/>
                    </a:cubicBezTo>
                    <a:cubicBezTo>
                      <a:pt x="22" y="29"/>
                      <a:pt x="29" y="30"/>
                      <a:pt x="29" y="30"/>
                    </a:cubicBezTo>
                    <a:cubicBezTo>
                      <a:pt x="31" y="30"/>
                      <a:pt x="33" y="29"/>
                      <a:pt x="32" y="28"/>
                    </a:cubicBezTo>
                    <a:cubicBezTo>
                      <a:pt x="32" y="27"/>
                      <a:pt x="35" y="26"/>
                      <a:pt x="37" y="26"/>
                    </a:cubicBezTo>
                    <a:cubicBezTo>
                      <a:pt x="36" y="25"/>
                      <a:pt x="36" y="24"/>
                      <a:pt x="36" y="24"/>
                    </a:cubicBezTo>
                    <a:cubicBezTo>
                      <a:pt x="37" y="23"/>
                      <a:pt x="43" y="22"/>
                      <a:pt x="45" y="24"/>
                    </a:cubicBezTo>
                    <a:cubicBezTo>
                      <a:pt x="46" y="24"/>
                      <a:pt x="48" y="24"/>
                      <a:pt x="49" y="23"/>
                    </a:cubicBezTo>
                    <a:cubicBezTo>
                      <a:pt x="48" y="22"/>
                      <a:pt x="48" y="21"/>
                      <a:pt x="48" y="21"/>
                    </a:cubicBezTo>
                    <a:cubicBezTo>
                      <a:pt x="46" y="21"/>
                      <a:pt x="44" y="15"/>
                      <a:pt x="46" y="14"/>
                    </a:cubicBezTo>
                    <a:cubicBezTo>
                      <a:pt x="48" y="14"/>
                      <a:pt x="50" y="8"/>
                      <a:pt x="53" y="7"/>
                    </a:cubicBezTo>
                    <a:cubicBezTo>
                      <a:pt x="54" y="7"/>
                      <a:pt x="54" y="6"/>
                      <a:pt x="54" y="5"/>
                    </a:cubicBezTo>
                    <a:cubicBezTo>
                      <a:pt x="52" y="4"/>
                      <a:pt x="50" y="3"/>
                      <a:pt x="49" y="3"/>
                    </a:cubicBezTo>
                    <a:cubicBezTo>
                      <a:pt x="48" y="1"/>
                      <a:pt x="44" y="1"/>
                      <a:pt x="42" y="1"/>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7" name="Freeform 157">
                <a:extLst>
                  <a:ext uri="{FF2B5EF4-FFF2-40B4-BE49-F238E27FC236}">
                    <a16:creationId xmlns:a16="http://schemas.microsoft.com/office/drawing/2014/main" id="{10C51383-543C-B5EF-E47F-0B3008476779}"/>
                  </a:ext>
                </a:extLst>
              </p:cNvPr>
              <p:cNvSpPr>
                <a:spLocks/>
              </p:cNvSpPr>
              <p:nvPr/>
            </p:nvSpPr>
            <p:spPr bwMode="auto">
              <a:xfrm>
                <a:off x="2583" y="2491"/>
                <a:ext cx="36" cy="24"/>
              </a:xfrm>
              <a:custGeom>
                <a:avLst/>
                <a:gdLst>
                  <a:gd name="T0" fmla="*/ 6 w 24"/>
                  <a:gd name="T1" fmla="*/ 16 h 16"/>
                  <a:gd name="T2" fmla="*/ 6 w 24"/>
                  <a:gd name="T3" fmla="*/ 16 h 16"/>
                  <a:gd name="T4" fmla="*/ 6 w 24"/>
                  <a:gd name="T5" fmla="*/ 16 h 16"/>
                  <a:gd name="T6" fmla="*/ 6 w 24"/>
                  <a:gd name="T7" fmla="*/ 16 h 16"/>
                  <a:gd name="T8" fmla="*/ 6 w 24"/>
                  <a:gd name="T9" fmla="*/ 16 h 16"/>
                  <a:gd name="T10" fmla="*/ 7 w 24"/>
                  <a:gd name="T11" fmla="*/ 16 h 16"/>
                  <a:gd name="T12" fmla="*/ 9 w 24"/>
                  <a:gd name="T13" fmla="*/ 16 h 16"/>
                  <a:gd name="T14" fmla="*/ 9 w 24"/>
                  <a:gd name="T15" fmla="*/ 16 h 16"/>
                  <a:gd name="T16" fmla="*/ 10 w 24"/>
                  <a:gd name="T17" fmla="*/ 16 h 16"/>
                  <a:gd name="T18" fmla="*/ 10 w 24"/>
                  <a:gd name="T19" fmla="*/ 16 h 16"/>
                  <a:gd name="T20" fmla="*/ 11 w 24"/>
                  <a:gd name="T21" fmla="*/ 16 h 16"/>
                  <a:gd name="T22" fmla="*/ 15 w 24"/>
                  <a:gd name="T23" fmla="*/ 13 h 16"/>
                  <a:gd name="T24" fmla="*/ 23 w 24"/>
                  <a:gd name="T25" fmla="*/ 10 h 16"/>
                  <a:gd name="T26" fmla="*/ 23 w 24"/>
                  <a:gd name="T27" fmla="*/ 9 h 16"/>
                  <a:gd name="T28" fmla="*/ 22 w 24"/>
                  <a:gd name="T29" fmla="*/ 7 h 16"/>
                  <a:gd name="T30" fmla="*/ 17 w 24"/>
                  <a:gd name="T31" fmla="*/ 1 h 16"/>
                  <a:gd name="T32" fmla="*/ 17 w 24"/>
                  <a:gd name="T33" fmla="*/ 1 h 16"/>
                  <a:gd name="T34" fmla="*/ 17 w 24"/>
                  <a:gd name="T35" fmla="*/ 1 h 16"/>
                  <a:gd name="T36" fmla="*/ 17 w 24"/>
                  <a:gd name="T37" fmla="*/ 0 h 16"/>
                  <a:gd name="T38" fmla="*/ 2 w 24"/>
                  <a:gd name="T39" fmla="*/ 2 h 16"/>
                  <a:gd name="T40" fmla="*/ 2 w 24"/>
                  <a:gd name="T41" fmla="*/ 2 h 16"/>
                  <a:gd name="T42" fmla="*/ 1 w 24"/>
                  <a:gd name="T43" fmla="*/ 11 h 16"/>
                  <a:gd name="T44" fmla="*/ 6 w 24"/>
                  <a:gd name="T4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16">
                    <a:moveTo>
                      <a:pt x="6" y="16"/>
                    </a:moveTo>
                    <a:cubicBezTo>
                      <a:pt x="6" y="16"/>
                      <a:pt x="6" y="16"/>
                      <a:pt x="6" y="16"/>
                    </a:cubicBezTo>
                    <a:cubicBezTo>
                      <a:pt x="6" y="16"/>
                      <a:pt x="6" y="16"/>
                      <a:pt x="6" y="16"/>
                    </a:cubicBezTo>
                    <a:cubicBezTo>
                      <a:pt x="6" y="16"/>
                      <a:pt x="6" y="16"/>
                      <a:pt x="6" y="16"/>
                    </a:cubicBezTo>
                    <a:cubicBezTo>
                      <a:pt x="6" y="16"/>
                      <a:pt x="6" y="16"/>
                      <a:pt x="6" y="16"/>
                    </a:cubicBezTo>
                    <a:cubicBezTo>
                      <a:pt x="6" y="16"/>
                      <a:pt x="7" y="16"/>
                      <a:pt x="7" y="16"/>
                    </a:cubicBezTo>
                    <a:cubicBezTo>
                      <a:pt x="7" y="16"/>
                      <a:pt x="8" y="16"/>
                      <a:pt x="9" y="16"/>
                    </a:cubicBezTo>
                    <a:cubicBezTo>
                      <a:pt x="9" y="16"/>
                      <a:pt x="9" y="16"/>
                      <a:pt x="9" y="16"/>
                    </a:cubicBezTo>
                    <a:cubicBezTo>
                      <a:pt x="10" y="16"/>
                      <a:pt x="10" y="16"/>
                      <a:pt x="10" y="16"/>
                    </a:cubicBezTo>
                    <a:cubicBezTo>
                      <a:pt x="10" y="16"/>
                      <a:pt x="10" y="16"/>
                      <a:pt x="10" y="16"/>
                    </a:cubicBezTo>
                    <a:cubicBezTo>
                      <a:pt x="11" y="16"/>
                      <a:pt x="11" y="16"/>
                      <a:pt x="11" y="16"/>
                    </a:cubicBezTo>
                    <a:cubicBezTo>
                      <a:pt x="14" y="15"/>
                      <a:pt x="14" y="13"/>
                      <a:pt x="15" y="13"/>
                    </a:cubicBezTo>
                    <a:cubicBezTo>
                      <a:pt x="16" y="14"/>
                      <a:pt x="23" y="11"/>
                      <a:pt x="23" y="10"/>
                    </a:cubicBezTo>
                    <a:cubicBezTo>
                      <a:pt x="23" y="10"/>
                      <a:pt x="23" y="9"/>
                      <a:pt x="23" y="9"/>
                    </a:cubicBezTo>
                    <a:cubicBezTo>
                      <a:pt x="24" y="8"/>
                      <a:pt x="22" y="8"/>
                      <a:pt x="22" y="7"/>
                    </a:cubicBezTo>
                    <a:cubicBezTo>
                      <a:pt x="22" y="6"/>
                      <a:pt x="18" y="2"/>
                      <a:pt x="17" y="1"/>
                    </a:cubicBezTo>
                    <a:cubicBezTo>
                      <a:pt x="17" y="1"/>
                      <a:pt x="17" y="1"/>
                      <a:pt x="17" y="1"/>
                    </a:cubicBezTo>
                    <a:cubicBezTo>
                      <a:pt x="17" y="1"/>
                      <a:pt x="17" y="1"/>
                      <a:pt x="17" y="1"/>
                    </a:cubicBezTo>
                    <a:cubicBezTo>
                      <a:pt x="17" y="0"/>
                      <a:pt x="17" y="0"/>
                      <a:pt x="17" y="0"/>
                    </a:cubicBezTo>
                    <a:cubicBezTo>
                      <a:pt x="11" y="1"/>
                      <a:pt x="2" y="2"/>
                      <a:pt x="2" y="2"/>
                    </a:cubicBezTo>
                    <a:cubicBezTo>
                      <a:pt x="2" y="2"/>
                      <a:pt x="2" y="2"/>
                      <a:pt x="2" y="2"/>
                    </a:cubicBezTo>
                    <a:cubicBezTo>
                      <a:pt x="1" y="5"/>
                      <a:pt x="0" y="9"/>
                      <a:pt x="1" y="11"/>
                    </a:cubicBezTo>
                    <a:cubicBezTo>
                      <a:pt x="1" y="13"/>
                      <a:pt x="3" y="14"/>
                      <a:pt x="6" y="16"/>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8" name="Freeform 158">
                <a:extLst>
                  <a:ext uri="{FF2B5EF4-FFF2-40B4-BE49-F238E27FC236}">
                    <a16:creationId xmlns:a16="http://schemas.microsoft.com/office/drawing/2014/main" id="{B53529D2-B6DF-F8D2-94FA-320055EBD747}"/>
                  </a:ext>
                </a:extLst>
              </p:cNvPr>
              <p:cNvSpPr>
                <a:spLocks/>
              </p:cNvSpPr>
              <p:nvPr/>
            </p:nvSpPr>
            <p:spPr bwMode="auto">
              <a:xfrm>
                <a:off x="2583" y="2491"/>
                <a:ext cx="36" cy="24"/>
              </a:xfrm>
              <a:custGeom>
                <a:avLst/>
                <a:gdLst>
                  <a:gd name="T0" fmla="*/ 6 w 24"/>
                  <a:gd name="T1" fmla="*/ 16 h 16"/>
                  <a:gd name="T2" fmla="*/ 6 w 24"/>
                  <a:gd name="T3" fmla="*/ 16 h 16"/>
                  <a:gd name="T4" fmla="*/ 6 w 24"/>
                  <a:gd name="T5" fmla="*/ 16 h 16"/>
                  <a:gd name="T6" fmla="*/ 6 w 24"/>
                  <a:gd name="T7" fmla="*/ 16 h 16"/>
                  <a:gd name="T8" fmla="*/ 6 w 24"/>
                  <a:gd name="T9" fmla="*/ 16 h 16"/>
                  <a:gd name="T10" fmla="*/ 7 w 24"/>
                  <a:gd name="T11" fmla="*/ 16 h 16"/>
                  <a:gd name="T12" fmla="*/ 9 w 24"/>
                  <a:gd name="T13" fmla="*/ 16 h 16"/>
                  <a:gd name="T14" fmla="*/ 9 w 24"/>
                  <a:gd name="T15" fmla="*/ 16 h 16"/>
                  <a:gd name="T16" fmla="*/ 10 w 24"/>
                  <a:gd name="T17" fmla="*/ 16 h 16"/>
                  <a:gd name="T18" fmla="*/ 10 w 24"/>
                  <a:gd name="T19" fmla="*/ 16 h 16"/>
                  <a:gd name="T20" fmla="*/ 11 w 24"/>
                  <a:gd name="T21" fmla="*/ 16 h 16"/>
                  <a:gd name="T22" fmla="*/ 15 w 24"/>
                  <a:gd name="T23" fmla="*/ 13 h 16"/>
                  <a:gd name="T24" fmla="*/ 23 w 24"/>
                  <a:gd name="T25" fmla="*/ 10 h 16"/>
                  <a:gd name="T26" fmla="*/ 23 w 24"/>
                  <a:gd name="T27" fmla="*/ 9 h 16"/>
                  <a:gd name="T28" fmla="*/ 22 w 24"/>
                  <a:gd name="T29" fmla="*/ 7 h 16"/>
                  <a:gd name="T30" fmla="*/ 17 w 24"/>
                  <a:gd name="T31" fmla="*/ 1 h 16"/>
                  <a:gd name="T32" fmla="*/ 17 w 24"/>
                  <a:gd name="T33" fmla="*/ 1 h 16"/>
                  <a:gd name="T34" fmla="*/ 17 w 24"/>
                  <a:gd name="T35" fmla="*/ 1 h 16"/>
                  <a:gd name="T36" fmla="*/ 17 w 24"/>
                  <a:gd name="T37" fmla="*/ 0 h 16"/>
                  <a:gd name="T38" fmla="*/ 2 w 24"/>
                  <a:gd name="T39" fmla="*/ 2 h 16"/>
                  <a:gd name="T40" fmla="*/ 2 w 24"/>
                  <a:gd name="T41" fmla="*/ 2 h 16"/>
                  <a:gd name="T42" fmla="*/ 1 w 24"/>
                  <a:gd name="T43" fmla="*/ 11 h 16"/>
                  <a:gd name="T44" fmla="*/ 6 w 24"/>
                  <a:gd name="T4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16">
                    <a:moveTo>
                      <a:pt x="6" y="16"/>
                    </a:moveTo>
                    <a:cubicBezTo>
                      <a:pt x="6" y="16"/>
                      <a:pt x="6" y="16"/>
                      <a:pt x="6" y="16"/>
                    </a:cubicBezTo>
                    <a:cubicBezTo>
                      <a:pt x="6" y="16"/>
                      <a:pt x="6" y="16"/>
                      <a:pt x="6" y="16"/>
                    </a:cubicBezTo>
                    <a:cubicBezTo>
                      <a:pt x="6" y="16"/>
                      <a:pt x="6" y="16"/>
                      <a:pt x="6" y="16"/>
                    </a:cubicBezTo>
                    <a:cubicBezTo>
                      <a:pt x="6" y="16"/>
                      <a:pt x="6" y="16"/>
                      <a:pt x="6" y="16"/>
                    </a:cubicBezTo>
                    <a:cubicBezTo>
                      <a:pt x="6" y="16"/>
                      <a:pt x="7" y="16"/>
                      <a:pt x="7" y="16"/>
                    </a:cubicBezTo>
                    <a:cubicBezTo>
                      <a:pt x="7" y="16"/>
                      <a:pt x="8" y="16"/>
                      <a:pt x="9" y="16"/>
                    </a:cubicBezTo>
                    <a:cubicBezTo>
                      <a:pt x="9" y="16"/>
                      <a:pt x="9" y="16"/>
                      <a:pt x="9" y="16"/>
                    </a:cubicBezTo>
                    <a:cubicBezTo>
                      <a:pt x="10" y="16"/>
                      <a:pt x="10" y="16"/>
                      <a:pt x="10" y="16"/>
                    </a:cubicBezTo>
                    <a:cubicBezTo>
                      <a:pt x="10" y="16"/>
                      <a:pt x="10" y="16"/>
                      <a:pt x="10" y="16"/>
                    </a:cubicBezTo>
                    <a:cubicBezTo>
                      <a:pt x="11" y="16"/>
                      <a:pt x="11" y="16"/>
                      <a:pt x="11" y="16"/>
                    </a:cubicBezTo>
                    <a:cubicBezTo>
                      <a:pt x="14" y="15"/>
                      <a:pt x="14" y="13"/>
                      <a:pt x="15" y="13"/>
                    </a:cubicBezTo>
                    <a:cubicBezTo>
                      <a:pt x="16" y="14"/>
                      <a:pt x="23" y="11"/>
                      <a:pt x="23" y="10"/>
                    </a:cubicBezTo>
                    <a:cubicBezTo>
                      <a:pt x="23" y="10"/>
                      <a:pt x="23" y="9"/>
                      <a:pt x="23" y="9"/>
                    </a:cubicBezTo>
                    <a:cubicBezTo>
                      <a:pt x="24" y="8"/>
                      <a:pt x="22" y="8"/>
                      <a:pt x="22" y="7"/>
                    </a:cubicBezTo>
                    <a:cubicBezTo>
                      <a:pt x="22" y="6"/>
                      <a:pt x="18" y="2"/>
                      <a:pt x="17" y="1"/>
                    </a:cubicBezTo>
                    <a:cubicBezTo>
                      <a:pt x="17" y="1"/>
                      <a:pt x="17" y="1"/>
                      <a:pt x="17" y="1"/>
                    </a:cubicBezTo>
                    <a:cubicBezTo>
                      <a:pt x="17" y="1"/>
                      <a:pt x="17" y="1"/>
                      <a:pt x="17" y="1"/>
                    </a:cubicBezTo>
                    <a:cubicBezTo>
                      <a:pt x="17" y="0"/>
                      <a:pt x="17" y="0"/>
                      <a:pt x="17" y="0"/>
                    </a:cubicBezTo>
                    <a:cubicBezTo>
                      <a:pt x="11" y="1"/>
                      <a:pt x="2" y="2"/>
                      <a:pt x="2" y="2"/>
                    </a:cubicBezTo>
                    <a:cubicBezTo>
                      <a:pt x="2" y="2"/>
                      <a:pt x="2" y="2"/>
                      <a:pt x="2" y="2"/>
                    </a:cubicBezTo>
                    <a:cubicBezTo>
                      <a:pt x="1" y="5"/>
                      <a:pt x="0" y="9"/>
                      <a:pt x="1" y="11"/>
                    </a:cubicBezTo>
                    <a:cubicBezTo>
                      <a:pt x="1" y="13"/>
                      <a:pt x="3" y="14"/>
                      <a:pt x="6" y="1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9" name="Freeform 159">
                <a:extLst>
                  <a:ext uri="{FF2B5EF4-FFF2-40B4-BE49-F238E27FC236}">
                    <a16:creationId xmlns:a16="http://schemas.microsoft.com/office/drawing/2014/main" id="{1DEB622A-826C-6381-FB2F-0BD73490B33D}"/>
                  </a:ext>
                </a:extLst>
              </p:cNvPr>
              <p:cNvSpPr>
                <a:spLocks/>
              </p:cNvSpPr>
              <p:nvPr/>
            </p:nvSpPr>
            <p:spPr bwMode="auto">
              <a:xfrm>
                <a:off x="2606" y="2326"/>
                <a:ext cx="228" cy="120"/>
              </a:xfrm>
              <a:custGeom>
                <a:avLst/>
                <a:gdLst>
                  <a:gd name="T0" fmla="*/ 143 w 153"/>
                  <a:gd name="T1" fmla="*/ 51 h 80"/>
                  <a:gd name="T2" fmla="*/ 152 w 153"/>
                  <a:gd name="T3" fmla="*/ 46 h 80"/>
                  <a:gd name="T4" fmla="*/ 153 w 153"/>
                  <a:gd name="T5" fmla="*/ 40 h 80"/>
                  <a:gd name="T6" fmla="*/ 153 w 153"/>
                  <a:gd name="T7" fmla="*/ 34 h 80"/>
                  <a:gd name="T8" fmla="*/ 141 w 153"/>
                  <a:gd name="T9" fmla="*/ 29 h 80"/>
                  <a:gd name="T10" fmla="*/ 130 w 153"/>
                  <a:gd name="T11" fmla="*/ 24 h 80"/>
                  <a:gd name="T12" fmla="*/ 121 w 153"/>
                  <a:gd name="T13" fmla="*/ 24 h 80"/>
                  <a:gd name="T14" fmla="*/ 114 w 153"/>
                  <a:gd name="T15" fmla="*/ 21 h 80"/>
                  <a:gd name="T16" fmla="*/ 104 w 153"/>
                  <a:gd name="T17" fmla="*/ 13 h 80"/>
                  <a:gd name="T18" fmla="*/ 100 w 153"/>
                  <a:gd name="T19" fmla="*/ 1 h 80"/>
                  <a:gd name="T20" fmla="*/ 88 w 153"/>
                  <a:gd name="T21" fmla="*/ 1 h 80"/>
                  <a:gd name="T22" fmla="*/ 81 w 153"/>
                  <a:gd name="T23" fmla="*/ 2 h 80"/>
                  <a:gd name="T24" fmla="*/ 71 w 153"/>
                  <a:gd name="T25" fmla="*/ 9 h 80"/>
                  <a:gd name="T26" fmla="*/ 61 w 153"/>
                  <a:gd name="T27" fmla="*/ 11 h 80"/>
                  <a:gd name="T28" fmla="*/ 50 w 153"/>
                  <a:gd name="T29" fmla="*/ 9 h 80"/>
                  <a:gd name="T30" fmla="*/ 36 w 153"/>
                  <a:gd name="T31" fmla="*/ 7 h 80"/>
                  <a:gd name="T32" fmla="*/ 16 w 153"/>
                  <a:gd name="T33" fmla="*/ 8 h 80"/>
                  <a:gd name="T34" fmla="*/ 12 w 153"/>
                  <a:gd name="T35" fmla="*/ 12 h 80"/>
                  <a:gd name="T36" fmla="*/ 12 w 153"/>
                  <a:gd name="T37" fmla="*/ 24 h 80"/>
                  <a:gd name="T38" fmla="*/ 4 w 153"/>
                  <a:gd name="T39" fmla="*/ 38 h 80"/>
                  <a:gd name="T40" fmla="*/ 4 w 153"/>
                  <a:gd name="T41" fmla="*/ 48 h 80"/>
                  <a:gd name="T42" fmla="*/ 9 w 153"/>
                  <a:gd name="T43" fmla="*/ 49 h 80"/>
                  <a:gd name="T44" fmla="*/ 23 w 153"/>
                  <a:gd name="T45" fmla="*/ 52 h 80"/>
                  <a:gd name="T46" fmla="*/ 31 w 153"/>
                  <a:gd name="T47" fmla="*/ 50 h 80"/>
                  <a:gd name="T48" fmla="*/ 46 w 153"/>
                  <a:gd name="T49" fmla="*/ 44 h 80"/>
                  <a:gd name="T50" fmla="*/ 59 w 153"/>
                  <a:gd name="T51" fmla="*/ 53 h 80"/>
                  <a:gd name="T52" fmla="*/ 66 w 153"/>
                  <a:gd name="T53" fmla="*/ 67 h 80"/>
                  <a:gd name="T54" fmla="*/ 57 w 153"/>
                  <a:gd name="T55" fmla="*/ 70 h 80"/>
                  <a:gd name="T56" fmla="*/ 55 w 153"/>
                  <a:gd name="T57" fmla="*/ 80 h 80"/>
                  <a:gd name="T58" fmla="*/ 63 w 153"/>
                  <a:gd name="T59" fmla="*/ 80 h 80"/>
                  <a:gd name="T60" fmla="*/ 75 w 153"/>
                  <a:gd name="T61" fmla="*/ 65 h 80"/>
                  <a:gd name="T62" fmla="*/ 85 w 153"/>
                  <a:gd name="T63" fmla="*/ 69 h 80"/>
                  <a:gd name="T64" fmla="*/ 108 w 153"/>
                  <a:gd name="T65" fmla="*/ 72 h 80"/>
                  <a:gd name="T66" fmla="*/ 129 w 153"/>
                  <a:gd name="T67" fmla="*/ 61 h 80"/>
                  <a:gd name="T68" fmla="*/ 136 w 153"/>
                  <a:gd name="T69" fmla="*/ 5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80">
                    <a:moveTo>
                      <a:pt x="136" y="55"/>
                    </a:moveTo>
                    <a:cubicBezTo>
                      <a:pt x="138" y="55"/>
                      <a:pt x="142" y="51"/>
                      <a:pt x="143" y="51"/>
                    </a:cubicBezTo>
                    <a:cubicBezTo>
                      <a:pt x="144" y="51"/>
                      <a:pt x="150" y="52"/>
                      <a:pt x="150" y="51"/>
                    </a:cubicBezTo>
                    <a:cubicBezTo>
                      <a:pt x="150" y="50"/>
                      <a:pt x="152" y="47"/>
                      <a:pt x="152" y="46"/>
                    </a:cubicBezTo>
                    <a:cubicBezTo>
                      <a:pt x="151" y="45"/>
                      <a:pt x="149" y="44"/>
                      <a:pt x="150" y="43"/>
                    </a:cubicBezTo>
                    <a:cubicBezTo>
                      <a:pt x="150" y="42"/>
                      <a:pt x="153" y="42"/>
                      <a:pt x="153" y="40"/>
                    </a:cubicBezTo>
                    <a:cubicBezTo>
                      <a:pt x="153" y="39"/>
                      <a:pt x="151" y="39"/>
                      <a:pt x="151" y="38"/>
                    </a:cubicBezTo>
                    <a:cubicBezTo>
                      <a:pt x="151" y="37"/>
                      <a:pt x="153" y="36"/>
                      <a:pt x="153" y="34"/>
                    </a:cubicBezTo>
                    <a:cubicBezTo>
                      <a:pt x="153" y="33"/>
                      <a:pt x="151" y="33"/>
                      <a:pt x="148" y="31"/>
                    </a:cubicBezTo>
                    <a:cubicBezTo>
                      <a:pt x="146" y="30"/>
                      <a:pt x="143" y="31"/>
                      <a:pt x="141" y="29"/>
                    </a:cubicBezTo>
                    <a:cubicBezTo>
                      <a:pt x="139" y="28"/>
                      <a:pt x="134" y="29"/>
                      <a:pt x="134" y="28"/>
                    </a:cubicBezTo>
                    <a:cubicBezTo>
                      <a:pt x="134" y="28"/>
                      <a:pt x="131" y="25"/>
                      <a:pt x="130" y="24"/>
                    </a:cubicBezTo>
                    <a:cubicBezTo>
                      <a:pt x="129" y="22"/>
                      <a:pt x="127" y="23"/>
                      <a:pt x="125" y="24"/>
                    </a:cubicBezTo>
                    <a:cubicBezTo>
                      <a:pt x="124" y="25"/>
                      <a:pt x="123" y="25"/>
                      <a:pt x="121" y="24"/>
                    </a:cubicBezTo>
                    <a:cubicBezTo>
                      <a:pt x="120" y="24"/>
                      <a:pt x="118" y="22"/>
                      <a:pt x="117" y="23"/>
                    </a:cubicBezTo>
                    <a:cubicBezTo>
                      <a:pt x="115" y="23"/>
                      <a:pt x="113" y="23"/>
                      <a:pt x="114" y="21"/>
                    </a:cubicBezTo>
                    <a:cubicBezTo>
                      <a:pt x="114" y="19"/>
                      <a:pt x="111" y="15"/>
                      <a:pt x="110" y="14"/>
                    </a:cubicBezTo>
                    <a:cubicBezTo>
                      <a:pt x="108" y="14"/>
                      <a:pt x="104" y="15"/>
                      <a:pt x="104" y="13"/>
                    </a:cubicBezTo>
                    <a:cubicBezTo>
                      <a:pt x="103" y="11"/>
                      <a:pt x="101" y="9"/>
                      <a:pt x="102" y="8"/>
                    </a:cubicBezTo>
                    <a:cubicBezTo>
                      <a:pt x="102" y="7"/>
                      <a:pt x="101" y="3"/>
                      <a:pt x="100" y="1"/>
                    </a:cubicBezTo>
                    <a:cubicBezTo>
                      <a:pt x="100" y="0"/>
                      <a:pt x="95" y="0"/>
                      <a:pt x="93" y="1"/>
                    </a:cubicBezTo>
                    <a:cubicBezTo>
                      <a:pt x="92" y="1"/>
                      <a:pt x="89" y="0"/>
                      <a:pt x="88" y="1"/>
                    </a:cubicBezTo>
                    <a:cubicBezTo>
                      <a:pt x="86" y="2"/>
                      <a:pt x="86" y="3"/>
                      <a:pt x="84" y="3"/>
                    </a:cubicBezTo>
                    <a:cubicBezTo>
                      <a:pt x="83" y="3"/>
                      <a:pt x="82" y="3"/>
                      <a:pt x="81" y="2"/>
                    </a:cubicBezTo>
                    <a:cubicBezTo>
                      <a:pt x="79" y="3"/>
                      <a:pt x="76" y="3"/>
                      <a:pt x="76" y="3"/>
                    </a:cubicBezTo>
                    <a:cubicBezTo>
                      <a:pt x="76" y="3"/>
                      <a:pt x="71" y="7"/>
                      <a:pt x="71" y="9"/>
                    </a:cubicBezTo>
                    <a:cubicBezTo>
                      <a:pt x="71" y="10"/>
                      <a:pt x="71" y="13"/>
                      <a:pt x="69" y="11"/>
                    </a:cubicBezTo>
                    <a:cubicBezTo>
                      <a:pt x="68" y="10"/>
                      <a:pt x="63" y="10"/>
                      <a:pt x="61" y="11"/>
                    </a:cubicBezTo>
                    <a:cubicBezTo>
                      <a:pt x="60" y="12"/>
                      <a:pt x="58" y="8"/>
                      <a:pt x="56" y="9"/>
                    </a:cubicBezTo>
                    <a:cubicBezTo>
                      <a:pt x="53" y="10"/>
                      <a:pt x="50" y="7"/>
                      <a:pt x="50" y="9"/>
                    </a:cubicBezTo>
                    <a:cubicBezTo>
                      <a:pt x="50" y="10"/>
                      <a:pt x="47" y="9"/>
                      <a:pt x="44" y="8"/>
                    </a:cubicBezTo>
                    <a:cubicBezTo>
                      <a:pt x="42" y="7"/>
                      <a:pt x="38" y="8"/>
                      <a:pt x="36" y="7"/>
                    </a:cubicBezTo>
                    <a:cubicBezTo>
                      <a:pt x="35" y="5"/>
                      <a:pt x="25" y="5"/>
                      <a:pt x="22" y="5"/>
                    </a:cubicBezTo>
                    <a:cubicBezTo>
                      <a:pt x="18" y="5"/>
                      <a:pt x="18" y="7"/>
                      <a:pt x="16" y="8"/>
                    </a:cubicBezTo>
                    <a:cubicBezTo>
                      <a:pt x="15" y="10"/>
                      <a:pt x="13" y="9"/>
                      <a:pt x="12" y="9"/>
                    </a:cubicBezTo>
                    <a:cubicBezTo>
                      <a:pt x="12" y="10"/>
                      <a:pt x="12" y="12"/>
                      <a:pt x="12" y="12"/>
                    </a:cubicBezTo>
                    <a:cubicBezTo>
                      <a:pt x="13" y="13"/>
                      <a:pt x="17" y="19"/>
                      <a:pt x="16" y="20"/>
                    </a:cubicBezTo>
                    <a:cubicBezTo>
                      <a:pt x="15" y="22"/>
                      <a:pt x="13" y="22"/>
                      <a:pt x="12" y="24"/>
                    </a:cubicBezTo>
                    <a:cubicBezTo>
                      <a:pt x="11" y="25"/>
                      <a:pt x="4" y="31"/>
                      <a:pt x="4" y="32"/>
                    </a:cubicBezTo>
                    <a:cubicBezTo>
                      <a:pt x="4" y="33"/>
                      <a:pt x="5" y="37"/>
                      <a:pt x="4" y="38"/>
                    </a:cubicBezTo>
                    <a:cubicBezTo>
                      <a:pt x="3" y="38"/>
                      <a:pt x="0" y="42"/>
                      <a:pt x="0" y="44"/>
                    </a:cubicBezTo>
                    <a:cubicBezTo>
                      <a:pt x="0" y="45"/>
                      <a:pt x="2" y="48"/>
                      <a:pt x="4" y="48"/>
                    </a:cubicBezTo>
                    <a:cubicBezTo>
                      <a:pt x="5" y="48"/>
                      <a:pt x="5" y="49"/>
                      <a:pt x="5" y="49"/>
                    </a:cubicBezTo>
                    <a:cubicBezTo>
                      <a:pt x="7" y="49"/>
                      <a:pt x="8" y="49"/>
                      <a:pt x="9" y="49"/>
                    </a:cubicBezTo>
                    <a:cubicBezTo>
                      <a:pt x="10" y="49"/>
                      <a:pt x="16" y="50"/>
                      <a:pt x="17" y="50"/>
                    </a:cubicBezTo>
                    <a:cubicBezTo>
                      <a:pt x="19" y="50"/>
                      <a:pt x="22" y="51"/>
                      <a:pt x="23" y="52"/>
                    </a:cubicBezTo>
                    <a:cubicBezTo>
                      <a:pt x="23" y="53"/>
                      <a:pt x="25" y="52"/>
                      <a:pt x="26" y="51"/>
                    </a:cubicBezTo>
                    <a:cubicBezTo>
                      <a:pt x="28" y="50"/>
                      <a:pt x="29" y="50"/>
                      <a:pt x="31" y="50"/>
                    </a:cubicBezTo>
                    <a:cubicBezTo>
                      <a:pt x="32" y="50"/>
                      <a:pt x="35" y="49"/>
                      <a:pt x="35" y="48"/>
                    </a:cubicBezTo>
                    <a:cubicBezTo>
                      <a:pt x="36" y="47"/>
                      <a:pt x="44" y="44"/>
                      <a:pt x="46" y="44"/>
                    </a:cubicBezTo>
                    <a:cubicBezTo>
                      <a:pt x="48" y="44"/>
                      <a:pt x="51" y="48"/>
                      <a:pt x="53" y="48"/>
                    </a:cubicBezTo>
                    <a:cubicBezTo>
                      <a:pt x="55" y="48"/>
                      <a:pt x="58" y="49"/>
                      <a:pt x="59" y="53"/>
                    </a:cubicBezTo>
                    <a:cubicBezTo>
                      <a:pt x="60" y="56"/>
                      <a:pt x="63" y="60"/>
                      <a:pt x="64" y="61"/>
                    </a:cubicBezTo>
                    <a:cubicBezTo>
                      <a:pt x="65" y="63"/>
                      <a:pt x="66" y="66"/>
                      <a:pt x="66" y="67"/>
                    </a:cubicBezTo>
                    <a:cubicBezTo>
                      <a:pt x="66" y="68"/>
                      <a:pt x="63" y="67"/>
                      <a:pt x="60" y="66"/>
                    </a:cubicBezTo>
                    <a:cubicBezTo>
                      <a:pt x="57" y="65"/>
                      <a:pt x="57" y="68"/>
                      <a:pt x="57" y="70"/>
                    </a:cubicBezTo>
                    <a:cubicBezTo>
                      <a:pt x="57" y="71"/>
                      <a:pt x="53" y="76"/>
                      <a:pt x="52" y="77"/>
                    </a:cubicBezTo>
                    <a:cubicBezTo>
                      <a:pt x="51" y="79"/>
                      <a:pt x="53" y="79"/>
                      <a:pt x="55" y="80"/>
                    </a:cubicBezTo>
                    <a:cubicBezTo>
                      <a:pt x="56" y="80"/>
                      <a:pt x="59" y="77"/>
                      <a:pt x="60" y="77"/>
                    </a:cubicBezTo>
                    <a:cubicBezTo>
                      <a:pt x="61" y="77"/>
                      <a:pt x="62" y="78"/>
                      <a:pt x="63" y="80"/>
                    </a:cubicBezTo>
                    <a:cubicBezTo>
                      <a:pt x="63" y="76"/>
                      <a:pt x="64" y="76"/>
                      <a:pt x="67" y="73"/>
                    </a:cubicBezTo>
                    <a:cubicBezTo>
                      <a:pt x="71" y="70"/>
                      <a:pt x="71" y="65"/>
                      <a:pt x="75" y="65"/>
                    </a:cubicBezTo>
                    <a:cubicBezTo>
                      <a:pt x="78" y="64"/>
                      <a:pt x="79" y="62"/>
                      <a:pt x="84" y="63"/>
                    </a:cubicBezTo>
                    <a:cubicBezTo>
                      <a:pt x="89" y="64"/>
                      <a:pt x="82" y="67"/>
                      <a:pt x="85" y="69"/>
                    </a:cubicBezTo>
                    <a:cubicBezTo>
                      <a:pt x="88" y="71"/>
                      <a:pt x="97" y="68"/>
                      <a:pt x="99" y="70"/>
                    </a:cubicBezTo>
                    <a:cubicBezTo>
                      <a:pt x="103" y="73"/>
                      <a:pt x="101" y="69"/>
                      <a:pt x="108" y="72"/>
                    </a:cubicBezTo>
                    <a:cubicBezTo>
                      <a:pt x="109" y="72"/>
                      <a:pt x="114" y="65"/>
                      <a:pt x="118" y="65"/>
                    </a:cubicBezTo>
                    <a:cubicBezTo>
                      <a:pt x="122" y="64"/>
                      <a:pt x="125" y="63"/>
                      <a:pt x="129" y="61"/>
                    </a:cubicBezTo>
                    <a:cubicBezTo>
                      <a:pt x="131" y="61"/>
                      <a:pt x="133" y="60"/>
                      <a:pt x="136" y="59"/>
                    </a:cubicBezTo>
                    <a:cubicBezTo>
                      <a:pt x="136" y="58"/>
                      <a:pt x="135" y="56"/>
                      <a:pt x="136" y="55"/>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0" name="Freeform 160">
                <a:extLst>
                  <a:ext uri="{FF2B5EF4-FFF2-40B4-BE49-F238E27FC236}">
                    <a16:creationId xmlns:a16="http://schemas.microsoft.com/office/drawing/2014/main" id="{3A74B38F-DC54-EA82-141F-B6445AC64E36}"/>
                  </a:ext>
                </a:extLst>
              </p:cNvPr>
              <p:cNvSpPr>
                <a:spLocks/>
              </p:cNvSpPr>
              <p:nvPr/>
            </p:nvSpPr>
            <p:spPr bwMode="auto">
              <a:xfrm>
                <a:off x="2606" y="2326"/>
                <a:ext cx="228" cy="120"/>
              </a:xfrm>
              <a:custGeom>
                <a:avLst/>
                <a:gdLst>
                  <a:gd name="T0" fmla="*/ 143 w 153"/>
                  <a:gd name="T1" fmla="*/ 51 h 80"/>
                  <a:gd name="T2" fmla="*/ 152 w 153"/>
                  <a:gd name="T3" fmla="*/ 46 h 80"/>
                  <a:gd name="T4" fmla="*/ 153 w 153"/>
                  <a:gd name="T5" fmla="*/ 40 h 80"/>
                  <a:gd name="T6" fmla="*/ 153 w 153"/>
                  <a:gd name="T7" fmla="*/ 34 h 80"/>
                  <a:gd name="T8" fmla="*/ 141 w 153"/>
                  <a:gd name="T9" fmla="*/ 29 h 80"/>
                  <a:gd name="T10" fmla="*/ 130 w 153"/>
                  <a:gd name="T11" fmla="*/ 24 h 80"/>
                  <a:gd name="T12" fmla="*/ 121 w 153"/>
                  <a:gd name="T13" fmla="*/ 24 h 80"/>
                  <a:gd name="T14" fmla="*/ 114 w 153"/>
                  <a:gd name="T15" fmla="*/ 21 h 80"/>
                  <a:gd name="T16" fmla="*/ 104 w 153"/>
                  <a:gd name="T17" fmla="*/ 13 h 80"/>
                  <a:gd name="T18" fmla="*/ 100 w 153"/>
                  <a:gd name="T19" fmla="*/ 1 h 80"/>
                  <a:gd name="T20" fmla="*/ 88 w 153"/>
                  <a:gd name="T21" fmla="*/ 1 h 80"/>
                  <a:gd name="T22" fmla="*/ 81 w 153"/>
                  <a:gd name="T23" fmla="*/ 2 h 80"/>
                  <a:gd name="T24" fmla="*/ 71 w 153"/>
                  <a:gd name="T25" fmla="*/ 9 h 80"/>
                  <a:gd name="T26" fmla="*/ 61 w 153"/>
                  <a:gd name="T27" fmla="*/ 11 h 80"/>
                  <a:gd name="T28" fmla="*/ 50 w 153"/>
                  <a:gd name="T29" fmla="*/ 9 h 80"/>
                  <a:gd name="T30" fmla="*/ 36 w 153"/>
                  <a:gd name="T31" fmla="*/ 7 h 80"/>
                  <a:gd name="T32" fmla="*/ 16 w 153"/>
                  <a:gd name="T33" fmla="*/ 8 h 80"/>
                  <a:gd name="T34" fmla="*/ 12 w 153"/>
                  <a:gd name="T35" fmla="*/ 12 h 80"/>
                  <a:gd name="T36" fmla="*/ 12 w 153"/>
                  <a:gd name="T37" fmla="*/ 24 h 80"/>
                  <a:gd name="T38" fmla="*/ 4 w 153"/>
                  <a:gd name="T39" fmla="*/ 38 h 80"/>
                  <a:gd name="T40" fmla="*/ 4 w 153"/>
                  <a:gd name="T41" fmla="*/ 48 h 80"/>
                  <a:gd name="T42" fmla="*/ 9 w 153"/>
                  <a:gd name="T43" fmla="*/ 49 h 80"/>
                  <a:gd name="T44" fmla="*/ 23 w 153"/>
                  <a:gd name="T45" fmla="*/ 52 h 80"/>
                  <a:gd name="T46" fmla="*/ 31 w 153"/>
                  <a:gd name="T47" fmla="*/ 50 h 80"/>
                  <a:gd name="T48" fmla="*/ 46 w 153"/>
                  <a:gd name="T49" fmla="*/ 44 h 80"/>
                  <a:gd name="T50" fmla="*/ 59 w 153"/>
                  <a:gd name="T51" fmla="*/ 53 h 80"/>
                  <a:gd name="T52" fmla="*/ 66 w 153"/>
                  <a:gd name="T53" fmla="*/ 67 h 80"/>
                  <a:gd name="T54" fmla="*/ 57 w 153"/>
                  <a:gd name="T55" fmla="*/ 70 h 80"/>
                  <a:gd name="T56" fmla="*/ 55 w 153"/>
                  <a:gd name="T57" fmla="*/ 80 h 80"/>
                  <a:gd name="T58" fmla="*/ 63 w 153"/>
                  <a:gd name="T59" fmla="*/ 80 h 80"/>
                  <a:gd name="T60" fmla="*/ 75 w 153"/>
                  <a:gd name="T61" fmla="*/ 65 h 80"/>
                  <a:gd name="T62" fmla="*/ 85 w 153"/>
                  <a:gd name="T63" fmla="*/ 69 h 80"/>
                  <a:gd name="T64" fmla="*/ 108 w 153"/>
                  <a:gd name="T65" fmla="*/ 72 h 80"/>
                  <a:gd name="T66" fmla="*/ 129 w 153"/>
                  <a:gd name="T67" fmla="*/ 61 h 80"/>
                  <a:gd name="T68" fmla="*/ 136 w 153"/>
                  <a:gd name="T69" fmla="*/ 5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80">
                    <a:moveTo>
                      <a:pt x="136" y="55"/>
                    </a:moveTo>
                    <a:cubicBezTo>
                      <a:pt x="138" y="55"/>
                      <a:pt x="142" y="51"/>
                      <a:pt x="143" y="51"/>
                    </a:cubicBezTo>
                    <a:cubicBezTo>
                      <a:pt x="144" y="51"/>
                      <a:pt x="150" y="52"/>
                      <a:pt x="150" y="51"/>
                    </a:cubicBezTo>
                    <a:cubicBezTo>
                      <a:pt x="150" y="50"/>
                      <a:pt x="152" y="47"/>
                      <a:pt x="152" y="46"/>
                    </a:cubicBezTo>
                    <a:cubicBezTo>
                      <a:pt x="151" y="45"/>
                      <a:pt x="149" y="44"/>
                      <a:pt x="150" y="43"/>
                    </a:cubicBezTo>
                    <a:cubicBezTo>
                      <a:pt x="150" y="42"/>
                      <a:pt x="153" y="42"/>
                      <a:pt x="153" y="40"/>
                    </a:cubicBezTo>
                    <a:cubicBezTo>
                      <a:pt x="153" y="39"/>
                      <a:pt x="151" y="39"/>
                      <a:pt x="151" y="38"/>
                    </a:cubicBezTo>
                    <a:cubicBezTo>
                      <a:pt x="151" y="37"/>
                      <a:pt x="153" y="36"/>
                      <a:pt x="153" y="34"/>
                    </a:cubicBezTo>
                    <a:cubicBezTo>
                      <a:pt x="153" y="33"/>
                      <a:pt x="151" y="33"/>
                      <a:pt x="148" y="31"/>
                    </a:cubicBezTo>
                    <a:cubicBezTo>
                      <a:pt x="146" y="30"/>
                      <a:pt x="143" y="31"/>
                      <a:pt x="141" y="29"/>
                    </a:cubicBezTo>
                    <a:cubicBezTo>
                      <a:pt x="139" y="28"/>
                      <a:pt x="134" y="29"/>
                      <a:pt x="134" y="28"/>
                    </a:cubicBezTo>
                    <a:cubicBezTo>
                      <a:pt x="134" y="28"/>
                      <a:pt x="131" y="25"/>
                      <a:pt x="130" y="24"/>
                    </a:cubicBezTo>
                    <a:cubicBezTo>
                      <a:pt x="129" y="22"/>
                      <a:pt x="127" y="23"/>
                      <a:pt x="125" y="24"/>
                    </a:cubicBezTo>
                    <a:cubicBezTo>
                      <a:pt x="124" y="25"/>
                      <a:pt x="123" y="25"/>
                      <a:pt x="121" y="24"/>
                    </a:cubicBezTo>
                    <a:cubicBezTo>
                      <a:pt x="120" y="24"/>
                      <a:pt x="118" y="22"/>
                      <a:pt x="117" y="23"/>
                    </a:cubicBezTo>
                    <a:cubicBezTo>
                      <a:pt x="115" y="23"/>
                      <a:pt x="113" y="23"/>
                      <a:pt x="114" y="21"/>
                    </a:cubicBezTo>
                    <a:cubicBezTo>
                      <a:pt x="114" y="19"/>
                      <a:pt x="111" y="15"/>
                      <a:pt x="110" y="14"/>
                    </a:cubicBezTo>
                    <a:cubicBezTo>
                      <a:pt x="108" y="14"/>
                      <a:pt x="104" y="15"/>
                      <a:pt x="104" y="13"/>
                    </a:cubicBezTo>
                    <a:cubicBezTo>
                      <a:pt x="103" y="11"/>
                      <a:pt x="101" y="9"/>
                      <a:pt x="102" y="8"/>
                    </a:cubicBezTo>
                    <a:cubicBezTo>
                      <a:pt x="102" y="7"/>
                      <a:pt x="101" y="3"/>
                      <a:pt x="100" y="1"/>
                    </a:cubicBezTo>
                    <a:cubicBezTo>
                      <a:pt x="100" y="0"/>
                      <a:pt x="95" y="0"/>
                      <a:pt x="93" y="1"/>
                    </a:cubicBezTo>
                    <a:cubicBezTo>
                      <a:pt x="92" y="1"/>
                      <a:pt x="89" y="0"/>
                      <a:pt x="88" y="1"/>
                    </a:cubicBezTo>
                    <a:cubicBezTo>
                      <a:pt x="86" y="2"/>
                      <a:pt x="86" y="3"/>
                      <a:pt x="84" y="3"/>
                    </a:cubicBezTo>
                    <a:cubicBezTo>
                      <a:pt x="83" y="3"/>
                      <a:pt x="82" y="3"/>
                      <a:pt x="81" y="2"/>
                    </a:cubicBezTo>
                    <a:cubicBezTo>
                      <a:pt x="79" y="3"/>
                      <a:pt x="76" y="3"/>
                      <a:pt x="76" y="3"/>
                    </a:cubicBezTo>
                    <a:cubicBezTo>
                      <a:pt x="76" y="3"/>
                      <a:pt x="71" y="7"/>
                      <a:pt x="71" y="9"/>
                    </a:cubicBezTo>
                    <a:cubicBezTo>
                      <a:pt x="71" y="10"/>
                      <a:pt x="71" y="13"/>
                      <a:pt x="69" y="11"/>
                    </a:cubicBezTo>
                    <a:cubicBezTo>
                      <a:pt x="68" y="10"/>
                      <a:pt x="63" y="10"/>
                      <a:pt x="61" y="11"/>
                    </a:cubicBezTo>
                    <a:cubicBezTo>
                      <a:pt x="60" y="12"/>
                      <a:pt x="58" y="8"/>
                      <a:pt x="56" y="9"/>
                    </a:cubicBezTo>
                    <a:cubicBezTo>
                      <a:pt x="53" y="10"/>
                      <a:pt x="50" y="7"/>
                      <a:pt x="50" y="9"/>
                    </a:cubicBezTo>
                    <a:cubicBezTo>
                      <a:pt x="50" y="10"/>
                      <a:pt x="47" y="9"/>
                      <a:pt x="44" y="8"/>
                    </a:cubicBezTo>
                    <a:cubicBezTo>
                      <a:pt x="42" y="7"/>
                      <a:pt x="38" y="8"/>
                      <a:pt x="36" y="7"/>
                    </a:cubicBezTo>
                    <a:cubicBezTo>
                      <a:pt x="35" y="5"/>
                      <a:pt x="25" y="5"/>
                      <a:pt x="22" y="5"/>
                    </a:cubicBezTo>
                    <a:cubicBezTo>
                      <a:pt x="18" y="5"/>
                      <a:pt x="18" y="7"/>
                      <a:pt x="16" y="8"/>
                    </a:cubicBezTo>
                    <a:cubicBezTo>
                      <a:pt x="15" y="10"/>
                      <a:pt x="13" y="9"/>
                      <a:pt x="12" y="9"/>
                    </a:cubicBezTo>
                    <a:cubicBezTo>
                      <a:pt x="12" y="10"/>
                      <a:pt x="12" y="12"/>
                      <a:pt x="12" y="12"/>
                    </a:cubicBezTo>
                    <a:cubicBezTo>
                      <a:pt x="13" y="13"/>
                      <a:pt x="17" y="19"/>
                      <a:pt x="16" y="20"/>
                    </a:cubicBezTo>
                    <a:cubicBezTo>
                      <a:pt x="15" y="22"/>
                      <a:pt x="13" y="22"/>
                      <a:pt x="12" y="24"/>
                    </a:cubicBezTo>
                    <a:cubicBezTo>
                      <a:pt x="11" y="25"/>
                      <a:pt x="4" y="31"/>
                      <a:pt x="4" y="32"/>
                    </a:cubicBezTo>
                    <a:cubicBezTo>
                      <a:pt x="4" y="33"/>
                      <a:pt x="5" y="37"/>
                      <a:pt x="4" y="38"/>
                    </a:cubicBezTo>
                    <a:cubicBezTo>
                      <a:pt x="3" y="38"/>
                      <a:pt x="0" y="42"/>
                      <a:pt x="0" y="44"/>
                    </a:cubicBezTo>
                    <a:cubicBezTo>
                      <a:pt x="0" y="45"/>
                      <a:pt x="2" y="48"/>
                      <a:pt x="4" y="48"/>
                    </a:cubicBezTo>
                    <a:cubicBezTo>
                      <a:pt x="5" y="48"/>
                      <a:pt x="5" y="49"/>
                      <a:pt x="5" y="49"/>
                    </a:cubicBezTo>
                    <a:cubicBezTo>
                      <a:pt x="7" y="49"/>
                      <a:pt x="8" y="49"/>
                      <a:pt x="9" y="49"/>
                    </a:cubicBezTo>
                    <a:cubicBezTo>
                      <a:pt x="10" y="49"/>
                      <a:pt x="16" y="50"/>
                      <a:pt x="17" y="50"/>
                    </a:cubicBezTo>
                    <a:cubicBezTo>
                      <a:pt x="19" y="50"/>
                      <a:pt x="22" y="51"/>
                      <a:pt x="23" y="52"/>
                    </a:cubicBezTo>
                    <a:cubicBezTo>
                      <a:pt x="23" y="53"/>
                      <a:pt x="25" y="52"/>
                      <a:pt x="26" y="51"/>
                    </a:cubicBezTo>
                    <a:cubicBezTo>
                      <a:pt x="28" y="50"/>
                      <a:pt x="29" y="50"/>
                      <a:pt x="31" y="50"/>
                    </a:cubicBezTo>
                    <a:cubicBezTo>
                      <a:pt x="32" y="50"/>
                      <a:pt x="35" y="49"/>
                      <a:pt x="35" y="48"/>
                    </a:cubicBezTo>
                    <a:cubicBezTo>
                      <a:pt x="36" y="47"/>
                      <a:pt x="44" y="44"/>
                      <a:pt x="46" y="44"/>
                    </a:cubicBezTo>
                    <a:cubicBezTo>
                      <a:pt x="48" y="44"/>
                      <a:pt x="51" y="48"/>
                      <a:pt x="53" y="48"/>
                    </a:cubicBezTo>
                    <a:cubicBezTo>
                      <a:pt x="55" y="48"/>
                      <a:pt x="58" y="49"/>
                      <a:pt x="59" y="53"/>
                    </a:cubicBezTo>
                    <a:cubicBezTo>
                      <a:pt x="60" y="56"/>
                      <a:pt x="63" y="60"/>
                      <a:pt x="64" y="61"/>
                    </a:cubicBezTo>
                    <a:cubicBezTo>
                      <a:pt x="65" y="63"/>
                      <a:pt x="66" y="66"/>
                      <a:pt x="66" y="67"/>
                    </a:cubicBezTo>
                    <a:cubicBezTo>
                      <a:pt x="66" y="68"/>
                      <a:pt x="63" y="67"/>
                      <a:pt x="60" y="66"/>
                    </a:cubicBezTo>
                    <a:cubicBezTo>
                      <a:pt x="57" y="65"/>
                      <a:pt x="57" y="68"/>
                      <a:pt x="57" y="70"/>
                    </a:cubicBezTo>
                    <a:cubicBezTo>
                      <a:pt x="57" y="71"/>
                      <a:pt x="53" y="76"/>
                      <a:pt x="52" y="77"/>
                    </a:cubicBezTo>
                    <a:cubicBezTo>
                      <a:pt x="51" y="79"/>
                      <a:pt x="53" y="79"/>
                      <a:pt x="55" y="80"/>
                    </a:cubicBezTo>
                    <a:cubicBezTo>
                      <a:pt x="56" y="80"/>
                      <a:pt x="59" y="77"/>
                      <a:pt x="60" y="77"/>
                    </a:cubicBezTo>
                    <a:cubicBezTo>
                      <a:pt x="61" y="77"/>
                      <a:pt x="62" y="78"/>
                      <a:pt x="63" y="80"/>
                    </a:cubicBezTo>
                    <a:cubicBezTo>
                      <a:pt x="63" y="76"/>
                      <a:pt x="64" y="76"/>
                      <a:pt x="67" y="73"/>
                    </a:cubicBezTo>
                    <a:cubicBezTo>
                      <a:pt x="71" y="70"/>
                      <a:pt x="71" y="65"/>
                      <a:pt x="75" y="65"/>
                    </a:cubicBezTo>
                    <a:cubicBezTo>
                      <a:pt x="78" y="64"/>
                      <a:pt x="79" y="62"/>
                      <a:pt x="84" y="63"/>
                    </a:cubicBezTo>
                    <a:cubicBezTo>
                      <a:pt x="89" y="64"/>
                      <a:pt x="82" y="67"/>
                      <a:pt x="85" y="69"/>
                    </a:cubicBezTo>
                    <a:cubicBezTo>
                      <a:pt x="88" y="71"/>
                      <a:pt x="97" y="68"/>
                      <a:pt x="99" y="70"/>
                    </a:cubicBezTo>
                    <a:cubicBezTo>
                      <a:pt x="103" y="73"/>
                      <a:pt x="101" y="69"/>
                      <a:pt x="108" y="72"/>
                    </a:cubicBezTo>
                    <a:cubicBezTo>
                      <a:pt x="109" y="72"/>
                      <a:pt x="114" y="65"/>
                      <a:pt x="118" y="65"/>
                    </a:cubicBezTo>
                    <a:cubicBezTo>
                      <a:pt x="122" y="64"/>
                      <a:pt x="125" y="63"/>
                      <a:pt x="129" y="61"/>
                    </a:cubicBezTo>
                    <a:cubicBezTo>
                      <a:pt x="131" y="61"/>
                      <a:pt x="133" y="60"/>
                      <a:pt x="136" y="59"/>
                    </a:cubicBezTo>
                    <a:cubicBezTo>
                      <a:pt x="136" y="58"/>
                      <a:pt x="135" y="56"/>
                      <a:pt x="136" y="55"/>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1" name="Freeform 161">
                <a:extLst>
                  <a:ext uri="{FF2B5EF4-FFF2-40B4-BE49-F238E27FC236}">
                    <a16:creationId xmlns:a16="http://schemas.microsoft.com/office/drawing/2014/main" id="{CCBD93C3-FD06-AA8C-6398-1F87E960A81F}"/>
                  </a:ext>
                </a:extLst>
              </p:cNvPr>
              <p:cNvSpPr>
                <a:spLocks/>
              </p:cNvSpPr>
              <p:nvPr/>
            </p:nvSpPr>
            <p:spPr bwMode="auto">
              <a:xfrm>
                <a:off x="2619" y="2259"/>
                <a:ext cx="121" cy="87"/>
              </a:xfrm>
              <a:custGeom>
                <a:avLst/>
                <a:gdLst>
                  <a:gd name="T0" fmla="*/ 75 w 81"/>
                  <a:gd name="T1" fmla="*/ 28 h 58"/>
                  <a:gd name="T2" fmla="*/ 71 w 81"/>
                  <a:gd name="T3" fmla="*/ 23 h 58"/>
                  <a:gd name="T4" fmla="*/ 67 w 81"/>
                  <a:gd name="T5" fmla="*/ 18 h 58"/>
                  <a:gd name="T6" fmla="*/ 66 w 81"/>
                  <a:gd name="T7" fmla="*/ 12 h 58"/>
                  <a:gd name="T8" fmla="*/ 65 w 81"/>
                  <a:gd name="T9" fmla="*/ 6 h 58"/>
                  <a:gd name="T10" fmla="*/ 57 w 81"/>
                  <a:gd name="T11" fmla="*/ 4 h 58"/>
                  <a:gd name="T12" fmla="*/ 52 w 81"/>
                  <a:gd name="T13" fmla="*/ 4 h 58"/>
                  <a:gd name="T14" fmla="*/ 48 w 81"/>
                  <a:gd name="T15" fmla="*/ 2 h 58"/>
                  <a:gd name="T16" fmla="*/ 43 w 81"/>
                  <a:gd name="T17" fmla="*/ 0 h 58"/>
                  <a:gd name="T18" fmla="*/ 43 w 81"/>
                  <a:gd name="T19" fmla="*/ 0 h 58"/>
                  <a:gd name="T20" fmla="*/ 40 w 81"/>
                  <a:gd name="T21" fmla="*/ 1 h 58"/>
                  <a:gd name="T22" fmla="*/ 37 w 81"/>
                  <a:gd name="T23" fmla="*/ 4 h 58"/>
                  <a:gd name="T24" fmla="*/ 31 w 81"/>
                  <a:gd name="T25" fmla="*/ 4 h 58"/>
                  <a:gd name="T26" fmla="*/ 29 w 81"/>
                  <a:gd name="T27" fmla="*/ 9 h 58"/>
                  <a:gd name="T28" fmla="*/ 28 w 81"/>
                  <a:gd name="T29" fmla="*/ 12 h 58"/>
                  <a:gd name="T30" fmla="*/ 25 w 81"/>
                  <a:gd name="T31" fmla="*/ 15 h 58"/>
                  <a:gd name="T32" fmla="*/ 21 w 81"/>
                  <a:gd name="T33" fmla="*/ 19 h 58"/>
                  <a:gd name="T34" fmla="*/ 19 w 81"/>
                  <a:gd name="T35" fmla="*/ 23 h 58"/>
                  <a:gd name="T36" fmla="*/ 14 w 81"/>
                  <a:gd name="T37" fmla="*/ 25 h 58"/>
                  <a:gd name="T38" fmla="*/ 9 w 81"/>
                  <a:gd name="T39" fmla="*/ 27 h 58"/>
                  <a:gd name="T40" fmla="*/ 3 w 81"/>
                  <a:gd name="T41" fmla="*/ 26 h 58"/>
                  <a:gd name="T42" fmla="*/ 3 w 81"/>
                  <a:gd name="T43" fmla="*/ 27 h 58"/>
                  <a:gd name="T44" fmla="*/ 4 w 81"/>
                  <a:gd name="T45" fmla="*/ 33 h 58"/>
                  <a:gd name="T46" fmla="*/ 5 w 81"/>
                  <a:gd name="T47" fmla="*/ 41 h 58"/>
                  <a:gd name="T48" fmla="*/ 0 w 81"/>
                  <a:gd name="T49" fmla="*/ 45 h 58"/>
                  <a:gd name="T50" fmla="*/ 3 w 81"/>
                  <a:gd name="T51" fmla="*/ 50 h 58"/>
                  <a:gd name="T52" fmla="*/ 3 w 81"/>
                  <a:gd name="T53" fmla="*/ 54 h 58"/>
                  <a:gd name="T54" fmla="*/ 7 w 81"/>
                  <a:gd name="T55" fmla="*/ 53 h 58"/>
                  <a:gd name="T56" fmla="*/ 13 w 81"/>
                  <a:gd name="T57" fmla="*/ 50 h 58"/>
                  <a:gd name="T58" fmla="*/ 27 w 81"/>
                  <a:gd name="T59" fmla="*/ 52 h 58"/>
                  <a:gd name="T60" fmla="*/ 35 w 81"/>
                  <a:gd name="T61" fmla="*/ 53 h 58"/>
                  <a:gd name="T62" fmla="*/ 41 w 81"/>
                  <a:gd name="T63" fmla="*/ 54 h 58"/>
                  <a:gd name="T64" fmla="*/ 47 w 81"/>
                  <a:gd name="T65" fmla="*/ 54 h 58"/>
                  <a:gd name="T66" fmla="*/ 52 w 81"/>
                  <a:gd name="T67" fmla="*/ 56 h 58"/>
                  <a:gd name="T68" fmla="*/ 60 w 81"/>
                  <a:gd name="T69" fmla="*/ 56 h 58"/>
                  <a:gd name="T70" fmla="*/ 62 w 81"/>
                  <a:gd name="T71" fmla="*/ 54 h 58"/>
                  <a:gd name="T72" fmla="*/ 67 w 81"/>
                  <a:gd name="T73" fmla="*/ 48 h 58"/>
                  <a:gd name="T74" fmla="*/ 72 w 81"/>
                  <a:gd name="T75" fmla="*/ 47 h 58"/>
                  <a:gd name="T76" fmla="*/ 71 w 81"/>
                  <a:gd name="T77" fmla="*/ 43 h 58"/>
                  <a:gd name="T78" fmla="*/ 70 w 81"/>
                  <a:gd name="T79" fmla="*/ 35 h 58"/>
                  <a:gd name="T80" fmla="*/ 76 w 81"/>
                  <a:gd name="T81" fmla="*/ 36 h 58"/>
                  <a:gd name="T82" fmla="*/ 80 w 81"/>
                  <a:gd name="T83" fmla="*/ 32 h 58"/>
                  <a:gd name="T84" fmla="*/ 75 w 81"/>
                  <a:gd name="T8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 h="58">
                    <a:moveTo>
                      <a:pt x="75" y="28"/>
                    </a:moveTo>
                    <a:cubicBezTo>
                      <a:pt x="74" y="28"/>
                      <a:pt x="73" y="24"/>
                      <a:pt x="71" y="23"/>
                    </a:cubicBezTo>
                    <a:cubicBezTo>
                      <a:pt x="68" y="22"/>
                      <a:pt x="69" y="19"/>
                      <a:pt x="67" y="18"/>
                    </a:cubicBezTo>
                    <a:cubicBezTo>
                      <a:pt x="64" y="17"/>
                      <a:pt x="66" y="14"/>
                      <a:pt x="66" y="12"/>
                    </a:cubicBezTo>
                    <a:cubicBezTo>
                      <a:pt x="65" y="10"/>
                      <a:pt x="66" y="6"/>
                      <a:pt x="65" y="6"/>
                    </a:cubicBezTo>
                    <a:cubicBezTo>
                      <a:pt x="64" y="5"/>
                      <a:pt x="59" y="3"/>
                      <a:pt x="57" y="4"/>
                    </a:cubicBezTo>
                    <a:cubicBezTo>
                      <a:pt x="55" y="5"/>
                      <a:pt x="53" y="5"/>
                      <a:pt x="52" y="4"/>
                    </a:cubicBezTo>
                    <a:cubicBezTo>
                      <a:pt x="51" y="2"/>
                      <a:pt x="50" y="1"/>
                      <a:pt x="48" y="2"/>
                    </a:cubicBezTo>
                    <a:cubicBezTo>
                      <a:pt x="46" y="2"/>
                      <a:pt x="44" y="1"/>
                      <a:pt x="43" y="0"/>
                    </a:cubicBezTo>
                    <a:cubicBezTo>
                      <a:pt x="43" y="0"/>
                      <a:pt x="43" y="0"/>
                      <a:pt x="43" y="0"/>
                    </a:cubicBezTo>
                    <a:cubicBezTo>
                      <a:pt x="42" y="0"/>
                      <a:pt x="41" y="0"/>
                      <a:pt x="40" y="1"/>
                    </a:cubicBezTo>
                    <a:cubicBezTo>
                      <a:pt x="39" y="2"/>
                      <a:pt x="39" y="4"/>
                      <a:pt x="37" y="4"/>
                    </a:cubicBezTo>
                    <a:cubicBezTo>
                      <a:pt x="35" y="4"/>
                      <a:pt x="33" y="3"/>
                      <a:pt x="31" y="4"/>
                    </a:cubicBezTo>
                    <a:cubicBezTo>
                      <a:pt x="29" y="6"/>
                      <a:pt x="28" y="8"/>
                      <a:pt x="29" y="9"/>
                    </a:cubicBezTo>
                    <a:cubicBezTo>
                      <a:pt x="29" y="10"/>
                      <a:pt x="29" y="12"/>
                      <a:pt x="28" y="12"/>
                    </a:cubicBezTo>
                    <a:cubicBezTo>
                      <a:pt x="26" y="12"/>
                      <a:pt x="26" y="14"/>
                      <a:pt x="25" y="15"/>
                    </a:cubicBezTo>
                    <a:cubicBezTo>
                      <a:pt x="23" y="15"/>
                      <a:pt x="21" y="17"/>
                      <a:pt x="21" y="19"/>
                    </a:cubicBezTo>
                    <a:cubicBezTo>
                      <a:pt x="20" y="20"/>
                      <a:pt x="20" y="23"/>
                      <a:pt x="19" y="23"/>
                    </a:cubicBezTo>
                    <a:cubicBezTo>
                      <a:pt x="18" y="23"/>
                      <a:pt x="15" y="23"/>
                      <a:pt x="14" y="25"/>
                    </a:cubicBezTo>
                    <a:cubicBezTo>
                      <a:pt x="13" y="26"/>
                      <a:pt x="11" y="27"/>
                      <a:pt x="9" y="27"/>
                    </a:cubicBezTo>
                    <a:cubicBezTo>
                      <a:pt x="8" y="26"/>
                      <a:pt x="6" y="26"/>
                      <a:pt x="3" y="26"/>
                    </a:cubicBezTo>
                    <a:cubicBezTo>
                      <a:pt x="3" y="26"/>
                      <a:pt x="3" y="27"/>
                      <a:pt x="3" y="27"/>
                    </a:cubicBezTo>
                    <a:cubicBezTo>
                      <a:pt x="2" y="30"/>
                      <a:pt x="3" y="32"/>
                      <a:pt x="4" y="33"/>
                    </a:cubicBezTo>
                    <a:cubicBezTo>
                      <a:pt x="6" y="35"/>
                      <a:pt x="7" y="40"/>
                      <a:pt x="5" y="41"/>
                    </a:cubicBezTo>
                    <a:cubicBezTo>
                      <a:pt x="3" y="42"/>
                      <a:pt x="0" y="44"/>
                      <a:pt x="0" y="45"/>
                    </a:cubicBezTo>
                    <a:cubicBezTo>
                      <a:pt x="0" y="46"/>
                      <a:pt x="3" y="48"/>
                      <a:pt x="3" y="50"/>
                    </a:cubicBezTo>
                    <a:cubicBezTo>
                      <a:pt x="2" y="51"/>
                      <a:pt x="2" y="53"/>
                      <a:pt x="3" y="54"/>
                    </a:cubicBezTo>
                    <a:cubicBezTo>
                      <a:pt x="4" y="54"/>
                      <a:pt x="6" y="55"/>
                      <a:pt x="7" y="53"/>
                    </a:cubicBezTo>
                    <a:cubicBezTo>
                      <a:pt x="9" y="52"/>
                      <a:pt x="9" y="50"/>
                      <a:pt x="13" y="50"/>
                    </a:cubicBezTo>
                    <a:cubicBezTo>
                      <a:pt x="16" y="50"/>
                      <a:pt x="26" y="50"/>
                      <a:pt x="27" y="52"/>
                    </a:cubicBezTo>
                    <a:cubicBezTo>
                      <a:pt x="29" y="53"/>
                      <a:pt x="33" y="52"/>
                      <a:pt x="35" y="53"/>
                    </a:cubicBezTo>
                    <a:cubicBezTo>
                      <a:pt x="38" y="54"/>
                      <a:pt x="41" y="55"/>
                      <a:pt x="41" y="54"/>
                    </a:cubicBezTo>
                    <a:cubicBezTo>
                      <a:pt x="41" y="52"/>
                      <a:pt x="44" y="55"/>
                      <a:pt x="47" y="54"/>
                    </a:cubicBezTo>
                    <a:cubicBezTo>
                      <a:pt x="49" y="53"/>
                      <a:pt x="51" y="57"/>
                      <a:pt x="52" y="56"/>
                    </a:cubicBezTo>
                    <a:cubicBezTo>
                      <a:pt x="54" y="55"/>
                      <a:pt x="59" y="55"/>
                      <a:pt x="60" y="56"/>
                    </a:cubicBezTo>
                    <a:cubicBezTo>
                      <a:pt x="62" y="58"/>
                      <a:pt x="62" y="55"/>
                      <a:pt x="62" y="54"/>
                    </a:cubicBezTo>
                    <a:cubicBezTo>
                      <a:pt x="62" y="52"/>
                      <a:pt x="67" y="48"/>
                      <a:pt x="67" y="48"/>
                    </a:cubicBezTo>
                    <a:cubicBezTo>
                      <a:pt x="67" y="48"/>
                      <a:pt x="70" y="48"/>
                      <a:pt x="72" y="47"/>
                    </a:cubicBezTo>
                    <a:cubicBezTo>
                      <a:pt x="72" y="46"/>
                      <a:pt x="72" y="45"/>
                      <a:pt x="71" y="43"/>
                    </a:cubicBezTo>
                    <a:cubicBezTo>
                      <a:pt x="70" y="39"/>
                      <a:pt x="69" y="37"/>
                      <a:pt x="70" y="35"/>
                    </a:cubicBezTo>
                    <a:cubicBezTo>
                      <a:pt x="71" y="34"/>
                      <a:pt x="74" y="37"/>
                      <a:pt x="76" y="36"/>
                    </a:cubicBezTo>
                    <a:cubicBezTo>
                      <a:pt x="78" y="36"/>
                      <a:pt x="81" y="34"/>
                      <a:pt x="80" y="32"/>
                    </a:cubicBezTo>
                    <a:cubicBezTo>
                      <a:pt x="80" y="31"/>
                      <a:pt x="77" y="28"/>
                      <a:pt x="75" y="28"/>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2" name="Freeform 162">
                <a:extLst>
                  <a:ext uri="{FF2B5EF4-FFF2-40B4-BE49-F238E27FC236}">
                    <a16:creationId xmlns:a16="http://schemas.microsoft.com/office/drawing/2014/main" id="{F8B0A31D-D027-CAA8-FF39-1FB28A718630}"/>
                  </a:ext>
                </a:extLst>
              </p:cNvPr>
              <p:cNvSpPr>
                <a:spLocks/>
              </p:cNvSpPr>
              <p:nvPr/>
            </p:nvSpPr>
            <p:spPr bwMode="auto">
              <a:xfrm>
                <a:off x="2619" y="2259"/>
                <a:ext cx="121" cy="87"/>
              </a:xfrm>
              <a:custGeom>
                <a:avLst/>
                <a:gdLst>
                  <a:gd name="T0" fmla="*/ 75 w 81"/>
                  <a:gd name="T1" fmla="*/ 28 h 58"/>
                  <a:gd name="T2" fmla="*/ 71 w 81"/>
                  <a:gd name="T3" fmla="*/ 23 h 58"/>
                  <a:gd name="T4" fmla="*/ 67 w 81"/>
                  <a:gd name="T5" fmla="*/ 18 h 58"/>
                  <a:gd name="T6" fmla="*/ 66 w 81"/>
                  <a:gd name="T7" fmla="*/ 12 h 58"/>
                  <a:gd name="T8" fmla="*/ 65 w 81"/>
                  <a:gd name="T9" fmla="*/ 6 h 58"/>
                  <a:gd name="T10" fmla="*/ 57 w 81"/>
                  <a:gd name="T11" fmla="*/ 4 h 58"/>
                  <a:gd name="T12" fmla="*/ 52 w 81"/>
                  <a:gd name="T13" fmla="*/ 4 h 58"/>
                  <a:gd name="T14" fmla="*/ 48 w 81"/>
                  <a:gd name="T15" fmla="*/ 2 h 58"/>
                  <a:gd name="T16" fmla="*/ 43 w 81"/>
                  <a:gd name="T17" fmla="*/ 0 h 58"/>
                  <a:gd name="T18" fmla="*/ 43 w 81"/>
                  <a:gd name="T19" fmla="*/ 0 h 58"/>
                  <a:gd name="T20" fmla="*/ 40 w 81"/>
                  <a:gd name="T21" fmla="*/ 1 h 58"/>
                  <a:gd name="T22" fmla="*/ 37 w 81"/>
                  <a:gd name="T23" fmla="*/ 4 h 58"/>
                  <a:gd name="T24" fmla="*/ 31 w 81"/>
                  <a:gd name="T25" fmla="*/ 4 h 58"/>
                  <a:gd name="T26" fmla="*/ 29 w 81"/>
                  <a:gd name="T27" fmla="*/ 9 h 58"/>
                  <a:gd name="T28" fmla="*/ 28 w 81"/>
                  <a:gd name="T29" fmla="*/ 12 h 58"/>
                  <a:gd name="T30" fmla="*/ 25 w 81"/>
                  <a:gd name="T31" fmla="*/ 15 h 58"/>
                  <a:gd name="T32" fmla="*/ 21 w 81"/>
                  <a:gd name="T33" fmla="*/ 19 h 58"/>
                  <a:gd name="T34" fmla="*/ 19 w 81"/>
                  <a:gd name="T35" fmla="*/ 23 h 58"/>
                  <a:gd name="T36" fmla="*/ 14 w 81"/>
                  <a:gd name="T37" fmla="*/ 25 h 58"/>
                  <a:gd name="T38" fmla="*/ 9 w 81"/>
                  <a:gd name="T39" fmla="*/ 27 h 58"/>
                  <a:gd name="T40" fmla="*/ 3 w 81"/>
                  <a:gd name="T41" fmla="*/ 26 h 58"/>
                  <a:gd name="T42" fmla="*/ 3 w 81"/>
                  <a:gd name="T43" fmla="*/ 27 h 58"/>
                  <a:gd name="T44" fmla="*/ 4 w 81"/>
                  <a:gd name="T45" fmla="*/ 33 h 58"/>
                  <a:gd name="T46" fmla="*/ 5 w 81"/>
                  <a:gd name="T47" fmla="*/ 41 h 58"/>
                  <a:gd name="T48" fmla="*/ 0 w 81"/>
                  <a:gd name="T49" fmla="*/ 45 h 58"/>
                  <a:gd name="T50" fmla="*/ 3 w 81"/>
                  <a:gd name="T51" fmla="*/ 50 h 58"/>
                  <a:gd name="T52" fmla="*/ 3 w 81"/>
                  <a:gd name="T53" fmla="*/ 54 h 58"/>
                  <a:gd name="T54" fmla="*/ 7 w 81"/>
                  <a:gd name="T55" fmla="*/ 53 h 58"/>
                  <a:gd name="T56" fmla="*/ 13 w 81"/>
                  <a:gd name="T57" fmla="*/ 50 h 58"/>
                  <a:gd name="T58" fmla="*/ 27 w 81"/>
                  <a:gd name="T59" fmla="*/ 52 h 58"/>
                  <a:gd name="T60" fmla="*/ 35 w 81"/>
                  <a:gd name="T61" fmla="*/ 53 h 58"/>
                  <a:gd name="T62" fmla="*/ 41 w 81"/>
                  <a:gd name="T63" fmla="*/ 54 h 58"/>
                  <a:gd name="T64" fmla="*/ 47 w 81"/>
                  <a:gd name="T65" fmla="*/ 54 h 58"/>
                  <a:gd name="T66" fmla="*/ 52 w 81"/>
                  <a:gd name="T67" fmla="*/ 56 h 58"/>
                  <a:gd name="T68" fmla="*/ 60 w 81"/>
                  <a:gd name="T69" fmla="*/ 56 h 58"/>
                  <a:gd name="T70" fmla="*/ 62 w 81"/>
                  <a:gd name="T71" fmla="*/ 54 h 58"/>
                  <a:gd name="T72" fmla="*/ 67 w 81"/>
                  <a:gd name="T73" fmla="*/ 48 h 58"/>
                  <a:gd name="T74" fmla="*/ 72 w 81"/>
                  <a:gd name="T75" fmla="*/ 47 h 58"/>
                  <a:gd name="T76" fmla="*/ 71 w 81"/>
                  <a:gd name="T77" fmla="*/ 43 h 58"/>
                  <a:gd name="T78" fmla="*/ 70 w 81"/>
                  <a:gd name="T79" fmla="*/ 35 h 58"/>
                  <a:gd name="T80" fmla="*/ 76 w 81"/>
                  <a:gd name="T81" fmla="*/ 36 h 58"/>
                  <a:gd name="T82" fmla="*/ 80 w 81"/>
                  <a:gd name="T83" fmla="*/ 32 h 58"/>
                  <a:gd name="T84" fmla="*/ 75 w 81"/>
                  <a:gd name="T8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 h="58">
                    <a:moveTo>
                      <a:pt x="75" y="28"/>
                    </a:moveTo>
                    <a:cubicBezTo>
                      <a:pt x="74" y="28"/>
                      <a:pt x="73" y="24"/>
                      <a:pt x="71" y="23"/>
                    </a:cubicBezTo>
                    <a:cubicBezTo>
                      <a:pt x="68" y="22"/>
                      <a:pt x="69" y="19"/>
                      <a:pt x="67" y="18"/>
                    </a:cubicBezTo>
                    <a:cubicBezTo>
                      <a:pt x="64" y="17"/>
                      <a:pt x="66" y="14"/>
                      <a:pt x="66" y="12"/>
                    </a:cubicBezTo>
                    <a:cubicBezTo>
                      <a:pt x="65" y="10"/>
                      <a:pt x="66" y="6"/>
                      <a:pt x="65" y="6"/>
                    </a:cubicBezTo>
                    <a:cubicBezTo>
                      <a:pt x="64" y="5"/>
                      <a:pt x="59" y="3"/>
                      <a:pt x="57" y="4"/>
                    </a:cubicBezTo>
                    <a:cubicBezTo>
                      <a:pt x="55" y="5"/>
                      <a:pt x="53" y="5"/>
                      <a:pt x="52" y="4"/>
                    </a:cubicBezTo>
                    <a:cubicBezTo>
                      <a:pt x="51" y="2"/>
                      <a:pt x="50" y="1"/>
                      <a:pt x="48" y="2"/>
                    </a:cubicBezTo>
                    <a:cubicBezTo>
                      <a:pt x="46" y="2"/>
                      <a:pt x="44" y="1"/>
                      <a:pt x="43" y="0"/>
                    </a:cubicBezTo>
                    <a:cubicBezTo>
                      <a:pt x="43" y="0"/>
                      <a:pt x="43" y="0"/>
                      <a:pt x="43" y="0"/>
                    </a:cubicBezTo>
                    <a:cubicBezTo>
                      <a:pt x="42" y="0"/>
                      <a:pt x="41" y="0"/>
                      <a:pt x="40" y="1"/>
                    </a:cubicBezTo>
                    <a:cubicBezTo>
                      <a:pt x="39" y="2"/>
                      <a:pt x="39" y="4"/>
                      <a:pt x="37" y="4"/>
                    </a:cubicBezTo>
                    <a:cubicBezTo>
                      <a:pt x="35" y="4"/>
                      <a:pt x="33" y="3"/>
                      <a:pt x="31" y="4"/>
                    </a:cubicBezTo>
                    <a:cubicBezTo>
                      <a:pt x="29" y="6"/>
                      <a:pt x="28" y="8"/>
                      <a:pt x="29" y="9"/>
                    </a:cubicBezTo>
                    <a:cubicBezTo>
                      <a:pt x="29" y="10"/>
                      <a:pt x="29" y="12"/>
                      <a:pt x="28" y="12"/>
                    </a:cubicBezTo>
                    <a:cubicBezTo>
                      <a:pt x="26" y="12"/>
                      <a:pt x="26" y="14"/>
                      <a:pt x="25" y="15"/>
                    </a:cubicBezTo>
                    <a:cubicBezTo>
                      <a:pt x="23" y="15"/>
                      <a:pt x="21" y="17"/>
                      <a:pt x="21" y="19"/>
                    </a:cubicBezTo>
                    <a:cubicBezTo>
                      <a:pt x="20" y="20"/>
                      <a:pt x="20" y="23"/>
                      <a:pt x="19" y="23"/>
                    </a:cubicBezTo>
                    <a:cubicBezTo>
                      <a:pt x="18" y="23"/>
                      <a:pt x="15" y="23"/>
                      <a:pt x="14" y="25"/>
                    </a:cubicBezTo>
                    <a:cubicBezTo>
                      <a:pt x="13" y="26"/>
                      <a:pt x="11" y="27"/>
                      <a:pt x="9" y="27"/>
                    </a:cubicBezTo>
                    <a:cubicBezTo>
                      <a:pt x="8" y="26"/>
                      <a:pt x="6" y="26"/>
                      <a:pt x="3" y="26"/>
                    </a:cubicBezTo>
                    <a:cubicBezTo>
                      <a:pt x="3" y="26"/>
                      <a:pt x="3" y="27"/>
                      <a:pt x="3" y="27"/>
                    </a:cubicBezTo>
                    <a:cubicBezTo>
                      <a:pt x="2" y="30"/>
                      <a:pt x="3" y="32"/>
                      <a:pt x="4" y="33"/>
                    </a:cubicBezTo>
                    <a:cubicBezTo>
                      <a:pt x="6" y="35"/>
                      <a:pt x="7" y="40"/>
                      <a:pt x="5" y="41"/>
                    </a:cubicBezTo>
                    <a:cubicBezTo>
                      <a:pt x="3" y="42"/>
                      <a:pt x="0" y="44"/>
                      <a:pt x="0" y="45"/>
                    </a:cubicBezTo>
                    <a:cubicBezTo>
                      <a:pt x="0" y="46"/>
                      <a:pt x="3" y="48"/>
                      <a:pt x="3" y="50"/>
                    </a:cubicBezTo>
                    <a:cubicBezTo>
                      <a:pt x="2" y="51"/>
                      <a:pt x="2" y="53"/>
                      <a:pt x="3" y="54"/>
                    </a:cubicBezTo>
                    <a:cubicBezTo>
                      <a:pt x="4" y="54"/>
                      <a:pt x="6" y="55"/>
                      <a:pt x="7" y="53"/>
                    </a:cubicBezTo>
                    <a:cubicBezTo>
                      <a:pt x="9" y="52"/>
                      <a:pt x="9" y="50"/>
                      <a:pt x="13" y="50"/>
                    </a:cubicBezTo>
                    <a:cubicBezTo>
                      <a:pt x="16" y="50"/>
                      <a:pt x="26" y="50"/>
                      <a:pt x="27" y="52"/>
                    </a:cubicBezTo>
                    <a:cubicBezTo>
                      <a:pt x="29" y="53"/>
                      <a:pt x="33" y="52"/>
                      <a:pt x="35" y="53"/>
                    </a:cubicBezTo>
                    <a:cubicBezTo>
                      <a:pt x="38" y="54"/>
                      <a:pt x="41" y="55"/>
                      <a:pt x="41" y="54"/>
                    </a:cubicBezTo>
                    <a:cubicBezTo>
                      <a:pt x="41" y="52"/>
                      <a:pt x="44" y="55"/>
                      <a:pt x="47" y="54"/>
                    </a:cubicBezTo>
                    <a:cubicBezTo>
                      <a:pt x="49" y="53"/>
                      <a:pt x="51" y="57"/>
                      <a:pt x="52" y="56"/>
                    </a:cubicBezTo>
                    <a:cubicBezTo>
                      <a:pt x="54" y="55"/>
                      <a:pt x="59" y="55"/>
                      <a:pt x="60" y="56"/>
                    </a:cubicBezTo>
                    <a:cubicBezTo>
                      <a:pt x="62" y="58"/>
                      <a:pt x="62" y="55"/>
                      <a:pt x="62" y="54"/>
                    </a:cubicBezTo>
                    <a:cubicBezTo>
                      <a:pt x="62" y="52"/>
                      <a:pt x="67" y="48"/>
                      <a:pt x="67" y="48"/>
                    </a:cubicBezTo>
                    <a:cubicBezTo>
                      <a:pt x="67" y="48"/>
                      <a:pt x="70" y="48"/>
                      <a:pt x="72" y="47"/>
                    </a:cubicBezTo>
                    <a:cubicBezTo>
                      <a:pt x="72" y="46"/>
                      <a:pt x="72" y="45"/>
                      <a:pt x="71" y="43"/>
                    </a:cubicBezTo>
                    <a:cubicBezTo>
                      <a:pt x="70" y="39"/>
                      <a:pt x="69" y="37"/>
                      <a:pt x="70" y="35"/>
                    </a:cubicBezTo>
                    <a:cubicBezTo>
                      <a:pt x="71" y="34"/>
                      <a:pt x="74" y="37"/>
                      <a:pt x="76" y="36"/>
                    </a:cubicBezTo>
                    <a:cubicBezTo>
                      <a:pt x="78" y="36"/>
                      <a:pt x="81" y="34"/>
                      <a:pt x="80" y="32"/>
                    </a:cubicBezTo>
                    <a:cubicBezTo>
                      <a:pt x="80" y="31"/>
                      <a:pt x="77" y="28"/>
                      <a:pt x="75" y="28"/>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3" name="Freeform 163">
                <a:extLst>
                  <a:ext uri="{FF2B5EF4-FFF2-40B4-BE49-F238E27FC236}">
                    <a16:creationId xmlns:a16="http://schemas.microsoft.com/office/drawing/2014/main" id="{52B7A56B-5FB9-7E31-5BFA-B27677F4C714}"/>
                  </a:ext>
                </a:extLst>
              </p:cNvPr>
              <p:cNvSpPr>
                <a:spLocks/>
              </p:cNvSpPr>
              <p:nvPr/>
            </p:nvSpPr>
            <p:spPr bwMode="auto">
              <a:xfrm>
                <a:off x="2588" y="2223"/>
                <a:ext cx="95" cy="45"/>
              </a:xfrm>
              <a:custGeom>
                <a:avLst/>
                <a:gdLst>
                  <a:gd name="T0" fmla="*/ 22 w 64"/>
                  <a:gd name="T1" fmla="*/ 21 h 30"/>
                  <a:gd name="T2" fmla="*/ 33 w 64"/>
                  <a:gd name="T3" fmla="*/ 21 h 30"/>
                  <a:gd name="T4" fmla="*/ 38 w 64"/>
                  <a:gd name="T5" fmla="*/ 23 h 30"/>
                  <a:gd name="T6" fmla="*/ 46 w 64"/>
                  <a:gd name="T7" fmla="*/ 27 h 30"/>
                  <a:gd name="T8" fmla="*/ 50 w 64"/>
                  <a:gd name="T9" fmla="*/ 30 h 30"/>
                  <a:gd name="T10" fmla="*/ 52 w 64"/>
                  <a:gd name="T11" fmla="*/ 28 h 30"/>
                  <a:gd name="T12" fmla="*/ 58 w 64"/>
                  <a:gd name="T13" fmla="*/ 28 h 30"/>
                  <a:gd name="T14" fmla="*/ 61 w 64"/>
                  <a:gd name="T15" fmla="*/ 25 h 30"/>
                  <a:gd name="T16" fmla="*/ 64 w 64"/>
                  <a:gd name="T17" fmla="*/ 24 h 30"/>
                  <a:gd name="T18" fmla="*/ 62 w 64"/>
                  <a:gd name="T19" fmla="*/ 18 h 30"/>
                  <a:gd name="T20" fmla="*/ 59 w 64"/>
                  <a:gd name="T21" fmla="*/ 13 h 30"/>
                  <a:gd name="T22" fmla="*/ 58 w 64"/>
                  <a:gd name="T23" fmla="*/ 9 h 30"/>
                  <a:gd name="T24" fmla="*/ 57 w 64"/>
                  <a:gd name="T25" fmla="*/ 6 h 30"/>
                  <a:gd name="T26" fmla="*/ 49 w 64"/>
                  <a:gd name="T27" fmla="*/ 6 h 30"/>
                  <a:gd name="T28" fmla="*/ 40 w 64"/>
                  <a:gd name="T29" fmla="*/ 1 h 30"/>
                  <a:gd name="T30" fmla="*/ 31 w 64"/>
                  <a:gd name="T31" fmla="*/ 1 h 30"/>
                  <a:gd name="T32" fmla="*/ 30 w 64"/>
                  <a:gd name="T33" fmla="*/ 9 h 30"/>
                  <a:gd name="T34" fmla="*/ 23 w 64"/>
                  <a:gd name="T35" fmla="*/ 13 h 30"/>
                  <a:gd name="T36" fmla="*/ 15 w 64"/>
                  <a:gd name="T37" fmla="*/ 4 h 30"/>
                  <a:gd name="T38" fmla="*/ 7 w 64"/>
                  <a:gd name="T39" fmla="*/ 8 h 30"/>
                  <a:gd name="T40" fmla="*/ 4 w 64"/>
                  <a:gd name="T41" fmla="*/ 14 h 30"/>
                  <a:gd name="T42" fmla="*/ 3 w 64"/>
                  <a:gd name="T43" fmla="*/ 23 h 30"/>
                  <a:gd name="T44" fmla="*/ 3 w 64"/>
                  <a:gd name="T45" fmla="*/ 23 h 30"/>
                  <a:gd name="T46" fmla="*/ 10 w 64"/>
                  <a:gd name="T47" fmla="*/ 21 h 30"/>
                  <a:gd name="T48" fmla="*/ 22 w 64"/>
                  <a:gd name="T4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30">
                    <a:moveTo>
                      <a:pt x="22" y="21"/>
                    </a:moveTo>
                    <a:cubicBezTo>
                      <a:pt x="24" y="21"/>
                      <a:pt x="30" y="22"/>
                      <a:pt x="33" y="21"/>
                    </a:cubicBezTo>
                    <a:cubicBezTo>
                      <a:pt x="36" y="20"/>
                      <a:pt x="36" y="24"/>
                      <a:pt x="38" y="23"/>
                    </a:cubicBezTo>
                    <a:cubicBezTo>
                      <a:pt x="40" y="23"/>
                      <a:pt x="44" y="26"/>
                      <a:pt x="46" y="27"/>
                    </a:cubicBezTo>
                    <a:cubicBezTo>
                      <a:pt x="47" y="29"/>
                      <a:pt x="49" y="29"/>
                      <a:pt x="50" y="30"/>
                    </a:cubicBezTo>
                    <a:cubicBezTo>
                      <a:pt x="51" y="30"/>
                      <a:pt x="51" y="29"/>
                      <a:pt x="52" y="28"/>
                    </a:cubicBezTo>
                    <a:cubicBezTo>
                      <a:pt x="54" y="27"/>
                      <a:pt x="56" y="28"/>
                      <a:pt x="58" y="28"/>
                    </a:cubicBezTo>
                    <a:cubicBezTo>
                      <a:pt x="60" y="28"/>
                      <a:pt x="60" y="26"/>
                      <a:pt x="61" y="25"/>
                    </a:cubicBezTo>
                    <a:cubicBezTo>
                      <a:pt x="62" y="24"/>
                      <a:pt x="63" y="24"/>
                      <a:pt x="64" y="24"/>
                    </a:cubicBezTo>
                    <a:cubicBezTo>
                      <a:pt x="63" y="22"/>
                      <a:pt x="63" y="19"/>
                      <a:pt x="62" y="18"/>
                    </a:cubicBezTo>
                    <a:cubicBezTo>
                      <a:pt x="61" y="17"/>
                      <a:pt x="59" y="15"/>
                      <a:pt x="59" y="13"/>
                    </a:cubicBezTo>
                    <a:cubicBezTo>
                      <a:pt x="60" y="12"/>
                      <a:pt x="60" y="10"/>
                      <a:pt x="58" y="9"/>
                    </a:cubicBezTo>
                    <a:cubicBezTo>
                      <a:pt x="58" y="8"/>
                      <a:pt x="57" y="7"/>
                      <a:pt x="57" y="6"/>
                    </a:cubicBezTo>
                    <a:cubicBezTo>
                      <a:pt x="54" y="6"/>
                      <a:pt x="50" y="6"/>
                      <a:pt x="49" y="6"/>
                    </a:cubicBezTo>
                    <a:cubicBezTo>
                      <a:pt x="47" y="6"/>
                      <a:pt x="41" y="2"/>
                      <a:pt x="40" y="1"/>
                    </a:cubicBezTo>
                    <a:cubicBezTo>
                      <a:pt x="39" y="0"/>
                      <a:pt x="35" y="1"/>
                      <a:pt x="31" y="1"/>
                    </a:cubicBezTo>
                    <a:cubicBezTo>
                      <a:pt x="29" y="4"/>
                      <a:pt x="30" y="5"/>
                      <a:pt x="30" y="9"/>
                    </a:cubicBezTo>
                    <a:cubicBezTo>
                      <a:pt x="30" y="13"/>
                      <a:pt x="25" y="13"/>
                      <a:pt x="23" y="13"/>
                    </a:cubicBezTo>
                    <a:cubicBezTo>
                      <a:pt x="21" y="13"/>
                      <a:pt x="17" y="5"/>
                      <a:pt x="15" y="4"/>
                    </a:cubicBezTo>
                    <a:cubicBezTo>
                      <a:pt x="14" y="2"/>
                      <a:pt x="10" y="6"/>
                      <a:pt x="7" y="8"/>
                    </a:cubicBezTo>
                    <a:cubicBezTo>
                      <a:pt x="4" y="9"/>
                      <a:pt x="6" y="13"/>
                      <a:pt x="4" y="14"/>
                    </a:cubicBezTo>
                    <a:cubicBezTo>
                      <a:pt x="2" y="16"/>
                      <a:pt x="0" y="19"/>
                      <a:pt x="3" y="23"/>
                    </a:cubicBezTo>
                    <a:cubicBezTo>
                      <a:pt x="3" y="23"/>
                      <a:pt x="3" y="23"/>
                      <a:pt x="3" y="23"/>
                    </a:cubicBezTo>
                    <a:cubicBezTo>
                      <a:pt x="5" y="23"/>
                      <a:pt x="8" y="22"/>
                      <a:pt x="10" y="21"/>
                    </a:cubicBezTo>
                    <a:cubicBezTo>
                      <a:pt x="12" y="19"/>
                      <a:pt x="20" y="21"/>
                      <a:pt x="22" y="21"/>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4" name="Freeform 164">
                <a:extLst>
                  <a:ext uri="{FF2B5EF4-FFF2-40B4-BE49-F238E27FC236}">
                    <a16:creationId xmlns:a16="http://schemas.microsoft.com/office/drawing/2014/main" id="{290A5504-D8C7-E2A2-F735-546DF48B4760}"/>
                  </a:ext>
                </a:extLst>
              </p:cNvPr>
              <p:cNvSpPr>
                <a:spLocks/>
              </p:cNvSpPr>
              <p:nvPr/>
            </p:nvSpPr>
            <p:spPr bwMode="auto">
              <a:xfrm>
                <a:off x="2588" y="2223"/>
                <a:ext cx="95" cy="45"/>
              </a:xfrm>
              <a:custGeom>
                <a:avLst/>
                <a:gdLst>
                  <a:gd name="T0" fmla="*/ 22 w 64"/>
                  <a:gd name="T1" fmla="*/ 21 h 30"/>
                  <a:gd name="T2" fmla="*/ 33 w 64"/>
                  <a:gd name="T3" fmla="*/ 21 h 30"/>
                  <a:gd name="T4" fmla="*/ 38 w 64"/>
                  <a:gd name="T5" fmla="*/ 23 h 30"/>
                  <a:gd name="T6" fmla="*/ 46 w 64"/>
                  <a:gd name="T7" fmla="*/ 27 h 30"/>
                  <a:gd name="T8" fmla="*/ 50 w 64"/>
                  <a:gd name="T9" fmla="*/ 30 h 30"/>
                  <a:gd name="T10" fmla="*/ 52 w 64"/>
                  <a:gd name="T11" fmla="*/ 28 h 30"/>
                  <a:gd name="T12" fmla="*/ 58 w 64"/>
                  <a:gd name="T13" fmla="*/ 28 h 30"/>
                  <a:gd name="T14" fmla="*/ 61 w 64"/>
                  <a:gd name="T15" fmla="*/ 25 h 30"/>
                  <a:gd name="T16" fmla="*/ 64 w 64"/>
                  <a:gd name="T17" fmla="*/ 24 h 30"/>
                  <a:gd name="T18" fmla="*/ 62 w 64"/>
                  <a:gd name="T19" fmla="*/ 18 h 30"/>
                  <a:gd name="T20" fmla="*/ 59 w 64"/>
                  <a:gd name="T21" fmla="*/ 13 h 30"/>
                  <a:gd name="T22" fmla="*/ 58 w 64"/>
                  <a:gd name="T23" fmla="*/ 9 h 30"/>
                  <a:gd name="T24" fmla="*/ 57 w 64"/>
                  <a:gd name="T25" fmla="*/ 6 h 30"/>
                  <a:gd name="T26" fmla="*/ 49 w 64"/>
                  <a:gd name="T27" fmla="*/ 6 h 30"/>
                  <a:gd name="T28" fmla="*/ 40 w 64"/>
                  <a:gd name="T29" fmla="*/ 1 h 30"/>
                  <a:gd name="T30" fmla="*/ 31 w 64"/>
                  <a:gd name="T31" fmla="*/ 1 h 30"/>
                  <a:gd name="T32" fmla="*/ 30 w 64"/>
                  <a:gd name="T33" fmla="*/ 9 h 30"/>
                  <a:gd name="T34" fmla="*/ 23 w 64"/>
                  <a:gd name="T35" fmla="*/ 13 h 30"/>
                  <a:gd name="T36" fmla="*/ 15 w 64"/>
                  <a:gd name="T37" fmla="*/ 4 h 30"/>
                  <a:gd name="T38" fmla="*/ 7 w 64"/>
                  <a:gd name="T39" fmla="*/ 8 h 30"/>
                  <a:gd name="T40" fmla="*/ 4 w 64"/>
                  <a:gd name="T41" fmla="*/ 14 h 30"/>
                  <a:gd name="T42" fmla="*/ 3 w 64"/>
                  <a:gd name="T43" fmla="*/ 23 h 30"/>
                  <a:gd name="T44" fmla="*/ 3 w 64"/>
                  <a:gd name="T45" fmla="*/ 23 h 30"/>
                  <a:gd name="T46" fmla="*/ 10 w 64"/>
                  <a:gd name="T47" fmla="*/ 21 h 30"/>
                  <a:gd name="T48" fmla="*/ 22 w 64"/>
                  <a:gd name="T4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30">
                    <a:moveTo>
                      <a:pt x="22" y="21"/>
                    </a:moveTo>
                    <a:cubicBezTo>
                      <a:pt x="24" y="21"/>
                      <a:pt x="30" y="22"/>
                      <a:pt x="33" y="21"/>
                    </a:cubicBezTo>
                    <a:cubicBezTo>
                      <a:pt x="36" y="20"/>
                      <a:pt x="36" y="24"/>
                      <a:pt x="38" y="23"/>
                    </a:cubicBezTo>
                    <a:cubicBezTo>
                      <a:pt x="40" y="23"/>
                      <a:pt x="44" y="26"/>
                      <a:pt x="46" y="27"/>
                    </a:cubicBezTo>
                    <a:cubicBezTo>
                      <a:pt x="47" y="29"/>
                      <a:pt x="49" y="29"/>
                      <a:pt x="50" y="30"/>
                    </a:cubicBezTo>
                    <a:cubicBezTo>
                      <a:pt x="51" y="30"/>
                      <a:pt x="51" y="29"/>
                      <a:pt x="52" y="28"/>
                    </a:cubicBezTo>
                    <a:cubicBezTo>
                      <a:pt x="54" y="27"/>
                      <a:pt x="56" y="28"/>
                      <a:pt x="58" y="28"/>
                    </a:cubicBezTo>
                    <a:cubicBezTo>
                      <a:pt x="60" y="28"/>
                      <a:pt x="60" y="26"/>
                      <a:pt x="61" y="25"/>
                    </a:cubicBezTo>
                    <a:cubicBezTo>
                      <a:pt x="62" y="24"/>
                      <a:pt x="63" y="24"/>
                      <a:pt x="64" y="24"/>
                    </a:cubicBezTo>
                    <a:cubicBezTo>
                      <a:pt x="63" y="22"/>
                      <a:pt x="63" y="19"/>
                      <a:pt x="62" y="18"/>
                    </a:cubicBezTo>
                    <a:cubicBezTo>
                      <a:pt x="61" y="17"/>
                      <a:pt x="59" y="15"/>
                      <a:pt x="59" y="13"/>
                    </a:cubicBezTo>
                    <a:cubicBezTo>
                      <a:pt x="60" y="12"/>
                      <a:pt x="60" y="10"/>
                      <a:pt x="58" y="9"/>
                    </a:cubicBezTo>
                    <a:cubicBezTo>
                      <a:pt x="58" y="8"/>
                      <a:pt x="57" y="7"/>
                      <a:pt x="57" y="6"/>
                    </a:cubicBezTo>
                    <a:cubicBezTo>
                      <a:pt x="54" y="6"/>
                      <a:pt x="50" y="6"/>
                      <a:pt x="49" y="6"/>
                    </a:cubicBezTo>
                    <a:cubicBezTo>
                      <a:pt x="47" y="6"/>
                      <a:pt x="41" y="2"/>
                      <a:pt x="40" y="1"/>
                    </a:cubicBezTo>
                    <a:cubicBezTo>
                      <a:pt x="39" y="0"/>
                      <a:pt x="35" y="1"/>
                      <a:pt x="31" y="1"/>
                    </a:cubicBezTo>
                    <a:cubicBezTo>
                      <a:pt x="29" y="4"/>
                      <a:pt x="30" y="5"/>
                      <a:pt x="30" y="9"/>
                    </a:cubicBezTo>
                    <a:cubicBezTo>
                      <a:pt x="30" y="13"/>
                      <a:pt x="25" y="13"/>
                      <a:pt x="23" y="13"/>
                    </a:cubicBezTo>
                    <a:cubicBezTo>
                      <a:pt x="21" y="13"/>
                      <a:pt x="17" y="5"/>
                      <a:pt x="15" y="4"/>
                    </a:cubicBezTo>
                    <a:cubicBezTo>
                      <a:pt x="14" y="2"/>
                      <a:pt x="10" y="6"/>
                      <a:pt x="7" y="8"/>
                    </a:cubicBezTo>
                    <a:cubicBezTo>
                      <a:pt x="4" y="9"/>
                      <a:pt x="6" y="13"/>
                      <a:pt x="4" y="14"/>
                    </a:cubicBezTo>
                    <a:cubicBezTo>
                      <a:pt x="2" y="16"/>
                      <a:pt x="0" y="19"/>
                      <a:pt x="3" y="23"/>
                    </a:cubicBezTo>
                    <a:cubicBezTo>
                      <a:pt x="3" y="23"/>
                      <a:pt x="3" y="23"/>
                      <a:pt x="3" y="23"/>
                    </a:cubicBezTo>
                    <a:cubicBezTo>
                      <a:pt x="5" y="23"/>
                      <a:pt x="8" y="22"/>
                      <a:pt x="10" y="21"/>
                    </a:cubicBezTo>
                    <a:cubicBezTo>
                      <a:pt x="12" y="19"/>
                      <a:pt x="20" y="21"/>
                      <a:pt x="22" y="21"/>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5" name="Freeform 165">
                <a:extLst>
                  <a:ext uri="{FF2B5EF4-FFF2-40B4-BE49-F238E27FC236}">
                    <a16:creationId xmlns:a16="http://schemas.microsoft.com/office/drawing/2014/main" id="{27A85FD1-51F2-2E9F-BE40-9227FA684A1E}"/>
                  </a:ext>
                </a:extLst>
              </p:cNvPr>
              <p:cNvSpPr>
                <a:spLocks/>
              </p:cNvSpPr>
              <p:nvPr/>
            </p:nvSpPr>
            <p:spPr bwMode="auto">
              <a:xfrm>
                <a:off x="2589" y="2251"/>
                <a:ext cx="73" cy="48"/>
              </a:xfrm>
              <a:custGeom>
                <a:avLst/>
                <a:gdLst>
                  <a:gd name="T0" fmla="*/ 7 w 49"/>
                  <a:gd name="T1" fmla="*/ 16 h 32"/>
                  <a:gd name="T2" fmla="*/ 12 w 49"/>
                  <a:gd name="T3" fmla="*/ 18 h 32"/>
                  <a:gd name="T4" fmla="*/ 16 w 49"/>
                  <a:gd name="T5" fmla="*/ 21 h 32"/>
                  <a:gd name="T6" fmla="*/ 16 w 49"/>
                  <a:gd name="T7" fmla="*/ 27 h 32"/>
                  <a:gd name="T8" fmla="*/ 23 w 49"/>
                  <a:gd name="T9" fmla="*/ 31 h 32"/>
                  <a:gd name="T10" fmla="*/ 29 w 49"/>
                  <a:gd name="T11" fmla="*/ 32 h 32"/>
                  <a:gd name="T12" fmla="*/ 34 w 49"/>
                  <a:gd name="T13" fmla="*/ 29 h 32"/>
                  <a:gd name="T14" fmla="*/ 39 w 49"/>
                  <a:gd name="T15" fmla="*/ 28 h 32"/>
                  <a:gd name="T16" fmla="*/ 41 w 49"/>
                  <a:gd name="T17" fmla="*/ 24 h 32"/>
                  <a:gd name="T18" fmla="*/ 45 w 49"/>
                  <a:gd name="T19" fmla="*/ 20 h 32"/>
                  <a:gd name="T20" fmla="*/ 48 w 49"/>
                  <a:gd name="T21" fmla="*/ 17 h 32"/>
                  <a:gd name="T22" fmla="*/ 49 w 49"/>
                  <a:gd name="T23" fmla="*/ 14 h 32"/>
                  <a:gd name="T24" fmla="*/ 49 w 49"/>
                  <a:gd name="T25" fmla="*/ 11 h 32"/>
                  <a:gd name="T26" fmla="*/ 45 w 49"/>
                  <a:gd name="T27" fmla="*/ 8 h 32"/>
                  <a:gd name="T28" fmla="*/ 37 w 49"/>
                  <a:gd name="T29" fmla="*/ 4 h 32"/>
                  <a:gd name="T30" fmla="*/ 32 w 49"/>
                  <a:gd name="T31" fmla="*/ 2 h 32"/>
                  <a:gd name="T32" fmla="*/ 21 w 49"/>
                  <a:gd name="T33" fmla="*/ 2 h 32"/>
                  <a:gd name="T34" fmla="*/ 9 w 49"/>
                  <a:gd name="T35" fmla="*/ 2 h 32"/>
                  <a:gd name="T36" fmla="*/ 2 w 49"/>
                  <a:gd name="T37" fmla="*/ 4 h 32"/>
                  <a:gd name="T38" fmla="*/ 1 w 49"/>
                  <a:gd name="T39" fmla="*/ 13 h 32"/>
                  <a:gd name="T40" fmla="*/ 1 w 49"/>
                  <a:gd name="T41" fmla="*/ 16 h 32"/>
                  <a:gd name="T42" fmla="*/ 7 w 49"/>
                  <a:gd name="T43"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32">
                    <a:moveTo>
                      <a:pt x="7" y="16"/>
                    </a:moveTo>
                    <a:cubicBezTo>
                      <a:pt x="7" y="18"/>
                      <a:pt x="11" y="19"/>
                      <a:pt x="12" y="18"/>
                    </a:cubicBezTo>
                    <a:cubicBezTo>
                      <a:pt x="13" y="18"/>
                      <a:pt x="16" y="19"/>
                      <a:pt x="16" y="21"/>
                    </a:cubicBezTo>
                    <a:cubicBezTo>
                      <a:pt x="16" y="23"/>
                      <a:pt x="15" y="27"/>
                      <a:pt x="16" y="27"/>
                    </a:cubicBezTo>
                    <a:cubicBezTo>
                      <a:pt x="17" y="27"/>
                      <a:pt x="23" y="29"/>
                      <a:pt x="23" y="31"/>
                    </a:cubicBezTo>
                    <a:cubicBezTo>
                      <a:pt x="26" y="31"/>
                      <a:pt x="28" y="31"/>
                      <a:pt x="29" y="32"/>
                    </a:cubicBezTo>
                    <a:cubicBezTo>
                      <a:pt x="31" y="32"/>
                      <a:pt x="33" y="31"/>
                      <a:pt x="34" y="29"/>
                    </a:cubicBezTo>
                    <a:cubicBezTo>
                      <a:pt x="35" y="28"/>
                      <a:pt x="38" y="28"/>
                      <a:pt x="39" y="28"/>
                    </a:cubicBezTo>
                    <a:cubicBezTo>
                      <a:pt x="40" y="28"/>
                      <a:pt x="40" y="25"/>
                      <a:pt x="41" y="24"/>
                    </a:cubicBezTo>
                    <a:cubicBezTo>
                      <a:pt x="41" y="22"/>
                      <a:pt x="43" y="20"/>
                      <a:pt x="45" y="20"/>
                    </a:cubicBezTo>
                    <a:cubicBezTo>
                      <a:pt x="46" y="19"/>
                      <a:pt x="46" y="17"/>
                      <a:pt x="48" y="17"/>
                    </a:cubicBezTo>
                    <a:cubicBezTo>
                      <a:pt x="49" y="17"/>
                      <a:pt x="49" y="15"/>
                      <a:pt x="49" y="14"/>
                    </a:cubicBezTo>
                    <a:cubicBezTo>
                      <a:pt x="49" y="13"/>
                      <a:pt x="49" y="12"/>
                      <a:pt x="49" y="11"/>
                    </a:cubicBezTo>
                    <a:cubicBezTo>
                      <a:pt x="48" y="10"/>
                      <a:pt x="46" y="10"/>
                      <a:pt x="45" y="8"/>
                    </a:cubicBezTo>
                    <a:cubicBezTo>
                      <a:pt x="43" y="7"/>
                      <a:pt x="39" y="4"/>
                      <a:pt x="37" y="4"/>
                    </a:cubicBezTo>
                    <a:cubicBezTo>
                      <a:pt x="35" y="5"/>
                      <a:pt x="35" y="1"/>
                      <a:pt x="32" y="2"/>
                    </a:cubicBezTo>
                    <a:cubicBezTo>
                      <a:pt x="29" y="3"/>
                      <a:pt x="23" y="2"/>
                      <a:pt x="21" y="2"/>
                    </a:cubicBezTo>
                    <a:cubicBezTo>
                      <a:pt x="19" y="2"/>
                      <a:pt x="11" y="0"/>
                      <a:pt x="9" y="2"/>
                    </a:cubicBezTo>
                    <a:cubicBezTo>
                      <a:pt x="7" y="3"/>
                      <a:pt x="4" y="4"/>
                      <a:pt x="2" y="4"/>
                    </a:cubicBezTo>
                    <a:cubicBezTo>
                      <a:pt x="3" y="8"/>
                      <a:pt x="3" y="11"/>
                      <a:pt x="1" y="13"/>
                    </a:cubicBezTo>
                    <a:cubicBezTo>
                      <a:pt x="0" y="15"/>
                      <a:pt x="0" y="15"/>
                      <a:pt x="1" y="16"/>
                    </a:cubicBezTo>
                    <a:cubicBezTo>
                      <a:pt x="3" y="16"/>
                      <a:pt x="6" y="15"/>
                      <a:pt x="7" y="16"/>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6" name="Freeform 166">
                <a:extLst>
                  <a:ext uri="{FF2B5EF4-FFF2-40B4-BE49-F238E27FC236}">
                    <a16:creationId xmlns:a16="http://schemas.microsoft.com/office/drawing/2014/main" id="{7272A163-AD76-CE4E-EAB0-6C518179FA07}"/>
                  </a:ext>
                </a:extLst>
              </p:cNvPr>
              <p:cNvSpPr>
                <a:spLocks/>
              </p:cNvSpPr>
              <p:nvPr/>
            </p:nvSpPr>
            <p:spPr bwMode="auto">
              <a:xfrm>
                <a:off x="2589" y="2251"/>
                <a:ext cx="73" cy="48"/>
              </a:xfrm>
              <a:custGeom>
                <a:avLst/>
                <a:gdLst>
                  <a:gd name="T0" fmla="*/ 7 w 49"/>
                  <a:gd name="T1" fmla="*/ 16 h 32"/>
                  <a:gd name="T2" fmla="*/ 12 w 49"/>
                  <a:gd name="T3" fmla="*/ 18 h 32"/>
                  <a:gd name="T4" fmla="*/ 16 w 49"/>
                  <a:gd name="T5" fmla="*/ 21 h 32"/>
                  <a:gd name="T6" fmla="*/ 16 w 49"/>
                  <a:gd name="T7" fmla="*/ 27 h 32"/>
                  <a:gd name="T8" fmla="*/ 23 w 49"/>
                  <a:gd name="T9" fmla="*/ 31 h 32"/>
                  <a:gd name="T10" fmla="*/ 29 w 49"/>
                  <a:gd name="T11" fmla="*/ 32 h 32"/>
                  <a:gd name="T12" fmla="*/ 34 w 49"/>
                  <a:gd name="T13" fmla="*/ 29 h 32"/>
                  <a:gd name="T14" fmla="*/ 39 w 49"/>
                  <a:gd name="T15" fmla="*/ 28 h 32"/>
                  <a:gd name="T16" fmla="*/ 41 w 49"/>
                  <a:gd name="T17" fmla="*/ 24 h 32"/>
                  <a:gd name="T18" fmla="*/ 45 w 49"/>
                  <a:gd name="T19" fmla="*/ 20 h 32"/>
                  <a:gd name="T20" fmla="*/ 48 w 49"/>
                  <a:gd name="T21" fmla="*/ 17 h 32"/>
                  <a:gd name="T22" fmla="*/ 49 w 49"/>
                  <a:gd name="T23" fmla="*/ 14 h 32"/>
                  <a:gd name="T24" fmla="*/ 49 w 49"/>
                  <a:gd name="T25" fmla="*/ 11 h 32"/>
                  <a:gd name="T26" fmla="*/ 45 w 49"/>
                  <a:gd name="T27" fmla="*/ 8 h 32"/>
                  <a:gd name="T28" fmla="*/ 37 w 49"/>
                  <a:gd name="T29" fmla="*/ 4 h 32"/>
                  <a:gd name="T30" fmla="*/ 32 w 49"/>
                  <a:gd name="T31" fmla="*/ 2 h 32"/>
                  <a:gd name="T32" fmla="*/ 21 w 49"/>
                  <a:gd name="T33" fmla="*/ 2 h 32"/>
                  <a:gd name="T34" fmla="*/ 9 w 49"/>
                  <a:gd name="T35" fmla="*/ 2 h 32"/>
                  <a:gd name="T36" fmla="*/ 2 w 49"/>
                  <a:gd name="T37" fmla="*/ 4 h 32"/>
                  <a:gd name="T38" fmla="*/ 1 w 49"/>
                  <a:gd name="T39" fmla="*/ 13 h 32"/>
                  <a:gd name="T40" fmla="*/ 1 w 49"/>
                  <a:gd name="T41" fmla="*/ 16 h 32"/>
                  <a:gd name="T42" fmla="*/ 7 w 49"/>
                  <a:gd name="T43"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32">
                    <a:moveTo>
                      <a:pt x="7" y="16"/>
                    </a:moveTo>
                    <a:cubicBezTo>
                      <a:pt x="7" y="18"/>
                      <a:pt x="11" y="19"/>
                      <a:pt x="12" y="18"/>
                    </a:cubicBezTo>
                    <a:cubicBezTo>
                      <a:pt x="13" y="18"/>
                      <a:pt x="16" y="19"/>
                      <a:pt x="16" y="21"/>
                    </a:cubicBezTo>
                    <a:cubicBezTo>
                      <a:pt x="16" y="23"/>
                      <a:pt x="15" y="27"/>
                      <a:pt x="16" y="27"/>
                    </a:cubicBezTo>
                    <a:cubicBezTo>
                      <a:pt x="17" y="27"/>
                      <a:pt x="23" y="29"/>
                      <a:pt x="23" y="31"/>
                    </a:cubicBezTo>
                    <a:cubicBezTo>
                      <a:pt x="26" y="31"/>
                      <a:pt x="28" y="31"/>
                      <a:pt x="29" y="32"/>
                    </a:cubicBezTo>
                    <a:cubicBezTo>
                      <a:pt x="31" y="32"/>
                      <a:pt x="33" y="31"/>
                      <a:pt x="34" y="29"/>
                    </a:cubicBezTo>
                    <a:cubicBezTo>
                      <a:pt x="35" y="28"/>
                      <a:pt x="38" y="28"/>
                      <a:pt x="39" y="28"/>
                    </a:cubicBezTo>
                    <a:cubicBezTo>
                      <a:pt x="40" y="28"/>
                      <a:pt x="40" y="25"/>
                      <a:pt x="41" y="24"/>
                    </a:cubicBezTo>
                    <a:cubicBezTo>
                      <a:pt x="41" y="22"/>
                      <a:pt x="43" y="20"/>
                      <a:pt x="45" y="20"/>
                    </a:cubicBezTo>
                    <a:cubicBezTo>
                      <a:pt x="46" y="19"/>
                      <a:pt x="46" y="17"/>
                      <a:pt x="48" y="17"/>
                    </a:cubicBezTo>
                    <a:cubicBezTo>
                      <a:pt x="49" y="17"/>
                      <a:pt x="49" y="15"/>
                      <a:pt x="49" y="14"/>
                    </a:cubicBezTo>
                    <a:cubicBezTo>
                      <a:pt x="49" y="13"/>
                      <a:pt x="49" y="12"/>
                      <a:pt x="49" y="11"/>
                    </a:cubicBezTo>
                    <a:cubicBezTo>
                      <a:pt x="48" y="10"/>
                      <a:pt x="46" y="10"/>
                      <a:pt x="45" y="8"/>
                    </a:cubicBezTo>
                    <a:cubicBezTo>
                      <a:pt x="43" y="7"/>
                      <a:pt x="39" y="4"/>
                      <a:pt x="37" y="4"/>
                    </a:cubicBezTo>
                    <a:cubicBezTo>
                      <a:pt x="35" y="5"/>
                      <a:pt x="35" y="1"/>
                      <a:pt x="32" y="2"/>
                    </a:cubicBezTo>
                    <a:cubicBezTo>
                      <a:pt x="29" y="3"/>
                      <a:pt x="23" y="2"/>
                      <a:pt x="21" y="2"/>
                    </a:cubicBezTo>
                    <a:cubicBezTo>
                      <a:pt x="19" y="2"/>
                      <a:pt x="11" y="0"/>
                      <a:pt x="9" y="2"/>
                    </a:cubicBezTo>
                    <a:cubicBezTo>
                      <a:pt x="7" y="3"/>
                      <a:pt x="4" y="4"/>
                      <a:pt x="2" y="4"/>
                    </a:cubicBezTo>
                    <a:cubicBezTo>
                      <a:pt x="3" y="8"/>
                      <a:pt x="3" y="11"/>
                      <a:pt x="1" y="13"/>
                    </a:cubicBezTo>
                    <a:cubicBezTo>
                      <a:pt x="0" y="15"/>
                      <a:pt x="0" y="15"/>
                      <a:pt x="1" y="16"/>
                    </a:cubicBezTo>
                    <a:cubicBezTo>
                      <a:pt x="3" y="16"/>
                      <a:pt x="6" y="15"/>
                      <a:pt x="7" y="1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7" name="Freeform 167">
                <a:extLst>
                  <a:ext uri="{FF2B5EF4-FFF2-40B4-BE49-F238E27FC236}">
                    <a16:creationId xmlns:a16="http://schemas.microsoft.com/office/drawing/2014/main" id="{7D7A1C73-07CD-A7C1-8E1A-A61B4BF50C6B}"/>
                  </a:ext>
                </a:extLst>
              </p:cNvPr>
              <p:cNvSpPr>
                <a:spLocks/>
              </p:cNvSpPr>
              <p:nvPr/>
            </p:nvSpPr>
            <p:spPr bwMode="auto">
              <a:xfrm>
                <a:off x="2405" y="2406"/>
                <a:ext cx="58" cy="32"/>
              </a:xfrm>
              <a:custGeom>
                <a:avLst/>
                <a:gdLst>
                  <a:gd name="T0" fmla="*/ 34 w 39"/>
                  <a:gd name="T1" fmla="*/ 9 h 22"/>
                  <a:gd name="T2" fmla="*/ 30 w 39"/>
                  <a:gd name="T3" fmla="*/ 7 h 22"/>
                  <a:gd name="T4" fmla="*/ 30 w 39"/>
                  <a:gd name="T5" fmla="*/ 3 h 22"/>
                  <a:gd name="T6" fmla="*/ 25 w 39"/>
                  <a:gd name="T7" fmla="*/ 1 h 22"/>
                  <a:gd name="T8" fmla="*/ 19 w 39"/>
                  <a:gd name="T9" fmla="*/ 1 h 22"/>
                  <a:gd name="T10" fmla="*/ 12 w 39"/>
                  <a:gd name="T11" fmla="*/ 2 h 22"/>
                  <a:gd name="T12" fmla="*/ 11 w 39"/>
                  <a:gd name="T13" fmla="*/ 3 h 22"/>
                  <a:gd name="T14" fmla="*/ 6 w 39"/>
                  <a:gd name="T15" fmla="*/ 7 h 22"/>
                  <a:gd name="T16" fmla="*/ 1 w 39"/>
                  <a:gd name="T17" fmla="*/ 13 h 22"/>
                  <a:gd name="T18" fmla="*/ 2 w 39"/>
                  <a:gd name="T19" fmla="*/ 16 h 22"/>
                  <a:gd name="T20" fmla="*/ 6 w 39"/>
                  <a:gd name="T21" fmla="*/ 17 h 22"/>
                  <a:gd name="T22" fmla="*/ 7 w 39"/>
                  <a:gd name="T23" fmla="*/ 21 h 22"/>
                  <a:gd name="T24" fmla="*/ 7 w 39"/>
                  <a:gd name="T25" fmla="*/ 21 h 22"/>
                  <a:gd name="T26" fmla="*/ 15 w 39"/>
                  <a:gd name="T27" fmla="*/ 20 h 22"/>
                  <a:gd name="T28" fmla="*/ 19 w 39"/>
                  <a:gd name="T29" fmla="*/ 14 h 22"/>
                  <a:gd name="T30" fmla="*/ 24 w 39"/>
                  <a:gd name="T31" fmla="*/ 20 h 22"/>
                  <a:gd name="T32" fmla="*/ 26 w 39"/>
                  <a:gd name="T33" fmla="*/ 17 h 22"/>
                  <a:gd name="T34" fmla="*/ 29 w 39"/>
                  <a:gd name="T35" fmla="*/ 15 h 22"/>
                  <a:gd name="T36" fmla="*/ 33 w 39"/>
                  <a:gd name="T37" fmla="*/ 14 h 22"/>
                  <a:gd name="T38" fmla="*/ 36 w 39"/>
                  <a:gd name="T39" fmla="*/ 13 h 22"/>
                  <a:gd name="T40" fmla="*/ 37 w 39"/>
                  <a:gd name="T41" fmla="*/ 11 h 22"/>
                  <a:gd name="T42" fmla="*/ 39 w 39"/>
                  <a:gd name="T43" fmla="*/ 10 h 22"/>
                  <a:gd name="T44" fmla="*/ 34 w 39"/>
                  <a:gd name="T45"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22">
                    <a:moveTo>
                      <a:pt x="34" y="9"/>
                    </a:moveTo>
                    <a:cubicBezTo>
                      <a:pt x="33" y="10"/>
                      <a:pt x="30" y="8"/>
                      <a:pt x="30" y="7"/>
                    </a:cubicBezTo>
                    <a:cubicBezTo>
                      <a:pt x="30" y="6"/>
                      <a:pt x="30" y="4"/>
                      <a:pt x="30" y="3"/>
                    </a:cubicBezTo>
                    <a:cubicBezTo>
                      <a:pt x="29" y="3"/>
                      <a:pt x="27" y="2"/>
                      <a:pt x="25" y="1"/>
                    </a:cubicBezTo>
                    <a:cubicBezTo>
                      <a:pt x="22" y="0"/>
                      <a:pt x="21" y="0"/>
                      <a:pt x="19" y="1"/>
                    </a:cubicBezTo>
                    <a:cubicBezTo>
                      <a:pt x="18" y="2"/>
                      <a:pt x="14" y="2"/>
                      <a:pt x="12" y="2"/>
                    </a:cubicBezTo>
                    <a:cubicBezTo>
                      <a:pt x="12" y="2"/>
                      <a:pt x="11" y="3"/>
                      <a:pt x="11" y="3"/>
                    </a:cubicBezTo>
                    <a:cubicBezTo>
                      <a:pt x="9" y="3"/>
                      <a:pt x="7" y="5"/>
                      <a:pt x="6" y="7"/>
                    </a:cubicBezTo>
                    <a:cubicBezTo>
                      <a:pt x="6" y="8"/>
                      <a:pt x="2" y="10"/>
                      <a:pt x="1" y="13"/>
                    </a:cubicBezTo>
                    <a:cubicBezTo>
                      <a:pt x="0" y="17"/>
                      <a:pt x="0" y="18"/>
                      <a:pt x="2" y="16"/>
                    </a:cubicBezTo>
                    <a:cubicBezTo>
                      <a:pt x="4" y="14"/>
                      <a:pt x="6" y="15"/>
                      <a:pt x="6" y="17"/>
                    </a:cubicBezTo>
                    <a:cubicBezTo>
                      <a:pt x="6" y="18"/>
                      <a:pt x="8" y="19"/>
                      <a:pt x="7" y="21"/>
                    </a:cubicBezTo>
                    <a:cubicBezTo>
                      <a:pt x="7" y="21"/>
                      <a:pt x="7" y="21"/>
                      <a:pt x="7" y="21"/>
                    </a:cubicBezTo>
                    <a:cubicBezTo>
                      <a:pt x="10" y="21"/>
                      <a:pt x="13" y="20"/>
                      <a:pt x="15" y="20"/>
                    </a:cubicBezTo>
                    <a:cubicBezTo>
                      <a:pt x="16" y="20"/>
                      <a:pt x="18" y="15"/>
                      <a:pt x="19" y="14"/>
                    </a:cubicBezTo>
                    <a:cubicBezTo>
                      <a:pt x="20" y="14"/>
                      <a:pt x="22" y="18"/>
                      <a:pt x="24" y="20"/>
                    </a:cubicBezTo>
                    <a:cubicBezTo>
                      <a:pt x="26" y="22"/>
                      <a:pt x="26" y="19"/>
                      <a:pt x="26" y="17"/>
                    </a:cubicBezTo>
                    <a:cubicBezTo>
                      <a:pt x="26" y="16"/>
                      <a:pt x="28" y="15"/>
                      <a:pt x="29" y="15"/>
                    </a:cubicBezTo>
                    <a:cubicBezTo>
                      <a:pt x="30" y="16"/>
                      <a:pt x="33" y="16"/>
                      <a:pt x="33" y="14"/>
                    </a:cubicBezTo>
                    <a:cubicBezTo>
                      <a:pt x="33" y="13"/>
                      <a:pt x="35" y="13"/>
                      <a:pt x="36" y="13"/>
                    </a:cubicBezTo>
                    <a:cubicBezTo>
                      <a:pt x="37" y="13"/>
                      <a:pt x="37" y="11"/>
                      <a:pt x="37" y="11"/>
                    </a:cubicBezTo>
                    <a:cubicBezTo>
                      <a:pt x="39" y="10"/>
                      <a:pt x="39" y="10"/>
                      <a:pt x="39" y="10"/>
                    </a:cubicBezTo>
                    <a:cubicBezTo>
                      <a:pt x="37" y="9"/>
                      <a:pt x="36" y="9"/>
                      <a:pt x="34" y="9"/>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8" name="Freeform 168">
                <a:extLst>
                  <a:ext uri="{FF2B5EF4-FFF2-40B4-BE49-F238E27FC236}">
                    <a16:creationId xmlns:a16="http://schemas.microsoft.com/office/drawing/2014/main" id="{7EB9BB26-3B3E-0CC1-741D-8240AF375ACB}"/>
                  </a:ext>
                </a:extLst>
              </p:cNvPr>
              <p:cNvSpPr>
                <a:spLocks/>
              </p:cNvSpPr>
              <p:nvPr/>
            </p:nvSpPr>
            <p:spPr bwMode="auto">
              <a:xfrm>
                <a:off x="2405" y="2406"/>
                <a:ext cx="58" cy="32"/>
              </a:xfrm>
              <a:custGeom>
                <a:avLst/>
                <a:gdLst>
                  <a:gd name="T0" fmla="*/ 34 w 39"/>
                  <a:gd name="T1" fmla="*/ 9 h 22"/>
                  <a:gd name="T2" fmla="*/ 30 w 39"/>
                  <a:gd name="T3" fmla="*/ 7 h 22"/>
                  <a:gd name="T4" fmla="*/ 30 w 39"/>
                  <a:gd name="T5" fmla="*/ 3 h 22"/>
                  <a:gd name="T6" fmla="*/ 25 w 39"/>
                  <a:gd name="T7" fmla="*/ 1 h 22"/>
                  <a:gd name="T8" fmla="*/ 19 w 39"/>
                  <a:gd name="T9" fmla="*/ 1 h 22"/>
                  <a:gd name="T10" fmla="*/ 12 w 39"/>
                  <a:gd name="T11" fmla="*/ 2 h 22"/>
                  <a:gd name="T12" fmla="*/ 11 w 39"/>
                  <a:gd name="T13" fmla="*/ 3 h 22"/>
                  <a:gd name="T14" fmla="*/ 6 w 39"/>
                  <a:gd name="T15" fmla="*/ 7 h 22"/>
                  <a:gd name="T16" fmla="*/ 1 w 39"/>
                  <a:gd name="T17" fmla="*/ 13 h 22"/>
                  <a:gd name="T18" fmla="*/ 2 w 39"/>
                  <a:gd name="T19" fmla="*/ 16 h 22"/>
                  <a:gd name="T20" fmla="*/ 6 w 39"/>
                  <a:gd name="T21" fmla="*/ 17 h 22"/>
                  <a:gd name="T22" fmla="*/ 7 w 39"/>
                  <a:gd name="T23" fmla="*/ 21 h 22"/>
                  <a:gd name="T24" fmla="*/ 7 w 39"/>
                  <a:gd name="T25" fmla="*/ 21 h 22"/>
                  <a:gd name="T26" fmla="*/ 15 w 39"/>
                  <a:gd name="T27" fmla="*/ 20 h 22"/>
                  <a:gd name="T28" fmla="*/ 19 w 39"/>
                  <a:gd name="T29" fmla="*/ 14 h 22"/>
                  <a:gd name="T30" fmla="*/ 24 w 39"/>
                  <a:gd name="T31" fmla="*/ 20 h 22"/>
                  <a:gd name="T32" fmla="*/ 26 w 39"/>
                  <a:gd name="T33" fmla="*/ 17 h 22"/>
                  <a:gd name="T34" fmla="*/ 29 w 39"/>
                  <a:gd name="T35" fmla="*/ 15 h 22"/>
                  <a:gd name="T36" fmla="*/ 33 w 39"/>
                  <a:gd name="T37" fmla="*/ 14 h 22"/>
                  <a:gd name="T38" fmla="*/ 36 w 39"/>
                  <a:gd name="T39" fmla="*/ 13 h 22"/>
                  <a:gd name="T40" fmla="*/ 37 w 39"/>
                  <a:gd name="T41" fmla="*/ 11 h 22"/>
                  <a:gd name="T42" fmla="*/ 39 w 39"/>
                  <a:gd name="T43" fmla="*/ 10 h 22"/>
                  <a:gd name="T44" fmla="*/ 34 w 39"/>
                  <a:gd name="T45"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22">
                    <a:moveTo>
                      <a:pt x="34" y="9"/>
                    </a:moveTo>
                    <a:cubicBezTo>
                      <a:pt x="33" y="10"/>
                      <a:pt x="30" y="8"/>
                      <a:pt x="30" y="7"/>
                    </a:cubicBezTo>
                    <a:cubicBezTo>
                      <a:pt x="30" y="6"/>
                      <a:pt x="30" y="4"/>
                      <a:pt x="30" y="3"/>
                    </a:cubicBezTo>
                    <a:cubicBezTo>
                      <a:pt x="29" y="3"/>
                      <a:pt x="27" y="2"/>
                      <a:pt x="25" y="1"/>
                    </a:cubicBezTo>
                    <a:cubicBezTo>
                      <a:pt x="22" y="0"/>
                      <a:pt x="21" y="0"/>
                      <a:pt x="19" y="1"/>
                    </a:cubicBezTo>
                    <a:cubicBezTo>
                      <a:pt x="18" y="2"/>
                      <a:pt x="14" y="2"/>
                      <a:pt x="12" y="2"/>
                    </a:cubicBezTo>
                    <a:cubicBezTo>
                      <a:pt x="12" y="2"/>
                      <a:pt x="11" y="3"/>
                      <a:pt x="11" y="3"/>
                    </a:cubicBezTo>
                    <a:cubicBezTo>
                      <a:pt x="9" y="3"/>
                      <a:pt x="7" y="5"/>
                      <a:pt x="6" y="7"/>
                    </a:cubicBezTo>
                    <a:cubicBezTo>
                      <a:pt x="6" y="8"/>
                      <a:pt x="2" y="10"/>
                      <a:pt x="1" y="13"/>
                    </a:cubicBezTo>
                    <a:cubicBezTo>
                      <a:pt x="0" y="17"/>
                      <a:pt x="0" y="18"/>
                      <a:pt x="2" y="16"/>
                    </a:cubicBezTo>
                    <a:cubicBezTo>
                      <a:pt x="4" y="14"/>
                      <a:pt x="6" y="15"/>
                      <a:pt x="6" y="17"/>
                    </a:cubicBezTo>
                    <a:cubicBezTo>
                      <a:pt x="6" y="18"/>
                      <a:pt x="8" y="19"/>
                      <a:pt x="7" y="21"/>
                    </a:cubicBezTo>
                    <a:cubicBezTo>
                      <a:pt x="7" y="21"/>
                      <a:pt x="7" y="21"/>
                      <a:pt x="7" y="21"/>
                    </a:cubicBezTo>
                    <a:cubicBezTo>
                      <a:pt x="10" y="21"/>
                      <a:pt x="13" y="20"/>
                      <a:pt x="15" y="20"/>
                    </a:cubicBezTo>
                    <a:cubicBezTo>
                      <a:pt x="16" y="20"/>
                      <a:pt x="18" y="15"/>
                      <a:pt x="19" y="14"/>
                    </a:cubicBezTo>
                    <a:cubicBezTo>
                      <a:pt x="20" y="14"/>
                      <a:pt x="22" y="18"/>
                      <a:pt x="24" y="20"/>
                    </a:cubicBezTo>
                    <a:cubicBezTo>
                      <a:pt x="26" y="22"/>
                      <a:pt x="26" y="19"/>
                      <a:pt x="26" y="17"/>
                    </a:cubicBezTo>
                    <a:cubicBezTo>
                      <a:pt x="26" y="16"/>
                      <a:pt x="28" y="15"/>
                      <a:pt x="29" y="15"/>
                    </a:cubicBezTo>
                    <a:cubicBezTo>
                      <a:pt x="30" y="16"/>
                      <a:pt x="33" y="16"/>
                      <a:pt x="33" y="14"/>
                    </a:cubicBezTo>
                    <a:cubicBezTo>
                      <a:pt x="33" y="13"/>
                      <a:pt x="35" y="13"/>
                      <a:pt x="36" y="13"/>
                    </a:cubicBezTo>
                    <a:cubicBezTo>
                      <a:pt x="37" y="13"/>
                      <a:pt x="37" y="11"/>
                      <a:pt x="37" y="11"/>
                    </a:cubicBezTo>
                    <a:cubicBezTo>
                      <a:pt x="39" y="10"/>
                      <a:pt x="39" y="10"/>
                      <a:pt x="39" y="10"/>
                    </a:cubicBezTo>
                    <a:cubicBezTo>
                      <a:pt x="37" y="9"/>
                      <a:pt x="36" y="9"/>
                      <a:pt x="34" y="9"/>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9" name="Freeform 171">
                <a:extLst>
                  <a:ext uri="{FF2B5EF4-FFF2-40B4-BE49-F238E27FC236}">
                    <a16:creationId xmlns:a16="http://schemas.microsoft.com/office/drawing/2014/main" id="{981A2500-B6C4-D604-EFC9-4FBF5B48616E}"/>
                  </a:ext>
                </a:extLst>
              </p:cNvPr>
              <p:cNvSpPr>
                <a:spLocks/>
              </p:cNvSpPr>
              <p:nvPr/>
            </p:nvSpPr>
            <p:spPr bwMode="auto">
              <a:xfrm>
                <a:off x="2591" y="1972"/>
                <a:ext cx="136" cy="215"/>
              </a:xfrm>
              <a:custGeom>
                <a:avLst/>
                <a:gdLst>
                  <a:gd name="T0" fmla="*/ 77 w 91"/>
                  <a:gd name="T1" fmla="*/ 121 h 144"/>
                  <a:gd name="T2" fmla="*/ 90 w 91"/>
                  <a:gd name="T3" fmla="*/ 108 h 144"/>
                  <a:gd name="T4" fmla="*/ 87 w 91"/>
                  <a:gd name="T5" fmla="*/ 101 h 144"/>
                  <a:gd name="T6" fmla="*/ 76 w 91"/>
                  <a:gd name="T7" fmla="*/ 93 h 144"/>
                  <a:gd name="T8" fmla="*/ 82 w 91"/>
                  <a:gd name="T9" fmla="*/ 88 h 144"/>
                  <a:gd name="T10" fmla="*/ 77 w 91"/>
                  <a:gd name="T11" fmla="*/ 84 h 144"/>
                  <a:gd name="T12" fmla="*/ 78 w 91"/>
                  <a:gd name="T13" fmla="*/ 79 h 144"/>
                  <a:gd name="T14" fmla="*/ 74 w 91"/>
                  <a:gd name="T15" fmla="*/ 77 h 144"/>
                  <a:gd name="T16" fmla="*/ 76 w 91"/>
                  <a:gd name="T17" fmla="*/ 74 h 144"/>
                  <a:gd name="T18" fmla="*/ 75 w 91"/>
                  <a:gd name="T19" fmla="*/ 67 h 144"/>
                  <a:gd name="T20" fmla="*/ 78 w 91"/>
                  <a:gd name="T21" fmla="*/ 62 h 144"/>
                  <a:gd name="T22" fmla="*/ 70 w 91"/>
                  <a:gd name="T23" fmla="*/ 49 h 144"/>
                  <a:gd name="T24" fmla="*/ 72 w 91"/>
                  <a:gd name="T25" fmla="*/ 44 h 144"/>
                  <a:gd name="T26" fmla="*/ 77 w 91"/>
                  <a:gd name="T27" fmla="*/ 38 h 144"/>
                  <a:gd name="T28" fmla="*/ 71 w 91"/>
                  <a:gd name="T29" fmla="*/ 32 h 144"/>
                  <a:gd name="T30" fmla="*/ 66 w 91"/>
                  <a:gd name="T31" fmla="*/ 29 h 144"/>
                  <a:gd name="T32" fmla="*/ 65 w 91"/>
                  <a:gd name="T33" fmla="*/ 24 h 144"/>
                  <a:gd name="T34" fmla="*/ 66 w 91"/>
                  <a:gd name="T35" fmla="*/ 19 h 144"/>
                  <a:gd name="T36" fmla="*/ 69 w 91"/>
                  <a:gd name="T37" fmla="*/ 17 h 144"/>
                  <a:gd name="T38" fmla="*/ 71 w 91"/>
                  <a:gd name="T39" fmla="*/ 14 h 144"/>
                  <a:gd name="T40" fmla="*/ 71 w 91"/>
                  <a:gd name="T41" fmla="*/ 9 h 144"/>
                  <a:gd name="T42" fmla="*/ 62 w 91"/>
                  <a:gd name="T43" fmla="*/ 3 h 144"/>
                  <a:gd name="T44" fmla="*/ 55 w 91"/>
                  <a:gd name="T45" fmla="*/ 3 h 144"/>
                  <a:gd name="T46" fmla="*/ 47 w 91"/>
                  <a:gd name="T47" fmla="*/ 5 h 144"/>
                  <a:gd name="T48" fmla="*/ 41 w 91"/>
                  <a:gd name="T49" fmla="*/ 10 h 144"/>
                  <a:gd name="T50" fmla="*/ 40 w 91"/>
                  <a:gd name="T51" fmla="*/ 18 h 144"/>
                  <a:gd name="T52" fmla="*/ 36 w 91"/>
                  <a:gd name="T53" fmla="*/ 23 h 144"/>
                  <a:gd name="T54" fmla="*/ 31 w 91"/>
                  <a:gd name="T55" fmla="*/ 21 h 144"/>
                  <a:gd name="T56" fmla="*/ 25 w 91"/>
                  <a:gd name="T57" fmla="*/ 21 h 144"/>
                  <a:gd name="T58" fmla="*/ 15 w 91"/>
                  <a:gd name="T59" fmla="*/ 21 h 144"/>
                  <a:gd name="T60" fmla="*/ 6 w 91"/>
                  <a:gd name="T61" fmla="*/ 14 h 144"/>
                  <a:gd name="T62" fmla="*/ 0 w 91"/>
                  <a:gd name="T63" fmla="*/ 18 h 144"/>
                  <a:gd name="T64" fmla="*/ 10 w 91"/>
                  <a:gd name="T65" fmla="*/ 25 h 144"/>
                  <a:gd name="T66" fmla="*/ 22 w 91"/>
                  <a:gd name="T67" fmla="*/ 32 h 144"/>
                  <a:gd name="T68" fmla="*/ 22 w 91"/>
                  <a:gd name="T69" fmla="*/ 40 h 144"/>
                  <a:gd name="T70" fmla="*/ 24 w 91"/>
                  <a:gd name="T71" fmla="*/ 48 h 144"/>
                  <a:gd name="T72" fmla="*/ 24 w 91"/>
                  <a:gd name="T73" fmla="*/ 55 h 144"/>
                  <a:gd name="T74" fmla="*/ 26 w 91"/>
                  <a:gd name="T75" fmla="*/ 60 h 144"/>
                  <a:gd name="T76" fmla="*/ 27 w 91"/>
                  <a:gd name="T77" fmla="*/ 64 h 144"/>
                  <a:gd name="T78" fmla="*/ 34 w 91"/>
                  <a:gd name="T79" fmla="*/ 67 h 144"/>
                  <a:gd name="T80" fmla="*/ 37 w 91"/>
                  <a:gd name="T81" fmla="*/ 73 h 144"/>
                  <a:gd name="T82" fmla="*/ 35 w 91"/>
                  <a:gd name="T83" fmla="*/ 76 h 144"/>
                  <a:gd name="T84" fmla="*/ 30 w 91"/>
                  <a:gd name="T85" fmla="*/ 80 h 144"/>
                  <a:gd name="T86" fmla="*/ 22 w 91"/>
                  <a:gd name="T87" fmla="*/ 89 h 144"/>
                  <a:gd name="T88" fmla="*/ 17 w 91"/>
                  <a:gd name="T89" fmla="*/ 93 h 144"/>
                  <a:gd name="T90" fmla="*/ 12 w 91"/>
                  <a:gd name="T91" fmla="*/ 98 h 144"/>
                  <a:gd name="T92" fmla="*/ 6 w 91"/>
                  <a:gd name="T93" fmla="*/ 100 h 144"/>
                  <a:gd name="T94" fmla="*/ 2 w 91"/>
                  <a:gd name="T95" fmla="*/ 106 h 144"/>
                  <a:gd name="T96" fmla="*/ 3 w 91"/>
                  <a:gd name="T97" fmla="*/ 111 h 144"/>
                  <a:gd name="T98" fmla="*/ 3 w 91"/>
                  <a:gd name="T99" fmla="*/ 117 h 144"/>
                  <a:gd name="T100" fmla="*/ 5 w 91"/>
                  <a:gd name="T101" fmla="*/ 126 h 144"/>
                  <a:gd name="T102" fmla="*/ 3 w 91"/>
                  <a:gd name="T103" fmla="*/ 135 h 144"/>
                  <a:gd name="T104" fmla="*/ 11 w 91"/>
                  <a:gd name="T105" fmla="*/ 139 h 144"/>
                  <a:gd name="T106" fmla="*/ 16 w 91"/>
                  <a:gd name="T107" fmla="*/ 141 h 144"/>
                  <a:gd name="T108" fmla="*/ 25 w 91"/>
                  <a:gd name="T109" fmla="*/ 143 h 144"/>
                  <a:gd name="T110" fmla="*/ 52 w 91"/>
                  <a:gd name="T111" fmla="*/ 137 h 144"/>
                  <a:gd name="T112" fmla="*/ 60 w 91"/>
                  <a:gd name="T113" fmla="*/ 136 h 144"/>
                  <a:gd name="T114" fmla="*/ 64 w 91"/>
                  <a:gd name="T115" fmla="*/ 131 h 144"/>
                  <a:gd name="T116" fmla="*/ 77 w 91"/>
                  <a:gd name="T117" fmla="*/ 12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1" h="144">
                    <a:moveTo>
                      <a:pt x="77" y="121"/>
                    </a:moveTo>
                    <a:cubicBezTo>
                      <a:pt x="79" y="116"/>
                      <a:pt x="88" y="112"/>
                      <a:pt x="90" y="108"/>
                    </a:cubicBezTo>
                    <a:cubicBezTo>
                      <a:pt x="90" y="106"/>
                      <a:pt x="91" y="105"/>
                      <a:pt x="87" y="101"/>
                    </a:cubicBezTo>
                    <a:cubicBezTo>
                      <a:pt x="84" y="98"/>
                      <a:pt x="77" y="95"/>
                      <a:pt x="76" y="93"/>
                    </a:cubicBezTo>
                    <a:cubicBezTo>
                      <a:pt x="76" y="91"/>
                      <a:pt x="82" y="91"/>
                      <a:pt x="82" y="88"/>
                    </a:cubicBezTo>
                    <a:cubicBezTo>
                      <a:pt x="82" y="86"/>
                      <a:pt x="78" y="86"/>
                      <a:pt x="77" y="84"/>
                    </a:cubicBezTo>
                    <a:cubicBezTo>
                      <a:pt x="76" y="82"/>
                      <a:pt x="79" y="80"/>
                      <a:pt x="78" y="79"/>
                    </a:cubicBezTo>
                    <a:cubicBezTo>
                      <a:pt x="78" y="78"/>
                      <a:pt x="74" y="78"/>
                      <a:pt x="74" y="77"/>
                    </a:cubicBezTo>
                    <a:cubicBezTo>
                      <a:pt x="74" y="75"/>
                      <a:pt x="77" y="76"/>
                      <a:pt x="76" y="74"/>
                    </a:cubicBezTo>
                    <a:cubicBezTo>
                      <a:pt x="76" y="73"/>
                      <a:pt x="73" y="70"/>
                      <a:pt x="75" y="67"/>
                    </a:cubicBezTo>
                    <a:cubicBezTo>
                      <a:pt x="77" y="65"/>
                      <a:pt x="81" y="67"/>
                      <a:pt x="78" y="62"/>
                    </a:cubicBezTo>
                    <a:cubicBezTo>
                      <a:pt x="75" y="57"/>
                      <a:pt x="71" y="51"/>
                      <a:pt x="70" y="49"/>
                    </a:cubicBezTo>
                    <a:cubicBezTo>
                      <a:pt x="69" y="48"/>
                      <a:pt x="71" y="45"/>
                      <a:pt x="72" y="44"/>
                    </a:cubicBezTo>
                    <a:cubicBezTo>
                      <a:pt x="74" y="43"/>
                      <a:pt x="77" y="40"/>
                      <a:pt x="77" y="38"/>
                    </a:cubicBezTo>
                    <a:cubicBezTo>
                      <a:pt x="77" y="36"/>
                      <a:pt x="73" y="32"/>
                      <a:pt x="71" y="32"/>
                    </a:cubicBezTo>
                    <a:cubicBezTo>
                      <a:pt x="70" y="31"/>
                      <a:pt x="67" y="31"/>
                      <a:pt x="66" y="29"/>
                    </a:cubicBezTo>
                    <a:cubicBezTo>
                      <a:pt x="65" y="26"/>
                      <a:pt x="63" y="25"/>
                      <a:pt x="65" y="24"/>
                    </a:cubicBezTo>
                    <a:cubicBezTo>
                      <a:pt x="66" y="22"/>
                      <a:pt x="66" y="21"/>
                      <a:pt x="66" y="19"/>
                    </a:cubicBezTo>
                    <a:cubicBezTo>
                      <a:pt x="66" y="18"/>
                      <a:pt x="69" y="19"/>
                      <a:pt x="69" y="17"/>
                    </a:cubicBezTo>
                    <a:cubicBezTo>
                      <a:pt x="70" y="16"/>
                      <a:pt x="70" y="15"/>
                      <a:pt x="71" y="14"/>
                    </a:cubicBezTo>
                    <a:cubicBezTo>
                      <a:pt x="71" y="12"/>
                      <a:pt x="71" y="10"/>
                      <a:pt x="71" y="9"/>
                    </a:cubicBezTo>
                    <a:cubicBezTo>
                      <a:pt x="71" y="6"/>
                      <a:pt x="64" y="6"/>
                      <a:pt x="62" y="3"/>
                    </a:cubicBezTo>
                    <a:cubicBezTo>
                      <a:pt x="61" y="0"/>
                      <a:pt x="57" y="1"/>
                      <a:pt x="55" y="3"/>
                    </a:cubicBezTo>
                    <a:cubicBezTo>
                      <a:pt x="54" y="4"/>
                      <a:pt x="47" y="2"/>
                      <a:pt x="47" y="5"/>
                    </a:cubicBezTo>
                    <a:cubicBezTo>
                      <a:pt x="47" y="7"/>
                      <a:pt x="41" y="8"/>
                      <a:pt x="41" y="10"/>
                    </a:cubicBezTo>
                    <a:cubicBezTo>
                      <a:pt x="41" y="13"/>
                      <a:pt x="44" y="18"/>
                      <a:pt x="40" y="18"/>
                    </a:cubicBezTo>
                    <a:cubicBezTo>
                      <a:pt x="36" y="17"/>
                      <a:pt x="39" y="19"/>
                      <a:pt x="36" y="23"/>
                    </a:cubicBezTo>
                    <a:cubicBezTo>
                      <a:pt x="34" y="26"/>
                      <a:pt x="34" y="21"/>
                      <a:pt x="31" y="21"/>
                    </a:cubicBezTo>
                    <a:cubicBezTo>
                      <a:pt x="29" y="22"/>
                      <a:pt x="26" y="19"/>
                      <a:pt x="25" y="21"/>
                    </a:cubicBezTo>
                    <a:cubicBezTo>
                      <a:pt x="23" y="23"/>
                      <a:pt x="19" y="21"/>
                      <a:pt x="15" y="21"/>
                    </a:cubicBezTo>
                    <a:cubicBezTo>
                      <a:pt x="11" y="20"/>
                      <a:pt x="9" y="14"/>
                      <a:pt x="6" y="14"/>
                    </a:cubicBezTo>
                    <a:cubicBezTo>
                      <a:pt x="4" y="13"/>
                      <a:pt x="1" y="15"/>
                      <a:pt x="0" y="18"/>
                    </a:cubicBezTo>
                    <a:cubicBezTo>
                      <a:pt x="3" y="20"/>
                      <a:pt x="6" y="23"/>
                      <a:pt x="10" y="25"/>
                    </a:cubicBezTo>
                    <a:cubicBezTo>
                      <a:pt x="14" y="27"/>
                      <a:pt x="22" y="29"/>
                      <a:pt x="22" y="32"/>
                    </a:cubicBezTo>
                    <a:cubicBezTo>
                      <a:pt x="21" y="35"/>
                      <a:pt x="20" y="39"/>
                      <a:pt x="22" y="40"/>
                    </a:cubicBezTo>
                    <a:cubicBezTo>
                      <a:pt x="24" y="41"/>
                      <a:pt x="22" y="47"/>
                      <a:pt x="24" y="48"/>
                    </a:cubicBezTo>
                    <a:cubicBezTo>
                      <a:pt x="27" y="49"/>
                      <a:pt x="26" y="55"/>
                      <a:pt x="24" y="55"/>
                    </a:cubicBezTo>
                    <a:cubicBezTo>
                      <a:pt x="22" y="55"/>
                      <a:pt x="24" y="59"/>
                      <a:pt x="26" y="60"/>
                    </a:cubicBezTo>
                    <a:cubicBezTo>
                      <a:pt x="26" y="60"/>
                      <a:pt x="27" y="62"/>
                      <a:pt x="27" y="64"/>
                    </a:cubicBezTo>
                    <a:cubicBezTo>
                      <a:pt x="29" y="65"/>
                      <a:pt x="31" y="66"/>
                      <a:pt x="34" y="67"/>
                    </a:cubicBezTo>
                    <a:cubicBezTo>
                      <a:pt x="37" y="68"/>
                      <a:pt x="37" y="71"/>
                      <a:pt x="37" y="73"/>
                    </a:cubicBezTo>
                    <a:cubicBezTo>
                      <a:pt x="37" y="76"/>
                      <a:pt x="37" y="78"/>
                      <a:pt x="35" y="76"/>
                    </a:cubicBezTo>
                    <a:cubicBezTo>
                      <a:pt x="33" y="75"/>
                      <a:pt x="31" y="76"/>
                      <a:pt x="30" y="80"/>
                    </a:cubicBezTo>
                    <a:cubicBezTo>
                      <a:pt x="29" y="84"/>
                      <a:pt x="25" y="89"/>
                      <a:pt x="22" y="89"/>
                    </a:cubicBezTo>
                    <a:cubicBezTo>
                      <a:pt x="19" y="89"/>
                      <a:pt x="19" y="92"/>
                      <a:pt x="17" y="93"/>
                    </a:cubicBezTo>
                    <a:cubicBezTo>
                      <a:pt x="14" y="93"/>
                      <a:pt x="12" y="95"/>
                      <a:pt x="12" y="98"/>
                    </a:cubicBezTo>
                    <a:cubicBezTo>
                      <a:pt x="12" y="100"/>
                      <a:pt x="9" y="100"/>
                      <a:pt x="6" y="100"/>
                    </a:cubicBezTo>
                    <a:cubicBezTo>
                      <a:pt x="4" y="100"/>
                      <a:pt x="4" y="105"/>
                      <a:pt x="2" y="106"/>
                    </a:cubicBezTo>
                    <a:cubicBezTo>
                      <a:pt x="0" y="107"/>
                      <a:pt x="1" y="109"/>
                      <a:pt x="3" y="111"/>
                    </a:cubicBezTo>
                    <a:cubicBezTo>
                      <a:pt x="4" y="113"/>
                      <a:pt x="3" y="115"/>
                      <a:pt x="3" y="117"/>
                    </a:cubicBezTo>
                    <a:cubicBezTo>
                      <a:pt x="4" y="118"/>
                      <a:pt x="7" y="122"/>
                      <a:pt x="5" y="126"/>
                    </a:cubicBezTo>
                    <a:cubicBezTo>
                      <a:pt x="3" y="131"/>
                      <a:pt x="1" y="136"/>
                      <a:pt x="3" y="135"/>
                    </a:cubicBezTo>
                    <a:cubicBezTo>
                      <a:pt x="4" y="135"/>
                      <a:pt x="8" y="139"/>
                      <a:pt x="11" y="139"/>
                    </a:cubicBezTo>
                    <a:cubicBezTo>
                      <a:pt x="13" y="138"/>
                      <a:pt x="13" y="142"/>
                      <a:pt x="16" y="141"/>
                    </a:cubicBezTo>
                    <a:cubicBezTo>
                      <a:pt x="18" y="141"/>
                      <a:pt x="18" y="144"/>
                      <a:pt x="25" y="143"/>
                    </a:cubicBezTo>
                    <a:cubicBezTo>
                      <a:pt x="32" y="143"/>
                      <a:pt x="46" y="137"/>
                      <a:pt x="52" y="137"/>
                    </a:cubicBezTo>
                    <a:cubicBezTo>
                      <a:pt x="55" y="137"/>
                      <a:pt x="58" y="137"/>
                      <a:pt x="60" y="136"/>
                    </a:cubicBezTo>
                    <a:cubicBezTo>
                      <a:pt x="61" y="135"/>
                      <a:pt x="62" y="133"/>
                      <a:pt x="64" y="131"/>
                    </a:cubicBezTo>
                    <a:cubicBezTo>
                      <a:pt x="67" y="128"/>
                      <a:pt x="75" y="125"/>
                      <a:pt x="77" y="121"/>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0" name="Freeform 172">
                <a:extLst>
                  <a:ext uri="{FF2B5EF4-FFF2-40B4-BE49-F238E27FC236}">
                    <a16:creationId xmlns:a16="http://schemas.microsoft.com/office/drawing/2014/main" id="{F05CAEF4-0070-EC65-BA6F-1E635451AD11}"/>
                  </a:ext>
                </a:extLst>
              </p:cNvPr>
              <p:cNvSpPr>
                <a:spLocks/>
              </p:cNvSpPr>
              <p:nvPr/>
            </p:nvSpPr>
            <p:spPr bwMode="auto">
              <a:xfrm>
                <a:off x="2763" y="2645"/>
                <a:ext cx="272" cy="217"/>
              </a:xfrm>
              <a:custGeom>
                <a:avLst/>
                <a:gdLst>
                  <a:gd name="T0" fmla="*/ 109 w 182"/>
                  <a:gd name="T1" fmla="*/ 31 h 145"/>
                  <a:gd name="T2" fmla="*/ 94 w 182"/>
                  <a:gd name="T3" fmla="*/ 29 h 145"/>
                  <a:gd name="T4" fmla="*/ 83 w 182"/>
                  <a:gd name="T5" fmla="*/ 25 h 145"/>
                  <a:gd name="T6" fmla="*/ 63 w 182"/>
                  <a:gd name="T7" fmla="*/ 10 h 145"/>
                  <a:gd name="T8" fmla="*/ 46 w 182"/>
                  <a:gd name="T9" fmla="*/ 0 h 145"/>
                  <a:gd name="T10" fmla="*/ 39 w 182"/>
                  <a:gd name="T11" fmla="*/ 0 h 145"/>
                  <a:gd name="T12" fmla="*/ 30 w 182"/>
                  <a:gd name="T13" fmla="*/ 3 h 145"/>
                  <a:gd name="T14" fmla="*/ 21 w 182"/>
                  <a:gd name="T15" fmla="*/ 9 h 145"/>
                  <a:gd name="T16" fmla="*/ 28 w 182"/>
                  <a:gd name="T17" fmla="*/ 16 h 145"/>
                  <a:gd name="T18" fmla="*/ 23 w 182"/>
                  <a:gd name="T19" fmla="*/ 20 h 145"/>
                  <a:gd name="T20" fmla="*/ 17 w 182"/>
                  <a:gd name="T21" fmla="*/ 22 h 145"/>
                  <a:gd name="T22" fmla="*/ 11 w 182"/>
                  <a:gd name="T23" fmla="*/ 28 h 145"/>
                  <a:gd name="T24" fmla="*/ 2 w 182"/>
                  <a:gd name="T25" fmla="*/ 24 h 145"/>
                  <a:gd name="T26" fmla="*/ 1 w 182"/>
                  <a:gd name="T27" fmla="*/ 26 h 145"/>
                  <a:gd name="T28" fmla="*/ 1 w 182"/>
                  <a:gd name="T29" fmla="*/ 28 h 145"/>
                  <a:gd name="T30" fmla="*/ 2 w 182"/>
                  <a:gd name="T31" fmla="*/ 38 h 145"/>
                  <a:gd name="T32" fmla="*/ 9 w 182"/>
                  <a:gd name="T33" fmla="*/ 47 h 145"/>
                  <a:gd name="T34" fmla="*/ 22 w 182"/>
                  <a:gd name="T35" fmla="*/ 66 h 145"/>
                  <a:gd name="T36" fmla="*/ 28 w 182"/>
                  <a:gd name="T37" fmla="*/ 76 h 145"/>
                  <a:gd name="T38" fmla="*/ 36 w 182"/>
                  <a:gd name="T39" fmla="*/ 85 h 145"/>
                  <a:gd name="T40" fmla="*/ 38 w 182"/>
                  <a:gd name="T41" fmla="*/ 95 h 145"/>
                  <a:gd name="T42" fmla="*/ 45 w 182"/>
                  <a:gd name="T43" fmla="*/ 109 h 145"/>
                  <a:gd name="T44" fmla="*/ 55 w 182"/>
                  <a:gd name="T45" fmla="*/ 121 h 145"/>
                  <a:gd name="T46" fmla="*/ 63 w 182"/>
                  <a:gd name="T47" fmla="*/ 134 h 145"/>
                  <a:gd name="T48" fmla="*/ 66 w 182"/>
                  <a:gd name="T49" fmla="*/ 140 h 145"/>
                  <a:gd name="T50" fmla="*/ 69 w 182"/>
                  <a:gd name="T51" fmla="*/ 145 h 145"/>
                  <a:gd name="T52" fmla="*/ 73 w 182"/>
                  <a:gd name="T53" fmla="*/ 143 h 145"/>
                  <a:gd name="T54" fmla="*/ 72 w 182"/>
                  <a:gd name="T55" fmla="*/ 138 h 145"/>
                  <a:gd name="T56" fmla="*/ 76 w 182"/>
                  <a:gd name="T57" fmla="*/ 135 h 145"/>
                  <a:gd name="T58" fmla="*/ 82 w 182"/>
                  <a:gd name="T59" fmla="*/ 136 h 145"/>
                  <a:gd name="T60" fmla="*/ 93 w 182"/>
                  <a:gd name="T61" fmla="*/ 137 h 145"/>
                  <a:gd name="T62" fmla="*/ 105 w 182"/>
                  <a:gd name="T63" fmla="*/ 139 h 145"/>
                  <a:gd name="T64" fmla="*/ 111 w 182"/>
                  <a:gd name="T65" fmla="*/ 137 h 145"/>
                  <a:gd name="T66" fmla="*/ 124 w 182"/>
                  <a:gd name="T67" fmla="*/ 125 h 145"/>
                  <a:gd name="T68" fmla="*/ 141 w 182"/>
                  <a:gd name="T69" fmla="*/ 124 h 145"/>
                  <a:gd name="T70" fmla="*/ 176 w 182"/>
                  <a:gd name="T71" fmla="*/ 113 h 145"/>
                  <a:gd name="T72" fmla="*/ 182 w 182"/>
                  <a:gd name="T73" fmla="*/ 95 h 145"/>
                  <a:gd name="T74" fmla="*/ 177 w 182"/>
                  <a:gd name="T75" fmla="*/ 89 h 145"/>
                  <a:gd name="T76" fmla="*/ 155 w 182"/>
                  <a:gd name="T77" fmla="*/ 87 h 145"/>
                  <a:gd name="T78" fmla="*/ 149 w 182"/>
                  <a:gd name="T79" fmla="*/ 77 h 145"/>
                  <a:gd name="T80" fmla="*/ 145 w 182"/>
                  <a:gd name="T81" fmla="*/ 72 h 145"/>
                  <a:gd name="T82" fmla="*/ 138 w 182"/>
                  <a:gd name="T83" fmla="*/ 67 h 145"/>
                  <a:gd name="T84" fmla="*/ 134 w 182"/>
                  <a:gd name="T85" fmla="*/ 58 h 145"/>
                  <a:gd name="T86" fmla="*/ 130 w 182"/>
                  <a:gd name="T87" fmla="*/ 48 h 145"/>
                  <a:gd name="T88" fmla="*/ 121 w 182"/>
                  <a:gd name="T89" fmla="*/ 38 h 145"/>
                  <a:gd name="T90" fmla="*/ 120 w 182"/>
                  <a:gd name="T91" fmla="*/ 35 h 145"/>
                  <a:gd name="T92" fmla="*/ 113 w 182"/>
                  <a:gd name="T93" fmla="*/ 34 h 145"/>
                  <a:gd name="T94" fmla="*/ 109 w 182"/>
                  <a:gd name="T95" fmla="*/ 3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 h="145">
                    <a:moveTo>
                      <a:pt x="109" y="31"/>
                    </a:moveTo>
                    <a:cubicBezTo>
                      <a:pt x="109" y="31"/>
                      <a:pt x="96" y="29"/>
                      <a:pt x="94" y="29"/>
                    </a:cubicBezTo>
                    <a:cubicBezTo>
                      <a:pt x="92" y="29"/>
                      <a:pt x="86" y="28"/>
                      <a:pt x="83" y="25"/>
                    </a:cubicBezTo>
                    <a:cubicBezTo>
                      <a:pt x="80" y="23"/>
                      <a:pt x="65" y="12"/>
                      <a:pt x="63" y="10"/>
                    </a:cubicBezTo>
                    <a:cubicBezTo>
                      <a:pt x="60" y="9"/>
                      <a:pt x="49" y="1"/>
                      <a:pt x="46" y="0"/>
                    </a:cubicBezTo>
                    <a:cubicBezTo>
                      <a:pt x="43" y="0"/>
                      <a:pt x="42" y="0"/>
                      <a:pt x="39" y="0"/>
                    </a:cubicBezTo>
                    <a:cubicBezTo>
                      <a:pt x="35" y="0"/>
                      <a:pt x="37" y="3"/>
                      <a:pt x="30" y="3"/>
                    </a:cubicBezTo>
                    <a:cubicBezTo>
                      <a:pt x="23" y="3"/>
                      <a:pt x="19" y="8"/>
                      <a:pt x="21" y="9"/>
                    </a:cubicBezTo>
                    <a:cubicBezTo>
                      <a:pt x="23" y="9"/>
                      <a:pt x="30" y="15"/>
                      <a:pt x="28" y="16"/>
                    </a:cubicBezTo>
                    <a:cubicBezTo>
                      <a:pt x="26" y="17"/>
                      <a:pt x="25" y="20"/>
                      <a:pt x="23" y="20"/>
                    </a:cubicBezTo>
                    <a:cubicBezTo>
                      <a:pt x="20" y="20"/>
                      <a:pt x="17" y="20"/>
                      <a:pt x="17" y="22"/>
                    </a:cubicBezTo>
                    <a:cubicBezTo>
                      <a:pt x="17" y="24"/>
                      <a:pt x="14" y="28"/>
                      <a:pt x="11" y="28"/>
                    </a:cubicBezTo>
                    <a:cubicBezTo>
                      <a:pt x="9" y="27"/>
                      <a:pt x="5" y="25"/>
                      <a:pt x="2" y="24"/>
                    </a:cubicBezTo>
                    <a:cubicBezTo>
                      <a:pt x="1" y="26"/>
                      <a:pt x="1" y="26"/>
                      <a:pt x="1" y="26"/>
                    </a:cubicBezTo>
                    <a:cubicBezTo>
                      <a:pt x="1" y="28"/>
                      <a:pt x="1" y="28"/>
                      <a:pt x="1" y="28"/>
                    </a:cubicBezTo>
                    <a:cubicBezTo>
                      <a:pt x="1" y="30"/>
                      <a:pt x="0" y="38"/>
                      <a:pt x="2" y="38"/>
                    </a:cubicBezTo>
                    <a:cubicBezTo>
                      <a:pt x="4" y="39"/>
                      <a:pt x="5" y="42"/>
                      <a:pt x="9" y="47"/>
                    </a:cubicBezTo>
                    <a:cubicBezTo>
                      <a:pt x="13" y="51"/>
                      <a:pt x="21" y="63"/>
                      <a:pt x="22" y="66"/>
                    </a:cubicBezTo>
                    <a:cubicBezTo>
                      <a:pt x="22" y="69"/>
                      <a:pt x="23" y="72"/>
                      <a:pt x="28" y="76"/>
                    </a:cubicBezTo>
                    <a:cubicBezTo>
                      <a:pt x="33" y="79"/>
                      <a:pt x="33" y="83"/>
                      <a:pt x="36" y="85"/>
                    </a:cubicBezTo>
                    <a:cubicBezTo>
                      <a:pt x="39" y="87"/>
                      <a:pt x="38" y="90"/>
                      <a:pt x="38" y="95"/>
                    </a:cubicBezTo>
                    <a:cubicBezTo>
                      <a:pt x="38" y="100"/>
                      <a:pt x="41" y="106"/>
                      <a:pt x="45" y="109"/>
                    </a:cubicBezTo>
                    <a:cubicBezTo>
                      <a:pt x="50" y="112"/>
                      <a:pt x="53" y="115"/>
                      <a:pt x="55" y="121"/>
                    </a:cubicBezTo>
                    <a:cubicBezTo>
                      <a:pt x="57" y="126"/>
                      <a:pt x="60" y="131"/>
                      <a:pt x="63" y="134"/>
                    </a:cubicBezTo>
                    <a:cubicBezTo>
                      <a:pt x="66" y="137"/>
                      <a:pt x="64" y="138"/>
                      <a:pt x="66" y="140"/>
                    </a:cubicBezTo>
                    <a:cubicBezTo>
                      <a:pt x="67" y="141"/>
                      <a:pt x="68" y="143"/>
                      <a:pt x="69" y="145"/>
                    </a:cubicBezTo>
                    <a:cubicBezTo>
                      <a:pt x="71" y="144"/>
                      <a:pt x="72" y="143"/>
                      <a:pt x="73" y="143"/>
                    </a:cubicBezTo>
                    <a:cubicBezTo>
                      <a:pt x="73" y="142"/>
                      <a:pt x="72" y="139"/>
                      <a:pt x="72" y="138"/>
                    </a:cubicBezTo>
                    <a:cubicBezTo>
                      <a:pt x="73" y="137"/>
                      <a:pt x="75" y="136"/>
                      <a:pt x="76" y="135"/>
                    </a:cubicBezTo>
                    <a:cubicBezTo>
                      <a:pt x="77" y="135"/>
                      <a:pt x="79" y="137"/>
                      <a:pt x="82" y="136"/>
                    </a:cubicBezTo>
                    <a:cubicBezTo>
                      <a:pt x="86" y="136"/>
                      <a:pt x="92" y="136"/>
                      <a:pt x="93" y="137"/>
                    </a:cubicBezTo>
                    <a:cubicBezTo>
                      <a:pt x="94" y="138"/>
                      <a:pt x="103" y="137"/>
                      <a:pt x="105" y="139"/>
                    </a:cubicBezTo>
                    <a:cubicBezTo>
                      <a:pt x="107" y="141"/>
                      <a:pt x="109" y="140"/>
                      <a:pt x="111" y="137"/>
                    </a:cubicBezTo>
                    <a:cubicBezTo>
                      <a:pt x="112" y="133"/>
                      <a:pt x="123" y="126"/>
                      <a:pt x="124" y="125"/>
                    </a:cubicBezTo>
                    <a:cubicBezTo>
                      <a:pt x="126" y="125"/>
                      <a:pt x="137" y="125"/>
                      <a:pt x="141" y="124"/>
                    </a:cubicBezTo>
                    <a:cubicBezTo>
                      <a:pt x="145" y="123"/>
                      <a:pt x="174" y="114"/>
                      <a:pt x="176" y="113"/>
                    </a:cubicBezTo>
                    <a:cubicBezTo>
                      <a:pt x="177" y="112"/>
                      <a:pt x="182" y="97"/>
                      <a:pt x="182" y="95"/>
                    </a:cubicBezTo>
                    <a:cubicBezTo>
                      <a:pt x="182" y="93"/>
                      <a:pt x="179" y="89"/>
                      <a:pt x="177" y="89"/>
                    </a:cubicBezTo>
                    <a:cubicBezTo>
                      <a:pt x="175" y="89"/>
                      <a:pt x="157" y="87"/>
                      <a:pt x="155" y="87"/>
                    </a:cubicBezTo>
                    <a:cubicBezTo>
                      <a:pt x="154" y="86"/>
                      <a:pt x="150" y="82"/>
                      <a:pt x="149" y="77"/>
                    </a:cubicBezTo>
                    <a:cubicBezTo>
                      <a:pt x="148" y="76"/>
                      <a:pt x="146" y="74"/>
                      <a:pt x="145" y="72"/>
                    </a:cubicBezTo>
                    <a:cubicBezTo>
                      <a:pt x="143" y="72"/>
                      <a:pt x="140" y="72"/>
                      <a:pt x="138" y="67"/>
                    </a:cubicBezTo>
                    <a:cubicBezTo>
                      <a:pt x="137" y="66"/>
                      <a:pt x="132" y="59"/>
                      <a:pt x="134" y="58"/>
                    </a:cubicBezTo>
                    <a:cubicBezTo>
                      <a:pt x="136" y="56"/>
                      <a:pt x="133" y="51"/>
                      <a:pt x="130" y="48"/>
                    </a:cubicBezTo>
                    <a:cubicBezTo>
                      <a:pt x="127" y="46"/>
                      <a:pt x="121" y="41"/>
                      <a:pt x="121" y="38"/>
                    </a:cubicBezTo>
                    <a:cubicBezTo>
                      <a:pt x="121" y="37"/>
                      <a:pt x="121" y="36"/>
                      <a:pt x="120" y="35"/>
                    </a:cubicBezTo>
                    <a:cubicBezTo>
                      <a:pt x="113" y="34"/>
                      <a:pt x="113" y="34"/>
                      <a:pt x="113" y="34"/>
                    </a:cubicBezTo>
                    <a:lnTo>
                      <a:pt x="109" y="31"/>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1" name="Freeform 173">
                <a:extLst>
                  <a:ext uri="{FF2B5EF4-FFF2-40B4-BE49-F238E27FC236}">
                    <a16:creationId xmlns:a16="http://schemas.microsoft.com/office/drawing/2014/main" id="{C4726053-1F54-B945-8B98-59E0A46AA6D3}"/>
                  </a:ext>
                </a:extLst>
              </p:cNvPr>
              <p:cNvSpPr>
                <a:spLocks/>
              </p:cNvSpPr>
              <p:nvPr/>
            </p:nvSpPr>
            <p:spPr bwMode="auto">
              <a:xfrm>
                <a:off x="2763" y="2645"/>
                <a:ext cx="272" cy="217"/>
              </a:xfrm>
              <a:custGeom>
                <a:avLst/>
                <a:gdLst>
                  <a:gd name="T0" fmla="*/ 109 w 182"/>
                  <a:gd name="T1" fmla="*/ 31 h 145"/>
                  <a:gd name="T2" fmla="*/ 94 w 182"/>
                  <a:gd name="T3" fmla="*/ 29 h 145"/>
                  <a:gd name="T4" fmla="*/ 83 w 182"/>
                  <a:gd name="T5" fmla="*/ 25 h 145"/>
                  <a:gd name="T6" fmla="*/ 63 w 182"/>
                  <a:gd name="T7" fmla="*/ 10 h 145"/>
                  <a:gd name="T8" fmla="*/ 46 w 182"/>
                  <a:gd name="T9" fmla="*/ 0 h 145"/>
                  <a:gd name="T10" fmla="*/ 39 w 182"/>
                  <a:gd name="T11" fmla="*/ 0 h 145"/>
                  <a:gd name="T12" fmla="*/ 30 w 182"/>
                  <a:gd name="T13" fmla="*/ 3 h 145"/>
                  <a:gd name="T14" fmla="*/ 21 w 182"/>
                  <a:gd name="T15" fmla="*/ 9 h 145"/>
                  <a:gd name="T16" fmla="*/ 28 w 182"/>
                  <a:gd name="T17" fmla="*/ 16 h 145"/>
                  <a:gd name="T18" fmla="*/ 23 w 182"/>
                  <a:gd name="T19" fmla="*/ 20 h 145"/>
                  <a:gd name="T20" fmla="*/ 17 w 182"/>
                  <a:gd name="T21" fmla="*/ 22 h 145"/>
                  <a:gd name="T22" fmla="*/ 11 w 182"/>
                  <a:gd name="T23" fmla="*/ 28 h 145"/>
                  <a:gd name="T24" fmla="*/ 2 w 182"/>
                  <a:gd name="T25" fmla="*/ 24 h 145"/>
                  <a:gd name="T26" fmla="*/ 1 w 182"/>
                  <a:gd name="T27" fmla="*/ 26 h 145"/>
                  <a:gd name="T28" fmla="*/ 1 w 182"/>
                  <a:gd name="T29" fmla="*/ 28 h 145"/>
                  <a:gd name="T30" fmla="*/ 2 w 182"/>
                  <a:gd name="T31" fmla="*/ 38 h 145"/>
                  <a:gd name="T32" fmla="*/ 9 w 182"/>
                  <a:gd name="T33" fmla="*/ 47 h 145"/>
                  <a:gd name="T34" fmla="*/ 22 w 182"/>
                  <a:gd name="T35" fmla="*/ 66 h 145"/>
                  <a:gd name="T36" fmla="*/ 28 w 182"/>
                  <a:gd name="T37" fmla="*/ 76 h 145"/>
                  <a:gd name="T38" fmla="*/ 36 w 182"/>
                  <a:gd name="T39" fmla="*/ 85 h 145"/>
                  <a:gd name="T40" fmla="*/ 38 w 182"/>
                  <a:gd name="T41" fmla="*/ 95 h 145"/>
                  <a:gd name="T42" fmla="*/ 45 w 182"/>
                  <a:gd name="T43" fmla="*/ 109 h 145"/>
                  <a:gd name="T44" fmla="*/ 55 w 182"/>
                  <a:gd name="T45" fmla="*/ 121 h 145"/>
                  <a:gd name="T46" fmla="*/ 63 w 182"/>
                  <a:gd name="T47" fmla="*/ 134 h 145"/>
                  <a:gd name="T48" fmla="*/ 66 w 182"/>
                  <a:gd name="T49" fmla="*/ 140 h 145"/>
                  <a:gd name="T50" fmla="*/ 69 w 182"/>
                  <a:gd name="T51" fmla="*/ 145 h 145"/>
                  <a:gd name="T52" fmla="*/ 73 w 182"/>
                  <a:gd name="T53" fmla="*/ 143 h 145"/>
                  <a:gd name="T54" fmla="*/ 72 w 182"/>
                  <a:gd name="T55" fmla="*/ 138 h 145"/>
                  <a:gd name="T56" fmla="*/ 76 w 182"/>
                  <a:gd name="T57" fmla="*/ 135 h 145"/>
                  <a:gd name="T58" fmla="*/ 82 w 182"/>
                  <a:gd name="T59" fmla="*/ 136 h 145"/>
                  <a:gd name="T60" fmla="*/ 93 w 182"/>
                  <a:gd name="T61" fmla="*/ 137 h 145"/>
                  <a:gd name="T62" fmla="*/ 105 w 182"/>
                  <a:gd name="T63" fmla="*/ 139 h 145"/>
                  <a:gd name="T64" fmla="*/ 111 w 182"/>
                  <a:gd name="T65" fmla="*/ 137 h 145"/>
                  <a:gd name="T66" fmla="*/ 124 w 182"/>
                  <a:gd name="T67" fmla="*/ 125 h 145"/>
                  <a:gd name="T68" fmla="*/ 141 w 182"/>
                  <a:gd name="T69" fmla="*/ 124 h 145"/>
                  <a:gd name="T70" fmla="*/ 176 w 182"/>
                  <a:gd name="T71" fmla="*/ 113 h 145"/>
                  <a:gd name="T72" fmla="*/ 182 w 182"/>
                  <a:gd name="T73" fmla="*/ 95 h 145"/>
                  <a:gd name="T74" fmla="*/ 177 w 182"/>
                  <a:gd name="T75" fmla="*/ 89 h 145"/>
                  <a:gd name="T76" fmla="*/ 155 w 182"/>
                  <a:gd name="T77" fmla="*/ 87 h 145"/>
                  <a:gd name="T78" fmla="*/ 149 w 182"/>
                  <a:gd name="T79" fmla="*/ 77 h 145"/>
                  <a:gd name="T80" fmla="*/ 145 w 182"/>
                  <a:gd name="T81" fmla="*/ 72 h 145"/>
                  <a:gd name="T82" fmla="*/ 138 w 182"/>
                  <a:gd name="T83" fmla="*/ 67 h 145"/>
                  <a:gd name="T84" fmla="*/ 134 w 182"/>
                  <a:gd name="T85" fmla="*/ 58 h 145"/>
                  <a:gd name="T86" fmla="*/ 130 w 182"/>
                  <a:gd name="T87" fmla="*/ 48 h 145"/>
                  <a:gd name="T88" fmla="*/ 121 w 182"/>
                  <a:gd name="T89" fmla="*/ 38 h 145"/>
                  <a:gd name="T90" fmla="*/ 120 w 182"/>
                  <a:gd name="T91" fmla="*/ 35 h 145"/>
                  <a:gd name="T92" fmla="*/ 113 w 182"/>
                  <a:gd name="T93" fmla="*/ 34 h 145"/>
                  <a:gd name="T94" fmla="*/ 109 w 182"/>
                  <a:gd name="T95" fmla="*/ 3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 h="145">
                    <a:moveTo>
                      <a:pt x="109" y="31"/>
                    </a:moveTo>
                    <a:cubicBezTo>
                      <a:pt x="109" y="31"/>
                      <a:pt x="96" y="29"/>
                      <a:pt x="94" y="29"/>
                    </a:cubicBezTo>
                    <a:cubicBezTo>
                      <a:pt x="92" y="29"/>
                      <a:pt x="86" y="28"/>
                      <a:pt x="83" y="25"/>
                    </a:cubicBezTo>
                    <a:cubicBezTo>
                      <a:pt x="80" y="23"/>
                      <a:pt x="65" y="12"/>
                      <a:pt x="63" y="10"/>
                    </a:cubicBezTo>
                    <a:cubicBezTo>
                      <a:pt x="60" y="9"/>
                      <a:pt x="49" y="1"/>
                      <a:pt x="46" y="0"/>
                    </a:cubicBezTo>
                    <a:cubicBezTo>
                      <a:pt x="43" y="0"/>
                      <a:pt x="42" y="0"/>
                      <a:pt x="39" y="0"/>
                    </a:cubicBezTo>
                    <a:cubicBezTo>
                      <a:pt x="35" y="0"/>
                      <a:pt x="37" y="3"/>
                      <a:pt x="30" y="3"/>
                    </a:cubicBezTo>
                    <a:cubicBezTo>
                      <a:pt x="23" y="3"/>
                      <a:pt x="19" y="8"/>
                      <a:pt x="21" y="9"/>
                    </a:cubicBezTo>
                    <a:cubicBezTo>
                      <a:pt x="23" y="9"/>
                      <a:pt x="30" y="15"/>
                      <a:pt x="28" y="16"/>
                    </a:cubicBezTo>
                    <a:cubicBezTo>
                      <a:pt x="26" y="17"/>
                      <a:pt x="25" y="20"/>
                      <a:pt x="23" y="20"/>
                    </a:cubicBezTo>
                    <a:cubicBezTo>
                      <a:pt x="20" y="20"/>
                      <a:pt x="17" y="20"/>
                      <a:pt x="17" y="22"/>
                    </a:cubicBezTo>
                    <a:cubicBezTo>
                      <a:pt x="17" y="24"/>
                      <a:pt x="14" y="28"/>
                      <a:pt x="11" y="28"/>
                    </a:cubicBezTo>
                    <a:cubicBezTo>
                      <a:pt x="9" y="27"/>
                      <a:pt x="5" y="25"/>
                      <a:pt x="2" y="24"/>
                    </a:cubicBezTo>
                    <a:cubicBezTo>
                      <a:pt x="1" y="26"/>
                      <a:pt x="1" y="26"/>
                      <a:pt x="1" y="26"/>
                    </a:cubicBezTo>
                    <a:cubicBezTo>
                      <a:pt x="1" y="28"/>
                      <a:pt x="1" y="28"/>
                      <a:pt x="1" y="28"/>
                    </a:cubicBezTo>
                    <a:cubicBezTo>
                      <a:pt x="1" y="30"/>
                      <a:pt x="0" y="38"/>
                      <a:pt x="2" y="38"/>
                    </a:cubicBezTo>
                    <a:cubicBezTo>
                      <a:pt x="4" y="39"/>
                      <a:pt x="5" y="42"/>
                      <a:pt x="9" y="47"/>
                    </a:cubicBezTo>
                    <a:cubicBezTo>
                      <a:pt x="13" y="51"/>
                      <a:pt x="21" y="63"/>
                      <a:pt x="22" y="66"/>
                    </a:cubicBezTo>
                    <a:cubicBezTo>
                      <a:pt x="22" y="69"/>
                      <a:pt x="23" y="72"/>
                      <a:pt x="28" y="76"/>
                    </a:cubicBezTo>
                    <a:cubicBezTo>
                      <a:pt x="33" y="79"/>
                      <a:pt x="33" y="83"/>
                      <a:pt x="36" y="85"/>
                    </a:cubicBezTo>
                    <a:cubicBezTo>
                      <a:pt x="39" y="87"/>
                      <a:pt x="38" y="90"/>
                      <a:pt x="38" y="95"/>
                    </a:cubicBezTo>
                    <a:cubicBezTo>
                      <a:pt x="38" y="100"/>
                      <a:pt x="41" y="106"/>
                      <a:pt x="45" y="109"/>
                    </a:cubicBezTo>
                    <a:cubicBezTo>
                      <a:pt x="50" y="112"/>
                      <a:pt x="53" y="115"/>
                      <a:pt x="55" y="121"/>
                    </a:cubicBezTo>
                    <a:cubicBezTo>
                      <a:pt x="57" y="126"/>
                      <a:pt x="60" y="131"/>
                      <a:pt x="63" y="134"/>
                    </a:cubicBezTo>
                    <a:cubicBezTo>
                      <a:pt x="66" y="137"/>
                      <a:pt x="64" y="138"/>
                      <a:pt x="66" y="140"/>
                    </a:cubicBezTo>
                    <a:cubicBezTo>
                      <a:pt x="67" y="141"/>
                      <a:pt x="68" y="143"/>
                      <a:pt x="69" y="145"/>
                    </a:cubicBezTo>
                    <a:cubicBezTo>
                      <a:pt x="71" y="144"/>
                      <a:pt x="72" y="143"/>
                      <a:pt x="73" y="143"/>
                    </a:cubicBezTo>
                    <a:cubicBezTo>
                      <a:pt x="73" y="142"/>
                      <a:pt x="72" y="139"/>
                      <a:pt x="72" y="138"/>
                    </a:cubicBezTo>
                    <a:cubicBezTo>
                      <a:pt x="73" y="137"/>
                      <a:pt x="75" y="136"/>
                      <a:pt x="76" y="135"/>
                    </a:cubicBezTo>
                    <a:cubicBezTo>
                      <a:pt x="77" y="135"/>
                      <a:pt x="79" y="137"/>
                      <a:pt x="82" y="136"/>
                    </a:cubicBezTo>
                    <a:cubicBezTo>
                      <a:pt x="86" y="136"/>
                      <a:pt x="92" y="136"/>
                      <a:pt x="93" y="137"/>
                    </a:cubicBezTo>
                    <a:cubicBezTo>
                      <a:pt x="94" y="138"/>
                      <a:pt x="103" y="137"/>
                      <a:pt x="105" y="139"/>
                    </a:cubicBezTo>
                    <a:cubicBezTo>
                      <a:pt x="107" y="141"/>
                      <a:pt x="109" y="140"/>
                      <a:pt x="111" y="137"/>
                    </a:cubicBezTo>
                    <a:cubicBezTo>
                      <a:pt x="112" y="133"/>
                      <a:pt x="123" y="126"/>
                      <a:pt x="124" y="125"/>
                    </a:cubicBezTo>
                    <a:cubicBezTo>
                      <a:pt x="126" y="125"/>
                      <a:pt x="137" y="125"/>
                      <a:pt x="141" y="124"/>
                    </a:cubicBezTo>
                    <a:cubicBezTo>
                      <a:pt x="145" y="123"/>
                      <a:pt x="174" y="114"/>
                      <a:pt x="176" y="113"/>
                    </a:cubicBezTo>
                    <a:cubicBezTo>
                      <a:pt x="177" y="112"/>
                      <a:pt x="182" y="97"/>
                      <a:pt x="182" y="95"/>
                    </a:cubicBezTo>
                    <a:cubicBezTo>
                      <a:pt x="182" y="93"/>
                      <a:pt x="179" y="89"/>
                      <a:pt x="177" y="89"/>
                    </a:cubicBezTo>
                    <a:cubicBezTo>
                      <a:pt x="175" y="89"/>
                      <a:pt x="157" y="87"/>
                      <a:pt x="155" y="87"/>
                    </a:cubicBezTo>
                    <a:cubicBezTo>
                      <a:pt x="154" y="86"/>
                      <a:pt x="150" y="82"/>
                      <a:pt x="149" y="77"/>
                    </a:cubicBezTo>
                    <a:cubicBezTo>
                      <a:pt x="148" y="76"/>
                      <a:pt x="146" y="74"/>
                      <a:pt x="145" y="72"/>
                    </a:cubicBezTo>
                    <a:cubicBezTo>
                      <a:pt x="143" y="72"/>
                      <a:pt x="140" y="72"/>
                      <a:pt x="138" y="67"/>
                    </a:cubicBezTo>
                    <a:cubicBezTo>
                      <a:pt x="137" y="66"/>
                      <a:pt x="132" y="59"/>
                      <a:pt x="134" y="58"/>
                    </a:cubicBezTo>
                    <a:cubicBezTo>
                      <a:pt x="136" y="56"/>
                      <a:pt x="133" y="51"/>
                      <a:pt x="130" y="48"/>
                    </a:cubicBezTo>
                    <a:cubicBezTo>
                      <a:pt x="127" y="46"/>
                      <a:pt x="121" y="41"/>
                      <a:pt x="121" y="38"/>
                    </a:cubicBezTo>
                    <a:cubicBezTo>
                      <a:pt x="121" y="37"/>
                      <a:pt x="121" y="36"/>
                      <a:pt x="120" y="35"/>
                    </a:cubicBezTo>
                    <a:cubicBezTo>
                      <a:pt x="113" y="34"/>
                      <a:pt x="113" y="34"/>
                      <a:pt x="113" y="34"/>
                    </a:cubicBezTo>
                    <a:lnTo>
                      <a:pt x="109" y="31"/>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2" name="Freeform 174">
                <a:extLst>
                  <a:ext uri="{FF2B5EF4-FFF2-40B4-BE49-F238E27FC236}">
                    <a16:creationId xmlns:a16="http://schemas.microsoft.com/office/drawing/2014/main" id="{D548552C-8AF7-3FC1-D305-9D4AB50D9528}"/>
                  </a:ext>
                </a:extLst>
              </p:cNvPr>
              <p:cNvSpPr>
                <a:spLocks/>
              </p:cNvSpPr>
              <p:nvPr/>
            </p:nvSpPr>
            <p:spPr bwMode="auto">
              <a:xfrm>
                <a:off x="2985" y="2745"/>
                <a:ext cx="105" cy="115"/>
              </a:xfrm>
              <a:custGeom>
                <a:avLst/>
                <a:gdLst>
                  <a:gd name="T0" fmla="*/ 35 w 70"/>
                  <a:gd name="T1" fmla="*/ 1 h 77"/>
                  <a:gd name="T2" fmla="*/ 35 w 70"/>
                  <a:gd name="T3" fmla="*/ 8 h 77"/>
                  <a:gd name="T4" fmla="*/ 29 w 70"/>
                  <a:gd name="T5" fmla="*/ 15 h 77"/>
                  <a:gd name="T6" fmla="*/ 26 w 70"/>
                  <a:gd name="T7" fmla="*/ 22 h 77"/>
                  <a:gd name="T8" fmla="*/ 28 w 70"/>
                  <a:gd name="T9" fmla="*/ 22 h 77"/>
                  <a:gd name="T10" fmla="*/ 33 w 70"/>
                  <a:gd name="T11" fmla="*/ 28 h 77"/>
                  <a:gd name="T12" fmla="*/ 27 w 70"/>
                  <a:gd name="T13" fmla="*/ 46 h 77"/>
                  <a:gd name="T14" fmla="*/ 0 w 70"/>
                  <a:gd name="T15" fmla="*/ 55 h 77"/>
                  <a:gd name="T16" fmla="*/ 11 w 70"/>
                  <a:gd name="T17" fmla="*/ 77 h 77"/>
                  <a:gd name="T18" fmla="*/ 13 w 70"/>
                  <a:gd name="T19" fmla="*/ 76 h 77"/>
                  <a:gd name="T20" fmla="*/ 27 w 70"/>
                  <a:gd name="T21" fmla="*/ 73 h 77"/>
                  <a:gd name="T22" fmla="*/ 30 w 70"/>
                  <a:gd name="T23" fmla="*/ 66 h 77"/>
                  <a:gd name="T24" fmla="*/ 40 w 70"/>
                  <a:gd name="T25" fmla="*/ 65 h 77"/>
                  <a:gd name="T26" fmla="*/ 45 w 70"/>
                  <a:gd name="T27" fmla="*/ 57 h 77"/>
                  <a:gd name="T28" fmla="*/ 51 w 70"/>
                  <a:gd name="T29" fmla="*/ 54 h 77"/>
                  <a:gd name="T30" fmla="*/ 54 w 70"/>
                  <a:gd name="T31" fmla="*/ 43 h 77"/>
                  <a:gd name="T32" fmla="*/ 61 w 70"/>
                  <a:gd name="T33" fmla="*/ 38 h 77"/>
                  <a:gd name="T34" fmla="*/ 68 w 70"/>
                  <a:gd name="T35" fmla="*/ 28 h 77"/>
                  <a:gd name="T36" fmla="*/ 67 w 70"/>
                  <a:gd name="T37" fmla="*/ 23 h 77"/>
                  <a:gd name="T38" fmla="*/ 60 w 70"/>
                  <a:gd name="T39" fmla="*/ 14 h 77"/>
                  <a:gd name="T40" fmla="*/ 46 w 70"/>
                  <a:gd name="T41" fmla="*/ 9 h 77"/>
                  <a:gd name="T42" fmla="*/ 41 w 70"/>
                  <a:gd name="T43" fmla="*/ 0 h 77"/>
                  <a:gd name="T44" fmla="*/ 38 w 70"/>
                  <a:gd name="T45" fmla="*/ 1 h 77"/>
                  <a:gd name="T46" fmla="*/ 35 w 70"/>
                  <a:gd name="T47"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7">
                    <a:moveTo>
                      <a:pt x="35" y="1"/>
                    </a:moveTo>
                    <a:cubicBezTo>
                      <a:pt x="35" y="8"/>
                      <a:pt x="35" y="8"/>
                      <a:pt x="35" y="8"/>
                    </a:cubicBezTo>
                    <a:cubicBezTo>
                      <a:pt x="29" y="15"/>
                      <a:pt x="29" y="15"/>
                      <a:pt x="29" y="15"/>
                    </a:cubicBezTo>
                    <a:cubicBezTo>
                      <a:pt x="26" y="22"/>
                      <a:pt x="26" y="22"/>
                      <a:pt x="26" y="22"/>
                    </a:cubicBezTo>
                    <a:cubicBezTo>
                      <a:pt x="27" y="22"/>
                      <a:pt x="28" y="22"/>
                      <a:pt x="28" y="22"/>
                    </a:cubicBezTo>
                    <a:cubicBezTo>
                      <a:pt x="30" y="22"/>
                      <a:pt x="33" y="26"/>
                      <a:pt x="33" y="28"/>
                    </a:cubicBezTo>
                    <a:cubicBezTo>
                      <a:pt x="33" y="30"/>
                      <a:pt x="28" y="45"/>
                      <a:pt x="27" y="46"/>
                    </a:cubicBezTo>
                    <a:cubicBezTo>
                      <a:pt x="26" y="47"/>
                      <a:pt x="10" y="52"/>
                      <a:pt x="0" y="55"/>
                    </a:cubicBezTo>
                    <a:cubicBezTo>
                      <a:pt x="2" y="60"/>
                      <a:pt x="7" y="69"/>
                      <a:pt x="11" y="77"/>
                    </a:cubicBezTo>
                    <a:cubicBezTo>
                      <a:pt x="12" y="76"/>
                      <a:pt x="12" y="76"/>
                      <a:pt x="13" y="76"/>
                    </a:cubicBezTo>
                    <a:cubicBezTo>
                      <a:pt x="18" y="73"/>
                      <a:pt x="23" y="74"/>
                      <a:pt x="27" y="73"/>
                    </a:cubicBezTo>
                    <a:cubicBezTo>
                      <a:pt x="31" y="72"/>
                      <a:pt x="27" y="69"/>
                      <a:pt x="30" y="66"/>
                    </a:cubicBezTo>
                    <a:cubicBezTo>
                      <a:pt x="33" y="64"/>
                      <a:pt x="38" y="66"/>
                      <a:pt x="40" y="65"/>
                    </a:cubicBezTo>
                    <a:cubicBezTo>
                      <a:pt x="41" y="64"/>
                      <a:pt x="42" y="58"/>
                      <a:pt x="45" y="57"/>
                    </a:cubicBezTo>
                    <a:cubicBezTo>
                      <a:pt x="48" y="56"/>
                      <a:pt x="51" y="57"/>
                      <a:pt x="51" y="54"/>
                    </a:cubicBezTo>
                    <a:cubicBezTo>
                      <a:pt x="50" y="52"/>
                      <a:pt x="51" y="43"/>
                      <a:pt x="54" y="43"/>
                    </a:cubicBezTo>
                    <a:cubicBezTo>
                      <a:pt x="56" y="42"/>
                      <a:pt x="60" y="39"/>
                      <a:pt x="61" y="38"/>
                    </a:cubicBezTo>
                    <a:cubicBezTo>
                      <a:pt x="61" y="36"/>
                      <a:pt x="66" y="31"/>
                      <a:pt x="68" y="28"/>
                    </a:cubicBezTo>
                    <a:cubicBezTo>
                      <a:pt x="69" y="25"/>
                      <a:pt x="70" y="24"/>
                      <a:pt x="67" y="23"/>
                    </a:cubicBezTo>
                    <a:cubicBezTo>
                      <a:pt x="65" y="23"/>
                      <a:pt x="61" y="16"/>
                      <a:pt x="60" y="14"/>
                    </a:cubicBezTo>
                    <a:cubicBezTo>
                      <a:pt x="59" y="12"/>
                      <a:pt x="51" y="14"/>
                      <a:pt x="46" y="9"/>
                    </a:cubicBezTo>
                    <a:cubicBezTo>
                      <a:pt x="43" y="7"/>
                      <a:pt x="42" y="3"/>
                      <a:pt x="41" y="0"/>
                    </a:cubicBezTo>
                    <a:cubicBezTo>
                      <a:pt x="38" y="1"/>
                      <a:pt x="38" y="1"/>
                      <a:pt x="38" y="1"/>
                    </a:cubicBezTo>
                    <a:lnTo>
                      <a:pt x="35" y="1"/>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3" name="Freeform 175">
                <a:extLst>
                  <a:ext uri="{FF2B5EF4-FFF2-40B4-BE49-F238E27FC236}">
                    <a16:creationId xmlns:a16="http://schemas.microsoft.com/office/drawing/2014/main" id="{F4E98099-AFC9-BB40-BF4D-5FFD40A113BB}"/>
                  </a:ext>
                </a:extLst>
              </p:cNvPr>
              <p:cNvSpPr>
                <a:spLocks/>
              </p:cNvSpPr>
              <p:nvPr/>
            </p:nvSpPr>
            <p:spPr bwMode="auto">
              <a:xfrm>
                <a:off x="2985" y="2745"/>
                <a:ext cx="105" cy="115"/>
              </a:xfrm>
              <a:custGeom>
                <a:avLst/>
                <a:gdLst>
                  <a:gd name="T0" fmla="*/ 35 w 70"/>
                  <a:gd name="T1" fmla="*/ 1 h 77"/>
                  <a:gd name="T2" fmla="*/ 35 w 70"/>
                  <a:gd name="T3" fmla="*/ 8 h 77"/>
                  <a:gd name="T4" fmla="*/ 29 w 70"/>
                  <a:gd name="T5" fmla="*/ 15 h 77"/>
                  <a:gd name="T6" fmla="*/ 26 w 70"/>
                  <a:gd name="T7" fmla="*/ 22 h 77"/>
                  <a:gd name="T8" fmla="*/ 28 w 70"/>
                  <a:gd name="T9" fmla="*/ 22 h 77"/>
                  <a:gd name="T10" fmla="*/ 33 w 70"/>
                  <a:gd name="T11" fmla="*/ 28 h 77"/>
                  <a:gd name="T12" fmla="*/ 27 w 70"/>
                  <a:gd name="T13" fmla="*/ 46 h 77"/>
                  <a:gd name="T14" fmla="*/ 0 w 70"/>
                  <a:gd name="T15" fmla="*/ 55 h 77"/>
                  <a:gd name="T16" fmla="*/ 11 w 70"/>
                  <a:gd name="T17" fmla="*/ 77 h 77"/>
                  <a:gd name="T18" fmla="*/ 13 w 70"/>
                  <a:gd name="T19" fmla="*/ 76 h 77"/>
                  <a:gd name="T20" fmla="*/ 27 w 70"/>
                  <a:gd name="T21" fmla="*/ 73 h 77"/>
                  <a:gd name="T22" fmla="*/ 30 w 70"/>
                  <a:gd name="T23" fmla="*/ 66 h 77"/>
                  <a:gd name="T24" fmla="*/ 40 w 70"/>
                  <a:gd name="T25" fmla="*/ 65 h 77"/>
                  <a:gd name="T26" fmla="*/ 45 w 70"/>
                  <a:gd name="T27" fmla="*/ 57 h 77"/>
                  <a:gd name="T28" fmla="*/ 51 w 70"/>
                  <a:gd name="T29" fmla="*/ 54 h 77"/>
                  <a:gd name="T30" fmla="*/ 54 w 70"/>
                  <a:gd name="T31" fmla="*/ 43 h 77"/>
                  <a:gd name="T32" fmla="*/ 61 w 70"/>
                  <a:gd name="T33" fmla="*/ 38 h 77"/>
                  <a:gd name="T34" fmla="*/ 68 w 70"/>
                  <a:gd name="T35" fmla="*/ 28 h 77"/>
                  <a:gd name="T36" fmla="*/ 67 w 70"/>
                  <a:gd name="T37" fmla="*/ 23 h 77"/>
                  <a:gd name="T38" fmla="*/ 60 w 70"/>
                  <a:gd name="T39" fmla="*/ 14 h 77"/>
                  <a:gd name="T40" fmla="*/ 46 w 70"/>
                  <a:gd name="T41" fmla="*/ 9 h 77"/>
                  <a:gd name="T42" fmla="*/ 41 w 70"/>
                  <a:gd name="T43" fmla="*/ 0 h 77"/>
                  <a:gd name="T44" fmla="*/ 38 w 70"/>
                  <a:gd name="T45" fmla="*/ 1 h 77"/>
                  <a:gd name="T46" fmla="*/ 35 w 70"/>
                  <a:gd name="T47"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7">
                    <a:moveTo>
                      <a:pt x="35" y="1"/>
                    </a:moveTo>
                    <a:cubicBezTo>
                      <a:pt x="35" y="8"/>
                      <a:pt x="35" y="8"/>
                      <a:pt x="35" y="8"/>
                    </a:cubicBezTo>
                    <a:cubicBezTo>
                      <a:pt x="29" y="15"/>
                      <a:pt x="29" y="15"/>
                      <a:pt x="29" y="15"/>
                    </a:cubicBezTo>
                    <a:cubicBezTo>
                      <a:pt x="26" y="22"/>
                      <a:pt x="26" y="22"/>
                      <a:pt x="26" y="22"/>
                    </a:cubicBezTo>
                    <a:cubicBezTo>
                      <a:pt x="27" y="22"/>
                      <a:pt x="28" y="22"/>
                      <a:pt x="28" y="22"/>
                    </a:cubicBezTo>
                    <a:cubicBezTo>
                      <a:pt x="30" y="22"/>
                      <a:pt x="33" y="26"/>
                      <a:pt x="33" y="28"/>
                    </a:cubicBezTo>
                    <a:cubicBezTo>
                      <a:pt x="33" y="30"/>
                      <a:pt x="28" y="45"/>
                      <a:pt x="27" y="46"/>
                    </a:cubicBezTo>
                    <a:cubicBezTo>
                      <a:pt x="26" y="47"/>
                      <a:pt x="10" y="52"/>
                      <a:pt x="0" y="55"/>
                    </a:cubicBezTo>
                    <a:cubicBezTo>
                      <a:pt x="2" y="60"/>
                      <a:pt x="7" y="69"/>
                      <a:pt x="11" y="77"/>
                    </a:cubicBezTo>
                    <a:cubicBezTo>
                      <a:pt x="12" y="76"/>
                      <a:pt x="12" y="76"/>
                      <a:pt x="13" y="76"/>
                    </a:cubicBezTo>
                    <a:cubicBezTo>
                      <a:pt x="18" y="73"/>
                      <a:pt x="23" y="74"/>
                      <a:pt x="27" y="73"/>
                    </a:cubicBezTo>
                    <a:cubicBezTo>
                      <a:pt x="31" y="72"/>
                      <a:pt x="27" y="69"/>
                      <a:pt x="30" y="66"/>
                    </a:cubicBezTo>
                    <a:cubicBezTo>
                      <a:pt x="33" y="64"/>
                      <a:pt x="38" y="66"/>
                      <a:pt x="40" y="65"/>
                    </a:cubicBezTo>
                    <a:cubicBezTo>
                      <a:pt x="41" y="64"/>
                      <a:pt x="42" y="58"/>
                      <a:pt x="45" y="57"/>
                    </a:cubicBezTo>
                    <a:cubicBezTo>
                      <a:pt x="48" y="56"/>
                      <a:pt x="51" y="57"/>
                      <a:pt x="51" y="54"/>
                    </a:cubicBezTo>
                    <a:cubicBezTo>
                      <a:pt x="50" y="52"/>
                      <a:pt x="51" y="43"/>
                      <a:pt x="54" y="43"/>
                    </a:cubicBezTo>
                    <a:cubicBezTo>
                      <a:pt x="56" y="42"/>
                      <a:pt x="60" y="39"/>
                      <a:pt x="61" y="38"/>
                    </a:cubicBezTo>
                    <a:cubicBezTo>
                      <a:pt x="61" y="36"/>
                      <a:pt x="66" y="31"/>
                      <a:pt x="68" y="28"/>
                    </a:cubicBezTo>
                    <a:cubicBezTo>
                      <a:pt x="69" y="25"/>
                      <a:pt x="70" y="24"/>
                      <a:pt x="67" y="23"/>
                    </a:cubicBezTo>
                    <a:cubicBezTo>
                      <a:pt x="65" y="23"/>
                      <a:pt x="61" y="16"/>
                      <a:pt x="60" y="14"/>
                    </a:cubicBezTo>
                    <a:cubicBezTo>
                      <a:pt x="59" y="12"/>
                      <a:pt x="51" y="14"/>
                      <a:pt x="46" y="9"/>
                    </a:cubicBezTo>
                    <a:cubicBezTo>
                      <a:pt x="43" y="7"/>
                      <a:pt x="42" y="3"/>
                      <a:pt x="41" y="0"/>
                    </a:cubicBezTo>
                    <a:cubicBezTo>
                      <a:pt x="38" y="1"/>
                      <a:pt x="38" y="1"/>
                      <a:pt x="38" y="1"/>
                    </a:cubicBezTo>
                    <a:lnTo>
                      <a:pt x="35" y="1"/>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4" name="Freeform 176">
                <a:extLst>
                  <a:ext uri="{FF2B5EF4-FFF2-40B4-BE49-F238E27FC236}">
                    <a16:creationId xmlns:a16="http://schemas.microsoft.com/office/drawing/2014/main" id="{3E7E8FAC-6CE5-4557-66B6-F600A53FA346}"/>
                  </a:ext>
                </a:extLst>
              </p:cNvPr>
              <p:cNvSpPr>
                <a:spLocks/>
              </p:cNvSpPr>
              <p:nvPr/>
            </p:nvSpPr>
            <p:spPr bwMode="auto">
              <a:xfrm>
                <a:off x="2969" y="2730"/>
                <a:ext cx="15" cy="23"/>
              </a:xfrm>
              <a:custGeom>
                <a:avLst/>
                <a:gdLst>
                  <a:gd name="T0" fmla="*/ 7 w 10"/>
                  <a:gd name="T1" fmla="*/ 15 h 15"/>
                  <a:gd name="T2" fmla="*/ 8 w 10"/>
                  <a:gd name="T3" fmla="*/ 13 h 15"/>
                  <a:gd name="T4" fmla="*/ 7 w 10"/>
                  <a:gd name="T5" fmla="*/ 1 h 15"/>
                  <a:gd name="T6" fmla="*/ 1 w 10"/>
                  <a:gd name="T7" fmla="*/ 10 h 15"/>
                  <a:gd name="T8" fmla="*/ 0 w 10"/>
                  <a:gd name="T9" fmla="*/ 10 h 15"/>
                  <a:gd name="T10" fmla="*/ 7 w 10"/>
                  <a:gd name="T11" fmla="*/ 15 h 15"/>
                </a:gdLst>
                <a:ahLst/>
                <a:cxnLst>
                  <a:cxn ang="0">
                    <a:pos x="T0" y="T1"/>
                  </a:cxn>
                  <a:cxn ang="0">
                    <a:pos x="T2" y="T3"/>
                  </a:cxn>
                  <a:cxn ang="0">
                    <a:pos x="T4" y="T5"/>
                  </a:cxn>
                  <a:cxn ang="0">
                    <a:pos x="T6" y="T7"/>
                  </a:cxn>
                  <a:cxn ang="0">
                    <a:pos x="T8" y="T9"/>
                  </a:cxn>
                  <a:cxn ang="0">
                    <a:pos x="T10" y="T11"/>
                  </a:cxn>
                </a:cxnLst>
                <a:rect l="0" t="0" r="r" b="b"/>
                <a:pathLst>
                  <a:path w="10" h="15">
                    <a:moveTo>
                      <a:pt x="7" y="15"/>
                    </a:moveTo>
                    <a:cubicBezTo>
                      <a:pt x="7" y="14"/>
                      <a:pt x="7" y="13"/>
                      <a:pt x="8" y="13"/>
                    </a:cubicBezTo>
                    <a:cubicBezTo>
                      <a:pt x="9" y="10"/>
                      <a:pt x="10" y="2"/>
                      <a:pt x="7" y="1"/>
                    </a:cubicBezTo>
                    <a:cubicBezTo>
                      <a:pt x="3" y="0"/>
                      <a:pt x="1" y="8"/>
                      <a:pt x="1" y="10"/>
                    </a:cubicBezTo>
                    <a:cubicBezTo>
                      <a:pt x="1" y="10"/>
                      <a:pt x="1" y="10"/>
                      <a:pt x="0" y="10"/>
                    </a:cubicBezTo>
                    <a:cubicBezTo>
                      <a:pt x="2" y="15"/>
                      <a:pt x="5" y="15"/>
                      <a:pt x="7" y="15"/>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5" name="Freeform 177">
                <a:extLst>
                  <a:ext uri="{FF2B5EF4-FFF2-40B4-BE49-F238E27FC236}">
                    <a16:creationId xmlns:a16="http://schemas.microsoft.com/office/drawing/2014/main" id="{12D160B0-9BD0-63C8-D20B-C0DE52BA7233}"/>
                  </a:ext>
                </a:extLst>
              </p:cNvPr>
              <p:cNvSpPr>
                <a:spLocks/>
              </p:cNvSpPr>
              <p:nvPr/>
            </p:nvSpPr>
            <p:spPr bwMode="auto">
              <a:xfrm>
                <a:off x="2969" y="2730"/>
                <a:ext cx="15" cy="23"/>
              </a:xfrm>
              <a:custGeom>
                <a:avLst/>
                <a:gdLst>
                  <a:gd name="T0" fmla="*/ 7 w 10"/>
                  <a:gd name="T1" fmla="*/ 15 h 15"/>
                  <a:gd name="T2" fmla="*/ 8 w 10"/>
                  <a:gd name="T3" fmla="*/ 13 h 15"/>
                  <a:gd name="T4" fmla="*/ 7 w 10"/>
                  <a:gd name="T5" fmla="*/ 1 h 15"/>
                  <a:gd name="T6" fmla="*/ 1 w 10"/>
                  <a:gd name="T7" fmla="*/ 10 h 15"/>
                  <a:gd name="T8" fmla="*/ 0 w 10"/>
                  <a:gd name="T9" fmla="*/ 10 h 15"/>
                  <a:gd name="T10" fmla="*/ 7 w 10"/>
                  <a:gd name="T11" fmla="*/ 15 h 15"/>
                </a:gdLst>
                <a:ahLst/>
                <a:cxnLst>
                  <a:cxn ang="0">
                    <a:pos x="T0" y="T1"/>
                  </a:cxn>
                  <a:cxn ang="0">
                    <a:pos x="T2" y="T3"/>
                  </a:cxn>
                  <a:cxn ang="0">
                    <a:pos x="T4" y="T5"/>
                  </a:cxn>
                  <a:cxn ang="0">
                    <a:pos x="T6" y="T7"/>
                  </a:cxn>
                  <a:cxn ang="0">
                    <a:pos x="T8" y="T9"/>
                  </a:cxn>
                  <a:cxn ang="0">
                    <a:pos x="T10" y="T11"/>
                  </a:cxn>
                </a:cxnLst>
                <a:rect l="0" t="0" r="r" b="b"/>
                <a:pathLst>
                  <a:path w="10" h="15">
                    <a:moveTo>
                      <a:pt x="7" y="15"/>
                    </a:moveTo>
                    <a:cubicBezTo>
                      <a:pt x="7" y="14"/>
                      <a:pt x="7" y="13"/>
                      <a:pt x="8" y="13"/>
                    </a:cubicBezTo>
                    <a:cubicBezTo>
                      <a:pt x="9" y="10"/>
                      <a:pt x="10" y="2"/>
                      <a:pt x="7" y="1"/>
                    </a:cubicBezTo>
                    <a:cubicBezTo>
                      <a:pt x="3" y="0"/>
                      <a:pt x="1" y="8"/>
                      <a:pt x="1" y="10"/>
                    </a:cubicBezTo>
                    <a:cubicBezTo>
                      <a:pt x="1" y="10"/>
                      <a:pt x="1" y="10"/>
                      <a:pt x="0" y="10"/>
                    </a:cubicBezTo>
                    <a:cubicBezTo>
                      <a:pt x="2" y="15"/>
                      <a:pt x="5" y="15"/>
                      <a:pt x="7" y="15"/>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6" name="Freeform 178">
                <a:extLst>
                  <a:ext uri="{FF2B5EF4-FFF2-40B4-BE49-F238E27FC236}">
                    <a16:creationId xmlns:a16="http://schemas.microsoft.com/office/drawing/2014/main" id="{80EA1D8B-2D1F-3E08-4FAB-A6766FC35941}"/>
                  </a:ext>
                </a:extLst>
              </p:cNvPr>
              <p:cNvSpPr>
                <a:spLocks/>
              </p:cNvSpPr>
              <p:nvPr/>
            </p:nvSpPr>
            <p:spPr bwMode="auto">
              <a:xfrm>
                <a:off x="2985" y="2729"/>
                <a:ext cx="62" cy="49"/>
              </a:xfrm>
              <a:custGeom>
                <a:avLst/>
                <a:gdLst>
                  <a:gd name="T0" fmla="*/ 6 w 41"/>
                  <a:gd name="T1" fmla="*/ 31 h 33"/>
                  <a:gd name="T2" fmla="*/ 26 w 41"/>
                  <a:gd name="T3" fmla="*/ 33 h 33"/>
                  <a:gd name="T4" fmla="*/ 29 w 41"/>
                  <a:gd name="T5" fmla="*/ 26 h 33"/>
                  <a:gd name="T6" fmla="*/ 35 w 41"/>
                  <a:gd name="T7" fmla="*/ 19 h 33"/>
                  <a:gd name="T8" fmla="*/ 35 w 41"/>
                  <a:gd name="T9" fmla="*/ 12 h 33"/>
                  <a:gd name="T10" fmla="*/ 38 w 41"/>
                  <a:gd name="T11" fmla="*/ 12 h 33"/>
                  <a:gd name="T12" fmla="*/ 41 w 41"/>
                  <a:gd name="T13" fmla="*/ 11 h 33"/>
                  <a:gd name="T14" fmla="*/ 39 w 41"/>
                  <a:gd name="T15" fmla="*/ 0 h 33"/>
                  <a:gd name="T16" fmla="*/ 28 w 41"/>
                  <a:gd name="T17" fmla="*/ 12 h 33"/>
                  <a:gd name="T18" fmla="*/ 12 w 41"/>
                  <a:gd name="T19" fmla="*/ 19 h 33"/>
                  <a:gd name="T20" fmla="*/ 2 w 41"/>
                  <a:gd name="T21" fmla="*/ 22 h 33"/>
                  <a:gd name="T22" fmla="*/ 0 w 41"/>
                  <a:gd name="T23" fmla="*/ 21 h 33"/>
                  <a:gd name="T24" fmla="*/ 6 w 41"/>
                  <a:gd name="T25"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3">
                    <a:moveTo>
                      <a:pt x="6" y="31"/>
                    </a:moveTo>
                    <a:cubicBezTo>
                      <a:pt x="8" y="31"/>
                      <a:pt x="21" y="33"/>
                      <a:pt x="26" y="33"/>
                    </a:cubicBezTo>
                    <a:cubicBezTo>
                      <a:pt x="29" y="26"/>
                      <a:pt x="29" y="26"/>
                      <a:pt x="29" y="26"/>
                    </a:cubicBezTo>
                    <a:cubicBezTo>
                      <a:pt x="35" y="19"/>
                      <a:pt x="35" y="19"/>
                      <a:pt x="35" y="19"/>
                    </a:cubicBezTo>
                    <a:cubicBezTo>
                      <a:pt x="35" y="12"/>
                      <a:pt x="35" y="12"/>
                      <a:pt x="35" y="12"/>
                    </a:cubicBezTo>
                    <a:cubicBezTo>
                      <a:pt x="38" y="12"/>
                      <a:pt x="38" y="12"/>
                      <a:pt x="38" y="12"/>
                    </a:cubicBezTo>
                    <a:cubicBezTo>
                      <a:pt x="41" y="11"/>
                      <a:pt x="41" y="11"/>
                      <a:pt x="41" y="11"/>
                    </a:cubicBezTo>
                    <a:cubicBezTo>
                      <a:pt x="40" y="5"/>
                      <a:pt x="39" y="0"/>
                      <a:pt x="39" y="0"/>
                    </a:cubicBezTo>
                    <a:cubicBezTo>
                      <a:pt x="37" y="0"/>
                      <a:pt x="31" y="7"/>
                      <a:pt x="28" y="12"/>
                    </a:cubicBezTo>
                    <a:cubicBezTo>
                      <a:pt x="26" y="17"/>
                      <a:pt x="18" y="20"/>
                      <a:pt x="12" y="19"/>
                    </a:cubicBezTo>
                    <a:cubicBezTo>
                      <a:pt x="6" y="18"/>
                      <a:pt x="3" y="21"/>
                      <a:pt x="2" y="22"/>
                    </a:cubicBezTo>
                    <a:cubicBezTo>
                      <a:pt x="1" y="22"/>
                      <a:pt x="1" y="22"/>
                      <a:pt x="0" y="21"/>
                    </a:cubicBezTo>
                    <a:cubicBezTo>
                      <a:pt x="1" y="26"/>
                      <a:pt x="6" y="30"/>
                      <a:pt x="6" y="31"/>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7" name="Freeform 179">
                <a:extLst>
                  <a:ext uri="{FF2B5EF4-FFF2-40B4-BE49-F238E27FC236}">
                    <a16:creationId xmlns:a16="http://schemas.microsoft.com/office/drawing/2014/main" id="{8553B1CE-DF3C-BD7C-FB33-C4D2CC9556ED}"/>
                  </a:ext>
                </a:extLst>
              </p:cNvPr>
              <p:cNvSpPr>
                <a:spLocks/>
              </p:cNvSpPr>
              <p:nvPr/>
            </p:nvSpPr>
            <p:spPr bwMode="auto">
              <a:xfrm>
                <a:off x="2985" y="2729"/>
                <a:ext cx="62" cy="49"/>
              </a:xfrm>
              <a:custGeom>
                <a:avLst/>
                <a:gdLst>
                  <a:gd name="T0" fmla="*/ 6 w 41"/>
                  <a:gd name="T1" fmla="*/ 31 h 33"/>
                  <a:gd name="T2" fmla="*/ 26 w 41"/>
                  <a:gd name="T3" fmla="*/ 33 h 33"/>
                  <a:gd name="T4" fmla="*/ 29 w 41"/>
                  <a:gd name="T5" fmla="*/ 26 h 33"/>
                  <a:gd name="T6" fmla="*/ 35 w 41"/>
                  <a:gd name="T7" fmla="*/ 19 h 33"/>
                  <a:gd name="T8" fmla="*/ 35 w 41"/>
                  <a:gd name="T9" fmla="*/ 12 h 33"/>
                  <a:gd name="T10" fmla="*/ 38 w 41"/>
                  <a:gd name="T11" fmla="*/ 12 h 33"/>
                  <a:gd name="T12" fmla="*/ 41 w 41"/>
                  <a:gd name="T13" fmla="*/ 11 h 33"/>
                  <a:gd name="T14" fmla="*/ 39 w 41"/>
                  <a:gd name="T15" fmla="*/ 0 h 33"/>
                  <a:gd name="T16" fmla="*/ 28 w 41"/>
                  <a:gd name="T17" fmla="*/ 12 h 33"/>
                  <a:gd name="T18" fmla="*/ 12 w 41"/>
                  <a:gd name="T19" fmla="*/ 19 h 33"/>
                  <a:gd name="T20" fmla="*/ 2 w 41"/>
                  <a:gd name="T21" fmla="*/ 22 h 33"/>
                  <a:gd name="T22" fmla="*/ 0 w 41"/>
                  <a:gd name="T23" fmla="*/ 21 h 33"/>
                  <a:gd name="T24" fmla="*/ 6 w 41"/>
                  <a:gd name="T25"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3">
                    <a:moveTo>
                      <a:pt x="6" y="31"/>
                    </a:moveTo>
                    <a:cubicBezTo>
                      <a:pt x="8" y="31"/>
                      <a:pt x="21" y="33"/>
                      <a:pt x="26" y="33"/>
                    </a:cubicBezTo>
                    <a:cubicBezTo>
                      <a:pt x="29" y="26"/>
                      <a:pt x="29" y="26"/>
                      <a:pt x="29" y="26"/>
                    </a:cubicBezTo>
                    <a:cubicBezTo>
                      <a:pt x="35" y="19"/>
                      <a:pt x="35" y="19"/>
                      <a:pt x="35" y="19"/>
                    </a:cubicBezTo>
                    <a:cubicBezTo>
                      <a:pt x="35" y="12"/>
                      <a:pt x="35" y="12"/>
                      <a:pt x="35" y="12"/>
                    </a:cubicBezTo>
                    <a:cubicBezTo>
                      <a:pt x="38" y="12"/>
                      <a:pt x="38" y="12"/>
                      <a:pt x="38" y="12"/>
                    </a:cubicBezTo>
                    <a:cubicBezTo>
                      <a:pt x="41" y="11"/>
                      <a:pt x="41" y="11"/>
                      <a:pt x="41" y="11"/>
                    </a:cubicBezTo>
                    <a:cubicBezTo>
                      <a:pt x="40" y="5"/>
                      <a:pt x="39" y="0"/>
                      <a:pt x="39" y="0"/>
                    </a:cubicBezTo>
                    <a:cubicBezTo>
                      <a:pt x="37" y="0"/>
                      <a:pt x="31" y="7"/>
                      <a:pt x="28" y="12"/>
                    </a:cubicBezTo>
                    <a:cubicBezTo>
                      <a:pt x="26" y="17"/>
                      <a:pt x="18" y="20"/>
                      <a:pt x="12" y="19"/>
                    </a:cubicBezTo>
                    <a:cubicBezTo>
                      <a:pt x="6" y="18"/>
                      <a:pt x="3" y="21"/>
                      <a:pt x="2" y="22"/>
                    </a:cubicBezTo>
                    <a:cubicBezTo>
                      <a:pt x="1" y="22"/>
                      <a:pt x="1" y="22"/>
                      <a:pt x="0" y="21"/>
                    </a:cubicBezTo>
                    <a:cubicBezTo>
                      <a:pt x="1" y="26"/>
                      <a:pt x="6" y="30"/>
                      <a:pt x="6" y="31"/>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8" name="Freeform 183">
                <a:extLst>
                  <a:ext uri="{FF2B5EF4-FFF2-40B4-BE49-F238E27FC236}">
                    <a16:creationId xmlns:a16="http://schemas.microsoft.com/office/drawing/2014/main" id="{90F91F25-54EE-CF63-D6ED-3F1F674653AC}"/>
                  </a:ext>
                </a:extLst>
              </p:cNvPr>
              <p:cNvSpPr>
                <a:spLocks/>
              </p:cNvSpPr>
              <p:nvPr/>
            </p:nvSpPr>
            <p:spPr bwMode="auto">
              <a:xfrm>
                <a:off x="3773" y="3016"/>
                <a:ext cx="17" cy="11"/>
              </a:xfrm>
              <a:custGeom>
                <a:avLst/>
                <a:gdLst>
                  <a:gd name="T0" fmla="*/ 4 w 11"/>
                  <a:gd name="T1" fmla="*/ 7 h 7"/>
                  <a:gd name="T2" fmla="*/ 10 w 11"/>
                  <a:gd name="T3" fmla="*/ 5 h 7"/>
                  <a:gd name="T4" fmla="*/ 10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5"/>
                      <a:pt x="10" y="5"/>
                    </a:cubicBezTo>
                    <a:cubicBezTo>
                      <a:pt x="11" y="6"/>
                      <a:pt x="11" y="4"/>
                      <a:pt x="10" y="0"/>
                    </a:cubicBezTo>
                    <a:cubicBezTo>
                      <a:pt x="8" y="1"/>
                      <a:pt x="6" y="1"/>
                      <a:pt x="6" y="2"/>
                    </a:cubicBezTo>
                    <a:cubicBezTo>
                      <a:pt x="6" y="5"/>
                      <a:pt x="2" y="2"/>
                      <a:pt x="0" y="1"/>
                    </a:cubicBezTo>
                    <a:cubicBezTo>
                      <a:pt x="2" y="5"/>
                      <a:pt x="3" y="7"/>
                      <a:pt x="4" y="7"/>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9" name="Freeform 184">
                <a:extLst>
                  <a:ext uri="{FF2B5EF4-FFF2-40B4-BE49-F238E27FC236}">
                    <a16:creationId xmlns:a16="http://schemas.microsoft.com/office/drawing/2014/main" id="{73FDBE8C-3086-D3E5-C774-8172F4E389F7}"/>
                  </a:ext>
                </a:extLst>
              </p:cNvPr>
              <p:cNvSpPr>
                <a:spLocks/>
              </p:cNvSpPr>
              <p:nvPr/>
            </p:nvSpPr>
            <p:spPr bwMode="auto">
              <a:xfrm>
                <a:off x="3773" y="3016"/>
                <a:ext cx="17" cy="11"/>
              </a:xfrm>
              <a:custGeom>
                <a:avLst/>
                <a:gdLst>
                  <a:gd name="T0" fmla="*/ 4 w 11"/>
                  <a:gd name="T1" fmla="*/ 7 h 7"/>
                  <a:gd name="T2" fmla="*/ 10 w 11"/>
                  <a:gd name="T3" fmla="*/ 5 h 7"/>
                  <a:gd name="T4" fmla="*/ 10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5"/>
                      <a:pt x="10" y="5"/>
                    </a:cubicBezTo>
                    <a:cubicBezTo>
                      <a:pt x="11" y="6"/>
                      <a:pt x="11" y="4"/>
                      <a:pt x="10" y="0"/>
                    </a:cubicBezTo>
                    <a:cubicBezTo>
                      <a:pt x="8" y="1"/>
                      <a:pt x="6" y="1"/>
                      <a:pt x="6" y="2"/>
                    </a:cubicBezTo>
                    <a:cubicBezTo>
                      <a:pt x="6" y="5"/>
                      <a:pt x="2" y="2"/>
                      <a:pt x="0" y="1"/>
                    </a:cubicBezTo>
                    <a:cubicBezTo>
                      <a:pt x="2" y="5"/>
                      <a:pt x="3" y="7"/>
                      <a:pt x="4" y="7"/>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0" name="Freeform 185">
                <a:extLst>
                  <a:ext uri="{FF2B5EF4-FFF2-40B4-BE49-F238E27FC236}">
                    <a16:creationId xmlns:a16="http://schemas.microsoft.com/office/drawing/2014/main" id="{DFDABF1F-6B40-FD4B-95BB-24A02550DC15}"/>
                  </a:ext>
                </a:extLst>
              </p:cNvPr>
              <p:cNvSpPr>
                <a:spLocks/>
              </p:cNvSpPr>
              <p:nvPr/>
            </p:nvSpPr>
            <p:spPr bwMode="auto">
              <a:xfrm>
                <a:off x="2816" y="2567"/>
                <a:ext cx="126" cy="123"/>
              </a:xfrm>
              <a:custGeom>
                <a:avLst/>
                <a:gdLst>
                  <a:gd name="T0" fmla="*/ 71 w 84"/>
                  <a:gd name="T1" fmla="*/ 74 h 82"/>
                  <a:gd name="T2" fmla="*/ 75 w 84"/>
                  <a:gd name="T3" fmla="*/ 71 h 82"/>
                  <a:gd name="T4" fmla="*/ 81 w 84"/>
                  <a:gd name="T5" fmla="*/ 74 h 82"/>
                  <a:gd name="T6" fmla="*/ 84 w 84"/>
                  <a:gd name="T7" fmla="*/ 72 h 82"/>
                  <a:gd name="T8" fmla="*/ 80 w 84"/>
                  <a:gd name="T9" fmla="*/ 66 h 82"/>
                  <a:gd name="T10" fmla="*/ 77 w 84"/>
                  <a:gd name="T11" fmla="*/ 60 h 82"/>
                  <a:gd name="T12" fmla="*/ 77 w 84"/>
                  <a:gd name="T13" fmla="*/ 54 h 82"/>
                  <a:gd name="T14" fmla="*/ 73 w 84"/>
                  <a:gd name="T15" fmla="*/ 49 h 82"/>
                  <a:gd name="T16" fmla="*/ 64 w 84"/>
                  <a:gd name="T17" fmla="*/ 43 h 82"/>
                  <a:gd name="T18" fmla="*/ 60 w 84"/>
                  <a:gd name="T19" fmla="*/ 38 h 82"/>
                  <a:gd name="T20" fmla="*/ 59 w 84"/>
                  <a:gd name="T21" fmla="*/ 30 h 82"/>
                  <a:gd name="T22" fmla="*/ 62 w 84"/>
                  <a:gd name="T23" fmla="*/ 23 h 82"/>
                  <a:gd name="T24" fmla="*/ 63 w 84"/>
                  <a:gd name="T25" fmla="*/ 18 h 82"/>
                  <a:gd name="T26" fmla="*/ 60 w 84"/>
                  <a:gd name="T27" fmla="*/ 15 h 82"/>
                  <a:gd name="T28" fmla="*/ 55 w 84"/>
                  <a:gd name="T29" fmla="*/ 10 h 82"/>
                  <a:gd name="T30" fmla="*/ 52 w 84"/>
                  <a:gd name="T31" fmla="*/ 3 h 82"/>
                  <a:gd name="T32" fmla="*/ 43 w 84"/>
                  <a:gd name="T33" fmla="*/ 2 h 82"/>
                  <a:gd name="T34" fmla="*/ 35 w 84"/>
                  <a:gd name="T35" fmla="*/ 0 h 82"/>
                  <a:gd name="T36" fmla="*/ 31 w 84"/>
                  <a:gd name="T37" fmla="*/ 3 h 82"/>
                  <a:gd name="T38" fmla="*/ 31 w 84"/>
                  <a:gd name="T39" fmla="*/ 3 h 82"/>
                  <a:gd name="T40" fmla="*/ 26 w 84"/>
                  <a:gd name="T41" fmla="*/ 7 h 82"/>
                  <a:gd name="T42" fmla="*/ 21 w 84"/>
                  <a:gd name="T43" fmla="*/ 11 h 82"/>
                  <a:gd name="T44" fmla="*/ 22 w 84"/>
                  <a:gd name="T45" fmla="*/ 18 h 82"/>
                  <a:gd name="T46" fmla="*/ 21 w 84"/>
                  <a:gd name="T47" fmla="*/ 25 h 82"/>
                  <a:gd name="T48" fmla="*/ 19 w 84"/>
                  <a:gd name="T49" fmla="*/ 30 h 82"/>
                  <a:gd name="T50" fmla="*/ 0 w 84"/>
                  <a:gd name="T51" fmla="*/ 40 h 82"/>
                  <a:gd name="T52" fmla="*/ 1 w 84"/>
                  <a:gd name="T53" fmla="*/ 44 h 82"/>
                  <a:gd name="T54" fmla="*/ 3 w 84"/>
                  <a:gd name="T55" fmla="*/ 52 h 82"/>
                  <a:gd name="T56" fmla="*/ 10 w 84"/>
                  <a:gd name="T57" fmla="*/ 52 h 82"/>
                  <a:gd name="T58" fmla="*/ 27 w 84"/>
                  <a:gd name="T59" fmla="*/ 62 h 82"/>
                  <a:gd name="T60" fmla="*/ 47 w 84"/>
                  <a:gd name="T61" fmla="*/ 77 h 82"/>
                  <a:gd name="T62" fmla="*/ 58 w 84"/>
                  <a:gd name="T63" fmla="*/ 81 h 82"/>
                  <a:gd name="T64" fmla="*/ 68 w 84"/>
                  <a:gd name="T65" fmla="*/ 82 h 82"/>
                  <a:gd name="T66" fmla="*/ 71 w 84"/>
                  <a:gd name="T67"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82">
                    <a:moveTo>
                      <a:pt x="71" y="74"/>
                    </a:moveTo>
                    <a:cubicBezTo>
                      <a:pt x="72" y="73"/>
                      <a:pt x="72" y="72"/>
                      <a:pt x="75" y="71"/>
                    </a:cubicBezTo>
                    <a:cubicBezTo>
                      <a:pt x="77" y="71"/>
                      <a:pt x="78" y="72"/>
                      <a:pt x="81" y="74"/>
                    </a:cubicBezTo>
                    <a:cubicBezTo>
                      <a:pt x="82" y="74"/>
                      <a:pt x="83" y="73"/>
                      <a:pt x="84" y="72"/>
                    </a:cubicBezTo>
                    <a:cubicBezTo>
                      <a:pt x="82" y="70"/>
                      <a:pt x="79" y="67"/>
                      <a:pt x="80" y="66"/>
                    </a:cubicBezTo>
                    <a:cubicBezTo>
                      <a:pt x="80" y="63"/>
                      <a:pt x="77" y="62"/>
                      <a:pt x="77" y="60"/>
                    </a:cubicBezTo>
                    <a:cubicBezTo>
                      <a:pt x="76" y="58"/>
                      <a:pt x="79" y="55"/>
                      <a:pt x="77" y="54"/>
                    </a:cubicBezTo>
                    <a:cubicBezTo>
                      <a:pt x="76" y="53"/>
                      <a:pt x="76" y="49"/>
                      <a:pt x="73" y="49"/>
                    </a:cubicBezTo>
                    <a:cubicBezTo>
                      <a:pt x="71" y="49"/>
                      <a:pt x="63" y="45"/>
                      <a:pt x="64" y="43"/>
                    </a:cubicBezTo>
                    <a:cubicBezTo>
                      <a:pt x="64" y="40"/>
                      <a:pt x="61" y="38"/>
                      <a:pt x="60" y="38"/>
                    </a:cubicBezTo>
                    <a:cubicBezTo>
                      <a:pt x="58" y="37"/>
                      <a:pt x="57" y="31"/>
                      <a:pt x="59" y="30"/>
                    </a:cubicBezTo>
                    <a:cubicBezTo>
                      <a:pt x="60" y="29"/>
                      <a:pt x="60" y="23"/>
                      <a:pt x="62" y="23"/>
                    </a:cubicBezTo>
                    <a:cubicBezTo>
                      <a:pt x="64" y="23"/>
                      <a:pt x="62" y="20"/>
                      <a:pt x="63" y="18"/>
                    </a:cubicBezTo>
                    <a:cubicBezTo>
                      <a:pt x="64" y="16"/>
                      <a:pt x="61" y="15"/>
                      <a:pt x="60" y="15"/>
                    </a:cubicBezTo>
                    <a:cubicBezTo>
                      <a:pt x="58" y="15"/>
                      <a:pt x="55" y="12"/>
                      <a:pt x="55" y="10"/>
                    </a:cubicBezTo>
                    <a:cubicBezTo>
                      <a:pt x="55" y="8"/>
                      <a:pt x="51" y="4"/>
                      <a:pt x="52" y="3"/>
                    </a:cubicBezTo>
                    <a:cubicBezTo>
                      <a:pt x="51" y="8"/>
                      <a:pt x="45" y="1"/>
                      <a:pt x="43" y="2"/>
                    </a:cubicBezTo>
                    <a:cubicBezTo>
                      <a:pt x="41" y="3"/>
                      <a:pt x="39" y="0"/>
                      <a:pt x="35" y="0"/>
                    </a:cubicBezTo>
                    <a:cubicBezTo>
                      <a:pt x="33" y="1"/>
                      <a:pt x="33" y="2"/>
                      <a:pt x="31" y="3"/>
                    </a:cubicBezTo>
                    <a:cubicBezTo>
                      <a:pt x="31" y="3"/>
                      <a:pt x="31" y="3"/>
                      <a:pt x="31" y="3"/>
                    </a:cubicBezTo>
                    <a:cubicBezTo>
                      <a:pt x="26" y="7"/>
                      <a:pt x="26" y="7"/>
                      <a:pt x="26" y="7"/>
                    </a:cubicBezTo>
                    <a:cubicBezTo>
                      <a:pt x="26" y="7"/>
                      <a:pt x="22" y="8"/>
                      <a:pt x="21" y="11"/>
                    </a:cubicBezTo>
                    <a:cubicBezTo>
                      <a:pt x="20" y="14"/>
                      <a:pt x="23" y="16"/>
                      <a:pt x="22" y="18"/>
                    </a:cubicBezTo>
                    <a:cubicBezTo>
                      <a:pt x="20" y="20"/>
                      <a:pt x="21" y="24"/>
                      <a:pt x="21" y="25"/>
                    </a:cubicBezTo>
                    <a:cubicBezTo>
                      <a:pt x="21" y="26"/>
                      <a:pt x="19" y="30"/>
                      <a:pt x="19" y="30"/>
                    </a:cubicBezTo>
                    <a:cubicBezTo>
                      <a:pt x="19" y="30"/>
                      <a:pt x="9" y="35"/>
                      <a:pt x="0" y="40"/>
                    </a:cubicBezTo>
                    <a:cubicBezTo>
                      <a:pt x="1" y="41"/>
                      <a:pt x="1" y="43"/>
                      <a:pt x="1" y="44"/>
                    </a:cubicBezTo>
                    <a:cubicBezTo>
                      <a:pt x="2" y="46"/>
                      <a:pt x="2" y="49"/>
                      <a:pt x="3" y="52"/>
                    </a:cubicBezTo>
                    <a:cubicBezTo>
                      <a:pt x="6" y="52"/>
                      <a:pt x="7" y="52"/>
                      <a:pt x="10" y="52"/>
                    </a:cubicBezTo>
                    <a:cubicBezTo>
                      <a:pt x="13" y="53"/>
                      <a:pt x="24" y="61"/>
                      <a:pt x="27" y="62"/>
                    </a:cubicBezTo>
                    <a:cubicBezTo>
                      <a:pt x="29" y="64"/>
                      <a:pt x="44" y="75"/>
                      <a:pt x="47" y="77"/>
                    </a:cubicBezTo>
                    <a:cubicBezTo>
                      <a:pt x="50" y="80"/>
                      <a:pt x="56" y="81"/>
                      <a:pt x="58" y="81"/>
                    </a:cubicBezTo>
                    <a:cubicBezTo>
                      <a:pt x="59" y="81"/>
                      <a:pt x="64" y="81"/>
                      <a:pt x="68" y="82"/>
                    </a:cubicBezTo>
                    <a:cubicBezTo>
                      <a:pt x="69" y="79"/>
                      <a:pt x="70" y="75"/>
                      <a:pt x="71" y="74"/>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1" name="Freeform 186">
                <a:extLst>
                  <a:ext uri="{FF2B5EF4-FFF2-40B4-BE49-F238E27FC236}">
                    <a16:creationId xmlns:a16="http://schemas.microsoft.com/office/drawing/2014/main" id="{F877E2B2-8CB5-C00A-1EBF-D6BA5BC34C9B}"/>
                  </a:ext>
                </a:extLst>
              </p:cNvPr>
              <p:cNvSpPr>
                <a:spLocks/>
              </p:cNvSpPr>
              <p:nvPr/>
            </p:nvSpPr>
            <p:spPr bwMode="auto">
              <a:xfrm>
                <a:off x="2816" y="2567"/>
                <a:ext cx="126" cy="123"/>
              </a:xfrm>
              <a:custGeom>
                <a:avLst/>
                <a:gdLst>
                  <a:gd name="T0" fmla="*/ 71 w 84"/>
                  <a:gd name="T1" fmla="*/ 74 h 82"/>
                  <a:gd name="T2" fmla="*/ 75 w 84"/>
                  <a:gd name="T3" fmla="*/ 71 h 82"/>
                  <a:gd name="T4" fmla="*/ 81 w 84"/>
                  <a:gd name="T5" fmla="*/ 74 h 82"/>
                  <a:gd name="T6" fmla="*/ 84 w 84"/>
                  <a:gd name="T7" fmla="*/ 72 h 82"/>
                  <a:gd name="T8" fmla="*/ 80 w 84"/>
                  <a:gd name="T9" fmla="*/ 66 h 82"/>
                  <a:gd name="T10" fmla="*/ 77 w 84"/>
                  <a:gd name="T11" fmla="*/ 60 h 82"/>
                  <a:gd name="T12" fmla="*/ 77 w 84"/>
                  <a:gd name="T13" fmla="*/ 54 h 82"/>
                  <a:gd name="T14" fmla="*/ 73 w 84"/>
                  <a:gd name="T15" fmla="*/ 49 h 82"/>
                  <a:gd name="T16" fmla="*/ 64 w 84"/>
                  <a:gd name="T17" fmla="*/ 43 h 82"/>
                  <a:gd name="T18" fmla="*/ 60 w 84"/>
                  <a:gd name="T19" fmla="*/ 38 h 82"/>
                  <a:gd name="T20" fmla="*/ 59 w 84"/>
                  <a:gd name="T21" fmla="*/ 30 h 82"/>
                  <a:gd name="T22" fmla="*/ 62 w 84"/>
                  <a:gd name="T23" fmla="*/ 23 h 82"/>
                  <a:gd name="T24" fmla="*/ 63 w 84"/>
                  <a:gd name="T25" fmla="*/ 18 h 82"/>
                  <a:gd name="T26" fmla="*/ 60 w 84"/>
                  <a:gd name="T27" fmla="*/ 15 h 82"/>
                  <a:gd name="T28" fmla="*/ 55 w 84"/>
                  <a:gd name="T29" fmla="*/ 10 h 82"/>
                  <a:gd name="T30" fmla="*/ 52 w 84"/>
                  <a:gd name="T31" fmla="*/ 3 h 82"/>
                  <a:gd name="T32" fmla="*/ 43 w 84"/>
                  <a:gd name="T33" fmla="*/ 2 h 82"/>
                  <a:gd name="T34" fmla="*/ 35 w 84"/>
                  <a:gd name="T35" fmla="*/ 0 h 82"/>
                  <a:gd name="T36" fmla="*/ 31 w 84"/>
                  <a:gd name="T37" fmla="*/ 3 h 82"/>
                  <a:gd name="T38" fmla="*/ 31 w 84"/>
                  <a:gd name="T39" fmla="*/ 3 h 82"/>
                  <a:gd name="T40" fmla="*/ 26 w 84"/>
                  <a:gd name="T41" fmla="*/ 7 h 82"/>
                  <a:gd name="T42" fmla="*/ 21 w 84"/>
                  <a:gd name="T43" fmla="*/ 11 h 82"/>
                  <a:gd name="T44" fmla="*/ 22 w 84"/>
                  <a:gd name="T45" fmla="*/ 18 h 82"/>
                  <a:gd name="T46" fmla="*/ 21 w 84"/>
                  <a:gd name="T47" fmla="*/ 25 h 82"/>
                  <a:gd name="T48" fmla="*/ 19 w 84"/>
                  <a:gd name="T49" fmla="*/ 30 h 82"/>
                  <a:gd name="T50" fmla="*/ 0 w 84"/>
                  <a:gd name="T51" fmla="*/ 40 h 82"/>
                  <a:gd name="T52" fmla="*/ 1 w 84"/>
                  <a:gd name="T53" fmla="*/ 44 h 82"/>
                  <a:gd name="T54" fmla="*/ 3 w 84"/>
                  <a:gd name="T55" fmla="*/ 52 h 82"/>
                  <a:gd name="T56" fmla="*/ 10 w 84"/>
                  <a:gd name="T57" fmla="*/ 52 h 82"/>
                  <a:gd name="T58" fmla="*/ 27 w 84"/>
                  <a:gd name="T59" fmla="*/ 62 h 82"/>
                  <a:gd name="T60" fmla="*/ 47 w 84"/>
                  <a:gd name="T61" fmla="*/ 77 h 82"/>
                  <a:gd name="T62" fmla="*/ 58 w 84"/>
                  <a:gd name="T63" fmla="*/ 81 h 82"/>
                  <a:gd name="T64" fmla="*/ 68 w 84"/>
                  <a:gd name="T65" fmla="*/ 82 h 82"/>
                  <a:gd name="T66" fmla="*/ 71 w 84"/>
                  <a:gd name="T67"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82">
                    <a:moveTo>
                      <a:pt x="71" y="74"/>
                    </a:moveTo>
                    <a:cubicBezTo>
                      <a:pt x="72" y="73"/>
                      <a:pt x="72" y="72"/>
                      <a:pt x="75" y="71"/>
                    </a:cubicBezTo>
                    <a:cubicBezTo>
                      <a:pt x="77" y="71"/>
                      <a:pt x="78" y="72"/>
                      <a:pt x="81" y="74"/>
                    </a:cubicBezTo>
                    <a:cubicBezTo>
                      <a:pt x="82" y="74"/>
                      <a:pt x="83" y="73"/>
                      <a:pt x="84" y="72"/>
                    </a:cubicBezTo>
                    <a:cubicBezTo>
                      <a:pt x="82" y="70"/>
                      <a:pt x="79" y="67"/>
                      <a:pt x="80" y="66"/>
                    </a:cubicBezTo>
                    <a:cubicBezTo>
                      <a:pt x="80" y="63"/>
                      <a:pt x="77" y="62"/>
                      <a:pt x="77" y="60"/>
                    </a:cubicBezTo>
                    <a:cubicBezTo>
                      <a:pt x="76" y="58"/>
                      <a:pt x="79" y="55"/>
                      <a:pt x="77" y="54"/>
                    </a:cubicBezTo>
                    <a:cubicBezTo>
                      <a:pt x="76" y="53"/>
                      <a:pt x="76" y="49"/>
                      <a:pt x="73" y="49"/>
                    </a:cubicBezTo>
                    <a:cubicBezTo>
                      <a:pt x="71" y="49"/>
                      <a:pt x="63" y="45"/>
                      <a:pt x="64" y="43"/>
                    </a:cubicBezTo>
                    <a:cubicBezTo>
                      <a:pt x="64" y="40"/>
                      <a:pt x="61" y="38"/>
                      <a:pt x="60" y="38"/>
                    </a:cubicBezTo>
                    <a:cubicBezTo>
                      <a:pt x="58" y="37"/>
                      <a:pt x="57" y="31"/>
                      <a:pt x="59" y="30"/>
                    </a:cubicBezTo>
                    <a:cubicBezTo>
                      <a:pt x="60" y="29"/>
                      <a:pt x="60" y="23"/>
                      <a:pt x="62" y="23"/>
                    </a:cubicBezTo>
                    <a:cubicBezTo>
                      <a:pt x="64" y="23"/>
                      <a:pt x="62" y="20"/>
                      <a:pt x="63" y="18"/>
                    </a:cubicBezTo>
                    <a:cubicBezTo>
                      <a:pt x="64" y="16"/>
                      <a:pt x="61" y="15"/>
                      <a:pt x="60" y="15"/>
                    </a:cubicBezTo>
                    <a:cubicBezTo>
                      <a:pt x="58" y="15"/>
                      <a:pt x="55" y="12"/>
                      <a:pt x="55" y="10"/>
                    </a:cubicBezTo>
                    <a:cubicBezTo>
                      <a:pt x="55" y="8"/>
                      <a:pt x="51" y="4"/>
                      <a:pt x="52" y="3"/>
                    </a:cubicBezTo>
                    <a:cubicBezTo>
                      <a:pt x="51" y="8"/>
                      <a:pt x="45" y="1"/>
                      <a:pt x="43" y="2"/>
                    </a:cubicBezTo>
                    <a:cubicBezTo>
                      <a:pt x="41" y="3"/>
                      <a:pt x="39" y="0"/>
                      <a:pt x="35" y="0"/>
                    </a:cubicBezTo>
                    <a:cubicBezTo>
                      <a:pt x="33" y="1"/>
                      <a:pt x="33" y="2"/>
                      <a:pt x="31" y="3"/>
                    </a:cubicBezTo>
                    <a:cubicBezTo>
                      <a:pt x="31" y="3"/>
                      <a:pt x="31" y="3"/>
                      <a:pt x="31" y="3"/>
                    </a:cubicBezTo>
                    <a:cubicBezTo>
                      <a:pt x="26" y="7"/>
                      <a:pt x="26" y="7"/>
                      <a:pt x="26" y="7"/>
                    </a:cubicBezTo>
                    <a:cubicBezTo>
                      <a:pt x="26" y="7"/>
                      <a:pt x="22" y="8"/>
                      <a:pt x="21" y="11"/>
                    </a:cubicBezTo>
                    <a:cubicBezTo>
                      <a:pt x="20" y="14"/>
                      <a:pt x="23" y="16"/>
                      <a:pt x="22" y="18"/>
                    </a:cubicBezTo>
                    <a:cubicBezTo>
                      <a:pt x="20" y="20"/>
                      <a:pt x="21" y="24"/>
                      <a:pt x="21" y="25"/>
                    </a:cubicBezTo>
                    <a:cubicBezTo>
                      <a:pt x="21" y="26"/>
                      <a:pt x="19" y="30"/>
                      <a:pt x="19" y="30"/>
                    </a:cubicBezTo>
                    <a:cubicBezTo>
                      <a:pt x="19" y="30"/>
                      <a:pt x="9" y="35"/>
                      <a:pt x="0" y="40"/>
                    </a:cubicBezTo>
                    <a:cubicBezTo>
                      <a:pt x="1" y="41"/>
                      <a:pt x="1" y="43"/>
                      <a:pt x="1" y="44"/>
                    </a:cubicBezTo>
                    <a:cubicBezTo>
                      <a:pt x="2" y="46"/>
                      <a:pt x="2" y="49"/>
                      <a:pt x="3" y="52"/>
                    </a:cubicBezTo>
                    <a:cubicBezTo>
                      <a:pt x="6" y="52"/>
                      <a:pt x="7" y="52"/>
                      <a:pt x="10" y="52"/>
                    </a:cubicBezTo>
                    <a:cubicBezTo>
                      <a:pt x="13" y="53"/>
                      <a:pt x="24" y="61"/>
                      <a:pt x="27" y="62"/>
                    </a:cubicBezTo>
                    <a:cubicBezTo>
                      <a:pt x="29" y="64"/>
                      <a:pt x="44" y="75"/>
                      <a:pt x="47" y="77"/>
                    </a:cubicBezTo>
                    <a:cubicBezTo>
                      <a:pt x="50" y="80"/>
                      <a:pt x="56" y="81"/>
                      <a:pt x="58" y="81"/>
                    </a:cubicBezTo>
                    <a:cubicBezTo>
                      <a:pt x="59" y="81"/>
                      <a:pt x="64" y="81"/>
                      <a:pt x="68" y="82"/>
                    </a:cubicBezTo>
                    <a:cubicBezTo>
                      <a:pt x="69" y="79"/>
                      <a:pt x="70" y="75"/>
                      <a:pt x="71" y="7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2" name="Freeform 187">
                <a:extLst>
                  <a:ext uri="{FF2B5EF4-FFF2-40B4-BE49-F238E27FC236}">
                    <a16:creationId xmlns:a16="http://schemas.microsoft.com/office/drawing/2014/main" id="{ECD204CD-66FB-170D-DC78-A08B9AC4A6ED}"/>
                  </a:ext>
                </a:extLst>
              </p:cNvPr>
              <p:cNvSpPr>
                <a:spLocks/>
              </p:cNvSpPr>
              <p:nvPr/>
            </p:nvSpPr>
            <p:spPr bwMode="auto">
              <a:xfrm>
                <a:off x="2918" y="2673"/>
                <a:ext cx="24" cy="24"/>
              </a:xfrm>
              <a:custGeom>
                <a:avLst/>
                <a:gdLst>
                  <a:gd name="T0" fmla="*/ 5 w 16"/>
                  <a:gd name="T1" fmla="*/ 12 h 16"/>
                  <a:gd name="T2" fmla="*/ 9 w 16"/>
                  <a:gd name="T3" fmla="*/ 15 h 16"/>
                  <a:gd name="T4" fmla="*/ 16 w 16"/>
                  <a:gd name="T5" fmla="*/ 16 h 16"/>
                  <a:gd name="T6" fmla="*/ 12 w 16"/>
                  <a:gd name="T7" fmla="*/ 5 h 16"/>
                  <a:gd name="T8" fmla="*/ 13 w 16"/>
                  <a:gd name="T9" fmla="*/ 3 h 16"/>
                  <a:gd name="T10" fmla="*/ 7 w 16"/>
                  <a:gd name="T11" fmla="*/ 0 h 16"/>
                  <a:gd name="T12" fmla="*/ 3 w 16"/>
                  <a:gd name="T13" fmla="*/ 3 h 16"/>
                  <a:gd name="T14" fmla="*/ 0 w 16"/>
                  <a:gd name="T15" fmla="*/ 11 h 16"/>
                  <a:gd name="T16" fmla="*/ 5 w 16"/>
                  <a:gd name="T1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5" y="12"/>
                    </a:moveTo>
                    <a:cubicBezTo>
                      <a:pt x="9" y="15"/>
                      <a:pt x="9" y="15"/>
                      <a:pt x="9" y="15"/>
                    </a:cubicBezTo>
                    <a:cubicBezTo>
                      <a:pt x="16" y="16"/>
                      <a:pt x="16" y="16"/>
                      <a:pt x="16" y="16"/>
                    </a:cubicBezTo>
                    <a:cubicBezTo>
                      <a:pt x="15" y="12"/>
                      <a:pt x="12" y="6"/>
                      <a:pt x="12" y="5"/>
                    </a:cubicBezTo>
                    <a:cubicBezTo>
                      <a:pt x="12" y="4"/>
                      <a:pt x="12" y="4"/>
                      <a:pt x="13" y="3"/>
                    </a:cubicBezTo>
                    <a:cubicBezTo>
                      <a:pt x="10" y="1"/>
                      <a:pt x="9" y="0"/>
                      <a:pt x="7" y="0"/>
                    </a:cubicBezTo>
                    <a:cubicBezTo>
                      <a:pt x="4" y="1"/>
                      <a:pt x="4" y="2"/>
                      <a:pt x="3" y="3"/>
                    </a:cubicBezTo>
                    <a:cubicBezTo>
                      <a:pt x="2" y="4"/>
                      <a:pt x="1" y="8"/>
                      <a:pt x="0" y="11"/>
                    </a:cubicBezTo>
                    <a:cubicBezTo>
                      <a:pt x="2" y="11"/>
                      <a:pt x="5" y="12"/>
                      <a:pt x="5" y="12"/>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3" name="Freeform 188">
                <a:extLst>
                  <a:ext uri="{FF2B5EF4-FFF2-40B4-BE49-F238E27FC236}">
                    <a16:creationId xmlns:a16="http://schemas.microsoft.com/office/drawing/2014/main" id="{59935946-699B-3EBC-9BFC-581A33D00CED}"/>
                  </a:ext>
                </a:extLst>
              </p:cNvPr>
              <p:cNvSpPr>
                <a:spLocks/>
              </p:cNvSpPr>
              <p:nvPr/>
            </p:nvSpPr>
            <p:spPr bwMode="auto">
              <a:xfrm>
                <a:off x="2918" y="2673"/>
                <a:ext cx="24" cy="24"/>
              </a:xfrm>
              <a:custGeom>
                <a:avLst/>
                <a:gdLst>
                  <a:gd name="T0" fmla="*/ 5 w 16"/>
                  <a:gd name="T1" fmla="*/ 12 h 16"/>
                  <a:gd name="T2" fmla="*/ 9 w 16"/>
                  <a:gd name="T3" fmla="*/ 15 h 16"/>
                  <a:gd name="T4" fmla="*/ 16 w 16"/>
                  <a:gd name="T5" fmla="*/ 16 h 16"/>
                  <a:gd name="T6" fmla="*/ 12 w 16"/>
                  <a:gd name="T7" fmla="*/ 5 h 16"/>
                  <a:gd name="T8" fmla="*/ 13 w 16"/>
                  <a:gd name="T9" fmla="*/ 3 h 16"/>
                  <a:gd name="T10" fmla="*/ 7 w 16"/>
                  <a:gd name="T11" fmla="*/ 0 h 16"/>
                  <a:gd name="T12" fmla="*/ 3 w 16"/>
                  <a:gd name="T13" fmla="*/ 3 h 16"/>
                  <a:gd name="T14" fmla="*/ 0 w 16"/>
                  <a:gd name="T15" fmla="*/ 11 h 16"/>
                  <a:gd name="T16" fmla="*/ 5 w 16"/>
                  <a:gd name="T1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5" y="12"/>
                    </a:moveTo>
                    <a:cubicBezTo>
                      <a:pt x="9" y="15"/>
                      <a:pt x="9" y="15"/>
                      <a:pt x="9" y="15"/>
                    </a:cubicBezTo>
                    <a:cubicBezTo>
                      <a:pt x="16" y="16"/>
                      <a:pt x="16" y="16"/>
                      <a:pt x="16" y="16"/>
                    </a:cubicBezTo>
                    <a:cubicBezTo>
                      <a:pt x="15" y="12"/>
                      <a:pt x="12" y="6"/>
                      <a:pt x="12" y="5"/>
                    </a:cubicBezTo>
                    <a:cubicBezTo>
                      <a:pt x="12" y="4"/>
                      <a:pt x="12" y="4"/>
                      <a:pt x="13" y="3"/>
                    </a:cubicBezTo>
                    <a:cubicBezTo>
                      <a:pt x="10" y="1"/>
                      <a:pt x="9" y="0"/>
                      <a:pt x="7" y="0"/>
                    </a:cubicBezTo>
                    <a:cubicBezTo>
                      <a:pt x="4" y="1"/>
                      <a:pt x="4" y="2"/>
                      <a:pt x="3" y="3"/>
                    </a:cubicBezTo>
                    <a:cubicBezTo>
                      <a:pt x="2" y="4"/>
                      <a:pt x="1" y="8"/>
                      <a:pt x="0" y="11"/>
                    </a:cubicBezTo>
                    <a:cubicBezTo>
                      <a:pt x="2" y="11"/>
                      <a:pt x="5" y="12"/>
                      <a:pt x="5" y="1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4" name="Freeform 189">
                <a:extLst>
                  <a:ext uri="{FF2B5EF4-FFF2-40B4-BE49-F238E27FC236}">
                    <a16:creationId xmlns:a16="http://schemas.microsoft.com/office/drawing/2014/main" id="{E9D1BA1A-9C92-FAD1-03B1-A41921F4ABCE}"/>
                  </a:ext>
                </a:extLst>
              </p:cNvPr>
              <p:cNvSpPr>
                <a:spLocks/>
              </p:cNvSpPr>
              <p:nvPr/>
            </p:nvSpPr>
            <p:spPr bwMode="auto">
              <a:xfrm>
                <a:off x="2262" y="2350"/>
                <a:ext cx="172" cy="142"/>
              </a:xfrm>
              <a:custGeom>
                <a:avLst/>
                <a:gdLst>
                  <a:gd name="T0" fmla="*/ 110 w 115"/>
                  <a:gd name="T1" fmla="*/ 24 h 95"/>
                  <a:gd name="T2" fmla="*/ 106 w 115"/>
                  <a:gd name="T3" fmla="*/ 22 h 95"/>
                  <a:gd name="T4" fmla="*/ 100 w 115"/>
                  <a:gd name="T5" fmla="*/ 19 h 95"/>
                  <a:gd name="T6" fmla="*/ 91 w 115"/>
                  <a:gd name="T7" fmla="*/ 18 h 95"/>
                  <a:gd name="T8" fmla="*/ 87 w 115"/>
                  <a:gd name="T9" fmla="*/ 15 h 95"/>
                  <a:gd name="T10" fmla="*/ 84 w 115"/>
                  <a:gd name="T11" fmla="*/ 11 h 95"/>
                  <a:gd name="T12" fmla="*/ 81 w 115"/>
                  <a:gd name="T13" fmla="*/ 13 h 95"/>
                  <a:gd name="T14" fmla="*/ 78 w 115"/>
                  <a:gd name="T15" fmla="*/ 10 h 95"/>
                  <a:gd name="T16" fmla="*/ 73 w 115"/>
                  <a:gd name="T17" fmla="*/ 7 h 95"/>
                  <a:gd name="T18" fmla="*/ 68 w 115"/>
                  <a:gd name="T19" fmla="*/ 4 h 95"/>
                  <a:gd name="T20" fmla="*/ 65 w 115"/>
                  <a:gd name="T21" fmla="*/ 1 h 95"/>
                  <a:gd name="T22" fmla="*/ 64 w 115"/>
                  <a:gd name="T23" fmla="*/ 0 h 95"/>
                  <a:gd name="T24" fmla="*/ 62 w 115"/>
                  <a:gd name="T25" fmla="*/ 0 h 95"/>
                  <a:gd name="T26" fmla="*/ 57 w 115"/>
                  <a:gd name="T27" fmla="*/ 7 h 95"/>
                  <a:gd name="T28" fmla="*/ 48 w 115"/>
                  <a:gd name="T29" fmla="*/ 13 h 95"/>
                  <a:gd name="T30" fmla="*/ 43 w 115"/>
                  <a:gd name="T31" fmla="*/ 19 h 95"/>
                  <a:gd name="T32" fmla="*/ 32 w 115"/>
                  <a:gd name="T33" fmla="*/ 16 h 95"/>
                  <a:gd name="T34" fmla="*/ 27 w 115"/>
                  <a:gd name="T35" fmla="*/ 19 h 95"/>
                  <a:gd name="T36" fmla="*/ 28 w 115"/>
                  <a:gd name="T37" fmla="*/ 28 h 95"/>
                  <a:gd name="T38" fmla="*/ 21 w 115"/>
                  <a:gd name="T39" fmla="*/ 28 h 95"/>
                  <a:gd name="T40" fmla="*/ 15 w 115"/>
                  <a:gd name="T41" fmla="*/ 25 h 95"/>
                  <a:gd name="T42" fmla="*/ 7 w 115"/>
                  <a:gd name="T43" fmla="*/ 26 h 95"/>
                  <a:gd name="T44" fmla="*/ 2 w 115"/>
                  <a:gd name="T45" fmla="*/ 30 h 95"/>
                  <a:gd name="T46" fmla="*/ 3 w 115"/>
                  <a:gd name="T47" fmla="*/ 35 h 95"/>
                  <a:gd name="T48" fmla="*/ 14 w 115"/>
                  <a:gd name="T49" fmla="*/ 39 h 95"/>
                  <a:gd name="T50" fmla="*/ 22 w 115"/>
                  <a:gd name="T51" fmla="*/ 41 h 95"/>
                  <a:gd name="T52" fmla="*/ 24 w 115"/>
                  <a:gd name="T53" fmla="*/ 45 h 95"/>
                  <a:gd name="T54" fmla="*/ 31 w 115"/>
                  <a:gd name="T55" fmla="*/ 52 h 95"/>
                  <a:gd name="T56" fmla="*/ 33 w 115"/>
                  <a:gd name="T57" fmla="*/ 59 h 95"/>
                  <a:gd name="T58" fmla="*/ 32 w 115"/>
                  <a:gd name="T59" fmla="*/ 69 h 95"/>
                  <a:gd name="T60" fmla="*/ 28 w 115"/>
                  <a:gd name="T61" fmla="*/ 85 h 95"/>
                  <a:gd name="T62" fmla="*/ 28 w 115"/>
                  <a:gd name="T63" fmla="*/ 85 h 95"/>
                  <a:gd name="T64" fmla="*/ 32 w 115"/>
                  <a:gd name="T65" fmla="*/ 87 h 95"/>
                  <a:gd name="T66" fmla="*/ 41 w 115"/>
                  <a:gd name="T67" fmla="*/ 91 h 95"/>
                  <a:gd name="T68" fmla="*/ 48 w 115"/>
                  <a:gd name="T69" fmla="*/ 91 h 95"/>
                  <a:gd name="T70" fmla="*/ 52 w 115"/>
                  <a:gd name="T71" fmla="*/ 92 h 95"/>
                  <a:gd name="T72" fmla="*/ 62 w 115"/>
                  <a:gd name="T73" fmla="*/ 94 h 95"/>
                  <a:gd name="T74" fmla="*/ 71 w 115"/>
                  <a:gd name="T75" fmla="*/ 94 h 95"/>
                  <a:gd name="T76" fmla="*/ 70 w 115"/>
                  <a:gd name="T77" fmla="*/ 92 h 95"/>
                  <a:gd name="T78" fmla="*/ 77 w 115"/>
                  <a:gd name="T79" fmla="*/ 84 h 95"/>
                  <a:gd name="T80" fmla="*/ 93 w 115"/>
                  <a:gd name="T81" fmla="*/ 87 h 95"/>
                  <a:gd name="T82" fmla="*/ 103 w 115"/>
                  <a:gd name="T83" fmla="*/ 84 h 95"/>
                  <a:gd name="T84" fmla="*/ 108 w 115"/>
                  <a:gd name="T85" fmla="*/ 80 h 95"/>
                  <a:gd name="T86" fmla="*/ 109 w 115"/>
                  <a:gd name="T87" fmla="*/ 77 h 95"/>
                  <a:gd name="T88" fmla="*/ 105 w 115"/>
                  <a:gd name="T89" fmla="*/ 76 h 95"/>
                  <a:gd name="T90" fmla="*/ 103 w 115"/>
                  <a:gd name="T91" fmla="*/ 72 h 95"/>
                  <a:gd name="T92" fmla="*/ 101 w 115"/>
                  <a:gd name="T93" fmla="*/ 68 h 95"/>
                  <a:gd name="T94" fmla="*/ 103 w 115"/>
                  <a:gd name="T95" fmla="*/ 65 h 95"/>
                  <a:gd name="T96" fmla="*/ 104 w 115"/>
                  <a:gd name="T97" fmla="*/ 62 h 95"/>
                  <a:gd name="T98" fmla="*/ 103 w 115"/>
                  <a:gd name="T99" fmla="*/ 58 h 95"/>
                  <a:gd name="T100" fmla="*/ 102 w 115"/>
                  <a:gd name="T101" fmla="*/ 54 h 95"/>
                  <a:gd name="T102" fmla="*/ 98 w 115"/>
                  <a:gd name="T103" fmla="*/ 53 h 95"/>
                  <a:gd name="T104" fmla="*/ 97 w 115"/>
                  <a:gd name="T105" fmla="*/ 50 h 95"/>
                  <a:gd name="T106" fmla="*/ 102 w 115"/>
                  <a:gd name="T107" fmla="*/ 44 h 95"/>
                  <a:gd name="T108" fmla="*/ 107 w 115"/>
                  <a:gd name="T109" fmla="*/ 40 h 95"/>
                  <a:gd name="T110" fmla="*/ 109 w 115"/>
                  <a:gd name="T111" fmla="*/ 33 h 95"/>
                  <a:gd name="T112" fmla="*/ 112 w 115"/>
                  <a:gd name="T113" fmla="*/ 26 h 95"/>
                  <a:gd name="T114" fmla="*/ 110 w 115"/>
                  <a:gd name="T115" fmla="*/ 2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 h="95">
                    <a:moveTo>
                      <a:pt x="110" y="24"/>
                    </a:moveTo>
                    <a:cubicBezTo>
                      <a:pt x="109" y="24"/>
                      <a:pt x="108" y="22"/>
                      <a:pt x="106" y="22"/>
                    </a:cubicBezTo>
                    <a:cubicBezTo>
                      <a:pt x="103" y="22"/>
                      <a:pt x="101" y="21"/>
                      <a:pt x="100" y="19"/>
                    </a:cubicBezTo>
                    <a:cubicBezTo>
                      <a:pt x="99" y="18"/>
                      <a:pt x="93" y="17"/>
                      <a:pt x="91" y="18"/>
                    </a:cubicBezTo>
                    <a:cubicBezTo>
                      <a:pt x="89" y="18"/>
                      <a:pt x="89" y="15"/>
                      <a:pt x="87" y="15"/>
                    </a:cubicBezTo>
                    <a:cubicBezTo>
                      <a:pt x="85" y="15"/>
                      <a:pt x="84" y="12"/>
                      <a:pt x="84" y="11"/>
                    </a:cubicBezTo>
                    <a:cubicBezTo>
                      <a:pt x="84" y="9"/>
                      <a:pt x="82" y="12"/>
                      <a:pt x="81" y="13"/>
                    </a:cubicBezTo>
                    <a:cubicBezTo>
                      <a:pt x="79" y="14"/>
                      <a:pt x="78" y="11"/>
                      <a:pt x="78" y="10"/>
                    </a:cubicBezTo>
                    <a:cubicBezTo>
                      <a:pt x="78" y="9"/>
                      <a:pt x="75" y="8"/>
                      <a:pt x="73" y="7"/>
                    </a:cubicBezTo>
                    <a:cubicBezTo>
                      <a:pt x="71" y="6"/>
                      <a:pt x="69" y="3"/>
                      <a:pt x="68" y="4"/>
                    </a:cubicBezTo>
                    <a:cubicBezTo>
                      <a:pt x="68" y="5"/>
                      <a:pt x="66" y="2"/>
                      <a:pt x="65" y="1"/>
                    </a:cubicBezTo>
                    <a:cubicBezTo>
                      <a:pt x="65" y="0"/>
                      <a:pt x="65" y="0"/>
                      <a:pt x="64" y="0"/>
                    </a:cubicBezTo>
                    <a:cubicBezTo>
                      <a:pt x="64" y="0"/>
                      <a:pt x="63" y="0"/>
                      <a:pt x="62" y="0"/>
                    </a:cubicBezTo>
                    <a:cubicBezTo>
                      <a:pt x="59" y="0"/>
                      <a:pt x="57" y="2"/>
                      <a:pt x="57" y="7"/>
                    </a:cubicBezTo>
                    <a:cubicBezTo>
                      <a:pt x="58" y="12"/>
                      <a:pt x="53" y="13"/>
                      <a:pt x="48" y="13"/>
                    </a:cubicBezTo>
                    <a:cubicBezTo>
                      <a:pt x="43" y="14"/>
                      <a:pt x="45" y="18"/>
                      <a:pt x="43" y="19"/>
                    </a:cubicBezTo>
                    <a:cubicBezTo>
                      <a:pt x="41" y="21"/>
                      <a:pt x="33" y="18"/>
                      <a:pt x="32" y="16"/>
                    </a:cubicBezTo>
                    <a:cubicBezTo>
                      <a:pt x="31" y="13"/>
                      <a:pt x="24" y="16"/>
                      <a:pt x="27" y="19"/>
                    </a:cubicBezTo>
                    <a:cubicBezTo>
                      <a:pt x="30" y="22"/>
                      <a:pt x="30" y="27"/>
                      <a:pt x="28" y="28"/>
                    </a:cubicBezTo>
                    <a:cubicBezTo>
                      <a:pt x="26" y="29"/>
                      <a:pt x="23" y="26"/>
                      <a:pt x="21" y="28"/>
                    </a:cubicBezTo>
                    <a:cubicBezTo>
                      <a:pt x="18" y="29"/>
                      <a:pt x="18" y="26"/>
                      <a:pt x="15" y="25"/>
                    </a:cubicBezTo>
                    <a:cubicBezTo>
                      <a:pt x="13" y="24"/>
                      <a:pt x="11" y="26"/>
                      <a:pt x="7" y="26"/>
                    </a:cubicBezTo>
                    <a:cubicBezTo>
                      <a:pt x="3" y="26"/>
                      <a:pt x="0" y="28"/>
                      <a:pt x="2" y="30"/>
                    </a:cubicBezTo>
                    <a:cubicBezTo>
                      <a:pt x="3" y="32"/>
                      <a:pt x="1" y="34"/>
                      <a:pt x="3" y="35"/>
                    </a:cubicBezTo>
                    <a:cubicBezTo>
                      <a:pt x="4" y="37"/>
                      <a:pt x="10" y="37"/>
                      <a:pt x="14" y="39"/>
                    </a:cubicBezTo>
                    <a:cubicBezTo>
                      <a:pt x="18" y="41"/>
                      <a:pt x="19" y="40"/>
                      <a:pt x="22" y="41"/>
                    </a:cubicBezTo>
                    <a:cubicBezTo>
                      <a:pt x="24" y="43"/>
                      <a:pt x="24" y="42"/>
                      <a:pt x="24" y="45"/>
                    </a:cubicBezTo>
                    <a:cubicBezTo>
                      <a:pt x="25" y="48"/>
                      <a:pt x="27" y="51"/>
                      <a:pt x="31" y="52"/>
                    </a:cubicBezTo>
                    <a:cubicBezTo>
                      <a:pt x="35" y="53"/>
                      <a:pt x="32" y="56"/>
                      <a:pt x="33" y="59"/>
                    </a:cubicBezTo>
                    <a:cubicBezTo>
                      <a:pt x="35" y="62"/>
                      <a:pt x="32" y="66"/>
                      <a:pt x="32" y="69"/>
                    </a:cubicBezTo>
                    <a:cubicBezTo>
                      <a:pt x="33" y="73"/>
                      <a:pt x="30" y="84"/>
                      <a:pt x="28" y="85"/>
                    </a:cubicBezTo>
                    <a:cubicBezTo>
                      <a:pt x="28" y="85"/>
                      <a:pt x="28" y="85"/>
                      <a:pt x="28" y="85"/>
                    </a:cubicBezTo>
                    <a:cubicBezTo>
                      <a:pt x="29" y="86"/>
                      <a:pt x="31" y="87"/>
                      <a:pt x="32" y="87"/>
                    </a:cubicBezTo>
                    <a:cubicBezTo>
                      <a:pt x="34" y="89"/>
                      <a:pt x="38" y="90"/>
                      <a:pt x="41" y="91"/>
                    </a:cubicBezTo>
                    <a:cubicBezTo>
                      <a:pt x="43" y="93"/>
                      <a:pt x="48" y="93"/>
                      <a:pt x="48" y="91"/>
                    </a:cubicBezTo>
                    <a:cubicBezTo>
                      <a:pt x="48" y="89"/>
                      <a:pt x="50" y="90"/>
                      <a:pt x="52" y="92"/>
                    </a:cubicBezTo>
                    <a:cubicBezTo>
                      <a:pt x="53" y="93"/>
                      <a:pt x="59" y="94"/>
                      <a:pt x="62" y="94"/>
                    </a:cubicBezTo>
                    <a:cubicBezTo>
                      <a:pt x="64" y="95"/>
                      <a:pt x="68" y="94"/>
                      <a:pt x="71" y="94"/>
                    </a:cubicBezTo>
                    <a:cubicBezTo>
                      <a:pt x="70" y="94"/>
                      <a:pt x="70" y="93"/>
                      <a:pt x="70" y="92"/>
                    </a:cubicBezTo>
                    <a:cubicBezTo>
                      <a:pt x="69" y="87"/>
                      <a:pt x="73" y="84"/>
                      <a:pt x="77" y="84"/>
                    </a:cubicBezTo>
                    <a:cubicBezTo>
                      <a:pt x="81" y="83"/>
                      <a:pt x="91" y="86"/>
                      <a:pt x="93" y="87"/>
                    </a:cubicBezTo>
                    <a:cubicBezTo>
                      <a:pt x="95" y="89"/>
                      <a:pt x="99" y="88"/>
                      <a:pt x="103" y="84"/>
                    </a:cubicBezTo>
                    <a:cubicBezTo>
                      <a:pt x="105" y="82"/>
                      <a:pt x="107" y="81"/>
                      <a:pt x="108" y="80"/>
                    </a:cubicBezTo>
                    <a:cubicBezTo>
                      <a:pt x="108" y="79"/>
                      <a:pt x="109" y="78"/>
                      <a:pt x="109" y="77"/>
                    </a:cubicBezTo>
                    <a:cubicBezTo>
                      <a:pt x="110" y="76"/>
                      <a:pt x="107" y="76"/>
                      <a:pt x="105" y="76"/>
                    </a:cubicBezTo>
                    <a:cubicBezTo>
                      <a:pt x="103" y="76"/>
                      <a:pt x="102" y="74"/>
                      <a:pt x="103" y="72"/>
                    </a:cubicBezTo>
                    <a:cubicBezTo>
                      <a:pt x="105" y="70"/>
                      <a:pt x="102" y="70"/>
                      <a:pt x="101" y="68"/>
                    </a:cubicBezTo>
                    <a:cubicBezTo>
                      <a:pt x="99" y="65"/>
                      <a:pt x="101" y="66"/>
                      <a:pt x="103" y="65"/>
                    </a:cubicBezTo>
                    <a:cubicBezTo>
                      <a:pt x="104" y="65"/>
                      <a:pt x="105" y="63"/>
                      <a:pt x="104" y="62"/>
                    </a:cubicBezTo>
                    <a:cubicBezTo>
                      <a:pt x="103" y="61"/>
                      <a:pt x="103" y="60"/>
                      <a:pt x="103" y="58"/>
                    </a:cubicBezTo>
                    <a:cubicBezTo>
                      <a:pt x="104" y="56"/>
                      <a:pt x="102" y="55"/>
                      <a:pt x="102" y="54"/>
                    </a:cubicBezTo>
                    <a:cubicBezTo>
                      <a:pt x="102" y="52"/>
                      <a:pt x="100" y="51"/>
                      <a:pt x="98" y="53"/>
                    </a:cubicBezTo>
                    <a:cubicBezTo>
                      <a:pt x="96" y="55"/>
                      <a:pt x="96" y="54"/>
                      <a:pt x="97" y="50"/>
                    </a:cubicBezTo>
                    <a:cubicBezTo>
                      <a:pt x="98" y="47"/>
                      <a:pt x="102" y="45"/>
                      <a:pt x="102" y="44"/>
                    </a:cubicBezTo>
                    <a:cubicBezTo>
                      <a:pt x="103" y="42"/>
                      <a:pt x="105" y="40"/>
                      <a:pt x="107" y="40"/>
                    </a:cubicBezTo>
                    <a:cubicBezTo>
                      <a:pt x="108" y="40"/>
                      <a:pt x="108" y="36"/>
                      <a:pt x="109" y="33"/>
                    </a:cubicBezTo>
                    <a:cubicBezTo>
                      <a:pt x="109" y="31"/>
                      <a:pt x="110" y="28"/>
                      <a:pt x="112" y="26"/>
                    </a:cubicBezTo>
                    <a:cubicBezTo>
                      <a:pt x="115" y="24"/>
                      <a:pt x="111" y="23"/>
                      <a:pt x="110" y="24"/>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5" name="Freeform 190">
                <a:extLst>
                  <a:ext uri="{FF2B5EF4-FFF2-40B4-BE49-F238E27FC236}">
                    <a16:creationId xmlns:a16="http://schemas.microsoft.com/office/drawing/2014/main" id="{1E17F5CC-F0EF-E42F-B3B5-9A01890A5AE9}"/>
                  </a:ext>
                </a:extLst>
              </p:cNvPr>
              <p:cNvSpPr>
                <a:spLocks/>
              </p:cNvSpPr>
              <p:nvPr/>
            </p:nvSpPr>
            <p:spPr bwMode="auto">
              <a:xfrm>
                <a:off x="2434" y="2482"/>
                <a:ext cx="16" cy="25"/>
              </a:xfrm>
              <a:custGeom>
                <a:avLst/>
                <a:gdLst>
                  <a:gd name="T0" fmla="*/ 9 w 11"/>
                  <a:gd name="T1" fmla="*/ 0 h 17"/>
                  <a:gd name="T2" fmla="*/ 4 w 11"/>
                  <a:gd name="T3" fmla="*/ 5 h 17"/>
                  <a:gd name="T4" fmla="*/ 7 w 11"/>
                  <a:gd name="T5" fmla="*/ 16 h 17"/>
                  <a:gd name="T6" fmla="*/ 9 w 11"/>
                  <a:gd name="T7" fmla="*/ 0 h 17"/>
                </a:gdLst>
                <a:ahLst/>
                <a:cxnLst>
                  <a:cxn ang="0">
                    <a:pos x="T0" y="T1"/>
                  </a:cxn>
                  <a:cxn ang="0">
                    <a:pos x="T2" y="T3"/>
                  </a:cxn>
                  <a:cxn ang="0">
                    <a:pos x="T4" y="T5"/>
                  </a:cxn>
                  <a:cxn ang="0">
                    <a:pos x="T6" y="T7"/>
                  </a:cxn>
                </a:cxnLst>
                <a:rect l="0" t="0" r="r" b="b"/>
                <a:pathLst>
                  <a:path w="11" h="17">
                    <a:moveTo>
                      <a:pt x="9" y="0"/>
                    </a:moveTo>
                    <a:cubicBezTo>
                      <a:pt x="8" y="0"/>
                      <a:pt x="7" y="3"/>
                      <a:pt x="4" y="5"/>
                    </a:cubicBezTo>
                    <a:cubicBezTo>
                      <a:pt x="0" y="7"/>
                      <a:pt x="4" y="17"/>
                      <a:pt x="7" y="16"/>
                    </a:cubicBezTo>
                    <a:cubicBezTo>
                      <a:pt x="11" y="16"/>
                      <a:pt x="10" y="0"/>
                      <a:pt x="9" y="0"/>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6" name="Freeform 191">
                <a:extLst>
                  <a:ext uri="{FF2B5EF4-FFF2-40B4-BE49-F238E27FC236}">
                    <a16:creationId xmlns:a16="http://schemas.microsoft.com/office/drawing/2014/main" id="{0E6DDE58-AC19-3BBC-3247-5C25F9172D03}"/>
                  </a:ext>
                </a:extLst>
              </p:cNvPr>
              <p:cNvSpPr>
                <a:spLocks/>
              </p:cNvSpPr>
              <p:nvPr/>
            </p:nvSpPr>
            <p:spPr bwMode="auto">
              <a:xfrm>
                <a:off x="2262" y="2350"/>
                <a:ext cx="172" cy="142"/>
              </a:xfrm>
              <a:custGeom>
                <a:avLst/>
                <a:gdLst>
                  <a:gd name="T0" fmla="*/ 110 w 115"/>
                  <a:gd name="T1" fmla="*/ 24 h 95"/>
                  <a:gd name="T2" fmla="*/ 106 w 115"/>
                  <a:gd name="T3" fmla="*/ 22 h 95"/>
                  <a:gd name="T4" fmla="*/ 100 w 115"/>
                  <a:gd name="T5" fmla="*/ 19 h 95"/>
                  <a:gd name="T6" fmla="*/ 91 w 115"/>
                  <a:gd name="T7" fmla="*/ 18 h 95"/>
                  <a:gd name="T8" fmla="*/ 87 w 115"/>
                  <a:gd name="T9" fmla="*/ 15 h 95"/>
                  <a:gd name="T10" fmla="*/ 84 w 115"/>
                  <a:gd name="T11" fmla="*/ 11 h 95"/>
                  <a:gd name="T12" fmla="*/ 81 w 115"/>
                  <a:gd name="T13" fmla="*/ 13 h 95"/>
                  <a:gd name="T14" fmla="*/ 78 w 115"/>
                  <a:gd name="T15" fmla="*/ 10 h 95"/>
                  <a:gd name="T16" fmla="*/ 73 w 115"/>
                  <a:gd name="T17" fmla="*/ 7 h 95"/>
                  <a:gd name="T18" fmla="*/ 68 w 115"/>
                  <a:gd name="T19" fmla="*/ 4 h 95"/>
                  <a:gd name="T20" fmla="*/ 65 w 115"/>
                  <a:gd name="T21" fmla="*/ 1 h 95"/>
                  <a:gd name="T22" fmla="*/ 64 w 115"/>
                  <a:gd name="T23" fmla="*/ 0 h 95"/>
                  <a:gd name="T24" fmla="*/ 62 w 115"/>
                  <a:gd name="T25" fmla="*/ 0 h 95"/>
                  <a:gd name="T26" fmla="*/ 57 w 115"/>
                  <a:gd name="T27" fmla="*/ 7 h 95"/>
                  <a:gd name="T28" fmla="*/ 48 w 115"/>
                  <a:gd name="T29" fmla="*/ 13 h 95"/>
                  <a:gd name="T30" fmla="*/ 43 w 115"/>
                  <a:gd name="T31" fmla="*/ 19 h 95"/>
                  <a:gd name="T32" fmla="*/ 32 w 115"/>
                  <a:gd name="T33" fmla="*/ 16 h 95"/>
                  <a:gd name="T34" fmla="*/ 27 w 115"/>
                  <a:gd name="T35" fmla="*/ 19 h 95"/>
                  <a:gd name="T36" fmla="*/ 28 w 115"/>
                  <a:gd name="T37" fmla="*/ 28 h 95"/>
                  <a:gd name="T38" fmla="*/ 21 w 115"/>
                  <a:gd name="T39" fmla="*/ 28 h 95"/>
                  <a:gd name="T40" fmla="*/ 15 w 115"/>
                  <a:gd name="T41" fmla="*/ 25 h 95"/>
                  <a:gd name="T42" fmla="*/ 7 w 115"/>
                  <a:gd name="T43" fmla="*/ 26 h 95"/>
                  <a:gd name="T44" fmla="*/ 2 w 115"/>
                  <a:gd name="T45" fmla="*/ 30 h 95"/>
                  <a:gd name="T46" fmla="*/ 3 w 115"/>
                  <a:gd name="T47" fmla="*/ 35 h 95"/>
                  <a:gd name="T48" fmla="*/ 14 w 115"/>
                  <a:gd name="T49" fmla="*/ 39 h 95"/>
                  <a:gd name="T50" fmla="*/ 22 w 115"/>
                  <a:gd name="T51" fmla="*/ 41 h 95"/>
                  <a:gd name="T52" fmla="*/ 24 w 115"/>
                  <a:gd name="T53" fmla="*/ 45 h 95"/>
                  <a:gd name="T54" fmla="*/ 31 w 115"/>
                  <a:gd name="T55" fmla="*/ 52 h 95"/>
                  <a:gd name="T56" fmla="*/ 33 w 115"/>
                  <a:gd name="T57" fmla="*/ 59 h 95"/>
                  <a:gd name="T58" fmla="*/ 32 w 115"/>
                  <a:gd name="T59" fmla="*/ 69 h 95"/>
                  <a:gd name="T60" fmla="*/ 28 w 115"/>
                  <a:gd name="T61" fmla="*/ 85 h 95"/>
                  <a:gd name="T62" fmla="*/ 28 w 115"/>
                  <a:gd name="T63" fmla="*/ 85 h 95"/>
                  <a:gd name="T64" fmla="*/ 32 w 115"/>
                  <a:gd name="T65" fmla="*/ 87 h 95"/>
                  <a:gd name="T66" fmla="*/ 41 w 115"/>
                  <a:gd name="T67" fmla="*/ 91 h 95"/>
                  <a:gd name="T68" fmla="*/ 48 w 115"/>
                  <a:gd name="T69" fmla="*/ 91 h 95"/>
                  <a:gd name="T70" fmla="*/ 52 w 115"/>
                  <a:gd name="T71" fmla="*/ 92 h 95"/>
                  <a:gd name="T72" fmla="*/ 62 w 115"/>
                  <a:gd name="T73" fmla="*/ 94 h 95"/>
                  <a:gd name="T74" fmla="*/ 71 w 115"/>
                  <a:gd name="T75" fmla="*/ 94 h 95"/>
                  <a:gd name="T76" fmla="*/ 70 w 115"/>
                  <a:gd name="T77" fmla="*/ 92 h 95"/>
                  <a:gd name="T78" fmla="*/ 77 w 115"/>
                  <a:gd name="T79" fmla="*/ 84 h 95"/>
                  <a:gd name="T80" fmla="*/ 93 w 115"/>
                  <a:gd name="T81" fmla="*/ 87 h 95"/>
                  <a:gd name="T82" fmla="*/ 103 w 115"/>
                  <a:gd name="T83" fmla="*/ 84 h 95"/>
                  <a:gd name="T84" fmla="*/ 108 w 115"/>
                  <a:gd name="T85" fmla="*/ 80 h 95"/>
                  <a:gd name="T86" fmla="*/ 109 w 115"/>
                  <a:gd name="T87" fmla="*/ 77 h 95"/>
                  <a:gd name="T88" fmla="*/ 105 w 115"/>
                  <a:gd name="T89" fmla="*/ 76 h 95"/>
                  <a:gd name="T90" fmla="*/ 103 w 115"/>
                  <a:gd name="T91" fmla="*/ 72 h 95"/>
                  <a:gd name="T92" fmla="*/ 101 w 115"/>
                  <a:gd name="T93" fmla="*/ 68 h 95"/>
                  <a:gd name="T94" fmla="*/ 103 w 115"/>
                  <a:gd name="T95" fmla="*/ 65 h 95"/>
                  <a:gd name="T96" fmla="*/ 104 w 115"/>
                  <a:gd name="T97" fmla="*/ 62 h 95"/>
                  <a:gd name="T98" fmla="*/ 103 w 115"/>
                  <a:gd name="T99" fmla="*/ 58 h 95"/>
                  <a:gd name="T100" fmla="*/ 102 w 115"/>
                  <a:gd name="T101" fmla="*/ 54 h 95"/>
                  <a:gd name="T102" fmla="*/ 98 w 115"/>
                  <a:gd name="T103" fmla="*/ 53 h 95"/>
                  <a:gd name="T104" fmla="*/ 97 w 115"/>
                  <a:gd name="T105" fmla="*/ 50 h 95"/>
                  <a:gd name="T106" fmla="*/ 102 w 115"/>
                  <a:gd name="T107" fmla="*/ 44 h 95"/>
                  <a:gd name="T108" fmla="*/ 107 w 115"/>
                  <a:gd name="T109" fmla="*/ 40 h 95"/>
                  <a:gd name="T110" fmla="*/ 109 w 115"/>
                  <a:gd name="T111" fmla="*/ 33 h 95"/>
                  <a:gd name="T112" fmla="*/ 112 w 115"/>
                  <a:gd name="T113" fmla="*/ 26 h 95"/>
                  <a:gd name="T114" fmla="*/ 110 w 115"/>
                  <a:gd name="T115" fmla="*/ 2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 h="95">
                    <a:moveTo>
                      <a:pt x="110" y="24"/>
                    </a:moveTo>
                    <a:cubicBezTo>
                      <a:pt x="109" y="24"/>
                      <a:pt x="108" y="22"/>
                      <a:pt x="106" y="22"/>
                    </a:cubicBezTo>
                    <a:cubicBezTo>
                      <a:pt x="103" y="22"/>
                      <a:pt x="101" y="21"/>
                      <a:pt x="100" y="19"/>
                    </a:cubicBezTo>
                    <a:cubicBezTo>
                      <a:pt x="99" y="18"/>
                      <a:pt x="93" y="17"/>
                      <a:pt x="91" y="18"/>
                    </a:cubicBezTo>
                    <a:cubicBezTo>
                      <a:pt x="89" y="18"/>
                      <a:pt x="89" y="15"/>
                      <a:pt x="87" y="15"/>
                    </a:cubicBezTo>
                    <a:cubicBezTo>
                      <a:pt x="85" y="15"/>
                      <a:pt x="84" y="12"/>
                      <a:pt x="84" y="11"/>
                    </a:cubicBezTo>
                    <a:cubicBezTo>
                      <a:pt x="84" y="9"/>
                      <a:pt x="82" y="12"/>
                      <a:pt x="81" y="13"/>
                    </a:cubicBezTo>
                    <a:cubicBezTo>
                      <a:pt x="79" y="14"/>
                      <a:pt x="78" y="11"/>
                      <a:pt x="78" y="10"/>
                    </a:cubicBezTo>
                    <a:cubicBezTo>
                      <a:pt x="78" y="9"/>
                      <a:pt x="75" y="8"/>
                      <a:pt x="73" y="7"/>
                    </a:cubicBezTo>
                    <a:cubicBezTo>
                      <a:pt x="71" y="6"/>
                      <a:pt x="69" y="3"/>
                      <a:pt x="68" y="4"/>
                    </a:cubicBezTo>
                    <a:cubicBezTo>
                      <a:pt x="68" y="5"/>
                      <a:pt x="66" y="2"/>
                      <a:pt x="65" y="1"/>
                    </a:cubicBezTo>
                    <a:cubicBezTo>
                      <a:pt x="65" y="0"/>
                      <a:pt x="65" y="0"/>
                      <a:pt x="64" y="0"/>
                    </a:cubicBezTo>
                    <a:cubicBezTo>
                      <a:pt x="64" y="0"/>
                      <a:pt x="63" y="0"/>
                      <a:pt x="62" y="0"/>
                    </a:cubicBezTo>
                    <a:cubicBezTo>
                      <a:pt x="59" y="0"/>
                      <a:pt x="57" y="2"/>
                      <a:pt x="57" y="7"/>
                    </a:cubicBezTo>
                    <a:cubicBezTo>
                      <a:pt x="58" y="12"/>
                      <a:pt x="53" y="13"/>
                      <a:pt x="48" y="13"/>
                    </a:cubicBezTo>
                    <a:cubicBezTo>
                      <a:pt x="43" y="14"/>
                      <a:pt x="45" y="18"/>
                      <a:pt x="43" y="19"/>
                    </a:cubicBezTo>
                    <a:cubicBezTo>
                      <a:pt x="41" y="21"/>
                      <a:pt x="33" y="18"/>
                      <a:pt x="32" y="16"/>
                    </a:cubicBezTo>
                    <a:cubicBezTo>
                      <a:pt x="31" y="13"/>
                      <a:pt x="24" y="16"/>
                      <a:pt x="27" y="19"/>
                    </a:cubicBezTo>
                    <a:cubicBezTo>
                      <a:pt x="30" y="22"/>
                      <a:pt x="30" y="27"/>
                      <a:pt x="28" y="28"/>
                    </a:cubicBezTo>
                    <a:cubicBezTo>
                      <a:pt x="26" y="29"/>
                      <a:pt x="23" y="26"/>
                      <a:pt x="21" y="28"/>
                    </a:cubicBezTo>
                    <a:cubicBezTo>
                      <a:pt x="18" y="29"/>
                      <a:pt x="18" y="26"/>
                      <a:pt x="15" y="25"/>
                    </a:cubicBezTo>
                    <a:cubicBezTo>
                      <a:pt x="13" y="24"/>
                      <a:pt x="11" y="26"/>
                      <a:pt x="7" y="26"/>
                    </a:cubicBezTo>
                    <a:cubicBezTo>
                      <a:pt x="3" y="26"/>
                      <a:pt x="0" y="28"/>
                      <a:pt x="2" y="30"/>
                    </a:cubicBezTo>
                    <a:cubicBezTo>
                      <a:pt x="3" y="32"/>
                      <a:pt x="1" y="34"/>
                      <a:pt x="3" y="35"/>
                    </a:cubicBezTo>
                    <a:cubicBezTo>
                      <a:pt x="4" y="37"/>
                      <a:pt x="10" y="37"/>
                      <a:pt x="14" y="39"/>
                    </a:cubicBezTo>
                    <a:cubicBezTo>
                      <a:pt x="18" y="41"/>
                      <a:pt x="19" y="40"/>
                      <a:pt x="22" y="41"/>
                    </a:cubicBezTo>
                    <a:cubicBezTo>
                      <a:pt x="24" y="43"/>
                      <a:pt x="24" y="42"/>
                      <a:pt x="24" y="45"/>
                    </a:cubicBezTo>
                    <a:cubicBezTo>
                      <a:pt x="25" y="48"/>
                      <a:pt x="27" y="51"/>
                      <a:pt x="31" y="52"/>
                    </a:cubicBezTo>
                    <a:cubicBezTo>
                      <a:pt x="35" y="53"/>
                      <a:pt x="32" y="56"/>
                      <a:pt x="33" y="59"/>
                    </a:cubicBezTo>
                    <a:cubicBezTo>
                      <a:pt x="35" y="62"/>
                      <a:pt x="32" y="66"/>
                      <a:pt x="32" y="69"/>
                    </a:cubicBezTo>
                    <a:cubicBezTo>
                      <a:pt x="33" y="73"/>
                      <a:pt x="30" y="84"/>
                      <a:pt x="28" y="85"/>
                    </a:cubicBezTo>
                    <a:cubicBezTo>
                      <a:pt x="28" y="85"/>
                      <a:pt x="28" y="85"/>
                      <a:pt x="28" y="85"/>
                    </a:cubicBezTo>
                    <a:cubicBezTo>
                      <a:pt x="29" y="86"/>
                      <a:pt x="31" y="87"/>
                      <a:pt x="32" y="87"/>
                    </a:cubicBezTo>
                    <a:cubicBezTo>
                      <a:pt x="34" y="89"/>
                      <a:pt x="38" y="90"/>
                      <a:pt x="41" y="91"/>
                    </a:cubicBezTo>
                    <a:cubicBezTo>
                      <a:pt x="43" y="93"/>
                      <a:pt x="48" y="93"/>
                      <a:pt x="48" y="91"/>
                    </a:cubicBezTo>
                    <a:cubicBezTo>
                      <a:pt x="48" y="89"/>
                      <a:pt x="50" y="90"/>
                      <a:pt x="52" y="92"/>
                    </a:cubicBezTo>
                    <a:cubicBezTo>
                      <a:pt x="53" y="93"/>
                      <a:pt x="59" y="94"/>
                      <a:pt x="62" y="94"/>
                    </a:cubicBezTo>
                    <a:cubicBezTo>
                      <a:pt x="64" y="95"/>
                      <a:pt x="68" y="94"/>
                      <a:pt x="71" y="94"/>
                    </a:cubicBezTo>
                    <a:cubicBezTo>
                      <a:pt x="70" y="94"/>
                      <a:pt x="70" y="93"/>
                      <a:pt x="70" y="92"/>
                    </a:cubicBezTo>
                    <a:cubicBezTo>
                      <a:pt x="69" y="87"/>
                      <a:pt x="73" y="84"/>
                      <a:pt x="77" y="84"/>
                    </a:cubicBezTo>
                    <a:cubicBezTo>
                      <a:pt x="81" y="83"/>
                      <a:pt x="91" y="86"/>
                      <a:pt x="93" y="87"/>
                    </a:cubicBezTo>
                    <a:cubicBezTo>
                      <a:pt x="95" y="89"/>
                      <a:pt x="99" y="88"/>
                      <a:pt x="103" y="84"/>
                    </a:cubicBezTo>
                    <a:cubicBezTo>
                      <a:pt x="105" y="82"/>
                      <a:pt x="107" y="81"/>
                      <a:pt x="108" y="80"/>
                    </a:cubicBezTo>
                    <a:cubicBezTo>
                      <a:pt x="108" y="79"/>
                      <a:pt x="109" y="78"/>
                      <a:pt x="109" y="77"/>
                    </a:cubicBezTo>
                    <a:cubicBezTo>
                      <a:pt x="110" y="76"/>
                      <a:pt x="107" y="76"/>
                      <a:pt x="105" y="76"/>
                    </a:cubicBezTo>
                    <a:cubicBezTo>
                      <a:pt x="103" y="76"/>
                      <a:pt x="102" y="74"/>
                      <a:pt x="103" y="72"/>
                    </a:cubicBezTo>
                    <a:cubicBezTo>
                      <a:pt x="105" y="70"/>
                      <a:pt x="102" y="70"/>
                      <a:pt x="101" y="68"/>
                    </a:cubicBezTo>
                    <a:cubicBezTo>
                      <a:pt x="99" y="65"/>
                      <a:pt x="101" y="66"/>
                      <a:pt x="103" y="65"/>
                    </a:cubicBezTo>
                    <a:cubicBezTo>
                      <a:pt x="104" y="65"/>
                      <a:pt x="105" y="63"/>
                      <a:pt x="104" y="62"/>
                    </a:cubicBezTo>
                    <a:cubicBezTo>
                      <a:pt x="103" y="61"/>
                      <a:pt x="103" y="60"/>
                      <a:pt x="103" y="58"/>
                    </a:cubicBezTo>
                    <a:cubicBezTo>
                      <a:pt x="104" y="56"/>
                      <a:pt x="102" y="55"/>
                      <a:pt x="102" y="54"/>
                    </a:cubicBezTo>
                    <a:cubicBezTo>
                      <a:pt x="102" y="52"/>
                      <a:pt x="100" y="51"/>
                      <a:pt x="98" y="53"/>
                    </a:cubicBezTo>
                    <a:cubicBezTo>
                      <a:pt x="96" y="55"/>
                      <a:pt x="96" y="54"/>
                      <a:pt x="97" y="50"/>
                    </a:cubicBezTo>
                    <a:cubicBezTo>
                      <a:pt x="98" y="47"/>
                      <a:pt x="102" y="45"/>
                      <a:pt x="102" y="44"/>
                    </a:cubicBezTo>
                    <a:cubicBezTo>
                      <a:pt x="103" y="42"/>
                      <a:pt x="105" y="40"/>
                      <a:pt x="107" y="40"/>
                    </a:cubicBezTo>
                    <a:cubicBezTo>
                      <a:pt x="108" y="40"/>
                      <a:pt x="108" y="36"/>
                      <a:pt x="109" y="33"/>
                    </a:cubicBezTo>
                    <a:cubicBezTo>
                      <a:pt x="109" y="31"/>
                      <a:pt x="110" y="28"/>
                      <a:pt x="112" y="26"/>
                    </a:cubicBezTo>
                    <a:cubicBezTo>
                      <a:pt x="115" y="24"/>
                      <a:pt x="111" y="23"/>
                      <a:pt x="110" y="2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7" name="Freeform 192">
                <a:extLst>
                  <a:ext uri="{FF2B5EF4-FFF2-40B4-BE49-F238E27FC236}">
                    <a16:creationId xmlns:a16="http://schemas.microsoft.com/office/drawing/2014/main" id="{6CF6E2A1-A836-E1C1-1C42-92D7D8E823AD}"/>
                  </a:ext>
                </a:extLst>
              </p:cNvPr>
              <p:cNvSpPr>
                <a:spLocks/>
              </p:cNvSpPr>
              <p:nvPr/>
            </p:nvSpPr>
            <p:spPr bwMode="auto">
              <a:xfrm>
                <a:off x="2434" y="2482"/>
                <a:ext cx="16" cy="25"/>
              </a:xfrm>
              <a:custGeom>
                <a:avLst/>
                <a:gdLst>
                  <a:gd name="T0" fmla="*/ 9 w 11"/>
                  <a:gd name="T1" fmla="*/ 0 h 17"/>
                  <a:gd name="T2" fmla="*/ 4 w 11"/>
                  <a:gd name="T3" fmla="*/ 5 h 17"/>
                  <a:gd name="T4" fmla="*/ 7 w 11"/>
                  <a:gd name="T5" fmla="*/ 16 h 17"/>
                  <a:gd name="T6" fmla="*/ 9 w 11"/>
                  <a:gd name="T7" fmla="*/ 0 h 17"/>
                </a:gdLst>
                <a:ahLst/>
                <a:cxnLst>
                  <a:cxn ang="0">
                    <a:pos x="T0" y="T1"/>
                  </a:cxn>
                  <a:cxn ang="0">
                    <a:pos x="T2" y="T3"/>
                  </a:cxn>
                  <a:cxn ang="0">
                    <a:pos x="T4" y="T5"/>
                  </a:cxn>
                  <a:cxn ang="0">
                    <a:pos x="T6" y="T7"/>
                  </a:cxn>
                </a:cxnLst>
                <a:rect l="0" t="0" r="r" b="b"/>
                <a:pathLst>
                  <a:path w="11" h="17">
                    <a:moveTo>
                      <a:pt x="9" y="0"/>
                    </a:moveTo>
                    <a:cubicBezTo>
                      <a:pt x="8" y="0"/>
                      <a:pt x="7" y="3"/>
                      <a:pt x="4" y="5"/>
                    </a:cubicBezTo>
                    <a:cubicBezTo>
                      <a:pt x="0" y="7"/>
                      <a:pt x="4" y="17"/>
                      <a:pt x="7" y="16"/>
                    </a:cubicBezTo>
                    <a:cubicBezTo>
                      <a:pt x="11" y="16"/>
                      <a:pt x="10" y="0"/>
                      <a:pt x="9" y="0"/>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Freeform 193">
                <a:extLst>
                  <a:ext uri="{FF2B5EF4-FFF2-40B4-BE49-F238E27FC236}">
                    <a16:creationId xmlns:a16="http://schemas.microsoft.com/office/drawing/2014/main" id="{2A71631D-2086-5636-1318-ED928CBC8382}"/>
                  </a:ext>
                </a:extLst>
              </p:cNvPr>
              <p:cNvSpPr>
                <a:spLocks/>
              </p:cNvSpPr>
              <p:nvPr/>
            </p:nvSpPr>
            <p:spPr bwMode="auto">
              <a:xfrm>
                <a:off x="1160" y="2889"/>
                <a:ext cx="30" cy="16"/>
              </a:xfrm>
              <a:custGeom>
                <a:avLst/>
                <a:gdLst>
                  <a:gd name="T0" fmla="*/ 19 w 20"/>
                  <a:gd name="T1" fmla="*/ 4 h 11"/>
                  <a:gd name="T2" fmla="*/ 10 w 20"/>
                  <a:gd name="T3" fmla="*/ 2 h 11"/>
                  <a:gd name="T4" fmla="*/ 6 w 20"/>
                  <a:gd name="T5" fmla="*/ 0 h 11"/>
                  <a:gd name="T6" fmla="*/ 6 w 20"/>
                  <a:gd name="T7" fmla="*/ 0 h 11"/>
                  <a:gd name="T8" fmla="*/ 0 w 20"/>
                  <a:gd name="T9" fmla="*/ 5 h 11"/>
                  <a:gd name="T10" fmla="*/ 16 w 20"/>
                  <a:gd name="T11" fmla="*/ 11 h 11"/>
                  <a:gd name="T12" fmla="*/ 19 w 20"/>
                  <a:gd name="T13" fmla="*/ 10 h 11"/>
                  <a:gd name="T14" fmla="*/ 19 w 20"/>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19" y="4"/>
                    </a:moveTo>
                    <a:cubicBezTo>
                      <a:pt x="18" y="2"/>
                      <a:pt x="14" y="5"/>
                      <a:pt x="10" y="2"/>
                    </a:cubicBezTo>
                    <a:cubicBezTo>
                      <a:pt x="9" y="1"/>
                      <a:pt x="7" y="1"/>
                      <a:pt x="6" y="0"/>
                    </a:cubicBezTo>
                    <a:cubicBezTo>
                      <a:pt x="6" y="0"/>
                      <a:pt x="6" y="0"/>
                      <a:pt x="6" y="0"/>
                    </a:cubicBezTo>
                    <a:cubicBezTo>
                      <a:pt x="5" y="1"/>
                      <a:pt x="2" y="3"/>
                      <a:pt x="0" y="5"/>
                    </a:cubicBezTo>
                    <a:cubicBezTo>
                      <a:pt x="2" y="8"/>
                      <a:pt x="13" y="11"/>
                      <a:pt x="16" y="11"/>
                    </a:cubicBezTo>
                    <a:cubicBezTo>
                      <a:pt x="18" y="11"/>
                      <a:pt x="18" y="10"/>
                      <a:pt x="19" y="10"/>
                    </a:cubicBezTo>
                    <a:cubicBezTo>
                      <a:pt x="19" y="7"/>
                      <a:pt x="20" y="5"/>
                      <a:pt x="19" y="4"/>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9" name="Freeform 194">
                <a:extLst>
                  <a:ext uri="{FF2B5EF4-FFF2-40B4-BE49-F238E27FC236}">
                    <a16:creationId xmlns:a16="http://schemas.microsoft.com/office/drawing/2014/main" id="{5D9EAF65-5EF3-7205-A53E-9FA9F1DE1EDF}"/>
                  </a:ext>
                </a:extLst>
              </p:cNvPr>
              <p:cNvSpPr>
                <a:spLocks/>
              </p:cNvSpPr>
              <p:nvPr/>
            </p:nvSpPr>
            <p:spPr bwMode="auto">
              <a:xfrm>
                <a:off x="1160" y="2889"/>
                <a:ext cx="30" cy="16"/>
              </a:xfrm>
              <a:custGeom>
                <a:avLst/>
                <a:gdLst>
                  <a:gd name="T0" fmla="*/ 19 w 20"/>
                  <a:gd name="T1" fmla="*/ 4 h 11"/>
                  <a:gd name="T2" fmla="*/ 10 w 20"/>
                  <a:gd name="T3" fmla="*/ 2 h 11"/>
                  <a:gd name="T4" fmla="*/ 6 w 20"/>
                  <a:gd name="T5" fmla="*/ 0 h 11"/>
                  <a:gd name="T6" fmla="*/ 6 w 20"/>
                  <a:gd name="T7" fmla="*/ 0 h 11"/>
                  <a:gd name="T8" fmla="*/ 0 w 20"/>
                  <a:gd name="T9" fmla="*/ 5 h 11"/>
                  <a:gd name="T10" fmla="*/ 16 w 20"/>
                  <a:gd name="T11" fmla="*/ 11 h 11"/>
                  <a:gd name="T12" fmla="*/ 19 w 20"/>
                  <a:gd name="T13" fmla="*/ 10 h 11"/>
                  <a:gd name="T14" fmla="*/ 19 w 20"/>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19" y="4"/>
                    </a:moveTo>
                    <a:cubicBezTo>
                      <a:pt x="18" y="2"/>
                      <a:pt x="14" y="5"/>
                      <a:pt x="10" y="2"/>
                    </a:cubicBezTo>
                    <a:cubicBezTo>
                      <a:pt x="9" y="1"/>
                      <a:pt x="7" y="1"/>
                      <a:pt x="6" y="0"/>
                    </a:cubicBezTo>
                    <a:cubicBezTo>
                      <a:pt x="6" y="0"/>
                      <a:pt x="6" y="0"/>
                      <a:pt x="6" y="0"/>
                    </a:cubicBezTo>
                    <a:cubicBezTo>
                      <a:pt x="5" y="1"/>
                      <a:pt x="2" y="3"/>
                      <a:pt x="0" y="5"/>
                    </a:cubicBezTo>
                    <a:cubicBezTo>
                      <a:pt x="2" y="8"/>
                      <a:pt x="13" y="11"/>
                      <a:pt x="16" y="11"/>
                    </a:cubicBezTo>
                    <a:cubicBezTo>
                      <a:pt x="18" y="11"/>
                      <a:pt x="18" y="10"/>
                      <a:pt x="19" y="10"/>
                    </a:cubicBezTo>
                    <a:cubicBezTo>
                      <a:pt x="19" y="7"/>
                      <a:pt x="20" y="5"/>
                      <a:pt x="19" y="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0" name="Freeform 195">
                <a:extLst>
                  <a:ext uri="{FF2B5EF4-FFF2-40B4-BE49-F238E27FC236}">
                    <a16:creationId xmlns:a16="http://schemas.microsoft.com/office/drawing/2014/main" id="{D89AF6F2-07A0-30F9-4371-6358FA516904}"/>
                  </a:ext>
                </a:extLst>
              </p:cNvPr>
              <p:cNvSpPr>
                <a:spLocks/>
              </p:cNvSpPr>
              <p:nvPr/>
            </p:nvSpPr>
            <p:spPr bwMode="auto">
              <a:xfrm>
                <a:off x="1169" y="2865"/>
                <a:ext cx="79" cy="43"/>
              </a:xfrm>
              <a:custGeom>
                <a:avLst/>
                <a:gdLst>
                  <a:gd name="T0" fmla="*/ 22 w 53"/>
                  <a:gd name="T1" fmla="*/ 26 h 29"/>
                  <a:gd name="T2" fmla="*/ 25 w 53"/>
                  <a:gd name="T3" fmla="*/ 21 h 29"/>
                  <a:gd name="T4" fmla="*/ 34 w 53"/>
                  <a:gd name="T5" fmla="*/ 17 h 29"/>
                  <a:gd name="T6" fmla="*/ 42 w 53"/>
                  <a:gd name="T7" fmla="*/ 15 h 29"/>
                  <a:gd name="T8" fmla="*/ 52 w 53"/>
                  <a:gd name="T9" fmla="*/ 11 h 29"/>
                  <a:gd name="T10" fmla="*/ 43 w 53"/>
                  <a:gd name="T11" fmla="*/ 4 h 29"/>
                  <a:gd name="T12" fmla="*/ 25 w 53"/>
                  <a:gd name="T13" fmla="*/ 4 h 29"/>
                  <a:gd name="T14" fmla="*/ 9 w 53"/>
                  <a:gd name="T15" fmla="*/ 5 h 29"/>
                  <a:gd name="T16" fmla="*/ 8 w 53"/>
                  <a:gd name="T17" fmla="*/ 5 h 29"/>
                  <a:gd name="T18" fmla="*/ 4 w 53"/>
                  <a:gd name="T19" fmla="*/ 9 h 29"/>
                  <a:gd name="T20" fmla="*/ 0 w 53"/>
                  <a:gd name="T21" fmla="*/ 16 h 29"/>
                  <a:gd name="T22" fmla="*/ 4 w 53"/>
                  <a:gd name="T23" fmla="*/ 18 h 29"/>
                  <a:gd name="T24" fmla="*/ 13 w 53"/>
                  <a:gd name="T25" fmla="*/ 20 h 29"/>
                  <a:gd name="T26" fmla="*/ 13 w 53"/>
                  <a:gd name="T27" fmla="*/ 26 h 29"/>
                  <a:gd name="T28" fmla="*/ 16 w 53"/>
                  <a:gd name="T29" fmla="*/ 26 h 29"/>
                  <a:gd name="T30" fmla="*/ 16 w 53"/>
                  <a:gd name="T31" fmla="*/ 29 h 29"/>
                  <a:gd name="T32" fmla="*/ 19 w 53"/>
                  <a:gd name="T33" fmla="*/ 28 h 29"/>
                  <a:gd name="T34" fmla="*/ 22 w 53"/>
                  <a:gd name="T35"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29">
                    <a:moveTo>
                      <a:pt x="22" y="26"/>
                    </a:moveTo>
                    <a:cubicBezTo>
                      <a:pt x="22" y="25"/>
                      <a:pt x="20" y="21"/>
                      <a:pt x="25" y="21"/>
                    </a:cubicBezTo>
                    <a:cubicBezTo>
                      <a:pt x="30" y="20"/>
                      <a:pt x="33" y="20"/>
                      <a:pt x="34" y="17"/>
                    </a:cubicBezTo>
                    <a:cubicBezTo>
                      <a:pt x="35" y="14"/>
                      <a:pt x="41" y="15"/>
                      <a:pt x="42" y="15"/>
                    </a:cubicBezTo>
                    <a:cubicBezTo>
                      <a:pt x="44" y="15"/>
                      <a:pt x="48" y="11"/>
                      <a:pt x="52" y="11"/>
                    </a:cubicBezTo>
                    <a:cubicBezTo>
                      <a:pt x="53" y="7"/>
                      <a:pt x="47" y="8"/>
                      <a:pt x="43" y="4"/>
                    </a:cubicBezTo>
                    <a:cubicBezTo>
                      <a:pt x="39" y="0"/>
                      <a:pt x="30" y="2"/>
                      <a:pt x="25" y="4"/>
                    </a:cubicBezTo>
                    <a:cubicBezTo>
                      <a:pt x="20" y="6"/>
                      <a:pt x="14" y="2"/>
                      <a:pt x="9" y="5"/>
                    </a:cubicBezTo>
                    <a:cubicBezTo>
                      <a:pt x="9" y="5"/>
                      <a:pt x="9" y="5"/>
                      <a:pt x="8" y="5"/>
                    </a:cubicBezTo>
                    <a:cubicBezTo>
                      <a:pt x="7" y="6"/>
                      <a:pt x="6" y="8"/>
                      <a:pt x="4" y="9"/>
                    </a:cubicBezTo>
                    <a:cubicBezTo>
                      <a:pt x="0" y="12"/>
                      <a:pt x="1" y="15"/>
                      <a:pt x="0" y="16"/>
                    </a:cubicBezTo>
                    <a:cubicBezTo>
                      <a:pt x="1" y="17"/>
                      <a:pt x="3" y="17"/>
                      <a:pt x="4" y="18"/>
                    </a:cubicBezTo>
                    <a:cubicBezTo>
                      <a:pt x="8" y="21"/>
                      <a:pt x="12" y="18"/>
                      <a:pt x="13" y="20"/>
                    </a:cubicBezTo>
                    <a:cubicBezTo>
                      <a:pt x="14" y="21"/>
                      <a:pt x="13" y="23"/>
                      <a:pt x="13" y="26"/>
                    </a:cubicBezTo>
                    <a:cubicBezTo>
                      <a:pt x="14" y="25"/>
                      <a:pt x="14" y="25"/>
                      <a:pt x="16" y="26"/>
                    </a:cubicBezTo>
                    <a:cubicBezTo>
                      <a:pt x="17" y="27"/>
                      <a:pt x="16" y="28"/>
                      <a:pt x="16" y="29"/>
                    </a:cubicBezTo>
                    <a:cubicBezTo>
                      <a:pt x="19" y="28"/>
                      <a:pt x="19" y="28"/>
                      <a:pt x="19" y="28"/>
                    </a:cubicBezTo>
                    <a:cubicBezTo>
                      <a:pt x="19" y="28"/>
                      <a:pt x="22" y="27"/>
                      <a:pt x="22" y="26"/>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1" name="Freeform 196">
                <a:extLst>
                  <a:ext uri="{FF2B5EF4-FFF2-40B4-BE49-F238E27FC236}">
                    <a16:creationId xmlns:a16="http://schemas.microsoft.com/office/drawing/2014/main" id="{B505147F-0B0F-4CD3-90F5-3AD8CF4B7C12}"/>
                  </a:ext>
                </a:extLst>
              </p:cNvPr>
              <p:cNvSpPr>
                <a:spLocks/>
              </p:cNvSpPr>
              <p:nvPr/>
            </p:nvSpPr>
            <p:spPr bwMode="auto">
              <a:xfrm>
                <a:off x="1169" y="2865"/>
                <a:ext cx="79" cy="43"/>
              </a:xfrm>
              <a:custGeom>
                <a:avLst/>
                <a:gdLst>
                  <a:gd name="T0" fmla="*/ 22 w 53"/>
                  <a:gd name="T1" fmla="*/ 26 h 29"/>
                  <a:gd name="T2" fmla="*/ 25 w 53"/>
                  <a:gd name="T3" fmla="*/ 21 h 29"/>
                  <a:gd name="T4" fmla="*/ 34 w 53"/>
                  <a:gd name="T5" fmla="*/ 17 h 29"/>
                  <a:gd name="T6" fmla="*/ 42 w 53"/>
                  <a:gd name="T7" fmla="*/ 15 h 29"/>
                  <a:gd name="T8" fmla="*/ 52 w 53"/>
                  <a:gd name="T9" fmla="*/ 11 h 29"/>
                  <a:gd name="T10" fmla="*/ 43 w 53"/>
                  <a:gd name="T11" fmla="*/ 4 h 29"/>
                  <a:gd name="T12" fmla="*/ 25 w 53"/>
                  <a:gd name="T13" fmla="*/ 4 h 29"/>
                  <a:gd name="T14" fmla="*/ 9 w 53"/>
                  <a:gd name="T15" fmla="*/ 5 h 29"/>
                  <a:gd name="T16" fmla="*/ 8 w 53"/>
                  <a:gd name="T17" fmla="*/ 5 h 29"/>
                  <a:gd name="T18" fmla="*/ 4 w 53"/>
                  <a:gd name="T19" fmla="*/ 9 h 29"/>
                  <a:gd name="T20" fmla="*/ 0 w 53"/>
                  <a:gd name="T21" fmla="*/ 16 h 29"/>
                  <a:gd name="T22" fmla="*/ 4 w 53"/>
                  <a:gd name="T23" fmla="*/ 18 h 29"/>
                  <a:gd name="T24" fmla="*/ 13 w 53"/>
                  <a:gd name="T25" fmla="*/ 20 h 29"/>
                  <a:gd name="T26" fmla="*/ 13 w 53"/>
                  <a:gd name="T27" fmla="*/ 26 h 29"/>
                  <a:gd name="T28" fmla="*/ 16 w 53"/>
                  <a:gd name="T29" fmla="*/ 26 h 29"/>
                  <a:gd name="T30" fmla="*/ 16 w 53"/>
                  <a:gd name="T31" fmla="*/ 29 h 29"/>
                  <a:gd name="T32" fmla="*/ 19 w 53"/>
                  <a:gd name="T33" fmla="*/ 28 h 29"/>
                  <a:gd name="T34" fmla="*/ 22 w 53"/>
                  <a:gd name="T35"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29">
                    <a:moveTo>
                      <a:pt x="22" y="26"/>
                    </a:moveTo>
                    <a:cubicBezTo>
                      <a:pt x="22" y="25"/>
                      <a:pt x="20" y="21"/>
                      <a:pt x="25" y="21"/>
                    </a:cubicBezTo>
                    <a:cubicBezTo>
                      <a:pt x="30" y="20"/>
                      <a:pt x="33" y="20"/>
                      <a:pt x="34" y="17"/>
                    </a:cubicBezTo>
                    <a:cubicBezTo>
                      <a:pt x="35" y="14"/>
                      <a:pt x="41" y="15"/>
                      <a:pt x="42" y="15"/>
                    </a:cubicBezTo>
                    <a:cubicBezTo>
                      <a:pt x="44" y="15"/>
                      <a:pt x="48" y="11"/>
                      <a:pt x="52" y="11"/>
                    </a:cubicBezTo>
                    <a:cubicBezTo>
                      <a:pt x="53" y="7"/>
                      <a:pt x="47" y="8"/>
                      <a:pt x="43" y="4"/>
                    </a:cubicBezTo>
                    <a:cubicBezTo>
                      <a:pt x="39" y="0"/>
                      <a:pt x="30" y="2"/>
                      <a:pt x="25" y="4"/>
                    </a:cubicBezTo>
                    <a:cubicBezTo>
                      <a:pt x="20" y="6"/>
                      <a:pt x="14" y="2"/>
                      <a:pt x="9" y="5"/>
                    </a:cubicBezTo>
                    <a:cubicBezTo>
                      <a:pt x="9" y="5"/>
                      <a:pt x="9" y="5"/>
                      <a:pt x="8" y="5"/>
                    </a:cubicBezTo>
                    <a:cubicBezTo>
                      <a:pt x="7" y="6"/>
                      <a:pt x="6" y="8"/>
                      <a:pt x="4" y="9"/>
                    </a:cubicBezTo>
                    <a:cubicBezTo>
                      <a:pt x="0" y="12"/>
                      <a:pt x="1" y="15"/>
                      <a:pt x="0" y="16"/>
                    </a:cubicBezTo>
                    <a:cubicBezTo>
                      <a:pt x="1" y="17"/>
                      <a:pt x="3" y="17"/>
                      <a:pt x="4" y="18"/>
                    </a:cubicBezTo>
                    <a:cubicBezTo>
                      <a:pt x="8" y="21"/>
                      <a:pt x="12" y="18"/>
                      <a:pt x="13" y="20"/>
                    </a:cubicBezTo>
                    <a:cubicBezTo>
                      <a:pt x="14" y="21"/>
                      <a:pt x="13" y="23"/>
                      <a:pt x="13" y="26"/>
                    </a:cubicBezTo>
                    <a:cubicBezTo>
                      <a:pt x="14" y="25"/>
                      <a:pt x="14" y="25"/>
                      <a:pt x="16" y="26"/>
                    </a:cubicBezTo>
                    <a:cubicBezTo>
                      <a:pt x="17" y="27"/>
                      <a:pt x="16" y="28"/>
                      <a:pt x="16" y="29"/>
                    </a:cubicBezTo>
                    <a:cubicBezTo>
                      <a:pt x="19" y="28"/>
                      <a:pt x="19" y="28"/>
                      <a:pt x="19" y="28"/>
                    </a:cubicBezTo>
                    <a:cubicBezTo>
                      <a:pt x="19" y="28"/>
                      <a:pt x="22" y="27"/>
                      <a:pt x="22" y="2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2" name="Freeform 199">
                <a:extLst>
                  <a:ext uri="{FF2B5EF4-FFF2-40B4-BE49-F238E27FC236}">
                    <a16:creationId xmlns:a16="http://schemas.microsoft.com/office/drawing/2014/main" id="{30D5F611-56AC-DB00-367A-38B751852983}"/>
                  </a:ext>
                </a:extLst>
              </p:cNvPr>
              <p:cNvSpPr>
                <a:spLocks/>
              </p:cNvSpPr>
              <p:nvPr/>
            </p:nvSpPr>
            <p:spPr bwMode="auto">
              <a:xfrm>
                <a:off x="1127" y="2844"/>
                <a:ext cx="54" cy="52"/>
              </a:xfrm>
              <a:custGeom>
                <a:avLst/>
                <a:gdLst>
                  <a:gd name="T0" fmla="*/ 32 w 36"/>
                  <a:gd name="T1" fmla="*/ 23 h 35"/>
                  <a:gd name="T2" fmla="*/ 36 w 36"/>
                  <a:gd name="T3" fmla="*/ 19 h 35"/>
                  <a:gd name="T4" fmla="*/ 33 w 36"/>
                  <a:gd name="T5" fmla="*/ 17 h 35"/>
                  <a:gd name="T6" fmla="*/ 29 w 36"/>
                  <a:gd name="T7" fmla="*/ 17 h 35"/>
                  <a:gd name="T8" fmla="*/ 29 w 36"/>
                  <a:gd name="T9" fmla="*/ 0 h 35"/>
                  <a:gd name="T10" fmla="*/ 15 w 36"/>
                  <a:gd name="T11" fmla="*/ 0 h 35"/>
                  <a:gd name="T12" fmla="*/ 12 w 36"/>
                  <a:gd name="T13" fmla="*/ 6 h 35"/>
                  <a:gd name="T14" fmla="*/ 18 w 36"/>
                  <a:gd name="T15" fmla="*/ 14 h 35"/>
                  <a:gd name="T16" fmla="*/ 7 w 36"/>
                  <a:gd name="T17" fmla="*/ 16 h 35"/>
                  <a:gd name="T18" fmla="*/ 0 w 36"/>
                  <a:gd name="T19" fmla="*/ 25 h 35"/>
                  <a:gd name="T20" fmla="*/ 9 w 36"/>
                  <a:gd name="T21" fmla="*/ 33 h 35"/>
                  <a:gd name="T22" fmla="*/ 21 w 36"/>
                  <a:gd name="T23" fmla="*/ 35 h 35"/>
                  <a:gd name="T24" fmla="*/ 22 w 36"/>
                  <a:gd name="T25" fmla="*/ 35 h 35"/>
                  <a:gd name="T26" fmla="*/ 28 w 36"/>
                  <a:gd name="T27" fmla="*/ 30 h 35"/>
                  <a:gd name="T28" fmla="*/ 32 w 36"/>
                  <a:gd name="T29"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5">
                    <a:moveTo>
                      <a:pt x="32" y="23"/>
                    </a:moveTo>
                    <a:cubicBezTo>
                      <a:pt x="34" y="22"/>
                      <a:pt x="35" y="20"/>
                      <a:pt x="36" y="19"/>
                    </a:cubicBezTo>
                    <a:cubicBezTo>
                      <a:pt x="33" y="20"/>
                      <a:pt x="33" y="19"/>
                      <a:pt x="33" y="17"/>
                    </a:cubicBezTo>
                    <a:cubicBezTo>
                      <a:pt x="29" y="17"/>
                      <a:pt x="29" y="17"/>
                      <a:pt x="29" y="17"/>
                    </a:cubicBezTo>
                    <a:cubicBezTo>
                      <a:pt x="29" y="0"/>
                      <a:pt x="29" y="0"/>
                      <a:pt x="29" y="0"/>
                    </a:cubicBezTo>
                    <a:cubicBezTo>
                      <a:pt x="26" y="0"/>
                      <a:pt x="16" y="0"/>
                      <a:pt x="15" y="0"/>
                    </a:cubicBezTo>
                    <a:cubicBezTo>
                      <a:pt x="13" y="0"/>
                      <a:pt x="13" y="6"/>
                      <a:pt x="12" y="6"/>
                    </a:cubicBezTo>
                    <a:cubicBezTo>
                      <a:pt x="11" y="7"/>
                      <a:pt x="19" y="12"/>
                      <a:pt x="18" y="14"/>
                    </a:cubicBezTo>
                    <a:cubicBezTo>
                      <a:pt x="17" y="17"/>
                      <a:pt x="8" y="16"/>
                      <a:pt x="7" y="16"/>
                    </a:cubicBezTo>
                    <a:cubicBezTo>
                      <a:pt x="6" y="16"/>
                      <a:pt x="3" y="20"/>
                      <a:pt x="0" y="25"/>
                    </a:cubicBezTo>
                    <a:cubicBezTo>
                      <a:pt x="4" y="28"/>
                      <a:pt x="7" y="32"/>
                      <a:pt x="9" y="33"/>
                    </a:cubicBezTo>
                    <a:cubicBezTo>
                      <a:pt x="13" y="35"/>
                      <a:pt x="19" y="33"/>
                      <a:pt x="21" y="35"/>
                    </a:cubicBezTo>
                    <a:cubicBezTo>
                      <a:pt x="21" y="35"/>
                      <a:pt x="21" y="35"/>
                      <a:pt x="22" y="35"/>
                    </a:cubicBezTo>
                    <a:cubicBezTo>
                      <a:pt x="24" y="33"/>
                      <a:pt x="27" y="31"/>
                      <a:pt x="28" y="30"/>
                    </a:cubicBezTo>
                    <a:cubicBezTo>
                      <a:pt x="29" y="30"/>
                      <a:pt x="28" y="27"/>
                      <a:pt x="32" y="23"/>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3" name="Freeform 200">
                <a:extLst>
                  <a:ext uri="{FF2B5EF4-FFF2-40B4-BE49-F238E27FC236}">
                    <a16:creationId xmlns:a16="http://schemas.microsoft.com/office/drawing/2014/main" id="{78A80469-9219-44E2-DEC1-CB4CB580FBDA}"/>
                  </a:ext>
                </a:extLst>
              </p:cNvPr>
              <p:cNvSpPr>
                <a:spLocks/>
              </p:cNvSpPr>
              <p:nvPr/>
            </p:nvSpPr>
            <p:spPr bwMode="auto">
              <a:xfrm>
                <a:off x="1127" y="2844"/>
                <a:ext cx="54" cy="52"/>
              </a:xfrm>
              <a:custGeom>
                <a:avLst/>
                <a:gdLst>
                  <a:gd name="T0" fmla="*/ 32 w 36"/>
                  <a:gd name="T1" fmla="*/ 23 h 35"/>
                  <a:gd name="T2" fmla="*/ 36 w 36"/>
                  <a:gd name="T3" fmla="*/ 19 h 35"/>
                  <a:gd name="T4" fmla="*/ 33 w 36"/>
                  <a:gd name="T5" fmla="*/ 17 h 35"/>
                  <a:gd name="T6" fmla="*/ 29 w 36"/>
                  <a:gd name="T7" fmla="*/ 17 h 35"/>
                  <a:gd name="T8" fmla="*/ 29 w 36"/>
                  <a:gd name="T9" fmla="*/ 0 h 35"/>
                  <a:gd name="T10" fmla="*/ 15 w 36"/>
                  <a:gd name="T11" fmla="*/ 0 h 35"/>
                  <a:gd name="T12" fmla="*/ 12 w 36"/>
                  <a:gd name="T13" fmla="*/ 6 h 35"/>
                  <a:gd name="T14" fmla="*/ 18 w 36"/>
                  <a:gd name="T15" fmla="*/ 14 h 35"/>
                  <a:gd name="T16" fmla="*/ 7 w 36"/>
                  <a:gd name="T17" fmla="*/ 16 h 35"/>
                  <a:gd name="T18" fmla="*/ 0 w 36"/>
                  <a:gd name="T19" fmla="*/ 25 h 35"/>
                  <a:gd name="T20" fmla="*/ 9 w 36"/>
                  <a:gd name="T21" fmla="*/ 33 h 35"/>
                  <a:gd name="T22" fmla="*/ 21 w 36"/>
                  <a:gd name="T23" fmla="*/ 35 h 35"/>
                  <a:gd name="T24" fmla="*/ 22 w 36"/>
                  <a:gd name="T25" fmla="*/ 35 h 35"/>
                  <a:gd name="T26" fmla="*/ 28 w 36"/>
                  <a:gd name="T27" fmla="*/ 30 h 35"/>
                  <a:gd name="T28" fmla="*/ 32 w 36"/>
                  <a:gd name="T29"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5">
                    <a:moveTo>
                      <a:pt x="32" y="23"/>
                    </a:moveTo>
                    <a:cubicBezTo>
                      <a:pt x="34" y="22"/>
                      <a:pt x="35" y="20"/>
                      <a:pt x="36" y="19"/>
                    </a:cubicBezTo>
                    <a:cubicBezTo>
                      <a:pt x="33" y="20"/>
                      <a:pt x="33" y="19"/>
                      <a:pt x="33" y="17"/>
                    </a:cubicBezTo>
                    <a:cubicBezTo>
                      <a:pt x="29" y="17"/>
                      <a:pt x="29" y="17"/>
                      <a:pt x="29" y="17"/>
                    </a:cubicBezTo>
                    <a:cubicBezTo>
                      <a:pt x="29" y="0"/>
                      <a:pt x="29" y="0"/>
                      <a:pt x="29" y="0"/>
                    </a:cubicBezTo>
                    <a:cubicBezTo>
                      <a:pt x="26" y="0"/>
                      <a:pt x="16" y="0"/>
                      <a:pt x="15" y="0"/>
                    </a:cubicBezTo>
                    <a:cubicBezTo>
                      <a:pt x="13" y="0"/>
                      <a:pt x="13" y="6"/>
                      <a:pt x="12" y="6"/>
                    </a:cubicBezTo>
                    <a:cubicBezTo>
                      <a:pt x="11" y="7"/>
                      <a:pt x="19" y="12"/>
                      <a:pt x="18" y="14"/>
                    </a:cubicBezTo>
                    <a:cubicBezTo>
                      <a:pt x="17" y="17"/>
                      <a:pt x="8" y="16"/>
                      <a:pt x="7" y="16"/>
                    </a:cubicBezTo>
                    <a:cubicBezTo>
                      <a:pt x="6" y="16"/>
                      <a:pt x="3" y="20"/>
                      <a:pt x="0" y="25"/>
                    </a:cubicBezTo>
                    <a:cubicBezTo>
                      <a:pt x="4" y="28"/>
                      <a:pt x="7" y="32"/>
                      <a:pt x="9" y="33"/>
                    </a:cubicBezTo>
                    <a:cubicBezTo>
                      <a:pt x="13" y="35"/>
                      <a:pt x="19" y="33"/>
                      <a:pt x="21" y="35"/>
                    </a:cubicBezTo>
                    <a:cubicBezTo>
                      <a:pt x="21" y="35"/>
                      <a:pt x="21" y="35"/>
                      <a:pt x="22" y="35"/>
                    </a:cubicBezTo>
                    <a:cubicBezTo>
                      <a:pt x="24" y="33"/>
                      <a:pt x="27" y="31"/>
                      <a:pt x="28" y="30"/>
                    </a:cubicBezTo>
                    <a:cubicBezTo>
                      <a:pt x="29" y="30"/>
                      <a:pt x="28" y="27"/>
                      <a:pt x="32" y="2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4" name="Freeform 201">
                <a:extLst>
                  <a:ext uri="{FF2B5EF4-FFF2-40B4-BE49-F238E27FC236}">
                    <a16:creationId xmlns:a16="http://schemas.microsoft.com/office/drawing/2014/main" id="{309A72A2-25B8-880C-782C-486D7FAFC227}"/>
                  </a:ext>
                </a:extLst>
              </p:cNvPr>
              <p:cNvSpPr>
                <a:spLocks/>
              </p:cNvSpPr>
              <p:nvPr/>
            </p:nvSpPr>
            <p:spPr bwMode="auto">
              <a:xfrm>
                <a:off x="1170" y="2835"/>
                <a:ext cx="17" cy="34"/>
              </a:xfrm>
              <a:custGeom>
                <a:avLst/>
                <a:gdLst>
                  <a:gd name="T0" fmla="*/ 1 w 11"/>
                  <a:gd name="T1" fmla="*/ 6 h 23"/>
                  <a:gd name="T2" fmla="*/ 0 w 11"/>
                  <a:gd name="T3" fmla="*/ 6 h 23"/>
                  <a:gd name="T4" fmla="*/ 0 w 11"/>
                  <a:gd name="T5" fmla="*/ 23 h 23"/>
                  <a:gd name="T6" fmla="*/ 4 w 11"/>
                  <a:gd name="T7" fmla="*/ 23 h 23"/>
                  <a:gd name="T8" fmla="*/ 7 w 11"/>
                  <a:gd name="T9" fmla="*/ 18 h 23"/>
                  <a:gd name="T10" fmla="*/ 9 w 11"/>
                  <a:gd name="T11" fmla="*/ 4 h 23"/>
                  <a:gd name="T12" fmla="*/ 11 w 11"/>
                  <a:gd name="T13" fmla="*/ 3 h 23"/>
                  <a:gd name="T14" fmla="*/ 7 w 11"/>
                  <a:gd name="T15" fmla="*/ 0 h 23"/>
                  <a:gd name="T16" fmla="*/ 1 w 11"/>
                  <a:gd name="T17"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3">
                    <a:moveTo>
                      <a:pt x="1" y="6"/>
                    </a:moveTo>
                    <a:cubicBezTo>
                      <a:pt x="1" y="6"/>
                      <a:pt x="1" y="6"/>
                      <a:pt x="0" y="6"/>
                    </a:cubicBezTo>
                    <a:cubicBezTo>
                      <a:pt x="0" y="23"/>
                      <a:pt x="0" y="23"/>
                      <a:pt x="0" y="23"/>
                    </a:cubicBezTo>
                    <a:cubicBezTo>
                      <a:pt x="4" y="23"/>
                      <a:pt x="4" y="23"/>
                      <a:pt x="4" y="23"/>
                    </a:cubicBezTo>
                    <a:cubicBezTo>
                      <a:pt x="4" y="21"/>
                      <a:pt x="5" y="19"/>
                      <a:pt x="7" y="18"/>
                    </a:cubicBezTo>
                    <a:cubicBezTo>
                      <a:pt x="10" y="16"/>
                      <a:pt x="5" y="5"/>
                      <a:pt x="9" y="4"/>
                    </a:cubicBezTo>
                    <a:cubicBezTo>
                      <a:pt x="10" y="4"/>
                      <a:pt x="10" y="3"/>
                      <a:pt x="11" y="3"/>
                    </a:cubicBezTo>
                    <a:cubicBezTo>
                      <a:pt x="9" y="2"/>
                      <a:pt x="8" y="0"/>
                      <a:pt x="7" y="0"/>
                    </a:cubicBezTo>
                    <a:cubicBezTo>
                      <a:pt x="5" y="1"/>
                      <a:pt x="2" y="5"/>
                      <a:pt x="1" y="6"/>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5" name="Freeform 202">
                <a:extLst>
                  <a:ext uri="{FF2B5EF4-FFF2-40B4-BE49-F238E27FC236}">
                    <a16:creationId xmlns:a16="http://schemas.microsoft.com/office/drawing/2014/main" id="{F9A657D1-AAA8-A621-57D6-D72B8F21D85B}"/>
                  </a:ext>
                </a:extLst>
              </p:cNvPr>
              <p:cNvSpPr>
                <a:spLocks/>
              </p:cNvSpPr>
              <p:nvPr/>
            </p:nvSpPr>
            <p:spPr bwMode="auto">
              <a:xfrm>
                <a:off x="1170" y="2835"/>
                <a:ext cx="17" cy="34"/>
              </a:xfrm>
              <a:custGeom>
                <a:avLst/>
                <a:gdLst>
                  <a:gd name="T0" fmla="*/ 1 w 11"/>
                  <a:gd name="T1" fmla="*/ 6 h 23"/>
                  <a:gd name="T2" fmla="*/ 0 w 11"/>
                  <a:gd name="T3" fmla="*/ 6 h 23"/>
                  <a:gd name="T4" fmla="*/ 0 w 11"/>
                  <a:gd name="T5" fmla="*/ 23 h 23"/>
                  <a:gd name="T6" fmla="*/ 4 w 11"/>
                  <a:gd name="T7" fmla="*/ 23 h 23"/>
                  <a:gd name="T8" fmla="*/ 7 w 11"/>
                  <a:gd name="T9" fmla="*/ 18 h 23"/>
                  <a:gd name="T10" fmla="*/ 9 w 11"/>
                  <a:gd name="T11" fmla="*/ 4 h 23"/>
                  <a:gd name="T12" fmla="*/ 11 w 11"/>
                  <a:gd name="T13" fmla="*/ 3 h 23"/>
                  <a:gd name="T14" fmla="*/ 7 w 11"/>
                  <a:gd name="T15" fmla="*/ 0 h 23"/>
                  <a:gd name="T16" fmla="*/ 1 w 11"/>
                  <a:gd name="T17"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3">
                    <a:moveTo>
                      <a:pt x="1" y="6"/>
                    </a:moveTo>
                    <a:cubicBezTo>
                      <a:pt x="1" y="6"/>
                      <a:pt x="1" y="6"/>
                      <a:pt x="0" y="6"/>
                    </a:cubicBezTo>
                    <a:cubicBezTo>
                      <a:pt x="0" y="23"/>
                      <a:pt x="0" y="23"/>
                      <a:pt x="0" y="23"/>
                    </a:cubicBezTo>
                    <a:cubicBezTo>
                      <a:pt x="4" y="23"/>
                      <a:pt x="4" y="23"/>
                      <a:pt x="4" y="23"/>
                    </a:cubicBezTo>
                    <a:cubicBezTo>
                      <a:pt x="4" y="21"/>
                      <a:pt x="5" y="19"/>
                      <a:pt x="7" y="18"/>
                    </a:cubicBezTo>
                    <a:cubicBezTo>
                      <a:pt x="10" y="16"/>
                      <a:pt x="5" y="5"/>
                      <a:pt x="9" y="4"/>
                    </a:cubicBezTo>
                    <a:cubicBezTo>
                      <a:pt x="10" y="4"/>
                      <a:pt x="10" y="3"/>
                      <a:pt x="11" y="3"/>
                    </a:cubicBezTo>
                    <a:cubicBezTo>
                      <a:pt x="9" y="2"/>
                      <a:pt x="8" y="0"/>
                      <a:pt x="7" y="0"/>
                    </a:cubicBezTo>
                    <a:cubicBezTo>
                      <a:pt x="5" y="1"/>
                      <a:pt x="2" y="5"/>
                      <a:pt x="1" y="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6" name="Freeform 203">
                <a:extLst>
                  <a:ext uri="{FF2B5EF4-FFF2-40B4-BE49-F238E27FC236}">
                    <a16:creationId xmlns:a16="http://schemas.microsoft.com/office/drawing/2014/main" id="{5DBFC17B-5B38-828F-6B9B-4E533D8C74F7}"/>
                  </a:ext>
                </a:extLst>
              </p:cNvPr>
              <p:cNvSpPr>
                <a:spLocks/>
              </p:cNvSpPr>
              <p:nvPr/>
            </p:nvSpPr>
            <p:spPr bwMode="auto">
              <a:xfrm>
                <a:off x="1359" y="2811"/>
                <a:ext cx="37" cy="31"/>
              </a:xfrm>
              <a:custGeom>
                <a:avLst/>
                <a:gdLst>
                  <a:gd name="T0" fmla="*/ 12 w 25"/>
                  <a:gd name="T1" fmla="*/ 2 h 21"/>
                  <a:gd name="T2" fmla="*/ 17 w 25"/>
                  <a:gd name="T3" fmla="*/ 14 h 21"/>
                  <a:gd name="T4" fmla="*/ 1 w 25"/>
                  <a:gd name="T5" fmla="*/ 17 h 21"/>
                  <a:gd name="T6" fmla="*/ 12 w 25"/>
                  <a:gd name="T7" fmla="*/ 19 h 21"/>
                  <a:gd name="T8" fmla="*/ 24 w 25"/>
                  <a:gd name="T9" fmla="*/ 21 h 21"/>
                  <a:gd name="T10" fmla="*/ 25 w 25"/>
                  <a:gd name="T11" fmla="*/ 4 h 21"/>
                  <a:gd name="T12" fmla="*/ 12 w 25"/>
                  <a:gd name="T13" fmla="*/ 2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12" y="2"/>
                    </a:moveTo>
                    <a:cubicBezTo>
                      <a:pt x="8" y="5"/>
                      <a:pt x="17" y="10"/>
                      <a:pt x="17" y="14"/>
                    </a:cubicBezTo>
                    <a:cubicBezTo>
                      <a:pt x="17" y="17"/>
                      <a:pt x="2" y="13"/>
                      <a:pt x="1" y="17"/>
                    </a:cubicBezTo>
                    <a:cubicBezTo>
                      <a:pt x="0" y="19"/>
                      <a:pt x="6" y="21"/>
                      <a:pt x="12" y="19"/>
                    </a:cubicBezTo>
                    <a:cubicBezTo>
                      <a:pt x="17" y="18"/>
                      <a:pt x="21" y="20"/>
                      <a:pt x="24" y="21"/>
                    </a:cubicBezTo>
                    <a:cubicBezTo>
                      <a:pt x="24" y="15"/>
                      <a:pt x="25" y="9"/>
                      <a:pt x="25" y="4"/>
                    </a:cubicBezTo>
                    <a:cubicBezTo>
                      <a:pt x="20" y="3"/>
                      <a:pt x="14" y="0"/>
                      <a:pt x="12" y="2"/>
                    </a:cubicBezTo>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7" name="Freeform 204">
                <a:extLst>
                  <a:ext uri="{FF2B5EF4-FFF2-40B4-BE49-F238E27FC236}">
                    <a16:creationId xmlns:a16="http://schemas.microsoft.com/office/drawing/2014/main" id="{2D4B3162-5FC9-F465-D1B2-095EB93F4AA2}"/>
                  </a:ext>
                </a:extLst>
              </p:cNvPr>
              <p:cNvSpPr>
                <a:spLocks/>
              </p:cNvSpPr>
              <p:nvPr/>
            </p:nvSpPr>
            <p:spPr bwMode="auto">
              <a:xfrm>
                <a:off x="1359" y="2811"/>
                <a:ext cx="37" cy="31"/>
              </a:xfrm>
              <a:custGeom>
                <a:avLst/>
                <a:gdLst>
                  <a:gd name="T0" fmla="*/ 12 w 25"/>
                  <a:gd name="T1" fmla="*/ 2 h 21"/>
                  <a:gd name="T2" fmla="*/ 17 w 25"/>
                  <a:gd name="T3" fmla="*/ 14 h 21"/>
                  <a:gd name="T4" fmla="*/ 1 w 25"/>
                  <a:gd name="T5" fmla="*/ 17 h 21"/>
                  <a:gd name="T6" fmla="*/ 12 w 25"/>
                  <a:gd name="T7" fmla="*/ 19 h 21"/>
                  <a:gd name="T8" fmla="*/ 24 w 25"/>
                  <a:gd name="T9" fmla="*/ 21 h 21"/>
                  <a:gd name="T10" fmla="*/ 25 w 25"/>
                  <a:gd name="T11" fmla="*/ 4 h 21"/>
                  <a:gd name="T12" fmla="*/ 12 w 25"/>
                  <a:gd name="T13" fmla="*/ 2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12" y="2"/>
                    </a:moveTo>
                    <a:cubicBezTo>
                      <a:pt x="8" y="5"/>
                      <a:pt x="17" y="10"/>
                      <a:pt x="17" y="14"/>
                    </a:cubicBezTo>
                    <a:cubicBezTo>
                      <a:pt x="17" y="17"/>
                      <a:pt x="2" y="13"/>
                      <a:pt x="1" y="17"/>
                    </a:cubicBezTo>
                    <a:cubicBezTo>
                      <a:pt x="0" y="19"/>
                      <a:pt x="6" y="21"/>
                      <a:pt x="12" y="19"/>
                    </a:cubicBezTo>
                    <a:cubicBezTo>
                      <a:pt x="17" y="18"/>
                      <a:pt x="21" y="20"/>
                      <a:pt x="24" y="21"/>
                    </a:cubicBezTo>
                    <a:cubicBezTo>
                      <a:pt x="24" y="15"/>
                      <a:pt x="25" y="9"/>
                      <a:pt x="25" y="4"/>
                    </a:cubicBezTo>
                    <a:cubicBezTo>
                      <a:pt x="20" y="3"/>
                      <a:pt x="14" y="0"/>
                      <a:pt x="12" y="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4" name="Freeform 206">
              <a:extLst>
                <a:ext uri="{FF2B5EF4-FFF2-40B4-BE49-F238E27FC236}">
                  <a16:creationId xmlns:a16="http://schemas.microsoft.com/office/drawing/2014/main" id="{AC3B4BC1-375E-4451-5623-8D640899BDF7}"/>
                </a:ext>
              </a:extLst>
            </p:cNvPr>
            <p:cNvSpPr>
              <a:spLocks/>
            </p:cNvSpPr>
            <p:nvPr/>
          </p:nvSpPr>
          <p:spPr bwMode="auto">
            <a:xfrm>
              <a:off x="2212975" y="4651636"/>
              <a:ext cx="69850" cy="46038"/>
            </a:xfrm>
            <a:custGeom>
              <a:avLst/>
              <a:gdLst>
                <a:gd name="T0" fmla="*/ 11 w 29"/>
                <a:gd name="T1" fmla="*/ 15 h 20"/>
                <a:gd name="T2" fmla="*/ 29 w 29"/>
                <a:gd name="T3" fmla="*/ 11 h 20"/>
                <a:gd name="T4" fmla="*/ 6 w 29"/>
                <a:gd name="T5" fmla="*/ 2 h 20"/>
                <a:gd name="T6" fmla="*/ 1 w 29"/>
                <a:gd name="T7" fmla="*/ 1 h 20"/>
                <a:gd name="T8" fmla="*/ 0 w 29"/>
                <a:gd name="T9" fmla="*/ 18 h 20"/>
                <a:gd name="T10" fmla="*/ 0 w 29"/>
                <a:gd name="T11" fmla="*/ 18 h 20"/>
                <a:gd name="T12" fmla="*/ 11 w 29"/>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9" h="20">
                  <a:moveTo>
                    <a:pt x="11" y="15"/>
                  </a:moveTo>
                  <a:cubicBezTo>
                    <a:pt x="18" y="12"/>
                    <a:pt x="29" y="16"/>
                    <a:pt x="29" y="11"/>
                  </a:cubicBezTo>
                  <a:cubicBezTo>
                    <a:pt x="29" y="6"/>
                    <a:pt x="11" y="0"/>
                    <a:pt x="6" y="2"/>
                  </a:cubicBezTo>
                  <a:cubicBezTo>
                    <a:pt x="5" y="2"/>
                    <a:pt x="3" y="2"/>
                    <a:pt x="1" y="1"/>
                  </a:cubicBezTo>
                  <a:cubicBezTo>
                    <a:pt x="1" y="6"/>
                    <a:pt x="0" y="12"/>
                    <a:pt x="0" y="18"/>
                  </a:cubicBezTo>
                  <a:cubicBezTo>
                    <a:pt x="0" y="18"/>
                    <a:pt x="0" y="18"/>
                    <a:pt x="0" y="18"/>
                  </a:cubicBezTo>
                  <a:cubicBezTo>
                    <a:pt x="3" y="20"/>
                    <a:pt x="4" y="17"/>
                    <a:pt x="11" y="15"/>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207">
              <a:extLst>
                <a:ext uri="{FF2B5EF4-FFF2-40B4-BE49-F238E27FC236}">
                  <a16:creationId xmlns:a16="http://schemas.microsoft.com/office/drawing/2014/main" id="{160F5013-5233-DAC1-E8BC-8778D97E0214}"/>
                </a:ext>
              </a:extLst>
            </p:cNvPr>
            <p:cNvSpPr>
              <a:spLocks/>
            </p:cNvSpPr>
            <p:nvPr/>
          </p:nvSpPr>
          <p:spPr bwMode="auto">
            <a:xfrm>
              <a:off x="2212975" y="4651636"/>
              <a:ext cx="69850" cy="46038"/>
            </a:xfrm>
            <a:custGeom>
              <a:avLst/>
              <a:gdLst>
                <a:gd name="T0" fmla="*/ 11 w 29"/>
                <a:gd name="T1" fmla="*/ 15 h 20"/>
                <a:gd name="T2" fmla="*/ 29 w 29"/>
                <a:gd name="T3" fmla="*/ 11 h 20"/>
                <a:gd name="T4" fmla="*/ 6 w 29"/>
                <a:gd name="T5" fmla="*/ 2 h 20"/>
                <a:gd name="T6" fmla="*/ 1 w 29"/>
                <a:gd name="T7" fmla="*/ 1 h 20"/>
                <a:gd name="T8" fmla="*/ 0 w 29"/>
                <a:gd name="T9" fmla="*/ 18 h 20"/>
                <a:gd name="T10" fmla="*/ 0 w 29"/>
                <a:gd name="T11" fmla="*/ 18 h 20"/>
                <a:gd name="T12" fmla="*/ 11 w 29"/>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9" h="20">
                  <a:moveTo>
                    <a:pt x="11" y="15"/>
                  </a:moveTo>
                  <a:cubicBezTo>
                    <a:pt x="18" y="12"/>
                    <a:pt x="29" y="16"/>
                    <a:pt x="29" y="11"/>
                  </a:cubicBezTo>
                  <a:cubicBezTo>
                    <a:pt x="29" y="6"/>
                    <a:pt x="11" y="0"/>
                    <a:pt x="6" y="2"/>
                  </a:cubicBezTo>
                  <a:cubicBezTo>
                    <a:pt x="5" y="2"/>
                    <a:pt x="3" y="2"/>
                    <a:pt x="1" y="1"/>
                  </a:cubicBezTo>
                  <a:cubicBezTo>
                    <a:pt x="1" y="6"/>
                    <a:pt x="0" y="12"/>
                    <a:pt x="0" y="18"/>
                  </a:cubicBezTo>
                  <a:cubicBezTo>
                    <a:pt x="0" y="18"/>
                    <a:pt x="0" y="18"/>
                    <a:pt x="0" y="18"/>
                  </a:cubicBezTo>
                  <a:cubicBezTo>
                    <a:pt x="3" y="20"/>
                    <a:pt x="4" y="17"/>
                    <a:pt x="11" y="15"/>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208">
              <a:extLst>
                <a:ext uri="{FF2B5EF4-FFF2-40B4-BE49-F238E27FC236}">
                  <a16:creationId xmlns:a16="http://schemas.microsoft.com/office/drawing/2014/main" id="{C6935F89-D7A7-AAD9-DCB3-686419EC111B}"/>
                </a:ext>
              </a:extLst>
            </p:cNvPr>
            <p:cNvSpPr>
              <a:spLocks/>
            </p:cNvSpPr>
            <p:nvPr/>
          </p:nvSpPr>
          <p:spPr bwMode="auto">
            <a:xfrm>
              <a:off x="1893888" y="4754824"/>
              <a:ext cx="87313" cy="88900"/>
            </a:xfrm>
            <a:custGeom>
              <a:avLst/>
              <a:gdLst>
                <a:gd name="T0" fmla="*/ 20 w 37"/>
                <a:gd name="T1" fmla="*/ 35 h 37"/>
                <a:gd name="T2" fmla="*/ 28 w 37"/>
                <a:gd name="T3" fmla="*/ 37 h 37"/>
                <a:gd name="T4" fmla="*/ 32 w 37"/>
                <a:gd name="T5" fmla="*/ 37 h 37"/>
                <a:gd name="T6" fmla="*/ 31 w 37"/>
                <a:gd name="T7" fmla="*/ 35 h 37"/>
                <a:gd name="T8" fmla="*/ 33 w 37"/>
                <a:gd name="T9" fmla="*/ 24 h 37"/>
                <a:gd name="T10" fmla="*/ 35 w 37"/>
                <a:gd name="T11" fmla="*/ 10 h 37"/>
                <a:gd name="T12" fmla="*/ 36 w 37"/>
                <a:gd name="T13" fmla="*/ 1 h 37"/>
                <a:gd name="T14" fmla="*/ 36 w 37"/>
                <a:gd name="T15" fmla="*/ 0 h 37"/>
                <a:gd name="T16" fmla="*/ 26 w 37"/>
                <a:gd name="T17" fmla="*/ 4 h 37"/>
                <a:gd name="T18" fmla="*/ 18 w 37"/>
                <a:gd name="T19" fmla="*/ 6 h 37"/>
                <a:gd name="T20" fmla="*/ 9 w 37"/>
                <a:gd name="T21" fmla="*/ 10 h 37"/>
                <a:gd name="T22" fmla="*/ 6 w 37"/>
                <a:gd name="T23" fmla="*/ 15 h 37"/>
                <a:gd name="T24" fmla="*/ 3 w 37"/>
                <a:gd name="T25" fmla="*/ 17 h 37"/>
                <a:gd name="T26" fmla="*/ 0 w 37"/>
                <a:gd name="T27" fmla="*/ 18 h 37"/>
                <a:gd name="T28" fmla="*/ 2 w 37"/>
                <a:gd name="T29" fmla="*/ 21 h 37"/>
                <a:gd name="T30" fmla="*/ 12 w 37"/>
                <a:gd name="T31" fmla="*/ 31 h 37"/>
                <a:gd name="T32" fmla="*/ 15 w 37"/>
                <a:gd name="T33" fmla="*/ 35 h 37"/>
                <a:gd name="T34" fmla="*/ 20 w 37"/>
                <a:gd name="T3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20" y="35"/>
                  </a:moveTo>
                  <a:cubicBezTo>
                    <a:pt x="22" y="36"/>
                    <a:pt x="26" y="35"/>
                    <a:pt x="28" y="37"/>
                  </a:cubicBezTo>
                  <a:cubicBezTo>
                    <a:pt x="29" y="37"/>
                    <a:pt x="31" y="37"/>
                    <a:pt x="32" y="37"/>
                  </a:cubicBezTo>
                  <a:cubicBezTo>
                    <a:pt x="32" y="36"/>
                    <a:pt x="32" y="36"/>
                    <a:pt x="31" y="35"/>
                  </a:cubicBezTo>
                  <a:cubicBezTo>
                    <a:pt x="30" y="33"/>
                    <a:pt x="32" y="28"/>
                    <a:pt x="33" y="24"/>
                  </a:cubicBezTo>
                  <a:cubicBezTo>
                    <a:pt x="35" y="21"/>
                    <a:pt x="32" y="12"/>
                    <a:pt x="35" y="10"/>
                  </a:cubicBezTo>
                  <a:cubicBezTo>
                    <a:pt x="37" y="7"/>
                    <a:pt x="35" y="6"/>
                    <a:pt x="36" y="1"/>
                  </a:cubicBezTo>
                  <a:cubicBezTo>
                    <a:pt x="37" y="0"/>
                    <a:pt x="36" y="0"/>
                    <a:pt x="36" y="0"/>
                  </a:cubicBezTo>
                  <a:cubicBezTo>
                    <a:pt x="32" y="0"/>
                    <a:pt x="28" y="4"/>
                    <a:pt x="26" y="4"/>
                  </a:cubicBezTo>
                  <a:cubicBezTo>
                    <a:pt x="25" y="4"/>
                    <a:pt x="19" y="3"/>
                    <a:pt x="18" y="6"/>
                  </a:cubicBezTo>
                  <a:cubicBezTo>
                    <a:pt x="17" y="9"/>
                    <a:pt x="14" y="9"/>
                    <a:pt x="9" y="10"/>
                  </a:cubicBezTo>
                  <a:cubicBezTo>
                    <a:pt x="4" y="10"/>
                    <a:pt x="6" y="14"/>
                    <a:pt x="6" y="15"/>
                  </a:cubicBezTo>
                  <a:cubicBezTo>
                    <a:pt x="6" y="16"/>
                    <a:pt x="3" y="17"/>
                    <a:pt x="3" y="17"/>
                  </a:cubicBezTo>
                  <a:cubicBezTo>
                    <a:pt x="0" y="18"/>
                    <a:pt x="0" y="18"/>
                    <a:pt x="0" y="18"/>
                  </a:cubicBezTo>
                  <a:cubicBezTo>
                    <a:pt x="0" y="19"/>
                    <a:pt x="0" y="21"/>
                    <a:pt x="2" y="21"/>
                  </a:cubicBezTo>
                  <a:cubicBezTo>
                    <a:pt x="5" y="23"/>
                    <a:pt x="9" y="30"/>
                    <a:pt x="12" y="31"/>
                  </a:cubicBezTo>
                  <a:cubicBezTo>
                    <a:pt x="14" y="32"/>
                    <a:pt x="15" y="34"/>
                    <a:pt x="15" y="35"/>
                  </a:cubicBezTo>
                  <a:cubicBezTo>
                    <a:pt x="17" y="35"/>
                    <a:pt x="19" y="35"/>
                    <a:pt x="20" y="35"/>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209">
              <a:extLst>
                <a:ext uri="{FF2B5EF4-FFF2-40B4-BE49-F238E27FC236}">
                  <a16:creationId xmlns:a16="http://schemas.microsoft.com/office/drawing/2014/main" id="{C8A6A711-7568-CCE6-2ED4-0CD93547AD54}"/>
                </a:ext>
              </a:extLst>
            </p:cNvPr>
            <p:cNvSpPr>
              <a:spLocks/>
            </p:cNvSpPr>
            <p:nvPr/>
          </p:nvSpPr>
          <p:spPr bwMode="auto">
            <a:xfrm>
              <a:off x="1893888" y="4754824"/>
              <a:ext cx="87313" cy="88900"/>
            </a:xfrm>
            <a:custGeom>
              <a:avLst/>
              <a:gdLst>
                <a:gd name="T0" fmla="*/ 20 w 37"/>
                <a:gd name="T1" fmla="*/ 35 h 37"/>
                <a:gd name="T2" fmla="*/ 28 w 37"/>
                <a:gd name="T3" fmla="*/ 37 h 37"/>
                <a:gd name="T4" fmla="*/ 32 w 37"/>
                <a:gd name="T5" fmla="*/ 37 h 37"/>
                <a:gd name="T6" fmla="*/ 31 w 37"/>
                <a:gd name="T7" fmla="*/ 35 h 37"/>
                <a:gd name="T8" fmla="*/ 33 w 37"/>
                <a:gd name="T9" fmla="*/ 24 h 37"/>
                <a:gd name="T10" fmla="*/ 35 w 37"/>
                <a:gd name="T11" fmla="*/ 10 h 37"/>
                <a:gd name="T12" fmla="*/ 36 w 37"/>
                <a:gd name="T13" fmla="*/ 1 h 37"/>
                <a:gd name="T14" fmla="*/ 36 w 37"/>
                <a:gd name="T15" fmla="*/ 0 h 37"/>
                <a:gd name="T16" fmla="*/ 26 w 37"/>
                <a:gd name="T17" fmla="*/ 4 h 37"/>
                <a:gd name="T18" fmla="*/ 18 w 37"/>
                <a:gd name="T19" fmla="*/ 6 h 37"/>
                <a:gd name="T20" fmla="*/ 9 w 37"/>
                <a:gd name="T21" fmla="*/ 10 h 37"/>
                <a:gd name="T22" fmla="*/ 6 w 37"/>
                <a:gd name="T23" fmla="*/ 15 h 37"/>
                <a:gd name="T24" fmla="*/ 3 w 37"/>
                <a:gd name="T25" fmla="*/ 17 h 37"/>
                <a:gd name="T26" fmla="*/ 0 w 37"/>
                <a:gd name="T27" fmla="*/ 18 h 37"/>
                <a:gd name="T28" fmla="*/ 2 w 37"/>
                <a:gd name="T29" fmla="*/ 21 h 37"/>
                <a:gd name="T30" fmla="*/ 12 w 37"/>
                <a:gd name="T31" fmla="*/ 31 h 37"/>
                <a:gd name="T32" fmla="*/ 15 w 37"/>
                <a:gd name="T33" fmla="*/ 35 h 37"/>
                <a:gd name="T34" fmla="*/ 20 w 37"/>
                <a:gd name="T3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7">
                  <a:moveTo>
                    <a:pt x="20" y="35"/>
                  </a:moveTo>
                  <a:cubicBezTo>
                    <a:pt x="22" y="36"/>
                    <a:pt x="26" y="35"/>
                    <a:pt x="28" y="37"/>
                  </a:cubicBezTo>
                  <a:cubicBezTo>
                    <a:pt x="29" y="37"/>
                    <a:pt x="31" y="37"/>
                    <a:pt x="32" y="37"/>
                  </a:cubicBezTo>
                  <a:cubicBezTo>
                    <a:pt x="32" y="36"/>
                    <a:pt x="32" y="36"/>
                    <a:pt x="31" y="35"/>
                  </a:cubicBezTo>
                  <a:cubicBezTo>
                    <a:pt x="30" y="33"/>
                    <a:pt x="32" y="28"/>
                    <a:pt x="33" y="24"/>
                  </a:cubicBezTo>
                  <a:cubicBezTo>
                    <a:pt x="35" y="21"/>
                    <a:pt x="32" y="12"/>
                    <a:pt x="35" y="10"/>
                  </a:cubicBezTo>
                  <a:cubicBezTo>
                    <a:pt x="37" y="7"/>
                    <a:pt x="35" y="6"/>
                    <a:pt x="36" y="1"/>
                  </a:cubicBezTo>
                  <a:cubicBezTo>
                    <a:pt x="37" y="0"/>
                    <a:pt x="36" y="0"/>
                    <a:pt x="36" y="0"/>
                  </a:cubicBezTo>
                  <a:cubicBezTo>
                    <a:pt x="32" y="0"/>
                    <a:pt x="28" y="4"/>
                    <a:pt x="26" y="4"/>
                  </a:cubicBezTo>
                  <a:cubicBezTo>
                    <a:pt x="25" y="4"/>
                    <a:pt x="19" y="3"/>
                    <a:pt x="18" y="6"/>
                  </a:cubicBezTo>
                  <a:cubicBezTo>
                    <a:pt x="17" y="9"/>
                    <a:pt x="14" y="9"/>
                    <a:pt x="9" y="10"/>
                  </a:cubicBezTo>
                  <a:cubicBezTo>
                    <a:pt x="4" y="10"/>
                    <a:pt x="6" y="14"/>
                    <a:pt x="6" y="15"/>
                  </a:cubicBezTo>
                  <a:cubicBezTo>
                    <a:pt x="6" y="16"/>
                    <a:pt x="3" y="17"/>
                    <a:pt x="3" y="17"/>
                  </a:cubicBezTo>
                  <a:cubicBezTo>
                    <a:pt x="0" y="18"/>
                    <a:pt x="0" y="18"/>
                    <a:pt x="0" y="18"/>
                  </a:cubicBezTo>
                  <a:cubicBezTo>
                    <a:pt x="0" y="19"/>
                    <a:pt x="0" y="21"/>
                    <a:pt x="2" y="21"/>
                  </a:cubicBezTo>
                  <a:cubicBezTo>
                    <a:pt x="5" y="23"/>
                    <a:pt x="9" y="30"/>
                    <a:pt x="12" y="31"/>
                  </a:cubicBezTo>
                  <a:cubicBezTo>
                    <a:pt x="14" y="32"/>
                    <a:pt x="15" y="34"/>
                    <a:pt x="15" y="35"/>
                  </a:cubicBezTo>
                  <a:cubicBezTo>
                    <a:pt x="17" y="35"/>
                    <a:pt x="19" y="35"/>
                    <a:pt x="20" y="35"/>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210">
              <a:extLst>
                <a:ext uri="{FF2B5EF4-FFF2-40B4-BE49-F238E27FC236}">
                  <a16:creationId xmlns:a16="http://schemas.microsoft.com/office/drawing/2014/main" id="{A3D82521-F3E4-EBBE-5C32-83A916569E4C}"/>
                </a:ext>
              </a:extLst>
            </p:cNvPr>
            <p:cNvSpPr>
              <a:spLocks/>
            </p:cNvSpPr>
            <p:nvPr/>
          </p:nvSpPr>
          <p:spPr bwMode="auto">
            <a:xfrm>
              <a:off x="2168525" y="4959611"/>
              <a:ext cx="811213" cy="828675"/>
            </a:xfrm>
            <a:custGeom>
              <a:avLst/>
              <a:gdLst>
                <a:gd name="T0" fmla="*/ 193 w 342"/>
                <a:gd name="T1" fmla="*/ 324 h 349"/>
                <a:gd name="T2" fmla="*/ 198 w 342"/>
                <a:gd name="T3" fmla="*/ 326 h 349"/>
                <a:gd name="T4" fmla="*/ 220 w 342"/>
                <a:gd name="T5" fmla="*/ 287 h 349"/>
                <a:gd name="T6" fmla="*/ 234 w 342"/>
                <a:gd name="T7" fmla="*/ 260 h 349"/>
                <a:gd name="T8" fmla="*/ 256 w 342"/>
                <a:gd name="T9" fmla="*/ 247 h 349"/>
                <a:gd name="T10" fmla="*/ 283 w 342"/>
                <a:gd name="T11" fmla="*/ 240 h 349"/>
                <a:gd name="T12" fmla="*/ 294 w 342"/>
                <a:gd name="T13" fmla="*/ 220 h 349"/>
                <a:gd name="T14" fmla="*/ 303 w 342"/>
                <a:gd name="T15" fmla="*/ 200 h 349"/>
                <a:gd name="T16" fmla="*/ 305 w 342"/>
                <a:gd name="T17" fmla="*/ 160 h 349"/>
                <a:gd name="T18" fmla="*/ 312 w 342"/>
                <a:gd name="T19" fmla="*/ 156 h 349"/>
                <a:gd name="T20" fmla="*/ 339 w 342"/>
                <a:gd name="T21" fmla="*/ 119 h 349"/>
                <a:gd name="T22" fmla="*/ 309 w 342"/>
                <a:gd name="T23" fmla="*/ 78 h 349"/>
                <a:gd name="T24" fmla="*/ 256 w 342"/>
                <a:gd name="T25" fmla="*/ 72 h 349"/>
                <a:gd name="T26" fmla="*/ 225 w 342"/>
                <a:gd name="T27" fmla="*/ 56 h 349"/>
                <a:gd name="T28" fmla="*/ 222 w 342"/>
                <a:gd name="T29" fmla="*/ 50 h 349"/>
                <a:gd name="T30" fmla="*/ 201 w 342"/>
                <a:gd name="T31" fmla="*/ 45 h 349"/>
                <a:gd name="T32" fmla="*/ 196 w 342"/>
                <a:gd name="T33" fmla="*/ 9 h 349"/>
                <a:gd name="T34" fmla="*/ 169 w 342"/>
                <a:gd name="T35" fmla="*/ 24 h 349"/>
                <a:gd name="T36" fmla="*/ 145 w 342"/>
                <a:gd name="T37" fmla="*/ 29 h 349"/>
                <a:gd name="T38" fmla="*/ 126 w 342"/>
                <a:gd name="T39" fmla="*/ 30 h 349"/>
                <a:gd name="T40" fmla="*/ 120 w 342"/>
                <a:gd name="T41" fmla="*/ 0 h 349"/>
                <a:gd name="T42" fmla="*/ 98 w 342"/>
                <a:gd name="T43" fmla="*/ 12 h 349"/>
                <a:gd name="T44" fmla="*/ 81 w 342"/>
                <a:gd name="T45" fmla="*/ 11 h 349"/>
                <a:gd name="T46" fmla="*/ 91 w 342"/>
                <a:gd name="T47" fmla="*/ 23 h 349"/>
                <a:gd name="T48" fmla="*/ 80 w 342"/>
                <a:gd name="T49" fmla="*/ 35 h 349"/>
                <a:gd name="T50" fmla="*/ 64 w 342"/>
                <a:gd name="T51" fmla="*/ 36 h 349"/>
                <a:gd name="T52" fmla="*/ 36 w 342"/>
                <a:gd name="T53" fmla="*/ 31 h 349"/>
                <a:gd name="T54" fmla="*/ 34 w 342"/>
                <a:gd name="T55" fmla="*/ 44 h 349"/>
                <a:gd name="T56" fmla="*/ 35 w 342"/>
                <a:gd name="T57" fmla="*/ 81 h 349"/>
                <a:gd name="T58" fmla="*/ 9 w 342"/>
                <a:gd name="T59" fmla="*/ 91 h 349"/>
                <a:gd name="T60" fmla="*/ 2 w 342"/>
                <a:gd name="T61" fmla="*/ 109 h 349"/>
                <a:gd name="T62" fmla="*/ 12 w 342"/>
                <a:gd name="T63" fmla="*/ 127 h 349"/>
                <a:gd name="T64" fmla="*/ 29 w 342"/>
                <a:gd name="T65" fmla="*/ 130 h 349"/>
                <a:gd name="T66" fmla="*/ 50 w 342"/>
                <a:gd name="T67" fmla="*/ 139 h 349"/>
                <a:gd name="T68" fmla="*/ 75 w 342"/>
                <a:gd name="T69" fmla="*/ 132 h 349"/>
                <a:gd name="T70" fmla="*/ 94 w 342"/>
                <a:gd name="T71" fmla="*/ 156 h 349"/>
                <a:gd name="T72" fmla="*/ 114 w 342"/>
                <a:gd name="T73" fmla="*/ 164 h 349"/>
                <a:gd name="T74" fmla="*/ 120 w 342"/>
                <a:gd name="T75" fmla="*/ 184 h 349"/>
                <a:gd name="T76" fmla="*/ 142 w 342"/>
                <a:gd name="T77" fmla="*/ 201 h 349"/>
                <a:gd name="T78" fmla="*/ 138 w 342"/>
                <a:gd name="T79" fmla="*/ 222 h 349"/>
                <a:gd name="T80" fmla="*/ 152 w 342"/>
                <a:gd name="T81" fmla="*/ 241 h 349"/>
                <a:gd name="T82" fmla="*/ 169 w 342"/>
                <a:gd name="T83" fmla="*/ 256 h 349"/>
                <a:gd name="T84" fmla="*/ 175 w 342"/>
                <a:gd name="T85" fmla="*/ 285 h 349"/>
                <a:gd name="T86" fmla="*/ 143 w 342"/>
                <a:gd name="T87" fmla="*/ 315 h 349"/>
                <a:gd name="T88" fmla="*/ 156 w 342"/>
                <a:gd name="T89" fmla="*/ 324 h 349"/>
                <a:gd name="T90" fmla="*/ 177 w 342"/>
                <a:gd name="T91" fmla="*/ 33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2" h="349">
                  <a:moveTo>
                    <a:pt x="182" y="345"/>
                  </a:moveTo>
                  <a:cubicBezTo>
                    <a:pt x="187" y="342"/>
                    <a:pt x="186" y="339"/>
                    <a:pt x="188" y="335"/>
                  </a:cubicBezTo>
                  <a:cubicBezTo>
                    <a:pt x="190" y="330"/>
                    <a:pt x="188" y="328"/>
                    <a:pt x="193" y="324"/>
                  </a:cubicBezTo>
                  <a:cubicBezTo>
                    <a:pt x="197" y="320"/>
                    <a:pt x="192" y="318"/>
                    <a:pt x="197" y="315"/>
                  </a:cubicBezTo>
                  <a:cubicBezTo>
                    <a:pt x="202" y="313"/>
                    <a:pt x="202" y="317"/>
                    <a:pt x="197" y="323"/>
                  </a:cubicBezTo>
                  <a:cubicBezTo>
                    <a:pt x="193" y="328"/>
                    <a:pt x="192" y="330"/>
                    <a:pt x="198" y="326"/>
                  </a:cubicBezTo>
                  <a:cubicBezTo>
                    <a:pt x="204" y="322"/>
                    <a:pt x="206" y="316"/>
                    <a:pt x="209" y="309"/>
                  </a:cubicBezTo>
                  <a:cubicBezTo>
                    <a:pt x="212" y="302"/>
                    <a:pt x="215" y="300"/>
                    <a:pt x="217" y="300"/>
                  </a:cubicBezTo>
                  <a:cubicBezTo>
                    <a:pt x="220" y="299"/>
                    <a:pt x="220" y="292"/>
                    <a:pt x="220" y="287"/>
                  </a:cubicBezTo>
                  <a:cubicBezTo>
                    <a:pt x="220" y="283"/>
                    <a:pt x="218" y="278"/>
                    <a:pt x="220" y="275"/>
                  </a:cubicBezTo>
                  <a:cubicBezTo>
                    <a:pt x="222" y="271"/>
                    <a:pt x="220" y="268"/>
                    <a:pt x="223" y="268"/>
                  </a:cubicBezTo>
                  <a:cubicBezTo>
                    <a:pt x="226" y="268"/>
                    <a:pt x="229" y="264"/>
                    <a:pt x="234" y="260"/>
                  </a:cubicBezTo>
                  <a:cubicBezTo>
                    <a:pt x="238" y="256"/>
                    <a:pt x="241" y="256"/>
                    <a:pt x="245" y="255"/>
                  </a:cubicBezTo>
                  <a:cubicBezTo>
                    <a:pt x="249" y="255"/>
                    <a:pt x="247" y="253"/>
                    <a:pt x="250" y="253"/>
                  </a:cubicBezTo>
                  <a:cubicBezTo>
                    <a:pt x="253" y="252"/>
                    <a:pt x="254" y="249"/>
                    <a:pt x="256" y="247"/>
                  </a:cubicBezTo>
                  <a:cubicBezTo>
                    <a:pt x="258" y="246"/>
                    <a:pt x="266" y="248"/>
                    <a:pt x="271" y="248"/>
                  </a:cubicBezTo>
                  <a:cubicBezTo>
                    <a:pt x="275" y="248"/>
                    <a:pt x="278" y="248"/>
                    <a:pt x="278" y="245"/>
                  </a:cubicBezTo>
                  <a:cubicBezTo>
                    <a:pt x="278" y="242"/>
                    <a:pt x="280" y="240"/>
                    <a:pt x="283" y="240"/>
                  </a:cubicBezTo>
                  <a:cubicBezTo>
                    <a:pt x="286" y="240"/>
                    <a:pt x="287" y="239"/>
                    <a:pt x="287" y="235"/>
                  </a:cubicBezTo>
                  <a:cubicBezTo>
                    <a:pt x="287" y="232"/>
                    <a:pt x="288" y="229"/>
                    <a:pt x="290" y="228"/>
                  </a:cubicBezTo>
                  <a:cubicBezTo>
                    <a:pt x="293" y="226"/>
                    <a:pt x="293" y="222"/>
                    <a:pt x="294" y="220"/>
                  </a:cubicBezTo>
                  <a:cubicBezTo>
                    <a:pt x="294" y="217"/>
                    <a:pt x="297" y="219"/>
                    <a:pt x="297" y="215"/>
                  </a:cubicBezTo>
                  <a:cubicBezTo>
                    <a:pt x="297" y="211"/>
                    <a:pt x="298" y="207"/>
                    <a:pt x="298" y="205"/>
                  </a:cubicBezTo>
                  <a:cubicBezTo>
                    <a:pt x="298" y="202"/>
                    <a:pt x="301" y="202"/>
                    <a:pt x="303" y="200"/>
                  </a:cubicBezTo>
                  <a:cubicBezTo>
                    <a:pt x="304" y="198"/>
                    <a:pt x="301" y="195"/>
                    <a:pt x="304" y="189"/>
                  </a:cubicBezTo>
                  <a:cubicBezTo>
                    <a:pt x="306" y="184"/>
                    <a:pt x="304" y="178"/>
                    <a:pt x="304" y="173"/>
                  </a:cubicBezTo>
                  <a:cubicBezTo>
                    <a:pt x="304" y="167"/>
                    <a:pt x="304" y="162"/>
                    <a:pt x="305" y="160"/>
                  </a:cubicBezTo>
                  <a:cubicBezTo>
                    <a:pt x="307" y="158"/>
                    <a:pt x="306" y="157"/>
                    <a:pt x="305" y="157"/>
                  </a:cubicBezTo>
                  <a:cubicBezTo>
                    <a:pt x="303" y="156"/>
                    <a:pt x="305" y="154"/>
                    <a:pt x="306" y="154"/>
                  </a:cubicBezTo>
                  <a:cubicBezTo>
                    <a:pt x="308" y="155"/>
                    <a:pt x="309" y="157"/>
                    <a:pt x="312" y="156"/>
                  </a:cubicBezTo>
                  <a:cubicBezTo>
                    <a:pt x="314" y="154"/>
                    <a:pt x="317" y="148"/>
                    <a:pt x="319" y="143"/>
                  </a:cubicBezTo>
                  <a:cubicBezTo>
                    <a:pt x="321" y="137"/>
                    <a:pt x="324" y="137"/>
                    <a:pt x="327" y="136"/>
                  </a:cubicBezTo>
                  <a:cubicBezTo>
                    <a:pt x="329" y="135"/>
                    <a:pt x="335" y="129"/>
                    <a:pt x="339" y="119"/>
                  </a:cubicBezTo>
                  <a:cubicBezTo>
                    <a:pt x="342" y="110"/>
                    <a:pt x="339" y="101"/>
                    <a:pt x="337" y="94"/>
                  </a:cubicBezTo>
                  <a:cubicBezTo>
                    <a:pt x="336" y="88"/>
                    <a:pt x="333" y="89"/>
                    <a:pt x="330" y="89"/>
                  </a:cubicBezTo>
                  <a:cubicBezTo>
                    <a:pt x="326" y="90"/>
                    <a:pt x="319" y="89"/>
                    <a:pt x="309" y="78"/>
                  </a:cubicBezTo>
                  <a:cubicBezTo>
                    <a:pt x="300" y="68"/>
                    <a:pt x="290" y="69"/>
                    <a:pt x="284" y="71"/>
                  </a:cubicBezTo>
                  <a:cubicBezTo>
                    <a:pt x="278" y="72"/>
                    <a:pt x="271" y="68"/>
                    <a:pt x="267" y="67"/>
                  </a:cubicBezTo>
                  <a:cubicBezTo>
                    <a:pt x="263" y="66"/>
                    <a:pt x="259" y="71"/>
                    <a:pt x="256" y="72"/>
                  </a:cubicBezTo>
                  <a:cubicBezTo>
                    <a:pt x="253" y="73"/>
                    <a:pt x="257" y="68"/>
                    <a:pt x="257" y="64"/>
                  </a:cubicBezTo>
                  <a:cubicBezTo>
                    <a:pt x="258" y="60"/>
                    <a:pt x="246" y="55"/>
                    <a:pt x="237" y="52"/>
                  </a:cubicBezTo>
                  <a:cubicBezTo>
                    <a:pt x="229" y="48"/>
                    <a:pt x="225" y="50"/>
                    <a:pt x="225" y="56"/>
                  </a:cubicBezTo>
                  <a:cubicBezTo>
                    <a:pt x="225" y="61"/>
                    <a:pt x="221" y="54"/>
                    <a:pt x="219" y="60"/>
                  </a:cubicBezTo>
                  <a:cubicBezTo>
                    <a:pt x="216" y="66"/>
                    <a:pt x="211" y="62"/>
                    <a:pt x="214" y="60"/>
                  </a:cubicBezTo>
                  <a:cubicBezTo>
                    <a:pt x="217" y="58"/>
                    <a:pt x="221" y="54"/>
                    <a:pt x="222" y="50"/>
                  </a:cubicBezTo>
                  <a:cubicBezTo>
                    <a:pt x="223" y="46"/>
                    <a:pt x="209" y="44"/>
                    <a:pt x="204" y="45"/>
                  </a:cubicBezTo>
                  <a:cubicBezTo>
                    <a:pt x="200" y="47"/>
                    <a:pt x="203" y="54"/>
                    <a:pt x="199" y="52"/>
                  </a:cubicBezTo>
                  <a:cubicBezTo>
                    <a:pt x="195" y="50"/>
                    <a:pt x="198" y="45"/>
                    <a:pt x="201" y="45"/>
                  </a:cubicBezTo>
                  <a:cubicBezTo>
                    <a:pt x="204" y="45"/>
                    <a:pt x="208" y="39"/>
                    <a:pt x="210" y="34"/>
                  </a:cubicBezTo>
                  <a:cubicBezTo>
                    <a:pt x="212" y="30"/>
                    <a:pt x="206" y="29"/>
                    <a:pt x="203" y="25"/>
                  </a:cubicBezTo>
                  <a:cubicBezTo>
                    <a:pt x="199" y="21"/>
                    <a:pt x="200" y="10"/>
                    <a:pt x="196" y="9"/>
                  </a:cubicBezTo>
                  <a:cubicBezTo>
                    <a:pt x="193" y="12"/>
                    <a:pt x="188" y="18"/>
                    <a:pt x="186" y="22"/>
                  </a:cubicBezTo>
                  <a:cubicBezTo>
                    <a:pt x="185" y="28"/>
                    <a:pt x="182" y="25"/>
                    <a:pt x="177" y="26"/>
                  </a:cubicBezTo>
                  <a:cubicBezTo>
                    <a:pt x="172" y="28"/>
                    <a:pt x="170" y="26"/>
                    <a:pt x="169" y="24"/>
                  </a:cubicBezTo>
                  <a:cubicBezTo>
                    <a:pt x="168" y="22"/>
                    <a:pt x="163" y="24"/>
                    <a:pt x="159" y="23"/>
                  </a:cubicBezTo>
                  <a:cubicBezTo>
                    <a:pt x="156" y="23"/>
                    <a:pt x="158" y="28"/>
                    <a:pt x="156" y="29"/>
                  </a:cubicBezTo>
                  <a:cubicBezTo>
                    <a:pt x="153" y="30"/>
                    <a:pt x="147" y="26"/>
                    <a:pt x="145" y="29"/>
                  </a:cubicBezTo>
                  <a:cubicBezTo>
                    <a:pt x="143" y="31"/>
                    <a:pt x="142" y="29"/>
                    <a:pt x="141" y="31"/>
                  </a:cubicBezTo>
                  <a:cubicBezTo>
                    <a:pt x="140" y="33"/>
                    <a:pt x="136" y="31"/>
                    <a:pt x="135" y="33"/>
                  </a:cubicBezTo>
                  <a:cubicBezTo>
                    <a:pt x="134" y="34"/>
                    <a:pt x="131" y="35"/>
                    <a:pt x="126" y="30"/>
                  </a:cubicBezTo>
                  <a:cubicBezTo>
                    <a:pt x="121" y="25"/>
                    <a:pt x="122" y="16"/>
                    <a:pt x="124" y="14"/>
                  </a:cubicBezTo>
                  <a:cubicBezTo>
                    <a:pt x="126" y="13"/>
                    <a:pt x="126" y="9"/>
                    <a:pt x="123" y="7"/>
                  </a:cubicBezTo>
                  <a:cubicBezTo>
                    <a:pt x="121" y="6"/>
                    <a:pt x="123" y="1"/>
                    <a:pt x="120" y="0"/>
                  </a:cubicBezTo>
                  <a:cubicBezTo>
                    <a:pt x="116" y="0"/>
                    <a:pt x="117" y="4"/>
                    <a:pt x="114" y="5"/>
                  </a:cubicBezTo>
                  <a:cubicBezTo>
                    <a:pt x="112" y="6"/>
                    <a:pt x="106" y="10"/>
                    <a:pt x="104" y="9"/>
                  </a:cubicBezTo>
                  <a:cubicBezTo>
                    <a:pt x="101" y="9"/>
                    <a:pt x="98" y="10"/>
                    <a:pt x="98" y="12"/>
                  </a:cubicBezTo>
                  <a:cubicBezTo>
                    <a:pt x="98" y="15"/>
                    <a:pt x="95" y="14"/>
                    <a:pt x="95" y="12"/>
                  </a:cubicBezTo>
                  <a:cubicBezTo>
                    <a:pt x="94" y="10"/>
                    <a:pt x="89" y="11"/>
                    <a:pt x="87" y="10"/>
                  </a:cubicBezTo>
                  <a:cubicBezTo>
                    <a:pt x="86" y="8"/>
                    <a:pt x="78" y="9"/>
                    <a:pt x="81" y="11"/>
                  </a:cubicBezTo>
                  <a:cubicBezTo>
                    <a:pt x="85" y="12"/>
                    <a:pt x="85" y="14"/>
                    <a:pt x="85" y="17"/>
                  </a:cubicBezTo>
                  <a:cubicBezTo>
                    <a:pt x="85" y="20"/>
                    <a:pt x="87" y="19"/>
                    <a:pt x="87" y="22"/>
                  </a:cubicBezTo>
                  <a:cubicBezTo>
                    <a:pt x="87" y="26"/>
                    <a:pt x="90" y="23"/>
                    <a:pt x="91" y="23"/>
                  </a:cubicBezTo>
                  <a:cubicBezTo>
                    <a:pt x="93" y="23"/>
                    <a:pt x="93" y="27"/>
                    <a:pt x="90" y="27"/>
                  </a:cubicBezTo>
                  <a:cubicBezTo>
                    <a:pt x="88" y="28"/>
                    <a:pt x="86" y="29"/>
                    <a:pt x="86" y="32"/>
                  </a:cubicBezTo>
                  <a:cubicBezTo>
                    <a:pt x="85" y="34"/>
                    <a:pt x="82" y="33"/>
                    <a:pt x="80" y="35"/>
                  </a:cubicBezTo>
                  <a:cubicBezTo>
                    <a:pt x="78" y="37"/>
                    <a:pt x="75" y="39"/>
                    <a:pt x="74" y="38"/>
                  </a:cubicBezTo>
                  <a:cubicBezTo>
                    <a:pt x="72" y="37"/>
                    <a:pt x="71" y="37"/>
                    <a:pt x="69" y="38"/>
                  </a:cubicBezTo>
                  <a:cubicBezTo>
                    <a:pt x="68" y="39"/>
                    <a:pt x="67" y="38"/>
                    <a:pt x="64" y="36"/>
                  </a:cubicBezTo>
                  <a:cubicBezTo>
                    <a:pt x="62" y="35"/>
                    <a:pt x="61" y="31"/>
                    <a:pt x="58" y="28"/>
                  </a:cubicBezTo>
                  <a:cubicBezTo>
                    <a:pt x="56" y="29"/>
                    <a:pt x="51" y="30"/>
                    <a:pt x="49" y="30"/>
                  </a:cubicBezTo>
                  <a:cubicBezTo>
                    <a:pt x="46" y="30"/>
                    <a:pt x="37" y="29"/>
                    <a:pt x="36" y="31"/>
                  </a:cubicBezTo>
                  <a:cubicBezTo>
                    <a:pt x="36" y="33"/>
                    <a:pt x="37" y="36"/>
                    <a:pt x="38" y="36"/>
                  </a:cubicBezTo>
                  <a:cubicBezTo>
                    <a:pt x="40" y="36"/>
                    <a:pt x="43" y="37"/>
                    <a:pt x="40" y="39"/>
                  </a:cubicBezTo>
                  <a:cubicBezTo>
                    <a:pt x="37" y="42"/>
                    <a:pt x="34" y="39"/>
                    <a:pt x="34" y="44"/>
                  </a:cubicBezTo>
                  <a:cubicBezTo>
                    <a:pt x="34" y="49"/>
                    <a:pt x="41" y="53"/>
                    <a:pt x="40" y="58"/>
                  </a:cubicBezTo>
                  <a:cubicBezTo>
                    <a:pt x="39" y="60"/>
                    <a:pt x="38" y="67"/>
                    <a:pt x="38" y="70"/>
                  </a:cubicBezTo>
                  <a:cubicBezTo>
                    <a:pt x="38" y="72"/>
                    <a:pt x="37" y="81"/>
                    <a:pt x="35" y="81"/>
                  </a:cubicBezTo>
                  <a:cubicBezTo>
                    <a:pt x="32" y="82"/>
                    <a:pt x="30" y="79"/>
                    <a:pt x="27" y="82"/>
                  </a:cubicBezTo>
                  <a:cubicBezTo>
                    <a:pt x="24" y="84"/>
                    <a:pt x="21" y="83"/>
                    <a:pt x="17" y="86"/>
                  </a:cubicBezTo>
                  <a:cubicBezTo>
                    <a:pt x="13" y="88"/>
                    <a:pt x="10" y="87"/>
                    <a:pt x="9" y="91"/>
                  </a:cubicBezTo>
                  <a:cubicBezTo>
                    <a:pt x="9" y="94"/>
                    <a:pt x="6" y="96"/>
                    <a:pt x="7" y="99"/>
                  </a:cubicBezTo>
                  <a:cubicBezTo>
                    <a:pt x="7" y="102"/>
                    <a:pt x="5" y="101"/>
                    <a:pt x="3" y="103"/>
                  </a:cubicBezTo>
                  <a:cubicBezTo>
                    <a:pt x="0" y="106"/>
                    <a:pt x="3" y="107"/>
                    <a:pt x="2" y="109"/>
                  </a:cubicBezTo>
                  <a:cubicBezTo>
                    <a:pt x="0" y="111"/>
                    <a:pt x="2" y="114"/>
                    <a:pt x="4" y="116"/>
                  </a:cubicBezTo>
                  <a:cubicBezTo>
                    <a:pt x="6" y="119"/>
                    <a:pt x="8" y="121"/>
                    <a:pt x="7" y="124"/>
                  </a:cubicBezTo>
                  <a:cubicBezTo>
                    <a:pt x="7" y="126"/>
                    <a:pt x="9" y="127"/>
                    <a:pt x="12" y="127"/>
                  </a:cubicBezTo>
                  <a:cubicBezTo>
                    <a:pt x="14" y="127"/>
                    <a:pt x="12" y="132"/>
                    <a:pt x="16" y="132"/>
                  </a:cubicBezTo>
                  <a:cubicBezTo>
                    <a:pt x="20" y="132"/>
                    <a:pt x="24" y="133"/>
                    <a:pt x="25" y="131"/>
                  </a:cubicBezTo>
                  <a:cubicBezTo>
                    <a:pt x="26" y="128"/>
                    <a:pt x="29" y="127"/>
                    <a:pt x="29" y="130"/>
                  </a:cubicBezTo>
                  <a:cubicBezTo>
                    <a:pt x="29" y="133"/>
                    <a:pt x="28" y="142"/>
                    <a:pt x="31" y="141"/>
                  </a:cubicBezTo>
                  <a:cubicBezTo>
                    <a:pt x="34" y="140"/>
                    <a:pt x="40" y="140"/>
                    <a:pt x="42" y="141"/>
                  </a:cubicBezTo>
                  <a:cubicBezTo>
                    <a:pt x="45" y="142"/>
                    <a:pt x="48" y="141"/>
                    <a:pt x="50" y="139"/>
                  </a:cubicBezTo>
                  <a:cubicBezTo>
                    <a:pt x="52" y="138"/>
                    <a:pt x="54" y="138"/>
                    <a:pt x="57" y="136"/>
                  </a:cubicBezTo>
                  <a:cubicBezTo>
                    <a:pt x="61" y="134"/>
                    <a:pt x="64" y="131"/>
                    <a:pt x="67" y="131"/>
                  </a:cubicBezTo>
                  <a:cubicBezTo>
                    <a:pt x="71" y="131"/>
                    <a:pt x="76" y="129"/>
                    <a:pt x="75" y="132"/>
                  </a:cubicBezTo>
                  <a:cubicBezTo>
                    <a:pt x="75" y="134"/>
                    <a:pt x="74" y="144"/>
                    <a:pt x="78" y="148"/>
                  </a:cubicBezTo>
                  <a:cubicBezTo>
                    <a:pt x="82" y="153"/>
                    <a:pt x="85" y="155"/>
                    <a:pt x="88" y="154"/>
                  </a:cubicBezTo>
                  <a:cubicBezTo>
                    <a:pt x="92" y="154"/>
                    <a:pt x="92" y="156"/>
                    <a:pt x="94" y="156"/>
                  </a:cubicBezTo>
                  <a:cubicBezTo>
                    <a:pt x="97" y="155"/>
                    <a:pt x="95" y="159"/>
                    <a:pt x="98" y="159"/>
                  </a:cubicBezTo>
                  <a:cubicBezTo>
                    <a:pt x="101" y="159"/>
                    <a:pt x="105" y="159"/>
                    <a:pt x="105" y="162"/>
                  </a:cubicBezTo>
                  <a:cubicBezTo>
                    <a:pt x="105" y="165"/>
                    <a:pt x="113" y="163"/>
                    <a:pt x="114" y="164"/>
                  </a:cubicBezTo>
                  <a:cubicBezTo>
                    <a:pt x="116" y="166"/>
                    <a:pt x="118" y="167"/>
                    <a:pt x="118" y="170"/>
                  </a:cubicBezTo>
                  <a:cubicBezTo>
                    <a:pt x="117" y="173"/>
                    <a:pt x="122" y="175"/>
                    <a:pt x="119" y="177"/>
                  </a:cubicBezTo>
                  <a:cubicBezTo>
                    <a:pt x="117" y="178"/>
                    <a:pt x="120" y="180"/>
                    <a:pt x="120" y="184"/>
                  </a:cubicBezTo>
                  <a:cubicBezTo>
                    <a:pt x="120" y="187"/>
                    <a:pt x="124" y="188"/>
                    <a:pt x="129" y="188"/>
                  </a:cubicBezTo>
                  <a:cubicBezTo>
                    <a:pt x="135" y="188"/>
                    <a:pt x="137" y="188"/>
                    <a:pt x="137" y="192"/>
                  </a:cubicBezTo>
                  <a:cubicBezTo>
                    <a:pt x="137" y="196"/>
                    <a:pt x="140" y="197"/>
                    <a:pt x="142" y="201"/>
                  </a:cubicBezTo>
                  <a:cubicBezTo>
                    <a:pt x="143" y="204"/>
                    <a:pt x="140" y="209"/>
                    <a:pt x="141" y="212"/>
                  </a:cubicBezTo>
                  <a:cubicBezTo>
                    <a:pt x="141" y="214"/>
                    <a:pt x="140" y="217"/>
                    <a:pt x="138" y="218"/>
                  </a:cubicBezTo>
                  <a:cubicBezTo>
                    <a:pt x="140" y="220"/>
                    <a:pt x="140" y="221"/>
                    <a:pt x="138" y="222"/>
                  </a:cubicBezTo>
                  <a:cubicBezTo>
                    <a:pt x="136" y="224"/>
                    <a:pt x="141" y="227"/>
                    <a:pt x="140" y="233"/>
                  </a:cubicBezTo>
                  <a:cubicBezTo>
                    <a:pt x="139" y="238"/>
                    <a:pt x="138" y="239"/>
                    <a:pt x="144" y="240"/>
                  </a:cubicBezTo>
                  <a:cubicBezTo>
                    <a:pt x="150" y="240"/>
                    <a:pt x="150" y="242"/>
                    <a:pt x="152" y="241"/>
                  </a:cubicBezTo>
                  <a:cubicBezTo>
                    <a:pt x="154" y="239"/>
                    <a:pt x="157" y="245"/>
                    <a:pt x="158" y="248"/>
                  </a:cubicBezTo>
                  <a:cubicBezTo>
                    <a:pt x="158" y="251"/>
                    <a:pt x="161" y="257"/>
                    <a:pt x="162" y="257"/>
                  </a:cubicBezTo>
                  <a:cubicBezTo>
                    <a:pt x="163" y="257"/>
                    <a:pt x="166" y="254"/>
                    <a:pt x="169" y="256"/>
                  </a:cubicBezTo>
                  <a:cubicBezTo>
                    <a:pt x="172" y="257"/>
                    <a:pt x="168" y="267"/>
                    <a:pt x="168" y="271"/>
                  </a:cubicBezTo>
                  <a:cubicBezTo>
                    <a:pt x="170" y="271"/>
                    <a:pt x="173" y="271"/>
                    <a:pt x="174" y="271"/>
                  </a:cubicBezTo>
                  <a:cubicBezTo>
                    <a:pt x="175" y="272"/>
                    <a:pt x="176" y="283"/>
                    <a:pt x="175" y="285"/>
                  </a:cubicBezTo>
                  <a:cubicBezTo>
                    <a:pt x="175" y="287"/>
                    <a:pt x="168" y="288"/>
                    <a:pt x="165" y="290"/>
                  </a:cubicBezTo>
                  <a:cubicBezTo>
                    <a:pt x="162" y="292"/>
                    <a:pt x="154" y="300"/>
                    <a:pt x="150" y="306"/>
                  </a:cubicBezTo>
                  <a:cubicBezTo>
                    <a:pt x="148" y="310"/>
                    <a:pt x="145" y="312"/>
                    <a:pt x="143" y="315"/>
                  </a:cubicBezTo>
                  <a:cubicBezTo>
                    <a:pt x="144" y="315"/>
                    <a:pt x="145" y="315"/>
                    <a:pt x="145" y="315"/>
                  </a:cubicBezTo>
                  <a:cubicBezTo>
                    <a:pt x="147" y="314"/>
                    <a:pt x="150" y="314"/>
                    <a:pt x="152" y="318"/>
                  </a:cubicBezTo>
                  <a:cubicBezTo>
                    <a:pt x="155" y="321"/>
                    <a:pt x="155" y="324"/>
                    <a:pt x="156" y="324"/>
                  </a:cubicBezTo>
                  <a:cubicBezTo>
                    <a:pt x="157" y="323"/>
                    <a:pt x="159" y="319"/>
                    <a:pt x="161" y="322"/>
                  </a:cubicBezTo>
                  <a:cubicBezTo>
                    <a:pt x="163" y="325"/>
                    <a:pt x="169" y="328"/>
                    <a:pt x="171" y="330"/>
                  </a:cubicBezTo>
                  <a:cubicBezTo>
                    <a:pt x="172" y="331"/>
                    <a:pt x="177" y="332"/>
                    <a:pt x="177" y="336"/>
                  </a:cubicBezTo>
                  <a:cubicBezTo>
                    <a:pt x="177" y="339"/>
                    <a:pt x="175" y="345"/>
                    <a:pt x="177" y="349"/>
                  </a:cubicBezTo>
                  <a:cubicBezTo>
                    <a:pt x="179" y="348"/>
                    <a:pt x="180" y="347"/>
                    <a:pt x="182" y="345"/>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211">
              <a:extLst>
                <a:ext uri="{FF2B5EF4-FFF2-40B4-BE49-F238E27FC236}">
                  <a16:creationId xmlns:a16="http://schemas.microsoft.com/office/drawing/2014/main" id="{FB9B94A6-565F-60D8-5FEA-62A235FA52E7}"/>
                </a:ext>
              </a:extLst>
            </p:cNvPr>
            <p:cNvSpPr>
              <a:spLocks/>
            </p:cNvSpPr>
            <p:nvPr/>
          </p:nvSpPr>
          <p:spPr bwMode="auto">
            <a:xfrm>
              <a:off x="2489200" y="5705736"/>
              <a:ext cx="100013" cy="111125"/>
            </a:xfrm>
            <a:custGeom>
              <a:avLst/>
              <a:gdLst>
                <a:gd name="T0" fmla="*/ 42 w 42"/>
                <a:gd name="T1" fmla="*/ 22 h 47"/>
                <a:gd name="T2" fmla="*/ 36 w 42"/>
                <a:gd name="T3" fmla="*/ 16 h 47"/>
                <a:gd name="T4" fmla="*/ 26 w 42"/>
                <a:gd name="T5" fmla="*/ 8 h 47"/>
                <a:gd name="T6" fmla="*/ 21 w 42"/>
                <a:gd name="T7" fmla="*/ 10 h 47"/>
                <a:gd name="T8" fmla="*/ 17 w 42"/>
                <a:gd name="T9" fmla="*/ 4 h 47"/>
                <a:gd name="T10" fmla="*/ 10 w 42"/>
                <a:gd name="T11" fmla="*/ 1 h 47"/>
                <a:gd name="T12" fmla="*/ 8 w 42"/>
                <a:gd name="T13" fmla="*/ 1 h 47"/>
                <a:gd name="T14" fmla="*/ 5 w 42"/>
                <a:gd name="T15" fmla="*/ 6 h 47"/>
                <a:gd name="T16" fmla="*/ 2 w 42"/>
                <a:gd name="T17" fmla="*/ 21 h 47"/>
                <a:gd name="T18" fmla="*/ 0 w 42"/>
                <a:gd name="T19" fmla="*/ 32 h 47"/>
                <a:gd name="T20" fmla="*/ 2 w 42"/>
                <a:gd name="T21" fmla="*/ 37 h 47"/>
                <a:gd name="T22" fmla="*/ 2 w 42"/>
                <a:gd name="T23" fmla="*/ 41 h 47"/>
                <a:gd name="T24" fmla="*/ 5 w 42"/>
                <a:gd name="T25" fmla="*/ 42 h 47"/>
                <a:gd name="T26" fmla="*/ 16 w 42"/>
                <a:gd name="T27" fmla="*/ 45 h 47"/>
                <a:gd name="T28" fmla="*/ 23 w 42"/>
                <a:gd name="T29" fmla="*/ 45 h 47"/>
                <a:gd name="T30" fmla="*/ 36 w 42"/>
                <a:gd name="T31" fmla="*/ 43 h 47"/>
                <a:gd name="T32" fmla="*/ 42 w 42"/>
                <a:gd name="T33" fmla="*/ 35 h 47"/>
                <a:gd name="T34" fmla="*/ 42 w 42"/>
                <a:gd name="T35"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47">
                  <a:moveTo>
                    <a:pt x="42" y="22"/>
                  </a:moveTo>
                  <a:cubicBezTo>
                    <a:pt x="42" y="18"/>
                    <a:pt x="37" y="17"/>
                    <a:pt x="36" y="16"/>
                  </a:cubicBezTo>
                  <a:cubicBezTo>
                    <a:pt x="34" y="14"/>
                    <a:pt x="28" y="11"/>
                    <a:pt x="26" y="8"/>
                  </a:cubicBezTo>
                  <a:cubicBezTo>
                    <a:pt x="24" y="5"/>
                    <a:pt x="22" y="9"/>
                    <a:pt x="21" y="10"/>
                  </a:cubicBezTo>
                  <a:cubicBezTo>
                    <a:pt x="20" y="10"/>
                    <a:pt x="20" y="7"/>
                    <a:pt x="17" y="4"/>
                  </a:cubicBezTo>
                  <a:cubicBezTo>
                    <a:pt x="15" y="0"/>
                    <a:pt x="12" y="0"/>
                    <a:pt x="10" y="1"/>
                  </a:cubicBezTo>
                  <a:cubicBezTo>
                    <a:pt x="10" y="1"/>
                    <a:pt x="9" y="1"/>
                    <a:pt x="8" y="1"/>
                  </a:cubicBezTo>
                  <a:cubicBezTo>
                    <a:pt x="6" y="3"/>
                    <a:pt x="5" y="4"/>
                    <a:pt x="5" y="6"/>
                  </a:cubicBezTo>
                  <a:cubicBezTo>
                    <a:pt x="5" y="10"/>
                    <a:pt x="2" y="14"/>
                    <a:pt x="2" y="21"/>
                  </a:cubicBezTo>
                  <a:cubicBezTo>
                    <a:pt x="2" y="27"/>
                    <a:pt x="0" y="26"/>
                    <a:pt x="0" y="32"/>
                  </a:cubicBezTo>
                  <a:cubicBezTo>
                    <a:pt x="0" y="37"/>
                    <a:pt x="1" y="36"/>
                    <a:pt x="2" y="37"/>
                  </a:cubicBezTo>
                  <a:cubicBezTo>
                    <a:pt x="3" y="37"/>
                    <a:pt x="2" y="39"/>
                    <a:pt x="2" y="41"/>
                  </a:cubicBezTo>
                  <a:cubicBezTo>
                    <a:pt x="2" y="41"/>
                    <a:pt x="3" y="42"/>
                    <a:pt x="5" y="42"/>
                  </a:cubicBezTo>
                  <a:cubicBezTo>
                    <a:pt x="8" y="42"/>
                    <a:pt x="12" y="43"/>
                    <a:pt x="16" y="45"/>
                  </a:cubicBezTo>
                  <a:cubicBezTo>
                    <a:pt x="20" y="47"/>
                    <a:pt x="19" y="44"/>
                    <a:pt x="23" y="45"/>
                  </a:cubicBezTo>
                  <a:cubicBezTo>
                    <a:pt x="27" y="46"/>
                    <a:pt x="31" y="46"/>
                    <a:pt x="36" y="43"/>
                  </a:cubicBezTo>
                  <a:cubicBezTo>
                    <a:pt x="39" y="42"/>
                    <a:pt x="40" y="38"/>
                    <a:pt x="42" y="35"/>
                  </a:cubicBezTo>
                  <a:cubicBezTo>
                    <a:pt x="40" y="31"/>
                    <a:pt x="42" y="25"/>
                    <a:pt x="42" y="22"/>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212">
              <a:extLst>
                <a:ext uri="{FF2B5EF4-FFF2-40B4-BE49-F238E27FC236}">
                  <a16:creationId xmlns:a16="http://schemas.microsoft.com/office/drawing/2014/main" id="{181302E6-5E69-6250-985E-1AC8914EE47B}"/>
                </a:ext>
              </a:extLst>
            </p:cNvPr>
            <p:cNvSpPr>
              <a:spLocks/>
            </p:cNvSpPr>
            <p:nvPr/>
          </p:nvSpPr>
          <p:spPr bwMode="auto">
            <a:xfrm>
              <a:off x="2489200" y="5705736"/>
              <a:ext cx="100013" cy="111125"/>
            </a:xfrm>
            <a:custGeom>
              <a:avLst/>
              <a:gdLst>
                <a:gd name="T0" fmla="*/ 42 w 42"/>
                <a:gd name="T1" fmla="*/ 22 h 47"/>
                <a:gd name="T2" fmla="*/ 36 w 42"/>
                <a:gd name="T3" fmla="*/ 16 h 47"/>
                <a:gd name="T4" fmla="*/ 26 w 42"/>
                <a:gd name="T5" fmla="*/ 8 h 47"/>
                <a:gd name="T6" fmla="*/ 21 w 42"/>
                <a:gd name="T7" fmla="*/ 10 h 47"/>
                <a:gd name="T8" fmla="*/ 17 w 42"/>
                <a:gd name="T9" fmla="*/ 4 h 47"/>
                <a:gd name="T10" fmla="*/ 10 w 42"/>
                <a:gd name="T11" fmla="*/ 1 h 47"/>
                <a:gd name="T12" fmla="*/ 8 w 42"/>
                <a:gd name="T13" fmla="*/ 1 h 47"/>
                <a:gd name="T14" fmla="*/ 5 w 42"/>
                <a:gd name="T15" fmla="*/ 6 h 47"/>
                <a:gd name="T16" fmla="*/ 2 w 42"/>
                <a:gd name="T17" fmla="*/ 21 h 47"/>
                <a:gd name="T18" fmla="*/ 0 w 42"/>
                <a:gd name="T19" fmla="*/ 32 h 47"/>
                <a:gd name="T20" fmla="*/ 2 w 42"/>
                <a:gd name="T21" fmla="*/ 37 h 47"/>
                <a:gd name="T22" fmla="*/ 2 w 42"/>
                <a:gd name="T23" fmla="*/ 41 h 47"/>
                <a:gd name="T24" fmla="*/ 5 w 42"/>
                <a:gd name="T25" fmla="*/ 42 h 47"/>
                <a:gd name="T26" fmla="*/ 16 w 42"/>
                <a:gd name="T27" fmla="*/ 45 h 47"/>
                <a:gd name="T28" fmla="*/ 23 w 42"/>
                <a:gd name="T29" fmla="*/ 45 h 47"/>
                <a:gd name="T30" fmla="*/ 36 w 42"/>
                <a:gd name="T31" fmla="*/ 43 h 47"/>
                <a:gd name="T32" fmla="*/ 42 w 42"/>
                <a:gd name="T33" fmla="*/ 35 h 47"/>
                <a:gd name="T34" fmla="*/ 42 w 42"/>
                <a:gd name="T35"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47">
                  <a:moveTo>
                    <a:pt x="42" y="22"/>
                  </a:moveTo>
                  <a:cubicBezTo>
                    <a:pt x="42" y="18"/>
                    <a:pt x="37" y="17"/>
                    <a:pt x="36" y="16"/>
                  </a:cubicBezTo>
                  <a:cubicBezTo>
                    <a:pt x="34" y="14"/>
                    <a:pt x="28" y="11"/>
                    <a:pt x="26" y="8"/>
                  </a:cubicBezTo>
                  <a:cubicBezTo>
                    <a:pt x="24" y="5"/>
                    <a:pt x="22" y="9"/>
                    <a:pt x="21" y="10"/>
                  </a:cubicBezTo>
                  <a:cubicBezTo>
                    <a:pt x="20" y="10"/>
                    <a:pt x="20" y="7"/>
                    <a:pt x="17" y="4"/>
                  </a:cubicBezTo>
                  <a:cubicBezTo>
                    <a:pt x="15" y="0"/>
                    <a:pt x="12" y="0"/>
                    <a:pt x="10" y="1"/>
                  </a:cubicBezTo>
                  <a:cubicBezTo>
                    <a:pt x="10" y="1"/>
                    <a:pt x="9" y="1"/>
                    <a:pt x="8" y="1"/>
                  </a:cubicBezTo>
                  <a:cubicBezTo>
                    <a:pt x="6" y="3"/>
                    <a:pt x="5" y="4"/>
                    <a:pt x="5" y="6"/>
                  </a:cubicBezTo>
                  <a:cubicBezTo>
                    <a:pt x="5" y="10"/>
                    <a:pt x="2" y="14"/>
                    <a:pt x="2" y="21"/>
                  </a:cubicBezTo>
                  <a:cubicBezTo>
                    <a:pt x="2" y="27"/>
                    <a:pt x="0" y="26"/>
                    <a:pt x="0" y="32"/>
                  </a:cubicBezTo>
                  <a:cubicBezTo>
                    <a:pt x="0" y="37"/>
                    <a:pt x="1" y="36"/>
                    <a:pt x="2" y="37"/>
                  </a:cubicBezTo>
                  <a:cubicBezTo>
                    <a:pt x="3" y="37"/>
                    <a:pt x="2" y="39"/>
                    <a:pt x="2" y="41"/>
                  </a:cubicBezTo>
                  <a:cubicBezTo>
                    <a:pt x="2" y="41"/>
                    <a:pt x="3" y="42"/>
                    <a:pt x="5" y="42"/>
                  </a:cubicBezTo>
                  <a:cubicBezTo>
                    <a:pt x="8" y="42"/>
                    <a:pt x="12" y="43"/>
                    <a:pt x="16" y="45"/>
                  </a:cubicBezTo>
                  <a:cubicBezTo>
                    <a:pt x="20" y="47"/>
                    <a:pt x="19" y="44"/>
                    <a:pt x="23" y="45"/>
                  </a:cubicBezTo>
                  <a:cubicBezTo>
                    <a:pt x="27" y="46"/>
                    <a:pt x="31" y="46"/>
                    <a:pt x="36" y="43"/>
                  </a:cubicBezTo>
                  <a:cubicBezTo>
                    <a:pt x="39" y="42"/>
                    <a:pt x="40" y="38"/>
                    <a:pt x="42" y="35"/>
                  </a:cubicBezTo>
                  <a:cubicBezTo>
                    <a:pt x="40" y="31"/>
                    <a:pt x="42" y="25"/>
                    <a:pt x="42" y="22"/>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213">
              <a:extLst>
                <a:ext uri="{FF2B5EF4-FFF2-40B4-BE49-F238E27FC236}">
                  <a16:creationId xmlns:a16="http://schemas.microsoft.com/office/drawing/2014/main" id="{D94859B5-C678-3FFE-7E2E-7088C7E756DE}"/>
                </a:ext>
              </a:extLst>
            </p:cNvPr>
            <p:cNvSpPr>
              <a:spLocks noEditPoints="1"/>
            </p:cNvSpPr>
            <p:nvPr/>
          </p:nvSpPr>
          <p:spPr bwMode="auto">
            <a:xfrm>
              <a:off x="2173288" y="5519999"/>
              <a:ext cx="412750" cy="815975"/>
            </a:xfrm>
            <a:custGeom>
              <a:avLst/>
              <a:gdLst>
                <a:gd name="T0" fmla="*/ 49 w 174"/>
                <a:gd name="T1" fmla="*/ 325 h 343"/>
                <a:gd name="T2" fmla="*/ 46 w 174"/>
                <a:gd name="T3" fmla="*/ 317 h 343"/>
                <a:gd name="T4" fmla="*/ 43 w 174"/>
                <a:gd name="T5" fmla="*/ 341 h 343"/>
                <a:gd name="T6" fmla="*/ 61 w 174"/>
                <a:gd name="T7" fmla="*/ 342 h 343"/>
                <a:gd name="T8" fmla="*/ 66 w 174"/>
                <a:gd name="T9" fmla="*/ 336 h 343"/>
                <a:gd name="T10" fmla="*/ 166 w 174"/>
                <a:gd name="T11" fmla="*/ 35 h 343"/>
                <a:gd name="T12" fmla="*/ 162 w 174"/>
                <a:gd name="T13" fmla="*/ 49 h 343"/>
                <a:gd name="T14" fmla="*/ 148 w 174"/>
                <a:gd name="T15" fmla="*/ 53 h 343"/>
                <a:gd name="T16" fmla="*/ 131 w 174"/>
                <a:gd name="T17" fmla="*/ 51 h 343"/>
                <a:gd name="T18" fmla="*/ 141 w 174"/>
                <a:gd name="T19" fmla="*/ 34 h 343"/>
                <a:gd name="T20" fmla="*/ 116 w 174"/>
                <a:gd name="T21" fmla="*/ 21 h 343"/>
                <a:gd name="T22" fmla="*/ 94 w 174"/>
                <a:gd name="T23" fmla="*/ 3 h 343"/>
                <a:gd name="T24" fmla="*/ 80 w 174"/>
                <a:gd name="T25" fmla="*/ 8 h 343"/>
                <a:gd name="T26" fmla="*/ 63 w 174"/>
                <a:gd name="T27" fmla="*/ 4 h 343"/>
                <a:gd name="T28" fmla="*/ 55 w 174"/>
                <a:gd name="T29" fmla="*/ 19 h 343"/>
                <a:gd name="T30" fmla="*/ 45 w 174"/>
                <a:gd name="T31" fmla="*/ 33 h 343"/>
                <a:gd name="T32" fmla="*/ 46 w 174"/>
                <a:gd name="T33" fmla="*/ 48 h 343"/>
                <a:gd name="T34" fmla="*/ 38 w 174"/>
                <a:gd name="T35" fmla="*/ 59 h 343"/>
                <a:gd name="T36" fmla="*/ 32 w 174"/>
                <a:gd name="T37" fmla="*/ 72 h 343"/>
                <a:gd name="T38" fmla="*/ 28 w 174"/>
                <a:gd name="T39" fmla="*/ 87 h 343"/>
                <a:gd name="T40" fmla="*/ 31 w 174"/>
                <a:gd name="T41" fmla="*/ 105 h 343"/>
                <a:gd name="T42" fmla="*/ 31 w 174"/>
                <a:gd name="T43" fmla="*/ 120 h 343"/>
                <a:gd name="T44" fmla="*/ 28 w 174"/>
                <a:gd name="T45" fmla="*/ 137 h 343"/>
                <a:gd name="T46" fmla="*/ 22 w 174"/>
                <a:gd name="T47" fmla="*/ 157 h 343"/>
                <a:gd name="T48" fmla="*/ 19 w 174"/>
                <a:gd name="T49" fmla="*/ 165 h 343"/>
                <a:gd name="T50" fmla="*/ 16 w 174"/>
                <a:gd name="T51" fmla="*/ 177 h 343"/>
                <a:gd name="T52" fmla="*/ 16 w 174"/>
                <a:gd name="T53" fmla="*/ 189 h 343"/>
                <a:gd name="T54" fmla="*/ 14 w 174"/>
                <a:gd name="T55" fmla="*/ 207 h 343"/>
                <a:gd name="T56" fmla="*/ 16 w 174"/>
                <a:gd name="T57" fmla="*/ 217 h 343"/>
                <a:gd name="T58" fmla="*/ 20 w 174"/>
                <a:gd name="T59" fmla="*/ 225 h 343"/>
                <a:gd name="T60" fmla="*/ 18 w 174"/>
                <a:gd name="T61" fmla="*/ 233 h 343"/>
                <a:gd name="T62" fmla="*/ 16 w 174"/>
                <a:gd name="T63" fmla="*/ 246 h 343"/>
                <a:gd name="T64" fmla="*/ 10 w 174"/>
                <a:gd name="T65" fmla="*/ 258 h 343"/>
                <a:gd name="T66" fmla="*/ 7 w 174"/>
                <a:gd name="T67" fmla="*/ 270 h 343"/>
                <a:gd name="T68" fmla="*/ 2 w 174"/>
                <a:gd name="T69" fmla="*/ 284 h 343"/>
                <a:gd name="T70" fmla="*/ 12 w 174"/>
                <a:gd name="T71" fmla="*/ 292 h 343"/>
                <a:gd name="T72" fmla="*/ 17 w 174"/>
                <a:gd name="T73" fmla="*/ 306 h 343"/>
                <a:gd name="T74" fmla="*/ 36 w 174"/>
                <a:gd name="T75" fmla="*/ 308 h 343"/>
                <a:gd name="T76" fmla="*/ 40 w 174"/>
                <a:gd name="T77" fmla="*/ 301 h 343"/>
                <a:gd name="T78" fmla="*/ 41 w 174"/>
                <a:gd name="T79" fmla="*/ 287 h 343"/>
                <a:gd name="T80" fmla="*/ 51 w 174"/>
                <a:gd name="T81" fmla="*/ 277 h 343"/>
                <a:gd name="T82" fmla="*/ 67 w 174"/>
                <a:gd name="T83" fmla="*/ 259 h 343"/>
                <a:gd name="T84" fmla="*/ 60 w 174"/>
                <a:gd name="T85" fmla="*/ 249 h 343"/>
                <a:gd name="T86" fmla="*/ 68 w 174"/>
                <a:gd name="T87" fmla="*/ 227 h 343"/>
                <a:gd name="T88" fmla="*/ 72 w 174"/>
                <a:gd name="T89" fmla="*/ 217 h 343"/>
                <a:gd name="T90" fmla="*/ 78 w 174"/>
                <a:gd name="T91" fmla="*/ 205 h 343"/>
                <a:gd name="T92" fmla="*/ 83 w 174"/>
                <a:gd name="T93" fmla="*/ 205 h 343"/>
                <a:gd name="T94" fmla="*/ 81 w 174"/>
                <a:gd name="T95" fmla="*/ 200 h 343"/>
                <a:gd name="T96" fmla="*/ 75 w 174"/>
                <a:gd name="T97" fmla="*/ 191 h 343"/>
                <a:gd name="T98" fmla="*/ 88 w 174"/>
                <a:gd name="T99" fmla="*/ 186 h 343"/>
                <a:gd name="T100" fmla="*/ 99 w 174"/>
                <a:gd name="T101" fmla="*/ 173 h 343"/>
                <a:gd name="T102" fmla="*/ 101 w 174"/>
                <a:gd name="T103" fmla="*/ 164 h 343"/>
                <a:gd name="T104" fmla="*/ 140 w 174"/>
                <a:gd name="T105" fmla="*/ 154 h 343"/>
                <a:gd name="T106" fmla="*/ 144 w 174"/>
                <a:gd name="T107" fmla="*/ 138 h 343"/>
                <a:gd name="T108" fmla="*/ 138 w 174"/>
                <a:gd name="T109" fmla="*/ 125 h 343"/>
                <a:gd name="T110" fmla="*/ 135 w 174"/>
                <a:gd name="T111" fmla="*/ 119 h 343"/>
                <a:gd name="T112" fmla="*/ 133 w 174"/>
                <a:gd name="T113" fmla="*/ 110 h 343"/>
                <a:gd name="T114" fmla="*/ 138 w 174"/>
                <a:gd name="T115" fmla="*/ 84 h 343"/>
                <a:gd name="T116" fmla="*/ 163 w 174"/>
                <a:gd name="T117" fmla="*/ 54 h 343"/>
                <a:gd name="T118" fmla="*/ 172 w 174"/>
                <a:gd name="T119" fmla="*/ 3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 h="343">
                  <a:moveTo>
                    <a:pt x="66" y="336"/>
                  </a:moveTo>
                  <a:cubicBezTo>
                    <a:pt x="62" y="336"/>
                    <a:pt x="52" y="327"/>
                    <a:pt x="49" y="325"/>
                  </a:cubicBezTo>
                  <a:cubicBezTo>
                    <a:pt x="47" y="323"/>
                    <a:pt x="49" y="320"/>
                    <a:pt x="45" y="321"/>
                  </a:cubicBezTo>
                  <a:cubicBezTo>
                    <a:pt x="42" y="321"/>
                    <a:pt x="44" y="318"/>
                    <a:pt x="46" y="317"/>
                  </a:cubicBezTo>
                  <a:cubicBezTo>
                    <a:pt x="48" y="316"/>
                    <a:pt x="45" y="313"/>
                    <a:pt x="43" y="313"/>
                  </a:cubicBezTo>
                  <a:cubicBezTo>
                    <a:pt x="43" y="318"/>
                    <a:pt x="42" y="341"/>
                    <a:pt x="43" y="341"/>
                  </a:cubicBezTo>
                  <a:cubicBezTo>
                    <a:pt x="44" y="341"/>
                    <a:pt x="55" y="340"/>
                    <a:pt x="58" y="342"/>
                  </a:cubicBezTo>
                  <a:cubicBezTo>
                    <a:pt x="59" y="342"/>
                    <a:pt x="60" y="343"/>
                    <a:pt x="61" y="342"/>
                  </a:cubicBezTo>
                  <a:cubicBezTo>
                    <a:pt x="63" y="340"/>
                    <a:pt x="69" y="341"/>
                    <a:pt x="72" y="339"/>
                  </a:cubicBezTo>
                  <a:cubicBezTo>
                    <a:pt x="75" y="337"/>
                    <a:pt x="71" y="336"/>
                    <a:pt x="66" y="336"/>
                  </a:cubicBezTo>
                  <a:moveTo>
                    <a:pt x="172" y="35"/>
                  </a:moveTo>
                  <a:cubicBezTo>
                    <a:pt x="171" y="35"/>
                    <a:pt x="168" y="35"/>
                    <a:pt x="166" y="35"/>
                  </a:cubicBezTo>
                  <a:cubicBezTo>
                    <a:pt x="166" y="35"/>
                    <a:pt x="166" y="36"/>
                    <a:pt x="166" y="36"/>
                  </a:cubicBezTo>
                  <a:cubicBezTo>
                    <a:pt x="167" y="40"/>
                    <a:pt x="164" y="49"/>
                    <a:pt x="162" y="49"/>
                  </a:cubicBezTo>
                  <a:cubicBezTo>
                    <a:pt x="159" y="48"/>
                    <a:pt x="157" y="52"/>
                    <a:pt x="155" y="52"/>
                  </a:cubicBezTo>
                  <a:cubicBezTo>
                    <a:pt x="153" y="51"/>
                    <a:pt x="150" y="55"/>
                    <a:pt x="148" y="53"/>
                  </a:cubicBezTo>
                  <a:cubicBezTo>
                    <a:pt x="145" y="52"/>
                    <a:pt x="142" y="54"/>
                    <a:pt x="139" y="53"/>
                  </a:cubicBezTo>
                  <a:cubicBezTo>
                    <a:pt x="137" y="51"/>
                    <a:pt x="131" y="52"/>
                    <a:pt x="131" y="51"/>
                  </a:cubicBezTo>
                  <a:cubicBezTo>
                    <a:pt x="131" y="49"/>
                    <a:pt x="134" y="50"/>
                    <a:pt x="134" y="45"/>
                  </a:cubicBezTo>
                  <a:cubicBezTo>
                    <a:pt x="134" y="41"/>
                    <a:pt x="142" y="35"/>
                    <a:pt x="141" y="34"/>
                  </a:cubicBezTo>
                  <a:cubicBezTo>
                    <a:pt x="140" y="32"/>
                    <a:pt x="127" y="28"/>
                    <a:pt x="125" y="26"/>
                  </a:cubicBezTo>
                  <a:cubicBezTo>
                    <a:pt x="123" y="23"/>
                    <a:pt x="121" y="21"/>
                    <a:pt x="116" y="21"/>
                  </a:cubicBezTo>
                  <a:cubicBezTo>
                    <a:pt x="110" y="20"/>
                    <a:pt x="111" y="18"/>
                    <a:pt x="106" y="15"/>
                  </a:cubicBezTo>
                  <a:cubicBezTo>
                    <a:pt x="102" y="12"/>
                    <a:pt x="96" y="6"/>
                    <a:pt x="94" y="3"/>
                  </a:cubicBezTo>
                  <a:cubicBezTo>
                    <a:pt x="91" y="2"/>
                    <a:pt x="86" y="2"/>
                    <a:pt x="86" y="3"/>
                  </a:cubicBezTo>
                  <a:cubicBezTo>
                    <a:pt x="84" y="4"/>
                    <a:pt x="82" y="11"/>
                    <a:pt x="80" y="8"/>
                  </a:cubicBezTo>
                  <a:cubicBezTo>
                    <a:pt x="79" y="4"/>
                    <a:pt x="74" y="4"/>
                    <a:pt x="71" y="4"/>
                  </a:cubicBezTo>
                  <a:cubicBezTo>
                    <a:pt x="67" y="3"/>
                    <a:pt x="67" y="0"/>
                    <a:pt x="63" y="4"/>
                  </a:cubicBezTo>
                  <a:cubicBezTo>
                    <a:pt x="61" y="6"/>
                    <a:pt x="59" y="8"/>
                    <a:pt x="57" y="9"/>
                  </a:cubicBezTo>
                  <a:cubicBezTo>
                    <a:pt x="56" y="13"/>
                    <a:pt x="56" y="18"/>
                    <a:pt x="55" y="19"/>
                  </a:cubicBezTo>
                  <a:cubicBezTo>
                    <a:pt x="54" y="21"/>
                    <a:pt x="45" y="25"/>
                    <a:pt x="45" y="27"/>
                  </a:cubicBezTo>
                  <a:cubicBezTo>
                    <a:pt x="45" y="29"/>
                    <a:pt x="46" y="32"/>
                    <a:pt x="45" y="33"/>
                  </a:cubicBezTo>
                  <a:cubicBezTo>
                    <a:pt x="43" y="34"/>
                    <a:pt x="48" y="41"/>
                    <a:pt x="45" y="42"/>
                  </a:cubicBezTo>
                  <a:cubicBezTo>
                    <a:pt x="43" y="44"/>
                    <a:pt x="47" y="47"/>
                    <a:pt x="46" y="48"/>
                  </a:cubicBezTo>
                  <a:cubicBezTo>
                    <a:pt x="44" y="50"/>
                    <a:pt x="40" y="50"/>
                    <a:pt x="40" y="52"/>
                  </a:cubicBezTo>
                  <a:cubicBezTo>
                    <a:pt x="40" y="54"/>
                    <a:pt x="40" y="58"/>
                    <a:pt x="38" y="59"/>
                  </a:cubicBezTo>
                  <a:cubicBezTo>
                    <a:pt x="36" y="60"/>
                    <a:pt x="34" y="64"/>
                    <a:pt x="34" y="67"/>
                  </a:cubicBezTo>
                  <a:cubicBezTo>
                    <a:pt x="34" y="70"/>
                    <a:pt x="30" y="68"/>
                    <a:pt x="32" y="72"/>
                  </a:cubicBezTo>
                  <a:cubicBezTo>
                    <a:pt x="33" y="75"/>
                    <a:pt x="35" y="80"/>
                    <a:pt x="32" y="81"/>
                  </a:cubicBezTo>
                  <a:cubicBezTo>
                    <a:pt x="29" y="81"/>
                    <a:pt x="30" y="87"/>
                    <a:pt x="28" y="87"/>
                  </a:cubicBezTo>
                  <a:cubicBezTo>
                    <a:pt x="27" y="87"/>
                    <a:pt x="26" y="93"/>
                    <a:pt x="28" y="97"/>
                  </a:cubicBezTo>
                  <a:cubicBezTo>
                    <a:pt x="30" y="100"/>
                    <a:pt x="31" y="102"/>
                    <a:pt x="31" y="105"/>
                  </a:cubicBezTo>
                  <a:cubicBezTo>
                    <a:pt x="31" y="108"/>
                    <a:pt x="34" y="109"/>
                    <a:pt x="33" y="113"/>
                  </a:cubicBezTo>
                  <a:cubicBezTo>
                    <a:pt x="32" y="116"/>
                    <a:pt x="33" y="118"/>
                    <a:pt x="31" y="120"/>
                  </a:cubicBezTo>
                  <a:cubicBezTo>
                    <a:pt x="29" y="121"/>
                    <a:pt x="30" y="125"/>
                    <a:pt x="28" y="126"/>
                  </a:cubicBezTo>
                  <a:cubicBezTo>
                    <a:pt x="26" y="127"/>
                    <a:pt x="30" y="135"/>
                    <a:pt x="28" y="137"/>
                  </a:cubicBezTo>
                  <a:cubicBezTo>
                    <a:pt x="26" y="138"/>
                    <a:pt x="22" y="140"/>
                    <a:pt x="22" y="145"/>
                  </a:cubicBezTo>
                  <a:cubicBezTo>
                    <a:pt x="22" y="151"/>
                    <a:pt x="23" y="154"/>
                    <a:pt x="22" y="157"/>
                  </a:cubicBezTo>
                  <a:cubicBezTo>
                    <a:pt x="21" y="159"/>
                    <a:pt x="25" y="158"/>
                    <a:pt x="24" y="162"/>
                  </a:cubicBezTo>
                  <a:cubicBezTo>
                    <a:pt x="23" y="165"/>
                    <a:pt x="19" y="163"/>
                    <a:pt x="19" y="165"/>
                  </a:cubicBezTo>
                  <a:cubicBezTo>
                    <a:pt x="19" y="167"/>
                    <a:pt x="20" y="171"/>
                    <a:pt x="19" y="171"/>
                  </a:cubicBezTo>
                  <a:cubicBezTo>
                    <a:pt x="17" y="172"/>
                    <a:pt x="16" y="173"/>
                    <a:pt x="16" y="177"/>
                  </a:cubicBezTo>
                  <a:cubicBezTo>
                    <a:pt x="16" y="180"/>
                    <a:pt x="14" y="181"/>
                    <a:pt x="14" y="183"/>
                  </a:cubicBezTo>
                  <a:cubicBezTo>
                    <a:pt x="14" y="184"/>
                    <a:pt x="16" y="187"/>
                    <a:pt x="16" y="189"/>
                  </a:cubicBezTo>
                  <a:cubicBezTo>
                    <a:pt x="16" y="191"/>
                    <a:pt x="17" y="198"/>
                    <a:pt x="15" y="198"/>
                  </a:cubicBezTo>
                  <a:cubicBezTo>
                    <a:pt x="13" y="198"/>
                    <a:pt x="12" y="206"/>
                    <a:pt x="14" y="207"/>
                  </a:cubicBezTo>
                  <a:cubicBezTo>
                    <a:pt x="15" y="208"/>
                    <a:pt x="15" y="210"/>
                    <a:pt x="15" y="212"/>
                  </a:cubicBezTo>
                  <a:cubicBezTo>
                    <a:pt x="14" y="213"/>
                    <a:pt x="18" y="215"/>
                    <a:pt x="16" y="217"/>
                  </a:cubicBezTo>
                  <a:cubicBezTo>
                    <a:pt x="14" y="219"/>
                    <a:pt x="16" y="222"/>
                    <a:pt x="19" y="221"/>
                  </a:cubicBezTo>
                  <a:cubicBezTo>
                    <a:pt x="21" y="221"/>
                    <a:pt x="23" y="225"/>
                    <a:pt x="20" y="225"/>
                  </a:cubicBezTo>
                  <a:cubicBezTo>
                    <a:pt x="17" y="225"/>
                    <a:pt x="14" y="225"/>
                    <a:pt x="17" y="227"/>
                  </a:cubicBezTo>
                  <a:cubicBezTo>
                    <a:pt x="19" y="229"/>
                    <a:pt x="21" y="231"/>
                    <a:pt x="18" y="233"/>
                  </a:cubicBezTo>
                  <a:cubicBezTo>
                    <a:pt x="14" y="234"/>
                    <a:pt x="17" y="236"/>
                    <a:pt x="17" y="239"/>
                  </a:cubicBezTo>
                  <a:cubicBezTo>
                    <a:pt x="16" y="242"/>
                    <a:pt x="19" y="245"/>
                    <a:pt x="16" y="246"/>
                  </a:cubicBezTo>
                  <a:cubicBezTo>
                    <a:pt x="14" y="247"/>
                    <a:pt x="17" y="251"/>
                    <a:pt x="14" y="252"/>
                  </a:cubicBezTo>
                  <a:cubicBezTo>
                    <a:pt x="10" y="252"/>
                    <a:pt x="12" y="256"/>
                    <a:pt x="10" y="258"/>
                  </a:cubicBezTo>
                  <a:cubicBezTo>
                    <a:pt x="8" y="259"/>
                    <a:pt x="13" y="263"/>
                    <a:pt x="10" y="264"/>
                  </a:cubicBezTo>
                  <a:cubicBezTo>
                    <a:pt x="8" y="266"/>
                    <a:pt x="10" y="270"/>
                    <a:pt x="7" y="270"/>
                  </a:cubicBezTo>
                  <a:cubicBezTo>
                    <a:pt x="4" y="270"/>
                    <a:pt x="2" y="274"/>
                    <a:pt x="2" y="276"/>
                  </a:cubicBezTo>
                  <a:cubicBezTo>
                    <a:pt x="2" y="278"/>
                    <a:pt x="0" y="281"/>
                    <a:pt x="2" y="284"/>
                  </a:cubicBezTo>
                  <a:cubicBezTo>
                    <a:pt x="5" y="287"/>
                    <a:pt x="2" y="289"/>
                    <a:pt x="4" y="290"/>
                  </a:cubicBezTo>
                  <a:cubicBezTo>
                    <a:pt x="6" y="291"/>
                    <a:pt x="13" y="289"/>
                    <a:pt x="12" y="292"/>
                  </a:cubicBezTo>
                  <a:cubicBezTo>
                    <a:pt x="11" y="295"/>
                    <a:pt x="11" y="302"/>
                    <a:pt x="12" y="302"/>
                  </a:cubicBezTo>
                  <a:cubicBezTo>
                    <a:pt x="14" y="302"/>
                    <a:pt x="14" y="306"/>
                    <a:pt x="17" y="306"/>
                  </a:cubicBezTo>
                  <a:cubicBezTo>
                    <a:pt x="19" y="305"/>
                    <a:pt x="28" y="304"/>
                    <a:pt x="32" y="305"/>
                  </a:cubicBezTo>
                  <a:cubicBezTo>
                    <a:pt x="34" y="306"/>
                    <a:pt x="35" y="307"/>
                    <a:pt x="36" y="308"/>
                  </a:cubicBezTo>
                  <a:cubicBezTo>
                    <a:pt x="39" y="307"/>
                    <a:pt x="43" y="310"/>
                    <a:pt x="45" y="309"/>
                  </a:cubicBezTo>
                  <a:cubicBezTo>
                    <a:pt x="46" y="308"/>
                    <a:pt x="40" y="303"/>
                    <a:pt x="40" y="301"/>
                  </a:cubicBezTo>
                  <a:cubicBezTo>
                    <a:pt x="40" y="299"/>
                    <a:pt x="39" y="297"/>
                    <a:pt x="39" y="295"/>
                  </a:cubicBezTo>
                  <a:cubicBezTo>
                    <a:pt x="39" y="293"/>
                    <a:pt x="38" y="289"/>
                    <a:pt x="41" y="287"/>
                  </a:cubicBezTo>
                  <a:cubicBezTo>
                    <a:pt x="43" y="285"/>
                    <a:pt x="44" y="283"/>
                    <a:pt x="45" y="283"/>
                  </a:cubicBezTo>
                  <a:cubicBezTo>
                    <a:pt x="47" y="284"/>
                    <a:pt x="50" y="282"/>
                    <a:pt x="51" y="277"/>
                  </a:cubicBezTo>
                  <a:cubicBezTo>
                    <a:pt x="51" y="273"/>
                    <a:pt x="53" y="271"/>
                    <a:pt x="57" y="268"/>
                  </a:cubicBezTo>
                  <a:cubicBezTo>
                    <a:pt x="61" y="264"/>
                    <a:pt x="68" y="261"/>
                    <a:pt x="67" y="259"/>
                  </a:cubicBezTo>
                  <a:cubicBezTo>
                    <a:pt x="66" y="258"/>
                    <a:pt x="68" y="253"/>
                    <a:pt x="68" y="251"/>
                  </a:cubicBezTo>
                  <a:cubicBezTo>
                    <a:pt x="68" y="249"/>
                    <a:pt x="62" y="249"/>
                    <a:pt x="60" y="249"/>
                  </a:cubicBezTo>
                  <a:cubicBezTo>
                    <a:pt x="58" y="248"/>
                    <a:pt x="50" y="242"/>
                    <a:pt x="54" y="235"/>
                  </a:cubicBezTo>
                  <a:cubicBezTo>
                    <a:pt x="58" y="228"/>
                    <a:pt x="66" y="228"/>
                    <a:pt x="68" y="227"/>
                  </a:cubicBezTo>
                  <a:cubicBezTo>
                    <a:pt x="70" y="227"/>
                    <a:pt x="68" y="224"/>
                    <a:pt x="70" y="223"/>
                  </a:cubicBezTo>
                  <a:cubicBezTo>
                    <a:pt x="72" y="222"/>
                    <a:pt x="72" y="220"/>
                    <a:pt x="72" y="217"/>
                  </a:cubicBezTo>
                  <a:cubicBezTo>
                    <a:pt x="72" y="214"/>
                    <a:pt x="72" y="209"/>
                    <a:pt x="76" y="208"/>
                  </a:cubicBezTo>
                  <a:cubicBezTo>
                    <a:pt x="79" y="208"/>
                    <a:pt x="80" y="206"/>
                    <a:pt x="78" y="205"/>
                  </a:cubicBezTo>
                  <a:cubicBezTo>
                    <a:pt x="76" y="205"/>
                    <a:pt x="75" y="202"/>
                    <a:pt x="78" y="202"/>
                  </a:cubicBezTo>
                  <a:cubicBezTo>
                    <a:pt x="82" y="202"/>
                    <a:pt x="81" y="205"/>
                    <a:pt x="83" y="205"/>
                  </a:cubicBezTo>
                  <a:cubicBezTo>
                    <a:pt x="86" y="205"/>
                    <a:pt x="90" y="201"/>
                    <a:pt x="87" y="198"/>
                  </a:cubicBezTo>
                  <a:cubicBezTo>
                    <a:pt x="83" y="196"/>
                    <a:pt x="82" y="199"/>
                    <a:pt x="81" y="200"/>
                  </a:cubicBezTo>
                  <a:cubicBezTo>
                    <a:pt x="79" y="200"/>
                    <a:pt x="78" y="197"/>
                    <a:pt x="76" y="197"/>
                  </a:cubicBezTo>
                  <a:cubicBezTo>
                    <a:pt x="74" y="197"/>
                    <a:pt x="75" y="193"/>
                    <a:pt x="75" y="191"/>
                  </a:cubicBezTo>
                  <a:cubicBezTo>
                    <a:pt x="74" y="189"/>
                    <a:pt x="73" y="185"/>
                    <a:pt x="74" y="183"/>
                  </a:cubicBezTo>
                  <a:cubicBezTo>
                    <a:pt x="76" y="181"/>
                    <a:pt x="82" y="186"/>
                    <a:pt x="88" y="186"/>
                  </a:cubicBezTo>
                  <a:cubicBezTo>
                    <a:pt x="94" y="187"/>
                    <a:pt x="98" y="184"/>
                    <a:pt x="98" y="182"/>
                  </a:cubicBezTo>
                  <a:cubicBezTo>
                    <a:pt x="98" y="179"/>
                    <a:pt x="95" y="176"/>
                    <a:pt x="99" y="173"/>
                  </a:cubicBezTo>
                  <a:cubicBezTo>
                    <a:pt x="102" y="171"/>
                    <a:pt x="99" y="170"/>
                    <a:pt x="98" y="167"/>
                  </a:cubicBezTo>
                  <a:cubicBezTo>
                    <a:pt x="97" y="164"/>
                    <a:pt x="100" y="162"/>
                    <a:pt x="101" y="164"/>
                  </a:cubicBezTo>
                  <a:cubicBezTo>
                    <a:pt x="103" y="165"/>
                    <a:pt x="114" y="164"/>
                    <a:pt x="123" y="162"/>
                  </a:cubicBezTo>
                  <a:cubicBezTo>
                    <a:pt x="133" y="161"/>
                    <a:pt x="139" y="157"/>
                    <a:pt x="140" y="154"/>
                  </a:cubicBezTo>
                  <a:cubicBezTo>
                    <a:pt x="140" y="152"/>
                    <a:pt x="146" y="146"/>
                    <a:pt x="148" y="143"/>
                  </a:cubicBezTo>
                  <a:cubicBezTo>
                    <a:pt x="149" y="141"/>
                    <a:pt x="148" y="138"/>
                    <a:pt x="144" y="138"/>
                  </a:cubicBezTo>
                  <a:cubicBezTo>
                    <a:pt x="140" y="137"/>
                    <a:pt x="140" y="133"/>
                    <a:pt x="142" y="130"/>
                  </a:cubicBezTo>
                  <a:cubicBezTo>
                    <a:pt x="144" y="128"/>
                    <a:pt x="141" y="125"/>
                    <a:pt x="138" y="125"/>
                  </a:cubicBezTo>
                  <a:cubicBezTo>
                    <a:pt x="134" y="125"/>
                    <a:pt x="128" y="122"/>
                    <a:pt x="132" y="119"/>
                  </a:cubicBezTo>
                  <a:cubicBezTo>
                    <a:pt x="133" y="118"/>
                    <a:pt x="134" y="118"/>
                    <a:pt x="135" y="119"/>
                  </a:cubicBezTo>
                  <a:cubicBezTo>
                    <a:pt x="135" y="117"/>
                    <a:pt x="136" y="115"/>
                    <a:pt x="135" y="115"/>
                  </a:cubicBezTo>
                  <a:cubicBezTo>
                    <a:pt x="134" y="114"/>
                    <a:pt x="133" y="115"/>
                    <a:pt x="133" y="110"/>
                  </a:cubicBezTo>
                  <a:cubicBezTo>
                    <a:pt x="133" y="104"/>
                    <a:pt x="135" y="105"/>
                    <a:pt x="135" y="99"/>
                  </a:cubicBezTo>
                  <a:cubicBezTo>
                    <a:pt x="135" y="92"/>
                    <a:pt x="138" y="88"/>
                    <a:pt x="138" y="84"/>
                  </a:cubicBezTo>
                  <a:cubicBezTo>
                    <a:pt x="138" y="80"/>
                    <a:pt x="145" y="76"/>
                    <a:pt x="148" y="70"/>
                  </a:cubicBezTo>
                  <a:cubicBezTo>
                    <a:pt x="152" y="64"/>
                    <a:pt x="160" y="56"/>
                    <a:pt x="163" y="54"/>
                  </a:cubicBezTo>
                  <a:cubicBezTo>
                    <a:pt x="166" y="52"/>
                    <a:pt x="173" y="51"/>
                    <a:pt x="173" y="49"/>
                  </a:cubicBezTo>
                  <a:cubicBezTo>
                    <a:pt x="174" y="47"/>
                    <a:pt x="173" y="36"/>
                    <a:pt x="172" y="35"/>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214">
              <a:extLst>
                <a:ext uri="{FF2B5EF4-FFF2-40B4-BE49-F238E27FC236}">
                  <a16:creationId xmlns:a16="http://schemas.microsoft.com/office/drawing/2014/main" id="{D71FE0E3-809C-C3FE-8446-0AFDA2DAB9E1}"/>
                </a:ext>
              </a:extLst>
            </p:cNvPr>
            <p:cNvSpPr>
              <a:spLocks noEditPoints="1"/>
            </p:cNvSpPr>
            <p:nvPr/>
          </p:nvSpPr>
          <p:spPr bwMode="auto">
            <a:xfrm>
              <a:off x="2173288" y="5519999"/>
              <a:ext cx="412750" cy="815975"/>
            </a:xfrm>
            <a:custGeom>
              <a:avLst/>
              <a:gdLst>
                <a:gd name="T0" fmla="*/ 49 w 174"/>
                <a:gd name="T1" fmla="*/ 325 h 343"/>
                <a:gd name="T2" fmla="*/ 46 w 174"/>
                <a:gd name="T3" fmla="*/ 317 h 343"/>
                <a:gd name="T4" fmla="*/ 43 w 174"/>
                <a:gd name="T5" fmla="*/ 341 h 343"/>
                <a:gd name="T6" fmla="*/ 61 w 174"/>
                <a:gd name="T7" fmla="*/ 342 h 343"/>
                <a:gd name="T8" fmla="*/ 66 w 174"/>
                <a:gd name="T9" fmla="*/ 336 h 343"/>
                <a:gd name="T10" fmla="*/ 166 w 174"/>
                <a:gd name="T11" fmla="*/ 35 h 343"/>
                <a:gd name="T12" fmla="*/ 162 w 174"/>
                <a:gd name="T13" fmla="*/ 49 h 343"/>
                <a:gd name="T14" fmla="*/ 148 w 174"/>
                <a:gd name="T15" fmla="*/ 53 h 343"/>
                <a:gd name="T16" fmla="*/ 131 w 174"/>
                <a:gd name="T17" fmla="*/ 51 h 343"/>
                <a:gd name="T18" fmla="*/ 141 w 174"/>
                <a:gd name="T19" fmla="*/ 34 h 343"/>
                <a:gd name="T20" fmla="*/ 116 w 174"/>
                <a:gd name="T21" fmla="*/ 21 h 343"/>
                <a:gd name="T22" fmla="*/ 94 w 174"/>
                <a:gd name="T23" fmla="*/ 3 h 343"/>
                <a:gd name="T24" fmla="*/ 80 w 174"/>
                <a:gd name="T25" fmla="*/ 8 h 343"/>
                <a:gd name="T26" fmla="*/ 63 w 174"/>
                <a:gd name="T27" fmla="*/ 4 h 343"/>
                <a:gd name="T28" fmla="*/ 55 w 174"/>
                <a:gd name="T29" fmla="*/ 19 h 343"/>
                <a:gd name="T30" fmla="*/ 45 w 174"/>
                <a:gd name="T31" fmla="*/ 33 h 343"/>
                <a:gd name="T32" fmla="*/ 46 w 174"/>
                <a:gd name="T33" fmla="*/ 48 h 343"/>
                <a:gd name="T34" fmla="*/ 38 w 174"/>
                <a:gd name="T35" fmla="*/ 59 h 343"/>
                <a:gd name="T36" fmla="*/ 32 w 174"/>
                <a:gd name="T37" fmla="*/ 72 h 343"/>
                <a:gd name="T38" fmla="*/ 28 w 174"/>
                <a:gd name="T39" fmla="*/ 87 h 343"/>
                <a:gd name="T40" fmla="*/ 31 w 174"/>
                <a:gd name="T41" fmla="*/ 105 h 343"/>
                <a:gd name="T42" fmla="*/ 31 w 174"/>
                <a:gd name="T43" fmla="*/ 120 h 343"/>
                <a:gd name="T44" fmla="*/ 28 w 174"/>
                <a:gd name="T45" fmla="*/ 137 h 343"/>
                <a:gd name="T46" fmla="*/ 22 w 174"/>
                <a:gd name="T47" fmla="*/ 157 h 343"/>
                <a:gd name="T48" fmla="*/ 19 w 174"/>
                <a:gd name="T49" fmla="*/ 165 h 343"/>
                <a:gd name="T50" fmla="*/ 16 w 174"/>
                <a:gd name="T51" fmla="*/ 177 h 343"/>
                <a:gd name="T52" fmla="*/ 16 w 174"/>
                <a:gd name="T53" fmla="*/ 189 h 343"/>
                <a:gd name="T54" fmla="*/ 14 w 174"/>
                <a:gd name="T55" fmla="*/ 207 h 343"/>
                <a:gd name="T56" fmla="*/ 16 w 174"/>
                <a:gd name="T57" fmla="*/ 217 h 343"/>
                <a:gd name="T58" fmla="*/ 20 w 174"/>
                <a:gd name="T59" fmla="*/ 225 h 343"/>
                <a:gd name="T60" fmla="*/ 18 w 174"/>
                <a:gd name="T61" fmla="*/ 233 h 343"/>
                <a:gd name="T62" fmla="*/ 16 w 174"/>
                <a:gd name="T63" fmla="*/ 246 h 343"/>
                <a:gd name="T64" fmla="*/ 10 w 174"/>
                <a:gd name="T65" fmla="*/ 258 h 343"/>
                <a:gd name="T66" fmla="*/ 7 w 174"/>
                <a:gd name="T67" fmla="*/ 270 h 343"/>
                <a:gd name="T68" fmla="*/ 2 w 174"/>
                <a:gd name="T69" fmla="*/ 284 h 343"/>
                <a:gd name="T70" fmla="*/ 12 w 174"/>
                <a:gd name="T71" fmla="*/ 292 h 343"/>
                <a:gd name="T72" fmla="*/ 17 w 174"/>
                <a:gd name="T73" fmla="*/ 306 h 343"/>
                <a:gd name="T74" fmla="*/ 36 w 174"/>
                <a:gd name="T75" fmla="*/ 308 h 343"/>
                <a:gd name="T76" fmla="*/ 40 w 174"/>
                <a:gd name="T77" fmla="*/ 301 h 343"/>
                <a:gd name="T78" fmla="*/ 41 w 174"/>
                <a:gd name="T79" fmla="*/ 287 h 343"/>
                <a:gd name="T80" fmla="*/ 51 w 174"/>
                <a:gd name="T81" fmla="*/ 277 h 343"/>
                <a:gd name="T82" fmla="*/ 67 w 174"/>
                <a:gd name="T83" fmla="*/ 259 h 343"/>
                <a:gd name="T84" fmla="*/ 60 w 174"/>
                <a:gd name="T85" fmla="*/ 249 h 343"/>
                <a:gd name="T86" fmla="*/ 68 w 174"/>
                <a:gd name="T87" fmla="*/ 227 h 343"/>
                <a:gd name="T88" fmla="*/ 72 w 174"/>
                <a:gd name="T89" fmla="*/ 217 h 343"/>
                <a:gd name="T90" fmla="*/ 78 w 174"/>
                <a:gd name="T91" fmla="*/ 205 h 343"/>
                <a:gd name="T92" fmla="*/ 83 w 174"/>
                <a:gd name="T93" fmla="*/ 205 h 343"/>
                <a:gd name="T94" fmla="*/ 81 w 174"/>
                <a:gd name="T95" fmla="*/ 200 h 343"/>
                <a:gd name="T96" fmla="*/ 75 w 174"/>
                <a:gd name="T97" fmla="*/ 191 h 343"/>
                <a:gd name="T98" fmla="*/ 88 w 174"/>
                <a:gd name="T99" fmla="*/ 186 h 343"/>
                <a:gd name="T100" fmla="*/ 99 w 174"/>
                <a:gd name="T101" fmla="*/ 173 h 343"/>
                <a:gd name="T102" fmla="*/ 101 w 174"/>
                <a:gd name="T103" fmla="*/ 164 h 343"/>
                <a:gd name="T104" fmla="*/ 140 w 174"/>
                <a:gd name="T105" fmla="*/ 154 h 343"/>
                <a:gd name="T106" fmla="*/ 144 w 174"/>
                <a:gd name="T107" fmla="*/ 138 h 343"/>
                <a:gd name="T108" fmla="*/ 138 w 174"/>
                <a:gd name="T109" fmla="*/ 125 h 343"/>
                <a:gd name="T110" fmla="*/ 135 w 174"/>
                <a:gd name="T111" fmla="*/ 119 h 343"/>
                <a:gd name="T112" fmla="*/ 133 w 174"/>
                <a:gd name="T113" fmla="*/ 110 h 343"/>
                <a:gd name="T114" fmla="*/ 138 w 174"/>
                <a:gd name="T115" fmla="*/ 84 h 343"/>
                <a:gd name="T116" fmla="*/ 163 w 174"/>
                <a:gd name="T117" fmla="*/ 54 h 343"/>
                <a:gd name="T118" fmla="*/ 172 w 174"/>
                <a:gd name="T119" fmla="*/ 3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 h="343">
                  <a:moveTo>
                    <a:pt x="66" y="336"/>
                  </a:moveTo>
                  <a:cubicBezTo>
                    <a:pt x="62" y="336"/>
                    <a:pt x="52" y="327"/>
                    <a:pt x="49" y="325"/>
                  </a:cubicBezTo>
                  <a:cubicBezTo>
                    <a:pt x="47" y="323"/>
                    <a:pt x="49" y="320"/>
                    <a:pt x="45" y="321"/>
                  </a:cubicBezTo>
                  <a:cubicBezTo>
                    <a:pt x="42" y="321"/>
                    <a:pt x="44" y="318"/>
                    <a:pt x="46" y="317"/>
                  </a:cubicBezTo>
                  <a:cubicBezTo>
                    <a:pt x="48" y="316"/>
                    <a:pt x="45" y="313"/>
                    <a:pt x="43" y="313"/>
                  </a:cubicBezTo>
                  <a:cubicBezTo>
                    <a:pt x="43" y="318"/>
                    <a:pt x="42" y="341"/>
                    <a:pt x="43" y="341"/>
                  </a:cubicBezTo>
                  <a:cubicBezTo>
                    <a:pt x="44" y="341"/>
                    <a:pt x="55" y="340"/>
                    <a:pt x="58" y="342"/>
                  </a:cubicBezTo>
                  <a:cubicBezTo>
                    <a:pt x="59" y="342"/>
                    <a:pt x="60" y="343"/>
                    <a:pt x="61" y="342"/>
                  </a:cubicBezTo>
                  <a:cubicBezTo>
                    <a:pt x="63" y="340"/>
                    <a:pt x="69" y="341"/>
                    <a:pt x="72" y="339"/>
                  </a:cubicBezTo>
                  <a:cubicBezTo>
                    <a:pt x="75" y="337"/>
                    <a:pt x="71" y="336"/>
                    <a:pt x="66" y="336"/>
                  </a:cubicBezTo>
                  <a:close/>
                  <a:moveTo>
                    <a:pt x="172" y="35"/>
                  </a:moveTo>
                  <a:cubicBezTo>
                    <a:pt x="171" y="35"/>
                    <a:pt x="168" y="35"/>
                    <a:pt x="166" y="35"/>
                  </a:cubicBezTo>
                  <a:cubicBezTo>
                    <a:pt x="166" y="35"/>
                    <a:pt x="166" y="36"/>
                    <a:pt x="166" y="36"/>
                  </a:cubicBezTo>
                  <a:cubicBezTo>
                    <a:pt x="167" y="40"/>
                    <a:pt x="164" y="49"/>
                    <a:pt x="162" y="49"/>
                  </a:cubicBezTo>
                  <a:cubicBezTo>
                    <a:pt x="159" y="48"/>
                    <a:pt x="157" y="52"/>
                    <a:pt x="155" y="52"/>
                  </a:cubicBezTo>
                  <a:cubicBezTo>
                    <a:pt x="153" y="51"/>
                    <a:pt x="150" y="55"/>
                    <a:pt x="148" y="53"/>
                  </a:cubicBezTo>
                  <a:cubicBezTo>
                    <a:pt x="145" y="52"/>
                    <a:pt x="142" y="54"/>
                    <a:pt x="139" y="53"/>
                  </a:cubicBezTo>
                  <a:cubicBezTo>
                    <a:pt x="137" y="51"/>
                    <a:pt x="131" y="52"/>
                    <a:pt x="131" y="51"/>
                  </a:cubicBezTo>
                  <a:cubicBezTo>
                    <a:pt x="131" y="49"/>
                    <a:pt x="134" y="50"/>
                    <a:pt x="134" y="45"/>
                  </a:cubicBezTo>
                  <a:cubicBezTo>
                    <a:pt x="134" y="41"/>
                    <a:pt x="142" y="35"/>
                    <a:pt x="141" y="34"/>
                  </a:cubicBezTo>
                  <a:cubicBezTo>
                    <a:pt x="140" y="32"/>
                    <a:pt x="127" y="28"/>
                    <a:pt x="125" y="26"/>
                  </a:cubicBezTo>
                  <a:cubicBezTo>
                    <a:pt x="123" y="23"/>
                    <a:pt x="121" y="21"/>
                    <a:pt x="116" y="21"/>
                  </a:cubicBezTo>
                  <a:cubicBezTo>
                    <a:pt x="110" y="20"/>
                    <a:pt x="111" y="18"/>
                    <a:pt x="106" y="15"/>
                  </a:cubicBezTo>
                  <a:cubicBezTo>
                    <a:pt x="102" y="12"/>
                    <a:pt x="96" y="6"/>
                    <a:pt x="94" y="3"/>
                  </a:cubicBezTo>
                  <a:cubicBezTo>
                    <a:pt x="91" y="2"/>
                    <a:pt x="86" y="2"/>
                    <a:pt x="86" y="3"/>
                  </a:cubicBezTo>
                  <a:cubicBezTo>
                    <a:pt x="84" y="4"/>
                    <a:pt x="82" y="11"/>
                    <a:pt x="80" y="8"/>
                  </a:cubicBezTo>
                  <a:cubicBezTo>
                    <a:pt x="79" y="4"/>
                    <a:pt x="74" y="4"/>
                    <a:pt x="71" y="4"/>
                  </a:cubicBezTo>
                  <a:cubicBezTo>
                    <a:pt x="67" y="3"/>
                    <a:pt x="67" y="0"/>
                    <a:pt x="63" y="4"/>
                  </a:cubicBezTo>
                  <a:cubicBezTo>
                    <a:pt x="61" y="6"/>
                    <a:pt x="59" y="8"/>
                    <a:pt x="57" y="9"/>
                  </a:cubicBezTo>
                  <a:cubicBezTo>
                    <a:pt x="56" y="13"/>
                    <a:pt x="56" y="18"/>
                    <a:pt x="55" y="19"/>
                  </a:cubicBezTo>
                  <a:cubicBezTo>
                    <a:pt x="54" y="21"/>
                    <a:pt x="45" y="25"/>
                    <a:pt x="45" y="27"/>
                  </a:cubicBezTo>
                  <a:cubicBezTo>
                    <a:pt x="45" y="29"/>
                    <a:pt x="46" y="32"/>
                    <a:pt x="45" y="33"/>
                  </a:cubicBezTo>
                  <a:cubicBezTo>
                    <a:pt x="43" y="34"/>
                    <a:pt x="48" y="41"/>
                    <a:pt x="45" y="42"/>
                  </a:cubicBezTo>
                  <a:cubicBezTo>
                    <a:pt x="43" y="44"/>
                    <a:pt x="47" y="47"/>
                    <a:pt x="46" y="48"/>
                  </a:cubicBezTo>
                  <a:cubicBezTo>
                    <a:pt x="44" y="50"/>
                    <a:pt x="40" y="50"/>
                    <a:pt x="40" y="52"/>
                  </a:cubicBezTo>
                  <a:cubicBezTo>
                    <a:pt x="40" y="54"/>
                    <a:pt x="40" y="58"/>
                    <a:pt x="38" y="59"/>
                  </a:cubicBezTo>
                  <a:cubicBezTo>
                    <a:pt x="36" y="60"/>
                    <a:pt x="34" y="64"/>
                    <a:pt x="34" y="67"/>
                  </a:cubicBezTo>
                  <a:cubicBezTo>
                    <a:pt x="34" y="70"/>
                    <a:pt x="30" y="68"/>
                    <a:pt x="32" y="72"/>
                  </a:cubicBezTo>
                  <a:cubicBezTo>
                    <a:pt x="33" y="75"/>
                    <a:pt x="35" y="80"/>
                    <a:pt x="32" y="81"/>
                  </a:cubicBezTo>
                  <a:cubicBezTo>
                    <a:pt x="29" y="81"/>
                    <a:pt x="30" y="87"/>
                    <a:pt x="28" y="87"/>
                  </a:cubicBezTo>
                  <a:cubicBezTo>
                    <a:pt x="27" y="87"/>
                    <a:pt x="26" y="93"/>
                    <a:pt x="28" y="97"/>
                  </a:cubicBezTo>
                  <a:cubicBezTo>
                    <a:pt x="30" y="100"/>
                    <a:pt x="31" y="102"/>
                    <a:pt x="31" y="105"/>
                  </a:cubicBezTo>
                  <a:cubicBezTo>
                    <a:pt x="31" y="108"/>
                    <a:pt x="34" y="109"/>
                    <a:pt x="33" y="113"/>
                  </a:cubicBezTo>
                  <a:cubicBezTo>
                    <a:pt x="32" y="116"/>
                    <a:pt x="33" y="118"/>
                    <a:pt x="31" y="120"/>
                  </a:cubicBezTo>
                  <a:cubicBezTo>
                    <a:pt x="29" y="121"/>
                    <a:pt x="30" y="125"/>
                    <a:pt x="28" y="126"/>
                  </a:cubicBezTo>
                  <a:cubicBezTo>
                    <a:pt x="26" y="127"/>
                    <a:pt x="30" y="135"/>
                    <a:pt x="28" y="137"/>
                  </a:cubicBezTo>
                  <a:cubicBezTo>
                    <a:pt x="26" y="138"/>
                    <a:pt x="22" y="140"/>
                    <a:pt x="22" y="145"/>
                  </a:cubicBezTo>
                  <a:cubicBezTo>
                    <a:pt x="22" y="151"/>
                    <a:pt x="23" y="154"/>
                    <a:pt x="22" y="157"/>
                  </a:cubicBezTo>
                  <a:cubicBezTo>
                    <a:pt x="21" y="159"/>
                    <a:pt x="25" y="158"/>
                    <a:pt x="24" y="162"/>
                  </a:cubicBezTo>
                  <a:cubicBezTo>
                    <a:pt x="23" y="165"/>
                    <a:pt x="19" y="163"/>
                    <a:pt x="19" y="165"/>
                  </a:cubicBezTo>
                  <a:cubicBezTo>
                    <a:pt x="19" y="167"/>
                    <a:pt x="20" y="171"/>
                    <a:pt x="19" y="171"/>
                  </a:cubicBezTo>
                  <a:cubicBezTo>
                    <a:pt x="17" y="172"/>
                    <a:pt x="16" y="173"/>
                    <a:pt x="16" y="177"/>
                  </a:cubicBezTo>
                  <a:cubicBezTo>
                    <a:pt x="16" y="180"/>
                    <a:pt x="14" y="181"/>
                    <a:pt x="14" y="183"/>
                  </a:cubicBezTo>
                  <a:cubicBezTo>
                    <a:pt x="14" y="184"/>
                    <a:pt x="16" y="187"/>
                    <a:pt x="16" y="189"/>
                  </a:cubicBezTo>
                  <a:cubicBezTo>
                    <a:pt x="16" y="191"/>
                    <a:pt x="17" y="198"/>
                    <a:pt x="15" y="198"/>
                  </a:cubicBezTo>
                  <a:cubicBezTo>
                    <a:pt x="13" y="198"/>
                    <a:pt x="12" y="206"/>
                    <a:pt x="14" y="207"/>
                  </a:cubicBezTo>
                  <a:cubicBezTo>
                    <a:pt x="15" y="208"/>
                    <a:pt x="15" y="210"/>
                    <a:pt x="15" y="212"/>
                  </a:cubicBezTo>
                  <a:cubicBezTo>
                    <a:pt x="14" y="213"/>
                    <a:pt x="18" y="215"/>
                    <a:pt x="16" y="217"/>
                  </a:cubicBezTo>
                  <a:cubicBezTo>
                    <a:pt x="14" y="219"/>
                    <a:pt x="16" y="222"/>
                    <a:pt x="19" y="221"/>
                  </a:cubicBezTo>
                  <a:cubicBezTo>
                    <a:pt x="21" y="221"/>
                    <a:pt x="23" y="225"/>
                    <a:pt x="20" y="225"/>
                  </a:cubicBezTo>
                  <a:cubicBezTo>
                    <a:pt x="17" y="225"/>
                    <a:pt x="14" y="225"/>
                    <a:pt x="17" y="227"/>
                  </a:cubicBezTo>
                  <a:cubicBezTo>
                    <a:pt x="19" y="229"/>
                    <a:pt x="21" y="231"/>
                    <a:pt x="18" y="233"/>
                  </a:cubicBezTo>
                  <a:cubicBezTo>
                    <a:pt x="14" y="234"/>
                    <a:pt x="17" y="236"/>
                    <a:pt x="17" y="239"/>
                  </a:cubicBezTo>
                  <a:cubicBezTo>
                    <a:pt x="16" y="242"/>
                    <a:pt x="19" y="245"/>
                    <a:pt x="16" y="246"/>
                  </a:cubicBezTo>
                  <a:cubicBezTo>
                    <a:pt x="14" y="247"/>
                    <a:pt x="17" y="251"/>
                    <a:pt x="14" y="252"/>
                  </a:cubicBezTo>
                  <a:cubicBezTo>
                    <a:pt x="10" y="252"/>
                    <a:pt x="12" y="256"/>
                    <a:pt x="10" y="258"/>
                  </a:cubicBezTo>
                  <a:cubicBezTo>
                    <a:pt x="8" y="259"/>
                    <a:pt x="13" y="263"/>
                    <a:pt x="10" y="264"/>
                  </a:cubicBezTo>
                  <a:cubicBezTo>
                    <a:pt x="8" y="266"/>
                    <a:pt x="10" y="270"/>
                    <a:pt x="7" y="270"/>
                  </a:cubicBezTo>
                  <a:cubicBezTo>
                    <a:pt x="4" y="270"/>
                    <a:pt x="2" y="274"/>
                    <a:pt x="2" y="276"/>
                  </a:cubicBezTo>
                  <a:cubicBezTo>
                    <a:pt x="2" y="278"/>
                    <a:pt x="0" y="281"/>
                    <a:pt x="2" y="284"/>
                  </a:cubicBezTo>
                  <a:cubicBezTo>
                    <a:pt x="5" y="287"/>
                    <a:pt x="2" y="289"/>
                    <a:pt x="4" y="290"/>
                  </a:cubicBezTo>
                  <a:cubicBezTo>
                    <a:pt x="6" y="291"/>
                    <a:pt x="13" y="289"/>
                    <a:pt x="12" y="292"/>
                  </a:cubicBezTo>
                  <a:cubicBezTo>
                    <a:pt x="11" y="295"/>
                    <a:pt x="11" y="302"/>
                    <a:pt x="12" y="302"/>
                  </a:cubicBezTo>
                  <a:cubicBezTo>
                    <a:pt x="14" y="302"/>
                    <a:pt x="14" y="306"/>
                    <a:pt x="17" y="306"/>
                  </a:cubicBezTo>
                  <a:cubicBezTo>
                    <a:pt x="19" y="305"/>
                    <a:pt x="28" y="304"/>
                    <a:pt x="32" y="305"/>
                  </a:cubicBezTo>
                  <a:cubicBezTo>
                    <a:pt x="34" y="306"/>
                    <a:pt x="35" y="307"/>
                    <a:pt x="36" y="308"/>
                  </a:cubicBezTo>
                  <a:cubicBezTo>
                    <a:pt x="39" y="307"/>
                    <a:pt x="43" y="310"/>
                    <a:pt x="45" y="309"/>
                  </a:cubicBezTo>
                  <a:cubicBezTo>
                    <a:pt x="46" y="308"/>
                    <a:pt x="40" y="303"/>
                    <a:pt x="40" y="301"/>
                  </a:cubicBezTo>
                  <a:cubicBezTo>
                    <a:pt x="40" y="299"/>
                    <a:pt x="39" y="297"/>
                    <a:pt x="39" y="295"/>
                  </a:cubicBezTo>
                  <a:cubicBezTo>
                    <a:pt x="39" y="293"/>
                    <a:pt x="38" y="289"/>
                    <a:pt x="41" y="287"/>
                  </a:cubicBezTo>
                  <a:cubicBezTo>
                    <a:pt x="43" y="285"/>
                    <a:pt x="44" y="283"/>
                    <a:pt x="45" y="283"/>
                  </a:cubicBezTo>
                  <a:cubicBezTo>
                    <a:pt x="47" y="284"/>
                    <a:pt x="50" y="282"/>
                    <a:pt x="51" y="277"/>
                  </a:cubicBezTo>
                  <a:cubicBezTo>
                    <a:pt x="51" y="273"/>
                    <a:pt x="53" y="271"/>
                    <a:pt x="57" y="268"/>
                  </a:cubicBezTo>
                  <a:cubicBezTo>
                    <a:pt x="61" y="264"/>
                    <a:pt x="68" y="261"/>
                    <a:pt x="67" y="259"/>
                  </a:cubicBezTo>
                  <a:cubicBezTo>
                    <a:pt x="66" y="258"/>
                    <a:pt x="68" y="253"/>
                    <a:pt x="68" y="251"/>
                  </a:cubicBezTo>
                  <a:cubicBezTo>
                    <a:pt x="68" y="249"/>
                    <a:pt x="62" y="249"/>
                    <a:pt x="60" y="249"/>
                  </a:cubicBezTo>
                  <a:cubicBezTo>
                    <a:pt x="58" y="248"/>
                    <a:pt x="50" y="242"/>
                    <a:pt x="54" y="235"/>
                  </a:cubicBezTo>
                  <a:cubicBezTo>
                    <a:pt x="58" y="228"/>
                    <a:pt x="66" y="228"/>
                    <a:pt x="68" y="227"/>
                  </a:cubicBezTo>
                  <a:cubicBezTo>
                    <a:pt x="70" y="227"/>
                    <a:pt x="68" y="224"/>
                    <a:pt x="70" y="223"/>
                  </a:cubicBezTo>
                  <a:cubicBezTo>
                    <a:pt x="72" y="222"/>
                    <a:pt x="72" y="220"/>
                    <a:pt x="72" y="217"/>
                  </a:cubicBezTo>
                  <a:cubicBezTo>
                    <a:pt x="72" y="214"/>
                    <a:pt x="72" y="209"/>
                    <a:pt x="76" y="208"/>
                  </a:cubicBezTo>
                  <a:cubicBezTo>
                    <a:pt x="79" y="208"/>
                    <a:pt x="80" y="206"/>
                    <a:pt x="78" y="205"/>
                  </a:cubicBezTo>
                  <a:cubicBezTo>
                    <a:pt x="76" y="205"/>
                    <a:pt x="75" y="202"/>
                    <a:pt x="78" y="202"/>
                  </a:cubicBezTo>
                  <a:cubicBezTo>
                    <a:pt x="82" y="202"/>
                    <a:pt x="81" y="205"/>
                    <a:pt x="83" y="205"/>
                  </a:cubicBezTo>
                  <a:cubicBezTo>
                    <a:pt x="86" y="205"/>
                    <a:pt x="90" y="201"/>
                    <a:pt x="87" y="198"/>
                  </a:cubicBezTo>
                  <a:cubicBezTo>
                    <a:pt x="83" y="196"/>
                    <a:pt x="82" y="199"/>
                    <a:pt x="81" y="200"/>
                  </a:cubicBezTo>
                  <a:cubicBezTo>
                    <a:pt x="79" y="200"/>
                    <a:pt x="78" y="197"/>
                    <a:pt x="76" y="197"/>
                  </a:cubicBezTo>
                  <a:cubicBezTo>
                    <a:pt x="74" y="197"/>
                    <a:pt x="75" y="193"/>
                    <a:pt x="75" y="191"/>
                  </a:cubicBezTo>
                  <a:cubicBezTo>
                    <a:pt x="74" y="189"/>
                    <a:pt x="73" y="185"/>
                    <a:pt x="74" y="183"/>
                  </a:cubicBezTo>
                  <a:cubicBezTo>
                    <a:pt x="76" y="181"/>
                    <a:pt x="82" y="186"/>
                    <a:pt x="88" y="186"/>
                  </a:cubicBezTo>
                  <a:cubicBezTo>
                    <a:pt x="94" y="187"/>
                    <a:pt x="98" y="184"/>
                    <a:pt x="98" y="182"/>
                  </a:cubicBezTo>
                  <a:cubicBezTo>
                    <a:pt x="98" y="179"/>
                    <a:pt x="95" y="176"/>
                    <a:pt x="99" y="173"/>
                  </a:cubicBezTo>
                  <a:cubicBezTo>
                    <a:pt x="102" y="171"/>
                    <a:pt x="99" y="170"/>
                    <a:pt x="98" y="167"/>
                  </a:cubicBezTo>
                  <a:cubicBezTo>
                    <a:pt x="97" y="164"/>
                    <a:pt x="100" y="162"/>
                    <a:pt x="101" y="164"/>
                  </a:cubicBezTo>
                  <a:cubicBezTo>
                    <a:pt x="103" y="165"/>
                    <a:pt x="114" y="164"/>
                    <a:pt x="123" y="162"/>
                  </a:cubicBezTo>
                  <a:cubicBezTo>
                    <a:pt x="133" y="161"/>
                    <a:pt x="139" y="157"/>
                    <a:pt x="140" y="154"/>
                  </a:cubicBezTo>
                  <a:cubicBezTo>
                    <a:pt x="140" y="152"/>
                    <a:pt x="146" y="146"/>
                    <a:pt x="148" y="143"/>
                  </a:cubicBezTo>
                  <a:cubicBezTo>
                    <a:pt x="149" y="141"/>
                    <a:pt x="148" y="138"/>
                    <a:pt x="144" y="138"/>
                  </a:cubicBezTo>
                  <a:cubicBezTo>
                    <a:pt x="140" y="137"/>
                    <a:pt x="140" y="133"/>
                    <a:pt x="142" y="130"/>
                  </a:cubicBezTo>
                  <a:cubicBezTo>
                    <a:pt x="144" y="128"/>
                    <a:pt x="141" y="125"/>
                    <a:pt x="138" y="125"/>
                  </a:cubicBezTo>
                  <a:cubicBezTo>
                    <a:pt x="134" y="125"/>
                    <a:pt x="128" y="122"/>
                    <a:pt x="132" y="119"/>
                  </a:cubicBezTo>
                  <a:cubicBezTo>
                    <a:pt x="133" y="118"/>
                    <a:pt x="134" y="118"/>
                    <a:pt x="135" y="119"/>
                  </a:cubicBezTo>
                  <a:cubicBezTo>
                    <a:pt x="135" y="117"/>
                    <a:pt x="136" y="115"/>
                    <a:pt x="135" y="115"/>
                  </a:cubicBezTo>
                  <a:cubicBezTo>
                    <a:pt x="134" y="114"/>
                    <a:pt x="133" y="115"/>
                    <a:pt x="133" y="110"/>
                  </a:cubicBezTo>
                  <a:cubicBezTo>
                    <a:pt x="133" y="104"/>
                    <a:pt x="135" y="105"/>
                    <a:pt x="135" y="99"/>
                  </a:cubicBezTo>
                  <a:cubicBezTo>
                    <a:pt x="135" y="92"/>
                    <a:pt x="138" y="88"/>
                    <a:pt x="138" y="84"/>
                  </a:cubicBezTo>
                  <a:cubicBezTo>
                    <a:pt x="138" y="80"/>
                    <a:pt x="145" y="76"/>
                    <a:pt x="148" y="70"/>
                  </a:cubicBezTo>
                  <a:cubicBezTo>
                    <a:pt x="152" y="64"/>
                    <a:pt x="160" y="56"/>
                    <a:pt x="163" y="54"/>
                  </a:cubicBezTo>
                  <a:cubicBezTo>
                    <a:pt x="166" y="52"/>
                    <a:pt x="173" y="51"/>
                    <a:pt x="173" y="49"/>
                  </a:cubicBezTo>
                  <a:cubicBezTo>
                    <a:pt x="174" y="47"/>
                    <a:pt x="173" y="36"/>
                    <a:pt x="172" y="35"/>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215">
              <a:extLst>
                <a:ext uri="{FF2B5EF4-FFF2-40B4-BE49-F238E27FC236}">
                  <a16:creationId xmlns:a16="http://schemas.microsoft.com/office/drawing/2014/main" id="{8AE038E1-05E7-F0E0-7339-B964B5BFDBAF}"/>
                </a:ext>
              </a:extLst>
            </p:cNvPr>
            <p:cNvSpPr>
              <a:spLocks/>
            </p:cNvSpPr>
            <p:nvPr/>
          </p:nvSpPr>
          <p:spPr bwMode="auto">
            <a:xfrm>
              <a:off x="2128838" y="5427924"/>
              <a:ext cx="182563" cy="922338"/>
            </a:xfrm>
            <a:custGeom>
              <a:avLst/>
              <a:gdLst>
                <a:gd name="T0" fmla="*/ 31 w 77"/>
                <a:gd name="T1" fmla="*/ 331 h 388"/>
                <a:gd name="T2" fmla="*/ 21 w 77"/>
                <a:gd name="T3" fmla="*/ 315 h 388"/>
                <a:gd name="T4" fmla="*/ 29 w 77"/>
                <a:gd name="T5" fmla="*/ 297 h 388"/>
                <a:gd name="T6" fmla="*/ 36 w 77"/>
                <a:gd name="T7" fmla="*/ 278 h 388"/>
                <a:gd name="T8" fmla="*/ 39 w 77"/>
                <a:gd name="T9" fmla="*/ 264 h 388"/>
                <a:gd name="T10" fmla="*/ 34 w 77"/>
                <a:gd name="T11" fmla="*/ 251 h 388"/>
                <a:gd name="T12" fmla="*/ 35 w 77"/>
                <a:gd name="T13" fmla="*/ 228 h 388"/>
                <a:gd name="T14" fmla="*/ 38 w 77"/>
                <a:gd name="T15" fmla="*/ 210 h 388"/>
                <a:gd name="T16" fmla="*/ 41 w 77"/>
                <a:gd name="T17" fmla="*/ 196 h 388"/>
                <a:gd name="T18" fmla="*/ 47 w 77"/>
                <a:gd name="T19" fmla="*/ 165 h 388"/>
                <a:gd name="T20" fmla="*/ 50 w 77"/>
                <a:gd name="T21" fmla="*/ 144 h 388"/>
                <a:gd name="T22" fmla="*/ 51 w 77"/>
                <a:gd name="T23" fmla="*/ 120 h 388"/>
                <a:gd name="T24" fmla="*/ 57 w 77"/>
                <a:gd name="T25" fmla="*/ 98 h 388"/>
                <a:gd name="T26" fmla="*/ 64 w 77"/>
                <a:gd name="T27" fmla="*/ 81 h 388"/>
                <a:gd name="T28" fmla="*/ 74 w 77"/>
                <a:gd name="T29" fmla="*/ 58 h 388"/>
                <a:gd name="T30" fmla="*/ 68 w 77"/>
                <a:gd name="T31" fmla="*/ 40 h 388"/>
                <a:gd name="T32" fmla="*/ 64 w 77"/>
                <a:gd name="T33" fmla="*/ 19 h 388"/>
                <a:gd name="T34" fmla="*/ 55 w 77"/>
                <a:gd name="T35" fmla="*/ 2 h 388"/>
                <a:gd name="T36" fmla="*/ 49 w 77"/>
                <a:gd name="T37" fmla="*/ 18 h 388"/>
                <a:gd name="T38" fmla="*/ 48 w 77"/>
                <a:gd name="T39" fmla="*/ 58 h 388"/>
                <a:gd name="T40" fmla="*/ 40 w 77"/>
                <a:gd name="T41" fmla="*/ 98 h 388"/>
                <a:gd name="T42" fmla="*/ 37 w 77"/>
                <a:gd name="T43" fmla="*/ 125 h 388"/>
                <a:gd name="T44" fmla="*/ 32 w 77"/>
                <a:gd name="T45" fmla="*/ 160 h 388"/>
                <a:gd name="T46" fmla="*/ 20 w 77"/>
                <a:gd name="T47" fmla="*/ 191 h 388"/>
                <a:gd name="T48" fmla="*/ 19 w 77"/>
                <a:gd name="T49" fmla="*/ 218 h 388"/>
                <a:gd name="T50" fmla="*/ 13 w 77"/>
                <a:gd name="T51" fmla="*/ 243 h 388"/>
                <a:gd name="T52" fmla="*/ 24 w 77"/>
                <a:gd name="T53" fmla="*/ 230 h 388"/>
                <a:gd name="T54" fmla="*/ 26 w 77"/>
                <a:gd name="T55" fmla="*/ 244 h 388"/>
                <a:gd name="T56" fmla="*/ 23 w 77"/>
                <a:gd name="T57" fmla="*/ 261 h 388"/>
                <a:gd name="T58" fmla="*/ 19 w 77"/>
                <a:gd name="T59" fmla="*/ 272 h 388"/>
                <a:gd name="T60" fmla="*/ 18 w 77"/>
                <a:gd name="T61" fmla="*/ 270 h 388"/>
                <a:gd name="T62" fmla="*/ 12 w 77"/>
                <a:gd name="T63" fmla="*/ 272 h 388"/>
                <a:gd name="T64" fmla="*/ 2 w 77"/>
                <a:gd name="T65" fmla="*/ 285 h 388"/>
                <a:gd name="T66" fmla="*/ 13 w 77"/>
                <a:gd name="T67" fmla="*/ 286 h 388"/>
                <a:gd name="T68" fmla="*/ 19 w 77"/>
                <a:gd name="T69" fmla="*/ 297 h 388"/>
                <a:gd name="T70" fmla="*/ 8 w 77"/>
                <a:gd name="T71" fmla="*/ 299 h 388"/>
                <a:gd name="T72" fmla="*/ 10 w 77"/>
                <a:gd name="T73" fmla="*/ 305 h 388"/>
                <a:gd name="T74" fmla="*/ 5 w 77"/>
                <a:gd name="T75" fmla="*/ 314 h 388"/>
                <a:gd name="T76" fmla="*/ 11 w 77"/>
                <a:gd name="T77" fmla="*/ 317 h 388"/>
                <a:gd name="T78" fmla="*/ 12 w 77"/>
                <a:gd name="T79" fmla="*/ 326 h 388"/>
                <a:gd name="T80" fmla="*/ 7 w 77"/>
                <a:gd name="T81" fmla="*/ 336 h 388"/>
                <a:gd name="T82" fmla="*/ 18 w 77"/>
                <a:gd name="T83" fmla="*/ 338 h 388"/>
                <a:gd name="T84" fmla="*/ 22 w 77"/>
                <a:gd name="T85" fmla="*/ 342 h 388"/>
                <a:gd name="T86" fmla="*/ 17 w 77"/>
                <a:gd name="T87" fmla="*/ 352 h 388"/>
                <a:gd name="T88" fmla="*/ 31 w 77"/>
                <a:gd name="T89" fmla="*/ 352 h 388"/>
                <a:gd name="T90" fmla="*/ 21 w 77"/>
                <a:gd name="T91" fmla="*/ 360 h 388"/>
                <a:gd name="T92" fmla="*/ 32 w 77"/>
                <a:gd name="T93" fmla="*/ 358 h 388"/>
                <a:gd name="T94" fmla="*/ 20 w 77"/>
                <a:gd name="T95" fmla="*/ 367 h 388"/>
                <a:gd name="T96" fmla="*/ 31 w 77"/>
                <a:gd name="T97" fmla="*/ 368 h 388"/>
                <a:gd name="T98" fmla="*/ 49 w 77"/>
                <a:gd name="T99" fmla="*/ 351 h 388"/>
                <a:gd name="T100" fmla="*/ 54 w 77"/>
                <a:gd name="T101" fmla="*/ 361 h 388"/>
                <a:gd name="T102" fmla="*/ 46 w 77"/>
                <a:gd name="T103" fmla="*/ 364 h 388"/>
                <a:gd name="T104" fmla="*/ 38 w 77"/>
                <a:gd name="T105" fmla="*/ 371 h 388"/>
                <a:gd name="T106" fmla="*/ 44 w 77"/>
                <a:gd name="T107" fmla="*/ 383 h 388"/>
                <a:gd name="T108" fmla="*/ 57 w 77"/>
                <a:gd name="T109" fmla="*/ 381 h 388"/>
                <a:gd name="T110" fmla="*/ 69 w 77"/>
                <a:gd name="T111" fmla="*/ 382 h 388"/>
                <a:gd name="T112" fmla="*/ 62 w 77"/>
                <a:gd name="T113" fmla="*/ 380 h 388"/>
                <a:gd name="T114" fmla="*/ 54 w 77"/>
                <a:gd name="T115" fmla="*/ 348 h 388"/>
                <a:gd name="T116" fmla="*/ 36 w 77"/>
                <a:gd name="T117" fmla="*/ 34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 h="388">
                  <a:moveTo>
                    <a:pt x="36" y="345"/>
                  </a:moveTo>
                  <a:cubicBezTo>
                    <a:pt x="33" y="345"/>
                    <a:pt x="33" y="341"/>
                    <a:pt x="31" y="341"/>
                  </a:cubicBezTo>
                  <a:cubicBezTo>
                    <a:pt x="30" y="341"/>
                    <a:pt x="30" y="334"/>
                    <a:pt x="31" y="331"/>
                  </a:cubicBezTo>
                  <a:cubicBezTo>
                    <a:pt x="32" y="328"/>
                    <a:pt x="25" y="330"/>
                    <a:pt x="23" y="329"/>
                  </a:cubicBezTo>
                  <a:cubicBezTo>
                    <a:pt x="21" y="328"/>
                    <a:pt x="24" y="326"/>
                    <a:pt x="21" y="323"/>
                  </a:cubicBezTo>
                  <a:cubicBezTo>
                    <a:pt x="19" y="320"/>
                    <a:pt x="21" y="317"/>
                    <a:pt x="21" y="315"/>
                  </a:cubicBezTo>
                  <a:cubicBezTo>
                    <a:pt x="21" y="313"/>
                    <a:pt x="23" y="309"/>
                    <a:pt x="26" y="309"/>
                  </a:cubicBezTo>
                  <a:cubicBezTo>
                    <a:pt x="29" y="309"/>
                    <a:pt x="27" y="305"/>
                    <a:pt x="29" y="303"/>
                  </a:cubicBezTo>
                  <a:cubicBezTo>
                    <a:pt x="32" y="302"/>
                    <a:pt x="27" y="298"/>
                    <a:pt x="29" y="297"/>
                  </a:cubicBezTo>
                  <a:cubicBezTo>
                    <a:pt x="31" y="295"/>
                    <a:pt x="29" y="291"/>
                    <a:pt x="33" y="291"/>
                  </a:cubicBezTo>
                  <a:cubicBezTo>
                    <a:pt x="36" y="290"/>
                    <a:pt x="33" y="286"/>
                    <a:pt x="35" y="285"/>
                  </a:cubicBezTo>
                  <a:cubicBezTo>
                    <a:pt x="38" y="284"/>
                    <a:pt x="35" y="281"/>
                    <a:pt x="36" y="278"/>
                  </a:cubicBezTo>
                  <a:cubicBezTo>
                    <a:pt x="36" y="275"/>
                    <a:pt x="33" y="273"/>
                    <a:pt x="37" y="272"/>
                  </a:cubicBezTo>
                  <a:cubicBezTo>
                    <a:pt x="40" y="270"/>
                    <a:pt x="38" y="268"/>
                    <a:pt x="36" y="266"/>
                  </a:cubicBezTo>
                  <a:cubicBezTo>
                    <a:pt x="33" y="264"/>
                    <a:pt x="36" y="264"/>
                    <a:pt x="39" y="264"/>
                  </a:cubicBezTo>
                  <a:cubicBezTo>
                    <a:pt x="42" y="264"/>
                    <a:pt x="40" y="260"/>
                    <a:pt x="38" y="260"/>
                  </a:cubicBezTo>
                  <a:cubicBezTo>
                    <a:pt x="35" y="261"/>
                    <a:pt x="33" y="258"/>
                    <a:pt x="35" y="256"/>
                  </a:cubicBezTo>
                  <a:cubicBezTo>
                    <a:pt x="37" y="254"/>
                    <a:pt x="33" y="252"/>
                    <a:pt x="34" y="251"/>
                  </a:cubicBezTo>
                  <a:cubicBezTo>
                    <a:pt x="34" y="249"/>
                    <a:pt x="34" y="247"/>
                    <a:pt x="33" y="246"/>
                  </a:cubicBezTo>
                  <a:cubicBezTo>
                    <a:pt x="31" y="245"/>
                    <a:pt x="32" y="237"/>
                    <a:pt x="34" y="237"/>
                  </a:cubicBezTo>
                  <a:cubicBezTo>
                    <a:pt x="36" y="237"/>
                    <a:pt x="35" y="230"/>
                    <a:pt x="35" y="228"/>
                  </a:cubicBezTo>
                  <a:cubicBezTo>
                    <a:pt x="35" y="226"/>
                    <a:pt x="33" y="223"/>
                    <a:pt x="33" y="222"/>
                  </a:cubicBezTo>
                  <a:cubicBezTo>
                    <a:pt x="33" y="220"/>
                    <a:pt x="35" y="219"/>
                    <a:pt x="35" y="216"/>
                  </a:cubicBezTo>
                  <a:cubicBezTo>
                    <a:pt x="35" y="212"/>
                    <a:pt x="36" y="211"/>
                    <a:pt x="38" y="210"/>
                  </a:cubicBezTo>
                  <a:cubicBezTo>
                    <a:pt x="39" y="210"/>
                    <a:pt x="38" y="206"/>
                    <a:pt x="38" y="204"/>
                  </a:cubicBezTo>
                  <a:cubicBezTo>
                    <a:pt x="38" y="202"/>
                    <a:pt x="42" y="204"/>
                    <a:pt x="43" y="201"/>
                  </a:cubicBezTo>
                  <a:cubicBezTo>
                    <a:pt x="44" y="197"/>
                    <a:pt x="40" y="198"/>
                    <a:pt x="41" y="196"/>
                  </a:cubicBezTo>
                  <a:cubicBezTo>
                    <a:pt x="42" y="193"/>
                    <a:pt x="41" y="190"/>
                    <a:pt x="41" y="184"/>
                  </a:cubicBezTo>
                  <a:cubicBezTo>
                    <a:pt x="41" y="179"/>
                    <a:pt x="45" y="177"/>
                    <a:pt x="47" y="176"/>
                  </a:cubicBezTo>
                  <a:cubicBezTo>
                    <a:pt x="49" y="174"/>
                    <a:pt x="45" y="166"/>
                    <a:pt x="47" y="165"/>
                  </a:cubicBezTo>
                  <a:cubicBezTo>
                    <a:pt x="49" y="164"/>
                    <a:pt x="48" y="160"/>
                    <a:pt x="50" y="159"/>
                  </a:cubicBezTo>
                  <a:cubicBezTo>
                    <a:pt x="52" y="157"/>
                    <a:pt x="51" y="155"/>
                    <a:pt x="52" y="152"/>
                  </a:cubicBezTo>
                  <a:cubicBezTo>
                    <a:pt x="53" y="148"/>
                    <a:pt x="50" y="147"/>
                    <a:pt x="50" y="144"/>
                  </a:cubicBezTo>
                  <a:cubicBezTo>
                    <a:pt x="50" y="141"/>
                    <a:pt x="49" y="139"/>
                    <a:pt x="47" y="136"/>
                  </a:cubicBezTo>
                  <a:cubicBezTo>
                    <a:pt x="45" y="132"/>
                    <a:pt x="46" y="126"/>
                    <a:pt x="47" y="126"/>
                  </a:cubicBezTo>
                  <a:cubicBezTo>
                    <a:pt x="49" y="126"/>
                    <a:pt x="48" y="120"/>
                    <a:pt x="51" y="120"/>
                  </a:cubicBezTo>
                  <a:cubicBezTo>
                    <a:pt x="54" y="119"/>
                    <a:pt x="52" y="114"/>
                    <a:pt x="51" y="111"/>
                  </a:cubicBezTo>
                  <a:cubicBezTo>
                    <a:pt x="49" y="107"/>
                    <a:pt x="53" y="109"/>
                    <a:pt x="53" y="106"/>
                  </a:cubicBezTo>
                  <a:cubicBezTo>
                    <a:pt x="53" y="103"/>
                    <a:pt x="55" y="99"/>
                    <a:pt x="57" y="98"/>
                  </a:cubicBezTo>
                  <a:cubicBezTo>
                    <a:pt x="59" y="97"/>
                    <a:pt x="59" y="93"/>
                    <a:pt x="59" y="91"/>
                  </a:cubicBezTo>
                  <a:cubicBezTo>
                    <a:pt x="59" y="89"/>
                    <a:pt x="63" y="89"/>
                    <a:pt x="65" y="87"/>
                  </a:cubicBezTo>
                  <a:cubicBezTo>
                    <a:pt x="66" y="86"/>
                    <a:pt x="62" y="83"/>
                    <a:pt x="64" y="81"/>
                  </a:cubicBezTo>
                  <a:cubicBezTo>
                    <a:pt x="67" y="80"/>
                    <a:pt x="62" y="73"/>
                    <a:pt x="64" y="72"/>
                  </a:cubicBezTo>
                  <a:cubicBezTo>
                    <a:pt x="65" y="71"/>
                    <a:pt x="64" y="68"/>
                    <a:pt x="64" y="66"/>
                  </a:cubicBezTo>
                  <a:cubicBezTo>
                    <a:pt x="64" y="64"/>
                    <a:pt x="73" y="60"/>
                    <a:pt x="74" y="58"/>
                  </a:cubicBezTo>
                  <a:cubicBezTo>
                    <a:pt x="75" y="57"/>
                    <a:pt x="75" y="52"/>
                    <a:pt x="76" y="48"/>
                  </a:cubicBezTo>
                  <a:cubicBezTo>
                    <a:pt x="73" y="50"/>
                    <a:pt x="71" y="51"/>
                    <a:pt x="70" y="50"/>
                  </a:cubicBezTo>
                  <a:cubicBezTo>
                    <a:pt x="70" y="48"/>
                    <a:pt x="71" y="43"/>
                    <a:pt x="68" y="40"/>
                  </a:cubicBezTo>
                  <a:cubicBezTo>
                    <a:pt x="66" y="38"/>
                    <a:pt x="68" y="34"/>
                    <a:pt x="65" y="33"/>
                  </a:cubicBezTo>
                  <a:cubicBezTo>
                    <a:pt x="63" y="32"/>
                    <a:pt x="60" y="27"/>
                    <a:pt x="62" y="25"/>
                  </a:cubicBezTo>
                  <a:cubicBezTo>
                    <a:pt x="64" y="24"/>
                    <a:pt x="62" y="21"/>
                    <a:pt x="64" y="19"/>
                  </a:cubicBezTo>
                  <a:cubicBezTo>
                    <a:pt x="66" y="18"/>
                    <a:pt x="63" y="18"/>
                    <a:pt x="60" y="15"/>
                  </a:cubicBezTo>
                  <a:cubicBezTo>
                    <a:pt x="58" y="11"/>
                    <a:pt x="61" y="8"/>
                    <a:pt x="58" y="5"/>
                  </a:cubicBezTo>
                  <a:cubicBezTo>
                    <a:pt x="55" y="3"/>
                    <a:pt x="55" y="0"/>
                    <a:pt x="55" y="2"/>
                  </a:cubicBezTo>
                  <a:cubicBezTo>
                    <a:pt x="54" y="3"/>
                    <a:pt x="54" y="7"/>
                    <a:pt x="51" y="8"/>
                  </a:cubicBezTo>
                  <a:cubicBezTo>
                    <a:pt x="51" y="9"/>
                    <a:pt x="50" y="9"/>
                    <a:pt x="49" y="10"/>
                  </a:cubicBezTo>
                  <a:cubicBezTo>
                    <a:pt x="49" y="12"/>
                    <a:pt x="48" y="15"/>
                    <a:pt x="49" y="18"/>
                  </a:cubicBezTo>
                  <a:cubicBezTo>
                    <a:pt x="50" y="20"/>
                    <a:pt x="51" y="34"/>
                    <a:pt x="50" y="40"/>
                  </a:cubicBezTo>
                  <a:cubicBezTo>
                    <a:pt x="49" y="45"/>
                    <a:pt x="48" y="49"/>
                    <a:pt x="46" y="53"/>
                  </a:cubicBezTo>
                  <a:cubicBezTo>
                    <a:pt x="45" y="56"/>
                    <a:pt x="49" y="56"/>
                    <a:pt x="48" y="58"/>
                  </a:cubicBezTo>
                  <a:cubicBezTo>
                    <a:pt x="46" y="59"/>
                    <a:pt x="47" y="63"/>
                    <a:pt x="47" y="69"/>
                  </a:cubicBezTo>
                  <a:cubicBezTo>
                    <a:pt x="47" y="75"/>
                    <a:pt x="43" y="85"/>
                    <a:pt x="43" y="89"/>
                  </a:cubicBezTo>
                  <a:cubicBezTo>
                    <a:pt x="43" y="92"/>
                    <a:pt x="40" y="94"/>
                    <a:pt x="40" y="98"/>
                  </a:cubicBezTo>
                  <a:cubicBezTo>
                    <a:pt x="41" y="101"/>
                    <a:pt x="39" y="103"/>
                    <a:pt x="37" y="105"/>
                  </a:cubicBezTo>
                  <a:cubicBezTo>
                    <a:pt x="35" y="107"/>
                    <a:pt x="40" y="112"/>
                    <a:pt x="40" y="115"/>
                  </a:cubicBezTo>
                  <a:cubicBezTo>
                    <a:pt x="40" y="118"/>
                    <a:pt x="36" y="120"/>
                    <a:pt x="37" y="125"/>
                  </a:cubicBezTo>
                  <a:cubicBezTo>
                    <a:pt x="38" y="131"/>
                    <a:pt x="37" y="141"/>
                    <a:pt x="37" y="143"/>
                  </a:cubicBezTo>
                  <a:cubicBezTo>
                    <a:pt x="37" y="145"/>
                    <a:pt x="34" y="145"/>
                    <a:pt x="35" y="149"/>
                  </a:cubicBezTo>
                  <a:cubicBezTo>
                    <a:pt x="35" y="153"/>
                    <a:pt x="32" y="154"/>
                    <a:pt x="32" y="160"/>
                  </a:cubicBezTo>
                  <a:cubicBezTo>
                    <a:pt x="31" y="166"/>
                    <a:pt x="27" y="174"/>
                    <a:pt x="25" y="178"/>
                  </a:cubicBezTo>
                  <a:cubicBezTo>
                    <a:pt x="23" y="183"/>
                    <a:pt x="23" y="185"/>
                    <a:pt x="21" y="185"/>
                  </a:cubicBezTo>
                  <a:cubicBezTo>
                    <a:pt x="19" y="185"/>
                    <a:pt x="18" y="188"/>
                    <a:pt x="20" y="191"/>
                  </a:cubicBezTo>
                  <a:cubicBezTo>
                    <a:pt x="22" y="195"/>
                    <a:pt x="19" y="198"/>
                    <a:pt x="21" y="202"/>
                  </a:cubicBezTo>
                  <a:cubicBezTo>
                    <a:pt x="23" y="206"/>
                    <a:pt x="23" y="207"/>
                    <a:pt x="21" y="211"/>
                  </a:cubicBezTo>
                  <a:cubicBezTo>
                    <a:pt x="20" y="215"/>
                    <a:pt x="19" y="215"/>
                    <a:pt x="19" y="218"/>
                  </a:cubicBezTo>
                  <a:cubicBezTo>
                    <a:pt x="19" y="222"/>
                    <a:pt x="16" y="225"/>
                    <a:pt x="18" y="228"/>
                  </a:cubicBezTo>
                  <a:cubicBezTo>
                    <a:pt x="19" y="232"/>
                    <a:pt x="19" y="233"/>
                    <a:pt x="17" y="233"/>
                  </a:cubicBezTo>
                  <a:cubicBezTo>
                    <a:pt x="15" y="233"/>
                    <a:pt x="14" y="237"/>
                    <a:pt x="13" y="243"/>
                  </a:cubicBezTo>
                  <a:cubicBezTo>
                    <a:pt x="12" y="249"/>
                    <a:pt x="13" y="249"/>
                    <a:pt x="17" y="248"/>
                  </a:cubicBezTo>
                  <a:cubicBezTo>
                    <a:pt x="22" y="248"/>
                    <a:pt x="18" y="233"/>
                    <a:pt x="21" y="233"/>
                  </a:cubicBezTo>
                  <a:cubicBezTo>
                    <a:pt x="24" y="233"/>
                    <a:pt x="21" y="231"/>
                    <a:pt x="24" y="230"/>
                  </a:cubicBezTo>
                  <a:cubicBezTo>
                    <a:pt x="27" y="229"/>
                    <a:pt x="25" y="232"/>
                    <a:pt x="27" y="233"/>
                  </a:cubicBezTo>
                  <a:cubicBezTo>
                    <a:pt x="28" y="234"/>
                    <a:pt x="30" y="235"/>
                    <a:pt x="27" y="237"/>
                  </a:cubicBezTo>
                  <a:cubicBezTo>
                    <a:pt x="24" y="239"/>
                    <a:pt x="28" y="242"/>
                    <a:pt x="26" y="244"/>
                  </a:cubicBezTo>
                  <a:cubicBezTo>
                    <a:pt x="25" y="246"/>
                    <a:pt x="23" y="248"/>
                    <a:pt x="24" y="251"/>
                  </a:cubicBezTo>
                  <a:cubicBezTo>
                    <a:pt x="25" y="253"/>
                    <a:pt x="23" y="253"/>
                    <a:pt x="23" y="257"/>
                  </a:cubicBezTo>
                  <a:cubicBezTo>
                    <a:pt x="23" y="260"/>
                    <a:pt x="24" y="260"/>
                    <a:pt x="23" y="261"/>
                  </a:cubicBezTo>
                  <a:cubicBezTo>
                    <a:pt x="22" y="261"/>
                    <a:pt x="25" y="264"/>
                    <a:pt x="23" y="264"/>
                  </a:cubicBezTo>
                  <a:cubicBezTo>
                    <a:pt x="21" y="265"/>
                    <a:pt x="22" y="267"/>
                    <a:pt x="23" y="269"/>
                  </a:cubicBezTo>
                  <a:cubicBezTo>
                    <a:pt x="24" y="272"/>
                    <a:pt x="21" y="270"/>
                    <a:pt x="19" y="272"/>
                  </a:cubicBezTo>
                  <a:cubicBezTo>
                    <a:pt x="17" y="273"/>
                    <a:pt x="21" y="276"/>
                    <a:pt x="20" y="278"/>
                  </a:cubicBezTo>
                  <a:cubicBezTo>
                    <a:pt x="19" y="280"/>
                    <a:pt x="16" y="276"/>
                    <a:pt x="14" y="275"/>
                  </a:cubicBezTo>
                  <a:cubicBezTo>
                    <a:pt x="13" y="274"/>
                    <a:pt x="16" y="272"/>
                    <a:pt x="18" y="270"/>
                  </a:cubicBezTo>
                  <a:cubicBezTo>
                    <a:pt x="20" y="267"/>
                    <a:pt x="16" y="262"/>
                    <a:pt x="13" y="263"/>
                  </a:cubicBezTo>
                  <a:cubicBezTo>
                    <a:pt x="11" y="264"/>
                    <a:pt x="16" y="268"/>
                    <a:pt x="16" y="270"/>
                  </a:cubicBezTo>
                  <a:cubicBezTo>
                    <a:pt x="16" y="273"/>
                    <a:pt x="12" y="270"/>
                    <a:pt x="12" y="272"/>
                  </a:cubicBezTo>
                  <a:cubicBezTo>
                    <a:pt x="12" y="275"/>
                    <a:pt x="8" y="274"/>
                    <a:pt x="7" y="276"/>
                  </a:cubicBezTo>
                  <a:cubicBezTo>
                    <a:pt x="5" y="278"/>
                    <a:pt x="9" y="280"/>
                    <a:pt x="7" y="280"/>
                  </a:cubicBezTo>
                  <a:cubicBezTo>
                    <a:pt x="5" y="281"/>
                    <a:pt x="2" y="283"/>
                    <a:pt x="2" y="285"/>
                  </a:cubicBezTo>
                  <a:cubicBezTo>
                    <a:pt x="2" y="287"/>
                    <a:pt x="4" y="288"/>
                    <a:pt x="4" y="286"/>
                  </a:cubicBezTo>
                  <a:cubicBezTo>
                    <a:pt x="4" y="284"/>
                    <a:pt x="7" y="283"/>
                    <a:pt x="8" y="286"/>
                  </a:cubicBezTo>
                  <a:cubicBezTo>
                    <a:pt x="9" y="288"/>
                    <a:pt x="10" y="286"/>
                    <a:pt x="13" y="286"/>
                  </a:cubicBezTo>
                  <a:cubicBezTo>
                    <a:pt x="16" y="287"/>
                    <a:pt x="15" y="291"/>
                    <a:pt x="14" y="291"/>
                  </a:cubicBezTo>
                  <a:cubicBezTo>
                    <a:pt x="12" y="290"/>
                    <a:pt x="11" y="293"/>
                    <a:pt x="11" y="296"/>
                  </a:cubicBezTo>
                  <a:cubicBezTo>
                    <a:pt x="11" y="299"/>
                    <a:pt x="17" y="296"/>
                    <a:pt x="19" y="297"/>
                  </a:cubicBezTo>
                  <a:cubicBezTo>
                    <a:pt x="21" y="297"/>
                    <a:pt x="20" y="301"/>
                    <a:pt x="19" y="300"/>
                  </a:cubicBezTo>
                  <a:cubicBezTo>
                    <a:pt x="18" y="299"/>
                    <a:pt x="15" y="296"/>
                    <a:pt x="13" y="299"/>
                  </a:cubicBezTo>
                  <a:cubicBezTo>
                    <a:pt x="12" y="301"/>
                    <a:pt x="10" y="300"/>
                    <a:pt x="8" y="299"/>
                  </a:cubicBezTo>
                  <a:cubicBezTo>
                    <a:pt x="7" y="298"/>
                    <a:pt x="0" y="302"/>
                    <a:pt x="3" y="304"/>
                  </a:cubicBezTo>
                  <a:cubicBezTo>
                    <a:pt x="5" y="305"/>
                    <a:pt x="4" y="308"/>
                    <a:pt x="6" y="308"/>
                  </a:cubicBezTo>
                  <a:cubicBezTo>
                    <a:pt x="7" y="308"/>
                    <a:pt x="9" y="307"/>
                    <a:pt x="10" y="305"/>
                  </a:cubicBezTo>
                  <a:cubicBezTo>
                    <a:pt x="11" y="304"/>
                    <a:pt x="13" y="302"/>
                    <a:pt x="14" y="305"/>
                  </a:cubicBezTo>
                  <a:cubicBezTo>
                    <a:pt x="14" y="309"/>
                    <a:pt x="10" y="307"/>
                    <a:pt x="9" y="309"/>
                  </a:cubicBezTo>
                  <a:cubicBezTo>
                    <a:pt x="8" y="311"/>
                    <a:pt x="7" y="312"/>
                    <a:pt x="5" y="314"/>
                  </a:cubicBezTo>
                  <a:cubicBezTo>
                    <a:pt x="2" y="316"/>
                    <a:pt x="5" y="319"/>
                    <a:pt x="7" y="318"/>
                  </a:cubicBezTo>
                  <a:cubicBezTo>
                    <a:pt x="8" y="317"/>
                    <a:pt x="6" y="320"/>
                    <a:pt x="9" y="320"/>
                  </a:cubicBezTo>
                  <a:cubicBezTo>
                    <a:pt x="11" y="321"/>
                    <a:pt x="12" y="319"/>
                    <a:pt x="11" y="317"/>
                  </a:cubicBezTo>
                  <a:cubicBezTo>
                    <a:pt x="11" y="315"/>
                    <a:pt x="13" y="311"/>
                    <a:pt x="15" y="313"/>
                  </a:cubicBezTo>
                  <a:cubicBezTo>
                    <a:pt x="17" y="315"/>
                    <a:pt x="14" y="317"/>
                    <a:pt x="14" y="319"/>
                  </a:cubicBezTo>
                  <a:cubicBezTo>
                    <a:pt x="14" y="321"/>
                    <a:pt x="12" y="324"/>
                    <a:pt x="12" y="326"/>
                  </a:cubicBezTo>
                  <a:cubicBezTo>
                    <a:pt x="12" y="328"/>
                    <a:pt x="10" y="327"/>
                    <a:pt x="10" y="329"/>
                  </a:cubicBezTo>
                  <a:cubicBezTo>
                    <a:pt x="10" y="331"/>
                    <a:pt x="5" y="330"/>
                    <a:pt x="7" y="331"/>
                  </a:cubicBezTo>
                  <a:cubicBezTo>
                    <a:pt x="10" y="333"/>
                    <a:pt x="6" y="335"/>
                    <a:pt x="7" y="336"/>
                  </a:cubicBezTo>
                  <a:cubicBezTo>
                    <a:pt x="8" y="338"/>
                    <a:pt x="10" y="334"/>
                    <a:pt x="12" y="335"/>
                  </a:cubicBezTo>
                  <a:cubicBezTo>
                    <a:pt x="14" y="336"/>
                    <a:pt x="13" y="336"/>
                    <a:pt x="16" y="335"/>
                  </a:cubicBezTo>
                  <a:cubicBezTo>
                    <a:pt x="19" y="334"/>
                    <a:pt x="20" y="337"/>
                    <a:pt x="18" y="338"/>
                  </a:cubicBezTo>
                  <a:cubicBezTo>
                    <a:pt x="15" y="339"/>
                    <a:pt x="13" y="342"/>
                    <a:pt x="14" y="342"/>
                  </a:cubicBezTo>
                  <a:cubicBezTo>
                    <a:pt x="15" y="342"/>
                    <a:pt x="18" y="340"/>
                    <a:pt x="19" y="343"/>
                  </a:cubicBezTo>
                  <a:cubicBezTo>
                    <a:pt x="20" y="345"/>
                    <a:pt x="22" y="344"/>
                    <a:pt x="22" y="342"/>
                  </a:cubicBezTo>
                  <a:cubicBezTo>
                    <a:pt x="22" y="339"/>
                    <a:pt x="27" y="341"/>
                    <a:pt x="27" y="344"/>
                  </a:cubicBezTo>
                  <a:cubicBezTo>
                    <a:pt x="28" y="346"/>
                    <a:pt x="23" y="347"/>
                    <a:pt x="20" y="347"/>
                  </a:cubicBezTo>
                  <a:cubicBezTo>
                    <a:pt x="17" y="346"/>
                    <a:pt x="15" y="349"/>
                    <a:pt x="17" y="352"/>
                  </a:cubicBezTo>
                  <a:cubicBezTo>
                    <a:pt x="19" y="354"/>
                    <a:pt x="21" y="352"/>
                    <a:pt x="24" y="350"/>
                  </a:cubicBezTo>
                  <a:cubicBezTo>
                    <a:pt x="26" y="348"/>
                    <a:pt x="36" y="348"/>
                    <a:pt x="37" y="350"/>
                  </a:cubicBezTo>
                  <a:cubicBezTo>
                    <a:pt x="37" y="353"/>
                    <a:pt x="32" y="351"/>
                    <a:pt x="31" y="352"/>
                  </a:cubicBezTo>
                  <a:cubicBezTo>
                    <a:pt x="31" y="353"/>
                    <a:pt x="27" y="355"/>
                    <a:pt x="26" y="353"/>
                  </a:cubicBezTo>
                  <a:cubicBezTo>
                    <a:pt x="25" y="352"/>
                    <a:pt x="21" y="354"/>
                    <a:pt x="21" y="356"/>
                  </a:cubicBezTo>
                  <a:cubicBezTo>
                    <a:pt x="21" y="359"/>
                    <a:pt x="18" y="359"/>
                    <a:pt x="21" y="360"/>
                  </a:cubicBezTo>
                  <a:cubicBezTo>
                    <a:pt x="25" y="360"/>
                    <a:pt x="24" y="356"/>
                    <a:pt x="29" y="356"/>
                  </a:cubicBezTo>
                  <a:cubicBezTo>
                    <a:pt x="35" y="357"/>
                    <a:pt x="37" y="351"/>
                    <a:pt x="39" y="354"/>
                  </a:cubicBezTo>
                  <a:cubicBezTo>
                    <a:pt x="40" y="357"/>
                    <a:pt x="35" y="360"/>
                    <a:pt x="32" y="358"/>
                  </a:cubicBezTo>
                  <a:cubicBezTo>
                    <a:pt x="30" y="356"/>
                    <a:pt x="28" y="359"/>
                    <a:pt x="28" y="362"/>
                  </a:cubicBezTo>
                  <a:cubicBezTo>
                    <a:pt x="28" y="365"/>
                    <a:pt x="22" y="361"/>
                    <a:pt x="19" y="361"/>
                  </a:cubicBezTo>
                  <a:cubicBezTo>
                    <a:pt x="16" y="361"/>
                    <a:pt x="17" y="364"/>
                    <a:pt x="20" y="367"/>
                  </a:cubicBezTo>
                  <a:cubicBezTo>
                    <a:pt x="23" y="370"/>
                    <a:pt x="24" y="366"/>
                    <a:pt x="27" y="368"/>
                  </a:cubicBezTo>
                  <a:cubicBezTo>
                    <a:pt x="31" y="371"/>
                    <a:pt x="31" y="373"/>
                    <a:pt x="33" y="371"/>
                  </a:cubicBezTo>
                  <a:cubicBezTo>
                    <a:pt x="35" y="369"/>
                    <a:pt x="33" y="369"/>
                    <a:pt x="31" y="368"/>
                  </a:cubicBezTo>
                  <a:cubicBezTo>
                    <a:pt x="30" y="367"/>
                    <a:pt x="31" y="364"/>
                    <a:pt x="35" y="365"/>
                  </a:cubicBezTo>
                  <a:cubicBezTo>
                    <a:pt x="38" y="367"/>
                    <a:pt x="43" y="364"/>
                    <a:pt x="41" y="359"/>
                  </a:cubicBezTo>
                  <a:cubicBezTo>
                    <a:pt x="40" y="355"/>
                    <a:pt x="45" y="353"/>
                    <a:pt x="49" y="351"/>
                  </a:cubicBezTo>
                  <a:cubicBezTo>
                    <a:pt x="53" y="350"/>
                    <a:pt x="51" y="354"/>
                    <a:pt x="48" y="355"/>
                  </a:cubicBezTo>
                  <a:cubicBezTo>
                    <a:pt x="45" y="357"/>
                    <a:pt x="44" y="358"/>
                    <a:pt x="47" y="360"/>
                  </a:cubicBezTo>
                  <a:cubicBezTo>
                    <a:pt x="49" y="363"/>
                    <a:pt x="52" y="359"/>
                    <a:pt x="54" y="361"/>
                  </a:cubicBezTo>
                  <a:cubicBezTo>
                    <a:pt x="56" y="363"/>
                    <a:pt x="51" y="362"/>
                    <a:pt x="50" y="364"/>
                  </a:cubicBezTo>
                  <a:cubicBezTo>
                    <a:pt x="49" y="367"/>
                    <a:pt x="53" y="369"/>
                    <a:pt x="50" y="371"/>
                  </a:cubicBezTo>
                  <a:cubicBezTo>
                    <a:pt x="47" y="372"/>
                    <a:pt x="48" y="364"/>
                    <a:pt x="46" y="364"/>
                  </a:cubicBezTo>
                  <a:cubicBezTo>
                    <a:pt x="44" y="363"/>
                    <a:pt x="43" y="364"/>
                    <a:pt x="45" y="369"/>
                  </a:cubicBezTo>
                  <a:cubicBezTo>
                    <a:pt x="47" y="373"/>
                    <a:pt x="42" y="369"/>
                    <a:pt x="40" y="367"/>
                  </a:cubicBezTo>
                  <a:cubicBezTo>
                    <a:pt x="39" y="365"/>
                    <a:pt x="36" y="368"/>
                    <a:pt x="38" y="371"/>
                  </a:cubicBezTo>
                  <a:cubicBezTo>
                    <a:pt x="40" y="373"/>
                    <a:pt x="34" y="370"/>
                    <a:pt x="34" y="374"/>
                  </a:cubicBezTo>
                  <a:cubicBezTo>
                    <a:pt x="34" y="378"/>
                    <a:pt x="37" y="375"/>
                    <a:pt x="40" y="375"/>
                  </a:cubicBezTo>
                  <a:cubicBezTo>
                    <a:pt x="44" y="376"/>
                    <a:pt x="42" y="381"/>
                    <a:pt x="44" y="383"/>
                  </a:cubicBezTo>
                  <a:cubicBezTo>
                    <a:pt x="47" y="385"/>
                    <a:pt x="45" y="377"/>
                    <a:pt x="48" y="376"/>
                  </a:cubicBezTo>
                  <a:cubicBezTo>
                    <a:pt x="50" y="376"/>
                    <a:pt x="48" y="382"/>
                    <a:pt x="54" y="384"/>
                  </a:cubicBezTo>
                  <a:cubicBezTo>
                    <a:pt x="59" y="386"/>
                    <a:pt x="54" y="383"/>
                    <a:pt x="57" y="381"/>
                  </a:cubicBezTo>
                  <a:cubicBezTo>
                    <a:pt x="59" y="379"/>
                    <a:pt x="63" y="387"/>
                    <a:pt x="66" y="388"/>
                  </a:cubicBezTo>
                  <a:cubicBezTo>
                    <a:pt x="68" y="388"/>
                    <a:pt x="67" y="384"/>
                    <a:pt x="64" y="382"/>
                  </a:cubicBezTo>
                  <a:cubicBezTo>
                    <a:pt x="62" y="380"/>
                    <a:pt x="67" y="381"/>
                    <a:pt x="69" y="382"/>
                  </a:cubicBezTo>
                  <a:cubicBezTo>
                    <a:pt x="72" y="383"/>
                    <a:pt x="75" y="383"/>
                    <a:pt x="75" y="381"/>
                  </a:cubicBezTo>
                  <a:cubicBezTo>
                    <a:pt x="75" y="380"/>
                    <a:pt x="76" y="380"/>
                    <a:pt x="77" y="381"/>
                  </a:cubicBezTo>
                  <a:cubicBezTo>
                    <a:pt x="74" y="379"/>
                    <a:pt x="63" y="380"/>
                    <a:pt x="62" y="380"/>
                  </a:cubicBezTo>
                  <a:cubicBezTo>
                    <a:pt x="61" y="380"/>
                    <a:pt x="62" y="357"/>
                    <a:pt x="62" y="352"/>
                  </a:cubicBezTo>
                  <a:cubicBezTo>
                    <a:pt x="62" y="352"/>
                    <a:pt x="62" y="352"/>
                    <a:pt x="61" y="352"/>
                  </a:cubicBezTo>
                  <a:cubicBezTo>
                    <a:pt x="59" y="352"/>
                    <a:pt x="53" y="352"/>
                    <a:pt x="54" y="348"/>
                  </a:cubicBezTo>
                  <a:cubicBezTo>
                    <a:pt x="55" y="348"/>
                    <a:pt x="55" y="347"/>
                    <a:pt x="55" y="347"/>
                  </a:cubicBezTo>
                  <a:cubicBezTo>
                    <a:pt x="54" y="346"/>
                    <a:pt x="53" y="345"/>
                    <a:pt x="51" y="344"/>
                  </a:cubicBezTo>
                  <a:cubicBezTo>
                    <a:pt x="47" y="343"/>
                    <a:pt x="38" y="344"/>
                    <a:pt x="36" y="345"/>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Freeform 216">
              <a:extLst>
                <a:ext uri="{FF2B5EF4-FFF2-40B4-BE49-F238E27FC236}">
                  <a16:creationId xmlns:a16="http://schemas.microsoft.com/office/drawing/2014/main" id="{ADD02E8D-5290-361A-8A9F-9CE38FB0B748}"/>
                </a:ext>
              </a:extLst>
            </p:cNvPr>
            <p:cNvSpPr>
              <a:spLocks/>
            </p:cNvSpPr>
            <p:nvPr/>
          </p:nvSpPr>
          <p:spPr bwMode="auto">
            <a:xfrm>
              <a:off x="2128838" y="5427924"/>
              <a:ext cx="182563" cy="922338"/>
            </a:xfrm>
            <a:custGeom>
              <a:avLst/>
              <a:gdLst>
                <a:gd name="T0" fmla="*/ 31 w 77"/>
                <a:gd name="T1" fmla="*/ 331 h 388"/>
                <a:gd name="T2" fmla="*/ 21 w 77"/>
                <a:gd name="T3" fmla="*/ 315 h 388"/>
                <a:gd name="T4" fmla="*/ 29 w 77"/>
                <a:gd name="T5" fmla="*/ 297 h 388"/>
                <a:gd name="T6" fmla="*/ 36 w 77"/>
                <a:gd name="T7" fmla="*/ 278 h 388"/>
                <a:gd name="T8" fmla="*/ 39 w 77"/>
                <a:gd name="T9" fmla="*/ 264 h 388"/>
                <a:gd name="T10" fmla="*/ 34 w 77"/>
                <a:gd name="T11" fmla="*/ 251 h 388"/>
                <a:gd name="T12" fmla="*/ 35 w 77"/>
                <a:gd name="T13" fmla="*/ 228 h 388"/>
                <a:gd name="T14" fmla="*/ 38 w 77"/>
                <a:gd name="T15" fmla="*/ 210 h 388"/>
                <a:gd name="T16" fmla="*/ 41 w 77"/>
                <a:gd name="T17" fmla="*/ 196 h 388"/>
                <a:gd name="T18" fmla="*/ 47 w 77"/>
                <a:gd name="T19" fmla="*/ 165 h 388"/>
                <a:gd name="T20" fmla="*/ 50 w 77"/>
                <a:gd name="T21" fmla="*/ 144 h 388"/>
                <a:gd name="T22" fmla="*/ 51 w 77"/>
                <a:gd name="T23" fmla="*/ 120 h 388"/>
                <a:gd name="T24" fmla="*/ 57 w 77"/>
                <a:gd name="T25" fmla="*/ 98 h 388"/>
                <a:gd name="T26" fmla="*/ 64 w 77"/>
                <a:gd name="T27" fmla="*/ 81 h 388"/>
                <a:gd name="T28" fmla="*/ 74 w 77"/>
                <a:gd name="T29" fmla="*/ 58 h 388"/>
                <a:gd name="T30" fmla="*/ 68 w 77"/>
                <a:gd name="T31" fmla="*/ 40 h 388"/>
                <a:gd name="T32" fmla="*/ 64 w 77"/>
                <a:gd name="T33" fmla="*/ 19 h 388"/>
                <a:gd name="T34" fmla="*/ 55 w 77"/>
                <a:gd name="T35" fmla="*/ 2 h 388"/>
                <a:gd name="T36" fmla="*/ 49 w 77"/>
                <a:gd name="T37" fmla="*/ 18 h 388"/>
                <a:gd name="T38" fmla="*/ 48 w 77"/>
                <a:gd name="T39" fmla="*/ 58 h 388"/>
                <a:gd name="T40" fmla="*/ 40 w 77"/>
                <a:gd name="T41" fmla="*/ 98 h 388"/>
                <a:gd name="T42" fmla="*/ 37 w 77"/>
                <a:gd name="T43" fmla="*/ 125 h 388"/>
                <a:gd name="T44" fmla="*/ 32 w 77"/>
                <a:gd name="T45" fmla="*/ 160 h 388"/>
                <a:gd name="T46" fmla="*/ 20 w 77"/>
                <a:gd name="T47" fmla="*/ 191 h 388"/>
                <a:gd name="T48" fmla="*/ 19 w 77"/>
                <a:gd name="T49" fmla="*/ 218 h 388"/>
                <a:gd name="T50" fmla="*/ 13 w 77"/>
                <a:gd name="T51" fmla="*/ 243 h 388"/>
                <a:gd name="T52" fmla="*/ 24 w 77"/>
                <a:gd name="T53" fmla="*/ 230 h 388"/>
                <a:gd name="T54" fmla="*/ 26 w 77"/>
                <a:gd name="T55" fmla="*/ 244 h 388"/>
                <a:gd name="T56" fmla="*/ 23 w 77"/>
                <a:gd name="T57" fmla="*/ 261 h 388"/>
                <a:gd name="T58" fmla="*/ 19 w 77"/>
                <a:gd name="T59" fmla="*/ 272 h 388"/>
                <a:gd name="T60" fmla="*/ 18 w 77"/>
                <a:gd name="T61" fmla="*/ 270 h 388"/>
                <a:gd name="T62" fmla="*/ 12 w 77"/>
                <a:gd name="T63" fmla="*/ 272 h 388"/>
                <a:gd name="T64" fmla="*/ 2 w 77"/>
                <a:gd name="T65" fmla="*/ 285 h 388"/>
                <a:gd name="T66" fmla="*/ 13 w 77"/>
                <a:gd name="T67" fmla="*/ 286 h 388"/>
                <a:gd name="T68" fmla="*/ 19 w 77"/>
                <a:gd name="T69" fmla="*/ 297 h 388"/>
                <a:gd name="T70" fmla="*/ 8 w 77"/>
                <a:gd name="T71" fmla="*/ 299 h 388"/>
                <a:gd name="T72" fmla="*/ 10 w 77"/>
                <a:gd name="T73" fmla="*/ 305 h 388"/>
                <a:gd name="T74" fmla="*/ 5 w 77"/>
                <a:gd name="T75" fmla="*/ 314 h 388"/>
                <a:gd name="T76" fmla="*/ 11 w 77"/>
                <a:gd name="T77" fmla="*/ 317 h 388"/>
                <a:gd name="T78" fmla="*/ 12 w 77"/>
                <a:gd name="T79" fmla="*/ 326 h 388"/>
                <a:gd name="T80" fmla="*/ 7 w 77"/>
                <a:gd name="T81" fmla="*/ 336 h 388"/>
                <a:gd name="T82" fmla="*/ 18 w 77"/>
                <a:gd name="T83" fmla="*/ 338 h 388"/>
                <a:gd name="T84" fmla="*/ 22 w 77"/>
                <a:gd name="T85" fmla="*/ 342 h 388"/>
                <a:gd name="T86" fmla="*/ 17 w 77"/>
                <a:gd name="T87" fmla="*/ 352 h 388"/>
                <a:gd name="T88" fmla="*/ 31 w 77"/>
                <a:gd name="T89" fmla="*/ 352 h 388"/>
                <a:gd name="T90" fmla="*/ 21 w 77"/>
                <a:gd name="T91" fmla="*/ 360 h 388"/>
                <a:gd name="T92" fmla="*/ 32 w 77"/>
                <a:gd name="T93" fmla="*/ 358 h 388"/>
                <a:gd name="T94" fmla="*/ 20 w 77"/>
                <a:gd name="T95" fmla="*/ 367 h 388"/>
                <a:gd name="T96" fmla="*/ 31 w 77"/>
                <a:gd name="T97" fmla="*/ 368 h 388"/>
                <a:gd name="T98" fmla="*/ 49 w 77"/>
                <a:gd name="T99" fmla="*/ 351 h 388"/>
                <a:gd name="T100" fmla="*/ 54 w 77"/>
                <a:gd name="T101" fmla="*/ 361 h 388"/>
                <a:gd name="T102" fmla="*/ 46 w 77"/>
                <a:gd name="T103" fmla="*/ 364 h 388"/>
                <a:gd name="T104" fmla="*/ 38 w 77"/>
                <a:gd name="T105" fmla="*/ 371 h 388"/>
                <a:gd name="T106" fmla="*/ 44 w 77"/>
                <a:gd name="T107" fmla="*/ 383 h 388"/>
                <a:gd name="T108" fmla="*/ 57 w 77"/>
                <a:gd name="T109" fmla="*/ 381 h 388"/>
                <a:gd name="T110" fmla="*/ 69 w 77"/>
                <a:gd name="T111" fmla="*/ 382 h 388"/>
                <a:gd name="T112" fmla="*/ 62 w 77"/>
                <a:gd name="T113" fmla="*/ 380 h 388"/>
                <a:gd name="T114" fmla="*/ 54 w 77"/>
                <a:gd name="T115" fmla="*/ 348 h 388"/>
                <a:gd name="T116" fmla="*/ 36 w 77"/>
                <a:gd name="T117" fmla="*/ 34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 h="388">
                  <a:moveTo>
                    <a:pt x="36" y="345"/>
                  </a:moveTo>
                  <a:cubicBezTo>
                    <a:pt x="33" y="345"/>
                    <a:pt x="33" y="341"/>
                    <a:pt x="31" y="341"/>
                  </a:cubicBezTo>
                  <a:cubicBezTo>
                    <a:pt x="30" y="341"/>
                    <a:pt x="30" y="334"/>
                    <a:pt x="31" y="331"/>
                  </a:cubicBezTo>
                  <a:cubicBezTo>
                    <a:pt x="32" y="328"/>
                    <a:pt x="25" y="330"/>
                    <a:pt x="23" y="329"/>
                  </a:cubicBezTo>
                  <a:cubicBezTo>
                    <a:pt x="21" y="328"/>
                    <a:pt x="24" y="326"/>
                    <a:pt x="21" y="323"/>
                  </a:cubicBezTo>
                  <a:cubicBezTo>
                    <a:pt x="19" y="320"/>
                    <a:pt x="21" y="317"/>
                    <a:pt x="21" y="315"/>
                  </a:cubicBezTo>
                  <a:cubicBezTo>
                    <a:pt x="21" y="313"/>
                    <a:pt x="23" y="309"/>
                    <a:pt x="26" y="309"/>
                  </a:cubicBezTo>
                  <a:cubicBezTo>
                    <a:pt x="29" y="309"/>
                    <a:pt x="27" y="305"/>
                    <a:pt x="29" y="303"/>
                  </a:cubicBezTo>
                  <a:cubicBezTo>
                    <a:pt x="32" y="302"/>
                    <a:pt x="27" y="298"/>
                    <a:pt x="29" y="297"/>
                  </a:cubicBezTo>
                  <a:cubicBezTo>
                    <a:pt x="31" y="295"/>
                    <a:pt x="29" y="291"/>
                    <a:pt x="33" y="291"/>
                  </a:cubicBezTo>
                  <a:cubicBezTo>
                    <a:pt x="36" y="290"/>
                    <a:pt x="33" y="286"/>
                    <a:pt x="35" y="285"/>
                  </a:cubicBezTo>
                  <a:cubicBezTo>
                    <a:pt x="38" y="284"/>
                    <a:pt x="35" y="281"/>
                    <a:pt x="36" y="278"/>
                  </a:cubicBezTo>
                  <a:cubicBezTo>
                    <a:pt x="36" y="275"/>
                    <a:pt x="33" y="273"/>
                    <a:pt x="37" y="272"/>
                  </a:cubicBezTo>
                  <a:cubicBezTo>
                    <a:pt x="40" y="270"/>
                    <a:pt x="38" y="268"/>
                    <a:pt x="36" y="266"/>
                  </a:cubicBezTo>
                  <a:cubicBezTo>
                    <a:pt x="33" y="264"/>
                    <a:pt x="36" y="264"/>
                    <a:pt x="39" y="264"/>
                  </a:cubicBezTo>
                  <a:cubicBezTo>
                    <a:pt x="42" y="264"/>
                    <a:pt x="40" y="260"/>
                    <a:pt x="38" y="260"/>
                  </a:cubicBezTo>
                  <a:cubicBezTo>
                    <a:pt x="35" y="261"/>
                    <a:pt x="33" y="258"/>
                    <a:pt x="35" y="256"/>
                  </a:cubicBezTo>
                  <a:cubicBezTo>
                    <a:pt x="37" y="254"/>
                    <a:pt x="33" y="252"/>
                    <a:pt x="34" y="251"/>
                  </a:cubicBezTo>
                  <a:cubicBezTo>
                    <a:pt x="34" y="249"/>
                    <a:pt x="34" y="247"/>
                    <a:pt x="33" y="246"/>
                  </a:cubicBezTo>
                  <a:cubicBezTo>
                    <a:pt x="31" y="245"/>
                    <a:pt x="32" y="237"/>
                    <a:pt x="34" y="237"/>
                  </a:cubicBezTo>
                  <a:cubicBezTo>
                    <a:pt x="36" y="237"/>
                    <a:pt x="35" y="230"/>
                    <a:pt x="35" y="228"/>
                  </a:cubicBezTo>
                  <a:cubicBezTo>
                    <a:pt x="35" y="226"/>
                    <a:pt x="33" y="223"/>
                    <a:pt x="33" y="222"/>
                  </a:cubicBezTo>
                  <a:cubicBezTo>
                    <a:pt x="33" y="220"/>
                    <a:pt x="35" y="219"/>
                    <a:pt x="35" y="216"/>
                  </a:cubicBezTo>
                  <a:cubicBezTo>
                    <a:pt x="35" y="212"/>
                    <a:pt x="36" y="211"/>
                    <a:pt x="38" y="210"/>
                  </a:cubicBezTo>
                  <a:cubicBezTo>
                    <a:pt x="39" y="210"/>
                    <a:pt x="38" y="206"/>
                    <a:pt x="38" y="204"/>
                  </a:cubicBezTo>
                  <a:cubicBezTo>
                    <a:pt x="38" y="202"/>
                    <a:pt x="42" y="204"/>
                    <a:pt x="43" y="201"/>
                  </a:cubicBezTo>
                  <a:cubicBezTo>
                    <a:pt x="44" y="197"/>
                    <a:pt x="40" y="198"/>
                    <a:pt x="41" y="196"/>
                  </a:cubicBezTo>
                  <a:cubicBezTo>
                    <a:pt x="42" y="193"/>
                    <a:pt x="41" y="190"/>
                    <a:pt x="41" y="184"/>
                  </a:cubicBezTo>
                  <a:cubicBezTo>
                    <a:pt x="41" y="179"/>
                    <a:pt x="45" y="177"/>
                    <a:pt x="47" y="176"/>
                  </a:cubicBezTo>
                  <a:cubicBezTo>
                    <a:pt x="49" y="174"/>
                    <a:pt x="45" y="166"/>
                    <a:pt x="47" y="165"/>
                  </a:cubicBezTo>
                  <a:cubicBezTo>
                    <a:pt x="49" y="164"/>
                    <a:pt x="48" y="160"/>
                    <a:pt x="50" y="159"/>
                  </a:cubicBezTo>
                  <a:cubicBezTo>
                    <a:pt x="52" y="157"/>
                    <a:pt x="51" y="155"/>
                    <a:pt x="52" y="152"/>
                  </a:cubicBezTo>
                  <a:cubicBezTo>
                    <a:pt x="53" y="148"/>
                    <a:pt x="50" y="147"/>
                    <a:pt x="50" y="144"/>
                  </a:cubicBezTo>
                  <a:cubicBezTo>
                    <a:pt x="50" y="141"/>
                    <a:pt x="49" y="139"/>
                    <a:pt x="47" y="136"/>
                  </a:cubicBezTo>
                  <a:cubicBezTo>
                    <a:pt x="45" y="132"/>
                    <a:pt x="46" y="126"/>
                    <a:pt x="47" y="126"/>
                  </a:cubicBezTo>
                  <a:cubicBezTo>
                    <a:pt x="49" y="126"/>
                    <a:pt x="48" y="120"/>
                    <a:pt x="51" y="120"/>
                  </a:cubicBezTo>
                  <a:cubicBezTo>
                    <a:pt x="54" y="119"/>
                    <a:pt x="52" y="114"/>
                    <a:pt x="51" y="111"/>
                  </a:cubicBezTo>
                  <a:cubicBezTo>
                    <a:pt x="49" y="107"/>
                    <a:pt x="53" y="109"/>
                    <a:pt x="53" y="106"/>
                  </a:cubicBezTo>
                  <a:cubicBezTo>
                    <a:pt x="53" y="103"/>
                    <a:pt x="55" y="99"/>
                    <a:pt x="57" y="98"/>
                  </a:cubicBezTo>
                  <a:cubicBezTo>
                    <a:pt x="59" y="97"/>
                    <a:pt x="59" y="93"/>
                    <a:pt x="59" y="91"/>
                  </a:cubicBezTo>
                  <a:cubicBezTo>
                    <a:pt x="59" y="89"/>
                    <a:pt x="63" y="89"/>
                    <a:pt x="65" y="87"/>
                  </a:cubicBezTo>
                  <a:cubicBezTo>
                    <a:pt x="66" y="86"/>
                    <a:pt x="62" y="83"/>
                    <a:pt x="64" y="81"/>
                  </a:cubicBezTo>
                  <a:cubicBezTo>
                    <a:pt x="67" y="80"/>
                    <a:pt x="62" y="73"/>
                    <a:pt x="64" y="72"/>
                  </a:cubicBezTo>
                  <a:cubicBezTo>
                    <a:pt x="65" y="71"/>
                    <a:pt x="64" y="68"/>
                    <a:pt x="64" y="66"/>
                  </a:cubicBezTo>
                  <a:cubicBezTo>
                    <a:pt x="64" y="64"/>
                    <a:pt x="73" y="60"/>
                    <a:pt x="74" y="58"/>
                  </a:cubicBezTo>
                  <a:cubicBezTo>
                    <a:pt x="75" y="57"/>
                    <a:pt x="75" y="52"/>
                    <a:pt x="76" y="48"/>
                  </a:cubicBezTo>
                  <a:cubicBezTo>
                    <a:pt x="73" y="50"/>
                    <a:pt x="71" y="51"/>
                    <a:pt x="70" y="50"/>
                  </a:cubicBezTo>
                  <a:cubicBezTo>
                    <a:pt x="70" y="48"/>
                    <a:pt x="71" y="43"/>
                    <a:pt x="68" y="40"/>
                  </a:cubicBezTo>
                  <a:cubicBezTo>
                    <a:pt x="66" y="38"/>
                    <a:pt x="68" y="34"/>
                    <a:pt x="65" y="33"/>
                  </a:cubicBezTo>
                  <a:cubicBezTo>
                    <a:pt x="63" y="32"/>
                    <a:pt x="60" y="27"/>
                    <a:pt x="62" y="25"/>
                  </a:cubicBezTo>
                  <a:cubicBezTo>
                    <a:pt x="64" y="24"/>
                    <a:pt x="62" y="21"/>
                    <a:pt x="64" y="19"/>
                  </a:cubicBezTo>
                  <a:cubicBezTo>
                    <a:pt x="66" y="18"/>
                    <a:pt x="63" y="18"/>
                    <a:pt x="60" y="15"/>
                  </a:cubicBezTo>
                  <a:cubicBezTo>
                    <a:pt x="58" y="11"/>
                    <a:pt x="61" y="8"/>
                    <a:pt x="58" y="5"/>
                  </a:cubicBezTo>
                  <a:cubicBezTo>
                    <a:pt x="55" y="3"/>
                    <a:pt x="55" y="0"/>
                    <a:pt x="55" y="2"/>
                  </a:cubicBezTo>
                  <a:cubicBezTo>
                    <a:pt x="54" y="3"/>
                    <a:pt x="54" y="7"/>
                    <a:pt x="51" y="8"/>
                  </a:cubicBezTo>
                  <a:cubicBezTo>
                    <a:pt x="51" y="9"/>
                    <a:pt x="50" y="9"/>
                    <a:pt x="49" y="10"/>
                  </a:cubicBezTo>
                  <a:cubicBezTo>
                    <a:pt x="49" y="12"/>
                    <a:pt x="48" y="15"/>
                    <a:pt x="49" y="18"/>
                  </a:cubicBezTo>
                  <a:cubicBezTo>
                    <a:pt x="50" y="20"/>
                    <a:pt x="51" y="34"/>
                    <a:pt x="50" y="40"/>
                  </a:cubicBezTo>
                  <a:cubicBezTo>
                    <a:pt x="49" y="45"/>
                    <a:pt x="48" y="49"/>
                    <a:pt x="46" y="53"/>
                  </a:cubicBezTo>
                  <a:cubicBezTo>
                    <a:pt x="45" y="56"/>
                    <a:pt x="49" y="56"/>
                    <a:pt x="48" y="58"/>
                  </a:cubicBezTo>
                  <a:cubicBezTo>
                    <a:pt x="46" y="59"/>
                    <a:pt x="47" y="63"/>
                    <a:pt x="47" y="69"/>
                  </a:cubicBezTo>
                  <a:cubicBezTo>
                    <a:pt x="47" y="75"/>
                    <a:pt x="43" y="85"/>
                    <a:pt x="43" y="89"/>
                  </a:cubicBezTo>
                  <a:cubicBezTo>
                    <a:pt x="43" y="92"/>
                    <a:pt x="40" y="94"/>
                    <a:pt x="40" y="98"/>
                  </a:cubicBezTo>
                  <a:cubicBezTo>
                    <a:pt x="41" y="101"/>
                    <a:pt x="39" y="103"/>
                    <a:pt x="37" y="105"/>
                  </a:cubicBezTo>
                  <a:cubicBezTo>
                    <a:pt x="35" y="107"/>
                    <a:pt x="40" y="112"/>
                    <a:pt x="40" y="115"/>
                  </a:cubicBezTo>
                  <a:cubicBezTo>
                    <a:pt x="40" y="118"/>
                    <a:pt x="36" y="120"/>
                    <a:pt x="37" y="125"/>
                  </a:cubicBezTo>
                  <a:cubicBezTo>
                    <a:pt x="38" y="131"/>
                    <a:pt x="37" y="141"/>
                    <a:pt x="37" y="143"/>
                  </a:cubicBezTo>
                  <a:cubicBezTo>
                    <a:pt x="37" y="145"/>
                    <a:pt x="34" y="145"/>
                    <a:pt x="35" y="149"/>
                  </a:cubicBezTo>
                  <a:cubicBezTo>
                    <a:pt x="35" y="153"/>
                    <a:pt x="32" y="154"/>
                    <a:pt x="32" y="160"/>
                  </a:cubicBezTo>
                  <a:cubicBezTo>
                    <a:pt x="31" y="166"/>
                    <a:pt x="27" y="174"/>
                    <a:pt x="25" y="178"/>
                  </a:cubicBezTo>
                  <a:cubicBezTo>
                    <a:pt x="23" y="183"/>
                    <a:pt x="23" y="185"/>
                    <a:pt x="21" y="185"/>
                  </a:cubicBezTo>
                  <a:cubicBezTo>
                    <a:pt x="19" y="185"/>
                    <a:pt x="18" y="188"/>
                    <a:pt x="20" y="191"/>
                  </a:cubicBezTo>
                  <a:cubicBezTo>
                    <a:pt x="22" y="195"/>
                    <a:pt x="19" y="198"/>
                    <a:pt x="21" y="202"/>
                  </a:cubicBezTo>
                  <a:cubicBezTo>
                    <a:pt x="23" y="206"/>
                    <a:pt x="23" y="207"/>
                    <a:pt x="21" y="211"/>
                  </a:cubicBezTo>
                  <a:cubicBezTo>
                    <a:pt x="20" y="215"/>
                    <a:pt x="19" y="215"/>
                    <a:pt x="19" y="218"/>
                  </a:cubicBezTo>
                  <a:cubicBezTo>
                    <a:pt x="19" y="222"/>
                    <a:pt x="16" y="225"/>
                    <a:pt x="18" y="228"/>
                  </a:cubicBezTo>
                  <a:cubicBezTo>
                    <a:pt x="19" y="232"/>
                    <a:pt x="19" y="233"/>
                    <a:pt x="17" y="233"/>
                  </a:cubicBezTo>
                  <a:cubicBezTo>
                    <a:pt x="15" y="233"/>
                    <a:pt x="14" y="237"/>
                    <a:pt x="13" y="243"/>
                  </a:cubicBezTo>
                  <a:cubicBezTo>
                    <a:pt x="12" y="249"/>
                    <a:pt x="13" y="249"/>
                    <a:pt x="17" y="248"/>
                  </a:cubicBezTo>
                  <a:cubicBezTo>
                    <a:pt x="22" y="248"/>
                    <a:pt x="18" y="233"/>
                    <a:pt x="21" y="233"/>
                  </a:cubicBezTo>
                  <a:cubicBezTo>
                    <a:pt x="24" y="233"/>
                    <a:pt x="21" y="231"/>
                    <a:pt x="24" y="230"/>
                  </a:cubicBezTo>
                  <a:cubicBezTo>
                    <a:pt x="27" y="229"/>
                    <a:pt x="25" y="232"/>
                    <a:pt x="27" y="233"/>
                  </a:cubicBezTo>
                  <a:cubicBezTo>
                    <a:pt x="28" y="234"/>
                    <a:pt x="30" y="235"/>
                    <a:pt x="27" y="237"/>
                  </a:cubicBezTo>
                  <a:cubicBezTo>
                    <a:pt x="24" y="239"/>
                    <a:pt x="28" y="242"/>
                    <a:pt x="26" y="244"/>
                  </a:cubicBezTo>
                  <a:cubicBezTo>
                    <a:pt x="25" y="246"/>
                    <a:pt x="23" y="248"/>
                    <a:pt x="24" y="251"/>
                  </a:cubicBezTo>
                  <a:cubicBezTo>
                    <a:pt x="25" y="253"/>
                    <a:pt x="23" y="253"/>
                    <a:pt x="23" y="257"/>
                  </a:cubicBezTo>
                  <a:cubicBezTo>
                    <a:pt x="23" y="260"/>
                    <a:pt x="24" y="260"/>
                    <a:pt x="23" y="261"/>
                  </a:cubicBezTo>
                  <a:cubicBezTo>
                    <a:pt x="22" y="261"/>
                    <a:pt x="25" y="264"/>
                    <a:pt x="23" y="264"/>
                  </a:cubicBezTo>
                  <a:cubicBezTo>
                    <a:pt x="21" y="265"/>
                    <a:pt x="22" y="267"/>
                    <a:pt x="23" y="269"/>
                  </a:cubicBezTo>
                  <a:cubicBezTo>
                    <a:pt x="24" y="272"/>
                    <a:pt x="21" y="270"/>
                    <a:pt x="19" y="272"/>
                  </a:cubicBezTo>
                  <a:cubicBezTo>
                    <a:pt x="17" y="273"/>
                    <a:pt x="21" y="276"/>
                    <a:pt x="20" y="278"/>
                  </a:cubicBezTo>
                  <a:cubicBezTo>
                    <a:pt x="19" y="280"/>
                    <a:pt x="16" y="276"/>
                    <a:pt x="14" y="275"/>
                  </a:cubicBezTo>
                  <a:cubicBezTo>
                    <a:pt x="13" y="274"/>
                    <a:pt x="16" y="272"/>
                    <a:pt x="18" y="270"/>
                  </a:cubicBezTo>
                  <a:cubicBezTo>
                    <a:pt x="20" y="267"/>
                    <a:pt x="16" y="262"/>
                    <a:pt x="13" y="263"/>
                  </a:cubicBezTo>
                  <a:cubicBezTo>
                    <a:pt x="11" y="264"/>
                    <a:pt x="16" y="268"/>
                    <a:pt x="16" y="270"/>
                  </a:cubicBezTo>
                  <a:cubicBezTo>
                    <a:pt x="16" y="273"/>
                    <a:pt x="12" y="270"/>
                    <a:pt x="12" y="272"/>
                  </a:cubicBezTo>
                  <a:cubicBezTo>
                    <a:pt x="12" y="275"/>
                    <a:pt x="8" y="274"/>
                    <a:pt x="7" y="276"/>
                  </a:cubicBezTo>
                  <a:cubicBezTo>
                    <a:pt x="5" y="278"/>
                    <a:pt x="9" y="280"/>
                    <a:pt x="7" y="280"/>
                  </a:cubicBezTo>
                  <a:cubicBezTo>
                    <a:pt x="5" y="281"/>
                    <a:pt x="2" y="283"/>
                    <a:pt x="2" y="285"/>
                  </a:cubicBezTo>
                  <a:cubicBezTo>
                    <a:pt x="2" y="287"/>
                    <a:pt x="4" y="288"/>
                    <a:pt x="4" y="286"/>
                  </a:cubicBezTo>
                  <a:cubicBezTo>
                    <a:pt x="4" y="284"/>
                    <a:pt x="7" y="283"/>
                    <a:pt x="8" y="286"/>
                  </a:cubicBezTo>
                  <a:cubicBezTo>
                    <a:pt x="9" y="288"/>
                    <a:pt x="10" y="286"/>
                    <a:pt x="13" y="286"/>
                  </a:cubicBezTo>
                  <a:cubicBezTo>
                    <a:pt x="16" y="287"/>
                    <a:pt x="15" y="291"/>
                    <a:pt x="14" y="291"/>
                  </a:cubicBezTo>
                  <a:cubicBezTo>
                    <a:pt x="12" y="290"/>
                    <a:pt x="11" y="293"/>
                    <a:pt x="11" y="296"/>
                  </a:cubicBezTo>
                  <a:cubicBezTo>
                    <a:pt x="11" y="299"/>
                    <a:pt x="17" y="296"/>
                    <a:pt x="19" y="297"/>
                  </a:cubicBezTo>
                  <a:cubicBezTo>
                    <a:pt x="21" y="297"/>
                    <a:pt x="20" y="301"/>
                    <a:pt x="19" y="300"/>
                  </a:cubicBezTo>
                  <a:cubicBezTo>
                    <a:pt x="18" y="299"/>
                    <a:pt x="15" y="296"/>
                    <a:pt x="13" y="299"/>
                  </a:cubicBezTo>
                  <a:cubicBezTo>
                    <a:pt x="12" y="301"/>
                    <a:pt x="10" y="300"/>
                    <a:pt x="8" y="299"/>
                  </a:cubicBezTo>
                  <a:cubicBezTo>
                    <a:pt x="7" y="298"/>
                    <a:pt x="0" y="302"/>
                    <a:pt x="3" y="304"/>
                  </a:cubicBezTo>
                  <a:cubicBezTo>
                    <a:pt x="5" y="305"/>
                    <a:pt x="4" y="308"/>
                    <a:pt x="6" y="308"/>
                  </a:cubicBezTo>
                  <a:cubicBezTo>
                    <a:pt x="7" y="308"/>
                    <a:pt x="9" y="307"/>
                    <a:pt x="10" y="305"/>
                  </a:cubicBezTo>
                  <a:cubicBezTo>
                    <a:pt x="11" y="304"/>
                    <a:pt x="13" y="302"/>
                    <a:pt x="14" y="305"/>
                  </a:cubicBezTo>
                  <a:cubicBezTo>
                    <a:pt x="14" y="309"/>
                    <a:pt x="10" y="307"/>
                    <a:pt x="9" y="309"/>
                  </a:cubicBezTo>
                  <a:cubicBezTo>
                    <a:pt x="8" y="311"/>
                    <a:pt x="7" y="312"/>
                    <a:pt x="5" y="314"/>
                  </a:cubicBezTo>
                  <a:cubicBezTo>
                    <a:pt x="2" y="316"/>
                    <a:pt x="5" y="319"/>
                    <a:pt x="7" y="318"/>
                  </a:cubicBezTo>
                  <a:cubicBezTo>
                    <a:pt x="8" y="317"/>
                    <a:pt x="6" y="320"/>
                    <a:pt x="9" y="320"/>
                  </a:cubicBezTo>
                  <a:cubicBezTo>
                    <a:pt x="11" y="321"/>
                    <a:pt x="12" y="319"/>
                    <a:pt x="11" y="317"/>
                  </a:cubicBezTo>
                  <a:cubicBezTo>
                    <a:pt x="11" y="315"/>
                    <a:pt x="13" y="311"/>
                    <a:pt x="15" y="313"/>
                  </a:cubicBezTo>
                  <a:cubicBezTo>
                    <a:pt x="17" y="315"/>
                    <a:pt x="14" y="317"/>
                    <a:pt x="14" y="319"/>
                  </a:cubicBezTo>
                  <a:cubicBezTo>
                    <a:pt x="14" y="321"/>
                    <a:pt x="12" y="324"/>
                    <a:pt x="12" y="326"/>
                  </a:cubicBezTo>
                  <a:cubicBezTo>
                    <a:pt x="12" y="328"/>
                    <a:pt x="10" y="327"/>
                    <a:pt x="10" y="329"/>
                  </a:cubicBezTo>
                  <a:cubicBezTo>
                    <a:pt x="10" y="331"/>
                    <a:pt x="5" y="330"/>
                    <a:pt x="7" y="331"/>
                  </a:cubicBezTo>
                  <a:cubicBezTo>
                    <a:pt x="10" y="333"/>
                    <a:pt x="6" y="335"/>
                    <a:pt x="7" y="336"/>
                  </a:cubicBezTo>
                  <a:cubicBezTo>
                    <a:pt x="8" y="338"/>
                    <a:pt x="10" y="334"/>
                    <a:pt x="12" y="335"/>
                  </a:cubicBezTo>
                  <a:cubicBezTo>
                    <a:pt x="14" y="336"/>
                    <a:pt x="13" y="336"/>
                    <a:pt x="16" y="335"/>
                  </a:cubicBezTo>
                  <a:cubicBezTo>
                    <a:pt x="19" y="334"/>
                    <a:pt x="20" y="337"/>
                    <a:pt x="18" y="338"/>
                  </a:cubicBezTo>
                  <a:cubicBezTo>
                    <a:pt x="15" y="339"/>
                    <a:pt x="13" y="342"/>
                    <a:pt x="14" y="342"/>
                  </a:cubicBezTo>
                  <a:cubicBezTo>
                    <a:pt x="15" y="342"/>
                    <a:pt x="18" y="340"/>
                    <a:pt x="19" y="343"/>
                  </a:cubicBezTo>
                  <a:cubicBezTo>
                    <a:pt x="20" y="345"/>
                    <a:pt x="22" y="344"/>
                    <a:pt x="22" y="342"/>
                  </a:cubicBezTo>
                  <a:cubicBezTo>
                    <a:pt x="22" y="339"/>
                    <a:pt x="27" y="341"/>
                    <a:pt x="27" y="344"/>
                  </a:cubicBezTo>
                  <a:cubicBezTo>
                    <a:pt x="28" y="346"/>
                    <a:pt x="23" y="347"/>
                    <a:pt x="20" y="347"/>
                  </a:cubicBezTo>
                  <a:cubicBezTo>
                    <a:pt x="17" y="346"/>
                    <a:pt x="15" y="349"/>
                    <a:pt x="17" y="352"/>
                  </a:cubicBezTo>
                  <a:cubicBezTo>
                    <a:pt x="19" y="354"/>
                    <a:pt x="21" y="352"/>
                    <a:pt x="24" y="350"/>
                  </a:cubicBezTo>
                  <a:cubicBezTo>
                    <a:pt x="26" y="348"/>
                    <a:pt x="36" y="348"/>
                    <a:pt x="37" y="350"/>
                  </a:cubicBezTo>
                  <a:cubicBezTo>
                    <a:pt x="37" y="353"/>
                    <a:pt x="32" y="351"/>
                    <a:pt x="31" y="352"/>
                  </a:cubicBezTo>
                  <a:cubicBezTo>
                    <a:pt x="31" y="353"/>
                    <a:pt x="27" y="355"/>
                    <a:pt x="26" y="353"/>
                  </a:cubicBezTo>
                  <a:cubicBezTo>
                    <a:pt x="25" y="352"/>
                    <a:pt x="21" y="354"/>
                    <a:pt x="21" y="356"/>
                  </a:cubicBezTo>
                  <a:cubicBezTo>
                    <a:pt x="21" y="359"/>
                    <a:pt x="18" y="359"/>
                    <a:pt x="21" y="360"/>
                  </a:cubicBezTo>
                  <a:cubicBezTo>
                    <a:pt x="25" y="360"/>
                    <a:pt x="24" y="356"/>
                    <a:pt x="29" y="356"/>
                  </a:cubicBezTo>
                  <a:cubicBezTo>
                    <a:pt x="35" y="357"/>
                    <a:pt x="37" y="351"/>
                    <a:pt x="39" y="354"/>
                  </a:cubicBezTo>
                  <a:cubicBezTo>
                    <a:pt x="40" y="357"/>
                    <a:pt x="35" y="360"/>
                    <a:pt x="32" y="358"/>
                  </a:cubicBezTo>
                  <a:cubicBezTo>
                    <a:pt x="30" y="356"/>
                    <a:pt x="28" y="359"/>
                    <a:pt x="28" y="362"/>
                  </a:cubicBezTo>
                  <a:cubicBezTo>
                    <a:pt x="28" y="365"/>
                    <a:pt x="22" y="361"/>
                    <a:pt x="19" y="361"/>
                  </a:cubicBezTo>
                  <a:cubicBezTo>
                    <a:pt x="16" y="361"/>
                    <a:pt x="17" y="364"/>
                    <a:pt x="20" y="367"/>
                  </a:cubicBezTo>
                  <a:cubicBezTo>
                    <a:pt x="23" y="370"/>
                    <a:pt x="24" y="366"/>
                    <a:pt x="27" y="368"/>
                  </a:cubicBezTo>
                  <a:cubicBezTo>
                    <a:pt x="31" y="371"/>
                    <a:pt x="31" y="373"/>
                    <a:pt x="33" y="371"/>
                  </a:cubicBezTo>
                  <a:cubicBezTo>
                    <a:pt x="35" y="369"/>
                    <a:pt x="33" y="369"/>
                    <a:pt x="31" y="368"/>
                  </a:cubicBezTo>
                  <a:cubicBezTo>
                    <a:pt x="30" y="367"/>
                    <a:pt x="31" y="364"/>
                    <a:pt x="35" y="365"/>
                  </a:cubicBezTo>
                  <a:cubicBezTo>
                    <a:pt x="38" y="367"/>
                    <a:pt x="43" y="364"/>
                    <a:pt x="41" y="359"/>
                  </a:cubicBezTo>
                  <a:cubicBezTo>
                    <a:pt x="40" y="355"/>
                    <a:pt x="45" y="353"/>
                    <a:pt x="49" y="351"/>
                  </a:cubicBezTo>
                  <a:cubicBezTo>
                    <a:pt x="53" y="350"/>
                    <a:pt x="51" y="354"/>
                    <a:pt x="48" y="355"/>
                  </a:cubicBezTo>
                  <a:cubicBezTo>
                    <a:pt x="45" y="357"/>
                    <a:pt x="44" y="358"/>
                    <a:pt x="47" y="360"/>
                  </a:cubicBezTo>
                  <a:cubicBezTo>
                    <a:pt x="49" y="363"/>
                    <a:pt x="52" y="359"/>
                    <a:pt x="54" y="361"/>
                  </a:cubicBezTo>
                  <a:cubicBezTo>
                    <a:pt x="56" y="363"/>
                    <a:pt x="51" y="362"/>
                    <a:pt x="50" y="364"/>
                  </a:cubicBezTo>
                  <a:cubicBezTo>
                    <a:pt x="49" y="367"/>
                    <a:pt x="53" y="369"/>
                    <a:pt x="50" y="371"/>
                  </a:cubicBezTo>
                  <a:cubicBezTo>
                    <a:pt x="47" y="372"/>
                    <a:pt x="48" y="364"/>
                    <a:pt x="46" y="364"/>
                  </a:cubicBezTo>
                  <a:cubicBezTo>
                    <a:pt x="44" y="363"/>
                    <a:pt x="43" y="364"/>
                    <a:pt x="45" y="369"/>
                  </a:cubicBezTo>
                  <a:cubicBezTo>
                    <a:pt x="47" y="373"/>
                    <a:pt x="42" y="369"/>
                    <a:pt x="40" y="367"/>
                  </a:cubicBezTo>
                  <a:cubicBezTo>
                    <a:pt x="39" y="365"/>
                    <a:pt x="36" y="368"/>
                    <a:pt x="38" y="371"/>
                  </a:cubicBezTo>
                  <a:cubicBezTo>
                    <a:pt x="40" y="373"/>
                    <a:pt x="34" y="370"/>
                    <a:pt x="34" y="374"/>
                  </a:cubicBezTo>
                  <a:cubicBezTo>
                    <a:pt x="34" y="378"/>
                    <a:pt x="37" y="375"/>
                    <a:pt x="40" y="375"/>
                  </a:cubicBezTo>
                  <a:cubicBezTo>
                    <a:pt x="44" y="376"/>
                    <a:pt x="42" y="381"/>
                    <a:pt x="44" y="383"/>
                  </a:cubicBezTo>
                  <a:cubicBezTo>
                    <a:pt x="47" y="385"/>
                    <a:pt x="45" y="377"/>
                    <a:pt x="48" y="376"/>
                  </a:cubicBezTo>
                  <a:cubicBezTo>
                    <a:pt x="50" y="376"/>
                    <a:pt x="48" y="382"/>
                    <a:pt x="54" y="384"/>
                  </a:cubicBezTo>
                  <a:cubicBezTo>
                    <a:pt x="59" y="386"/>
                    <a:pt x="54" y="383"/>
                    <a:pt x="57" y="381"/>
                  </a:cubicBezTo>
                  <a:cubicBezTo>
                    <a:pt x="59" y="379"/>
                    <a:pt x="63" y="387"/>
                    <a:pt x="66" y="388"/>
                  </a:cubicBezTo>
                  <a:cubicBezTo>
                    <a:pt x="68" y="388"/>
                    <a:pt x="67" y="384"/>
                    <a:pt x="64" y="382"/>
                  </a:cubicBezTo>
                  <a:cubicBezTo>
                    <a:pt x="62" y="380"/>
                    <a:pt x="67" y="381"/>
                    <a:pt x="69" y="382"/>
                  </a:cubicBezTo>
                  <a:cubicBezTo>
                    <a:pt x="72" y="383"/>
                    <a:pt x="75" y="383"/>
                    <a:pt x="75" y="381"/>
                  </a:cubicBezTo>
                  <a:cubicBezTo>
                    <a:pt x="75" y="380"/>
                    <a:pt x="76" y="380"/>
                    <a:pt x="77" y="381"/>
                  </a:cubicBezTo>
                  <a:cubicBezTo>
                    <a:pt x="74" y="379"/>
                    <a:pt x="63" y="380"/>
                    <a:pt x="62" y="380"/>
                  </a:cubicBezTo>
                  <a:cubicBezTo>
                    <a:pt x="61" y="380"/>
                    <a:pt x="62" y="357"/>
                    <a:pt x="62" y="352"/>
                  </a:cubicBezTo>
                  <a:cubicBezTo>
                    <a:pt x="62" y="352"/>
                    <a:pt x="62" y="352"/>
                    <a:pt x="61" y="352"/>
                  </a:cubicBezTo>
                  <a:cubicBezTo>
                    <a:pt x="59" y="352"/>
                    <a:pt x="53" y="352"/>
                    <a:pt x="54" y="348"/>
                  </a:cubicBezTo>
                  <a:cubicBezTo>
                    <a:pt x="55" y="348"/>
                    <a:pt x="55" y="347"/>
                    <a:pt x="55" y="347"/>
                  </a:cubicBezTo>
                  <a:cubicBezTo>
                    <a:pt x="54" y="346"/>
                    <a:pt x="53" y="345"/>
                    <a:pt x="51" y="344"/>
                  </a:cubicBezTo>
                  <a:cubicBezTo>
                    <a:pt x="47" y="343"/>
                    <a:pt x="38" y="344"/>
                    <a:pt x="36" y="345"/>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217">
              <a:extLst>
                <a:ext uri="{FF2B5EF4-FFF2-40B4-BE49-F238E27FC236}">
                  <a16:creationId xmlns:a16="http://schemas.microsoft.com/office/drawing/2014/main" id="{43971C62-83ED-C572-0FD2-BADAEEC0DDE8}"/>
                </a:ext>
              </a:extLst>
            </p:cNvPr>
            <p:cNvSpPr>
              <a:spLocks/>
            </p:cNvSpPr>
            <p:nvPr/>
          </p:nvSpPr>
          <p:spPr bwMode="auto">
            <a:xfrm>
              <a:off x="2397125" y="5467611"/>
              <a:ext cx="179388" cy="184150"/>
            </a:xfrm>
            <a:custGeom>
              <a:avLst/>
              <a:gdLst>
                <a:gd name="T0" fmla="*/ 73 w 76"/>
                <a:gd name="T1" fmla="*/ 42 h 77"/>
                <a:gd name="T2" fmla="*/ 66 w 76"/>
                <a:gd name="T3" fmla="*/ 43 h 77"/>
                <a:gd name="T4" fmla="*/ 62 w 76"/>
                <a:gd name="T5" fmla="*/ 34 h 77"/>
                <a:gd name="T6" fmla="*/ 56 w 76"/>
                <a:gd name="T7" fmla="*/ 27 h 77"/>
                <a:gd name="T8" fmla="*/ 48 w 76"/>
                <a:gd name="T9" fmla="*/ 26 h 77"/>
                <a:gd name="T10" fmla="*/ 44 w 76"/>
                <a:gd name="T11" fmla="*/ 19 h 77"/>
                <a:gd name="T12" fmla="*/ 42 w 76"/>
                <a:gd name="T13" fmla="*/ 8 h 77"/>
                <a:gd name="T14" fmla="*/ 42 w 76"/>
                <a:gd name="T15" fmla="*/ 4 h 77"/>
                <a:gd name="T16" fmla="*/ 41 w 76"/>
                <a:gd name="T17" fmla="*/ 4 h 77"/>
                <a:gd name="T18" fmla="*/ 32 w 76"/>
                <a:gd name="T19" fmla="*/ 1 h 77"/>
                <a:gd name="T20" fmla="*/ 23 w 76"/>
                <a:gd name="T21" fmla="*/ 2 h 77"/>
                <a:gd name="T22" fmla="*/ 12 w 76"/>
                <a:gd name="T23" fmla="*/ 3 h 77"/>
                <a:gd name="T24" fmla="*/ 6 w 76"/>
                <a:gd name="T25" fmla="*/ 12 h 77"/>
                <a:gd name="T26" fmla="*/ 3 w 76"/>
                <a:gd name="T27" fmla="*/ 25 h 77"/>
                <a:gd name="T28" fmla="*/ 0 w 76"/>
                <a:gd name="T29" fmla="*/ 25 h 77"/>
                <a:gd name="T30" fmla="*/ 12 w 76"/>
                <a:gd name="T31" fmla="*/ 37 h 77"/>
                <a:gd name="T32" fmla="*/ 22 w 76"/>
                <a:gd name="T33" fmla="*/ 43 h 77"/>
                <a:gd name="T34" fmla="*/ 31 w 76"/>
                <a:gd name="T35" fmla="*/ 48 h 77"/>
                <a:gd name="T36" fmla="*/ 47 w 76"/>
                <a:gd name="T37" fmla="*/ 56 h 77"/>
                <a:gd name="T38" fmla="*/ 40 w 76"/>
                <a:gd name="T39" fmla="*/ 67 h 77"/>
                <a:gd name="T40" fmla="*/ 37 w 76"/>
                <a:gd name="T41" fmla="*/ 73 h 77"/>
                <a:gd name="T42" fmla="*/ 45 w 76"/>
                <a:gd name="T43" fmla="*/ 75 h 77"/>
                <a:gd name="T44" fmla="*/ 54 w 76"/>
                <a:gd name="T45" fmla="*/ 75 h 77"/>
                <a:gd name="T46" fmla="*/ 61 w 76"/>
                <a:gd name="T47" fmla="*/ 74 h 77"/>
                <a:gd name="T48" fmla="*/ 68 w 76"/>
                <a:gd name="T49" fmla="*/ 71 h 77"/>
                <a:gd name="T50" fmla="*/ 72 w 76"/>
                <a:gd name="T51" fmla="*/ 58 h 77"/>
                <a:gd name="T52" fmla="*/ 73 w 76"/>
                <a:gd name="T53"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77">
                  <a:moveTo>
                    <a:pt x="73" y="42"/>
                  </a:moveTo>
                  <a:cubicBezTo>
                    <a:pt x="70" y="40"/>
                    <a:pt x="67" y="43"/>
                    <a:pt x="66" y="43"/>
                  </a:cubicBezTo>
                  <a:cubicBezTo>
                    <a:pt x="65" y="43"/>
                    <a:pt x="62" y="37"/>
                    <a:pt x="62" y="34"/>
                  </a:cubicBezTo>
                  <a:cubicBezTo>
                    <a:pt x="61" y="31"/>
                    <a:pt x="58" y="25"/>
                    <a:pt x="56" y="27"/>
                  </a:cubicBezTo>
                  <a:cubicBezTo>
                    <a:pt x="54" y="28"/>
                    <a:pt x="54" y="26"/>
                    <a:pt x="48" y="26"/>
                  </a:cubicBezTo>
                  <a:cubicBezTo>
                    <a:pt x="42" y="25"/>
                    <a:pt x="43" y="24"/>
                    <a:pt x="44" y="19"/>
                  </a:cubicBezTo>
                  <a:cubicBezTo>
                    <a:pt x="45" y="13"/>
                    <a:pt x="40" y="10"/>
                    <a:pt x="42" y="8"/>
                  </a:cubicBezTo>
                  <a:cubicBezTo>
                    <a:pt x="44" y="7"/>
                    <a:pt x="44" y="6"/>
                    <a:pt x="42" y="4"/>
                  </a:cubicBezTo>
                  <a:cubicBezTo>
                    <a:pt x="42" y="4"/>
                    <a:pt x="41" y="4"/>
                    <a:pt x="41" y="4"/>
                  </a:cubicBezTo>
                  <a:cubicBezTo>
                    <a:pt x="39" y="4"/>
                    <a:pt x="36" y="1"/>
                    <a:pt x="32" y="1"/>
                  </a:cubicBezTo>
                  <a:cubicBezTo>
                    <a:pt x="29" y="1"/>
                    <a:pt x="25" y="0"/>
                    <a:pt x="23" y="2"/>
                  </a:cubicBezTo>
                  <a:cubicBezTo>
                    <a:pt x="20" y="3"/>
                    <a:pt x="15" y="1"/>
                    <a:pt x="12" y="3"/>
                  </a:cubicBezTo>
                  <a:cubicBezTo>
                    <a:pt x="9" y="5"/>
                    <a:pt x="5" y="10"/>
                    <a:pt x="6" y="12"/>
                  </a:cubicBezTo>
                  <a:cubicBezTo>
                    <a:pt x="6" y="13"/>
                    <a:pt x="5" y="24"/>
                    <a:pt x="3" y="25"/>
                  </a:cubicBezTo>
                  <a:cubicBezTo>
                    <a:pt x="3" y="25"/>
                    <a:pt x="1" y="25"/>
                    <a:pt x="0" y="25"/>
                  </a:cubicBezTo>
                  <a:cubicBezTo>
                    <a:pt x="2" y="28"/>
                    <a:pt x="8" y="34"/>
                    <a:pt x="12" y="37"/>
                  </a:cubicBezTo>
                  <a:cubicBezTo>
                    <a:pt x="17" y="40"/>
                    <a:pt x="16" y="42"/>
                    <a:pt x="22" y="43"/>
                  </a:cubicBezTo>
                  <a:cubicBezTo>
                    <a:pt x="27" y="43"/>
                    <a:pt x="29" y="45"/>
                    <a:pt x="31" y="48"/>
                  </a:cubicBezTo>
                  <a:cubicBezTo>
                    <a:pt x="33" y="50"/>
                    <a:pt x="46" y="54"/>
                    <a:pt x="47" y="56"/>
                  </a:cubicBezTo>
                  <a:cubicBezTo>
                    <a:pt x="48" y="57"/>
                    <a:pt x="40" y="63"/>
                    <a:pt x="40" y="67"/>
                  </a:cubicBezTo>
                  <a:cubicBezTo>
                    <a:pt x="40" y="72"/>
                    <a:pt x="37" y="71"/>
                    <a:pt x="37" y="73"/>
                  </a:cubicBezTo>
                  <a:cubicBezTo>
                    <a:pt x="37" y="74"/>
                    <a:pt x="43" y="73"/>
                    <a:pt x="45" y="75"/>
                  </a:cubicBezTo>
                  <a:cubicBezTo>
                    <a:pt x="48" y="76"/>
                    <a:pt x="51" y="74"/>
                    <a:pt x="54" y="75"/>
                  </a:cubicBezTo>
                  <a:cubicBezTo>
                    <a:pt x="56" y="77"/>
                    <a:pt x="59" y="73"/>
                    <a:pt x="61" y="74"/>
                  </a:cubicBezTo>
                  <a:cubicBezTo>
                    <a:pt x="63" y="74"/>
                    <a:pt x="65" y="70"/>
                    <a:pt x="68" y="71"/>
                  </a:cubicBezTo>
                  <a:cubicBezTo>
                    <a:pt x="70" y="71"/>
                    <a:pt x="73" y="62"/>
                    <a:pt x="72" y="58"/>
                  </a:cubicBezTo>
                  <a:cubicBezTo>
                    <a:pt x="72" y="54"/>
                    <a:pt x="76" y="43"/>
                    <a:pt x="73" y="42"/>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218">
              <a:extLst>
                <a:ext uri="{FF2B5EF4-FFF2-40B4-BE49-F238E27FC236}">
                  <a16:creationId xmlns:a16="http://schemas.microsoft.com/office/drawing/2014/main" id="{79088C65-A80A-F5C4-752B-0C001F00CD87}"/>
                </a:ext>
              </a:extLst>
            </p:cNvPr>
            <p:cNvSpPr>
              <a:spLocks/>
            </p:cNvSpPr>
            <p:nvPr/>
          </p:nvSpPr>
          <p:spPr bwMode="auto">
            <a:xfrm>
              <a:off x="2397125" y="5467611"/>
              <a:ext cx="179388" cy="184150"/>
            </a:xfrm>
            <a:custGeom>
              <a:avLst/>
              <a:gdLst>
                <a:gd name="T0" fmla="*/ 73 w 76"/>
                <a:gd name="T1" fmla="*/ 42 h 77"/>
                <a:gd name="T2" fmla="*/ 66 w 76"/>
                <a:gd name="T3" fmla="*/ 43 h 77"/>
                <a:gd name="T4" fmla="*/ 62 w 76"/>
                <a:gd name="T5" fmla="*/ 34 h 77"/>
                <a:gd name="T6" fmla="*/ 56 w 76"/>
                <a:gd name="T7" fmla="*/ 27 h 77"/>
                <a:gd name="T8" fmla="*/ 48 w 76"/>
                <a:gd name="T9" fmla="*/ 26 h 77"/>
                <a:gd name="T10" fmla="*/ 44 w 76"/>
                <a:gd name="T11" fmla="*/ 19 h 77"/>
                <a:gd name="T12" fmla="*/ 42 w 76"/>
                <a:gd name="T13" fmla="*/ 8 h 77"/>
                <a:gd name="T14" fmla="*/ 42 w 76"/>
                <a:gd name="T15" fmla="*/ 4 h 77"/>
                <a:gd name="T16" fmla="*/ 41 w 76"/>
                <a:gd name="T17" fmla="*/ 4 h 77"/>
                <a:gd name="T18" fmla="*/ 32 w 76"/>
                <a:gd name="T19" fmla="*/ 1 h 77"/>
                <a:gd name="T20" fmla="*/ 23 w 76"/>
                <a:gd name="T21" fmla="*/ 2 h 77"/>
                <a:gd name="T22" fmla="*/ 12 w 76"/>
                <a:gd name="T23" fmla="*/ 3 h 77"/>
                <a:gd name="T24" fmla="*/ 6 w 76"/>
                <a:gd name="T25" fmla="*/ 12 h 77"/>
                <a:gd name="T26" fmla="*/ 3 w 76"/>
                <a:gd name="T27" fmla="*/ 25 h 77"/>
                <a:gd name="T28" fmla="*/ 0 w 76"/>
                <a:gd name="T29" fmla="*/ 25 h 77"/>
                <a:gd name="T30" fmla="*/ 12 w 76"/>
                <a:gd name="T31" fmla="*/ 37 h 77"/>
                <a:gd name="T32" fmla="*/ 22 w 76"/>
                <a:gd name="T33" fmla="*/ 43 h 77"/>
                <a:gd name="T34" fmla="*/ 31 w 76"/>
                <a:gd name="T35" fmla="*/ 48 h 77"/>
                <a:gd name="T36" fmla="*/ 47 w 76"/>
                <a:gd name="T37" fmla="*/ 56 h 77"/>
                <a:gd name="T38" fmla="*/ 40 w 76"/>
                <a:gd name="T39" fmla="*/ 67 h 77"/>
                <a:gd name="T40" fmla="*/ 37 w 76"/>
                <a:gd name="T41" fmla="*/ 73 h 77"/>
                <a:gd name="T42" fmla="*/ 45 w 76"/>
                <a:gd name="T43" fmla="*/ 75 h 77"/>
                <a:gd name="T44" fmla="*/ 54 w 76"/>
                <a:gd name="T45" fmla="*/ 75 h 77"/>
                <a:gd name="T46" fmla="*/ 61 w 76"/>
                <a:gd name="T47" fmla="*/ 74 h 77"/>
                <a:gd name="T48" fmla="*/ 68 w 76"/>
                <a:gd name="T49" fmla="*/ 71 h 77"/>
                <a:gd name="T50" fmla="*/ 72 w 76"/>
                <a:gd name="T51" fmla="*/ 58 h 77"/>
                <a:gd name="T52" fmla="*/ 73 w 76"/>
                <a:gd name="T53"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77">
                  <a:moveTo>
                    <a:pt x="73" y="42"/>
                  </a:moveTo>
                  <a:cubicBezTo>
                    <a:pt x="70" y="40"/>
                    <a:pt x="67" y="43"/>
                    <a:pt x="66" y="43"/>
                  </a:cubicBezTo>
                  <a:cubicBezTo>
                    <a:pt x="65" y="43"/>
                    <a:pt x="62" y="37"/>
                    <a:pt x="62" y="34"/>
                  </a:cubicBezTo>
                  <a:cubicBezTo>
                    <a:pt x="61" y="31"/>
                    <a:pt x="58" y="25"/>
                    <a:pt x="56" y="27"/>
                  </a:cubicBezTo>
                  <a:cubicBezTo>
                    <a:pt x="54" y="28"/>
                    <a:pt x="54" y="26"/>
                    <a:pt x="48" y="26"/>
                  </a:cubicBezTo>
                  <a:cubicBezTo>
                    <a:pt x="42" y="25"/>
                    <a:pt x="43" y="24"/>
                    <a:pt x="44" y="19"/>
                  </a:cubicBezTo>
                  <a:cubicBezTo>
                    <a:pt x="45" y="13"/>
                    <a:pt x="40" y="10"/>
                    <a:pt x="42" y="8"/>
                  </a:cubicBezTo>
                  <a:cubicBezTo>
                    <a:pt x="44" y="7"/>
                    <a:pt x="44" y="6"/>
                    <a:pt x="42" y="4"/>
                  </a:cubicBezTo>
                  <a:cubicBezTo>
                    <a:pt x="42" y="4"/>
                    <a:pt x="41" y="4"/>
                    <a:pt x="41" y="4"/>
                  </a:cubicBezTo>
                  <a:cubicBezTo>
                    <a:pt x="39" y="4"/>
                    <a:pt x="36" y="1"/>
                    <a:pt x="32" y="1"/>
                  </a:cubicBezTo>
                  <a:cubicBezTo>
                    <a:pt x="29" y="1"/>
                    <a:pt x="25" y="0"/>
                    <a:pt x="23" y="2"/>
                  </a:cubicBezTo>
                  <a:cubicBezTo>
                    <a:pt x="20" y="3"/>
                    <a:pt x="15" y="1"/>
                    <a:pt x="12" y="3"/>
                  </a:cubicBezTo>
                  <a:cubicBezTo>
                    <a:pt x="9" y="5"/>
                    <a:pt x="5" y="10"/>
                    <a:pt x="6" y="12"/>
                  </a:cubicBezTo>
                  <a:cubicBezTo>
                    <a:pt x="6" y="13"/>
                    <a:pt x="5" y="24"/>
                    <a:pt x="3" y="25"/>
                  </a:cubicBezTo>
                  <a:cubicBezTo>
                    <a:pt x="3" y="25"/>
                    <a:pt x="1" y="25"/>
                    <a:pt x="0" y="25"/>
                  </a:cubicBezTo>
                  <a:cubicBezTo>
                    <a:pt x="2" y="28"/>
                    <a:pt x="8" y="34"/>
                    <a:pt x="12" y="37"/>
                  </a:cubicBezTo>
                  <a:cubicBezTo>
                    <a:pt x="17" y="40"/>
                    <a:pt x="16" y="42"/>
                    <a:pt x="22" y="43"/>
                  </a:cubicBezTo>
                  <a:cubicBezTo>
                    <a:pt x="27" y="43"/>
                    <a:pt x="29" y="45"/>
                    <a:pt x="31" y="48"/>
                  </a:cubicBezTo>
                  <a:cubicBezTo>
                    <a:pt x="33" y="50"/>
                    <a:pt x="46" y="54"/>
                    <a:pt x="47" y="56"/>
                  </a:cubicBezTo>
                  <a:cubicBezTo>
                    <a:pt x="48" y="57"/>
                    <a:pt x="40" y="63"/>
                    <a:pt x="40" y="67"/>
                  </a:cubicBezTo>
                  <a:cubicBezTo>
                    <a:pt x="40" y="72"/>
                    <a:pt x="37" y="71"/>
                    <a:pt x="37" y="73"/>
                  </a:cubicBezTo>
                  <a:cubicBezTo>
                    <a:pt x="37" y="74"/>
                    <a:pt x="43" y="73"/>
                    <a:pt x="45" y="75"/>
                  </a:cubicBezTo>
                  <a:cubicBezTo>
                    <a:pt x="48" y="76"/>
                    <a:pt x="51" y="74"/>
                    <a:pt x="54" y="75"/>
                  </a:cubicBezTo>
                  <a:cubicBezTo>
                    <a:pt x="56" y="77"/>
                    <a:pt x="59" y="73"/>
                    <a:pt x="61" y="74"/>
                  </a:cubicBezTo>
                  <a:cubicBezTo>
                    <a:pt x="63" y="74"/>
                    <a:pt x="65" y="70"/>
                    <a:pt x="68" y="71"/>
                  </a:cubicBezTo>
                  <a:cubicBezTo>
                    <a:pt x="70" y="71"/>
                    <a:pt x="73" y="62"/>
                    <a:pt x="72" y="58"/>
                  </a:cubicBezTo>
                  <a:cubicBezTo>
                    <a:pt x="72" y="54"/>
                    <a:pt x="76" y="43"/>
                    <a:pt x="73" y="4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219">
              <a:extLst>
                <a:ext uri="{FF2B5EF4-FFF2-40B4-BE49-F238E27FC236}">
                  <a16:creationId xmlns:a16="http://schemas.microsoft.com/office/drawing/2014/main" id="{27FC5804-098A-3DA4-2975-379132FBACDB}"/>
                </a:ext>
              </a:extLst>
            </p:cNvPr>
            <p:cNvSpPr>
              <a:spLocks/>
            </p:cNvSpPr>
            <p:nvPr/>
          </p:nvSpPr>
          <p:spPr bwMode="auto">
            <a:xfrm>
              <a:off x="1922463" y="4838961"/>
              <a:ext cx="68263" cy="53975"/>
            </a:xfrm>
            <a:custGeom>
              <a:avLst/>
              <a:gdLst>
                <a:gd name="T0" fmla="*/ 28 w 29"/>
                <a:gd name="T1" fmla="*/ 18 h 23"/>
                <a:gd name="T2" fmla="*/ 29 w 29"/>
                <a:gd name="T3" fmla="*/ 13 h 23"/>
                <a:gd name="T4" fmla="*/ 20 w 29"/>
                <a:gd name="T5" fmla="*/ 2 h 23"/>
                <a:gd name="T6" fmla="*/ 16 w 29"/>
                <a:gd name="T7" fmla="*/ 2 h 23"/>
                <a:gd name="T8" fmla="*/ 8 w 29"/>
                <a:gd name="T9" fmla="*/ 0 h 23"/>
                <a:gd name="T10" fmla="*/ 3 w 29"/>
                <a:gd name="T11" fmla="*/ 0 h 23"/>
                <a:gd name="T12" fmla="*/ 2 w 29"/>
                <a:gd name="T13" fmla="*/ 3 h 23"/>
                <a:gd name="T14" fmla="*/ 5 w 29"/>
                <a:gd name="T15" fmla="*/ 11 h 23"/>
                <a:gd name="T16" fmla="*/ 10 w 29"/>
                <a:gd name="T17" fmla="*/ 10 h 23"/>
                <a:gd name="T18" fmla="*/ 13 w 29"/>
                <a:gd name="T19" fmla="*/ 13 h 23"/>
                <a:gd name="T20" fmla="*/ 19 w 29"/>
                <a:gd name="T21" fmla="*/ 18 h 23"/>
                <a:gd name="T22" fmla="*/ 24 w 29"/>
                <a:gd name="T23" fmla="*/ 23 h 23"/>
                <a:gd name="T24" fmla="*/ 27 w 29"/>
                <a:gd name="T25" fmla="*/ 23 h 23"/>
                <a:gd name="T26" fmla="*/ 28 w 29"/>
                <a:gd name="T27"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3">
                  <a:moveTo>
                    <a:pt x="28" y="18"/>
                  </a:moveTo>
                  <a:cubicBezTo>
                    <a:pt x="27" y="17"/>
                    <a:pt x="28" y="15"/>
                    <a:pt x="29" y="13"/>
                  </a:cubicBezTo>
                  <a:cubicBezTo>
                    <a:pt x="26" y="9"/>
                    <a:pt x="22" y="5"/>
                    <a:pt x="20" y="2"/>
                  </a:cubicBezTo>
                  <a:cubicBezTo>
                    <a:pt x="19" y="2"/>
                    <a:pt x="17" y="2"/>
                    <a:pt x="16" y="2"/>
                  </a:cubicBezTo>
                  <a:cubicBezTo>
                    <a:pt x="14" y="0"/>
                    <a:pt x="10" y="1"/>
                    <a:pt x="8" y="0"/>
                  </a:cubicBezTo>
                  <a:cubicBezTo>
                    <a:pt x="7" y="0"/>
                    <a:pt x="5" y="0"/>
                    <a:pt x="3" y="0"/>
                  </a:cubicBezTo>
                  <a:cubicBezTo>
                    <a:pt x="3" y="1"/>
                    <a:pt x="3" y="3"/>
                    <a:pt x="2" y="3"/>
                  </a:cubicBezTo>
                  <a:cubicBezTo>
                    <a:pt x="1" y="4"/>
                    <a:pt x="0" y="9"/>
                    <a:pt x="5" y="11"/>
                  </a:cubicBezTo>
                  <a:cubicBezTo>
                    <a:pt x="9" y="12"/>
                    <a:pt x="7" y="10"/>
                    <a:pt x="10" y="10"/>
                  </a:cubicBezTo>
                  <a:cubicBezTo>
                    <a:pt x="12" y="10"/>
                    <a:pt x="11" y="13"/>
                    <a:pt x="13" y="13"/>
                  </a:cubicBezTo>
                  <a:cubicBezTo>
                    <a:pt x="15" y="13"/>
                    <a:pt x="20" y="15"/>
                    <a:pt x="19" y="18"/>
                  </a:cubicBezTo>
                  <a:cubicBezTo>
                    <a:pt x="19" y="21"/>
                    <a:pt x="21" y="23"/>
                    <a:pt x="24" y="23"/>
                  </a:cubicBezTo>
                  <a:cubicBezTo>
                    <a:pt x="25" y="23"/>
                    <a:pt x="26" y="23"/>
                    <a:pt x="27" y="23"/>
                  </a:cubicBezTo>
                  <a:cubicBezTo>
                    <a:pt x="27" y="21"/>
                    <a:pt x="28" y="19"/>
                    <a:pt x="28" y="18"/>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220">
              <a:extLst>
                <a:ext uri="{FF2B5EF4-FFF2-40B4-BE49-F238E27FC236}">
                  <a16:creationId xmlns:a16="http://schemas.microsoft.com/office/drawing/2014/main" id="{B01CEA12-1DBF-F176-BB53-84AB1266F6FD}"/>
                </a:ext>
              </a:extLst>
            </p:cNvPr>
            <p:cNvSpPr>
              <a:spLocks/>
            </p:cNvSpPr>
            <p:nvPr/>
          </p:nvSpPr>
          <p:spPr bwMode="auto">
            <a:xfrm>
              <a:off x="1922463" y="4838961"/>
              <a:ext cx="68263" cy="53975"/>
            </a:xfrm>
            <a:custGeom>
              <a:avLst/>
              <a:gdLst>
                <a:gd name="T0" fmla="*/ 28 w 29"/>
                <a:gd name="T1" fmla="*/ 18 h 23"/>
                <a:gd name="T2" fmla="*/ 29 w 29"/>
                <a:gd name="T3" fmla="*/ 13 h 23"/>
                <a:gd name="T4" fmla="*/ 20 w 29"/>
                <a:gd name="T5" fmla="*/ 2 h 23"/>
                <a:gd name="T6" fmla="*/ 16 w 29"/>
                <a:gd name="T7" fmla="*/ 2 h 23"/>
                <a:gd name="T8" fmla="*/ 8 w 29"/>
                <a:gd name="T9" fmla="*/ 0 h 23"/>
                <a:gd name="T10" fmla="*/ 3 w 29"/>
                <a:gd name="T11" fmla="*/ 0 h 23"/>
                <a:gd name="T12" fmla="*/ 2 w 29"/>
                <a:gd name="T13" fmla="*/ 3 h 23"/>
                <a:gd name="T14" fmla="*/ 5 w 29"/>
                <a:gd name="T15" fmla="*/ 11 h 23"/>
                <a:gd name="T16" fmla="*/ 10 w 29"/>
                <a:gd name="T17" fmla="*/ 10 h 23"/>
                <a:gd name="T18" fmla="*/ 13 w 29"/>
                <a:gd name="T19" fmla="*/ 13 h 23"/>
                <a:gd name="T20" fmla="*/ 19 w 29"/>
                <a:gd name="T21" fmla="*/ 18 h 23"/>
                <a:gd name="T22" fmla="*/ 24 w 29"/>
                <a:gd name="T23" fmla="*/ 23 h 23"/>
                <a:gd name="T24" fmla="*/ 27 w 29"/>
                <a:gd name="T25" fmla="*/ 23 h 23"/>
                <a:gd name="T26" fmla="*/ 28 w 29"/>
                <a:gd name="T27"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3">
                  <a:moveTo>
                    <a:pt x="28" y="18"/>
                  </a:moveTo>
                  <a:cubicBezTo>
                    <a:pt x="27" y="17"/>
                    <a:pt x="28" y="15"/>
                    <a:pt x="29" y="13"/>
                  </a:cubicBezTo>
                  <a:cubicBezTo>
                    <a:pt x="26" y="9"/>
                    <a:pt x="22" y="5"/>
                    <a:pt x="20" y="2"/>
                  </a:cubicBezTo>
                  <a:cubicBezTo>
                    <a:pt x="19" y="2"/>
                    <a:pt x="17" y="2"/>
                    <a:pt x="16" y="2"/>
                  </a:cubicBezTo>
                  <a:cubicBezTo>
                    <a:pt x="14" y="0"/>
                    <a:pt x="10" y="1"/>
                    <a:pt x="8" y="0"/>
                  </a:cubicBezTo>
                  <a:cubicBezTo>
                    <a:pt x="7" y="0"/>
                    <a:pt x="5" y="0"/>
                    <a:pt x="3" y="0"/>
                  </a:cubicBezTo>
                  <a:cubicBezTo>
                    <a:pt x="3" y="1"/>
                    <a:pt x="3" y="3"/>
                    <a:pt x="2" y="3"/>
                  </a:cubicBezTo>
                  <a:cubicBezTo>
                    <a:pt x="1" y="4"/>
                    <a:pt x="0" y="9"/>
                    <a:pt x="5" y="11"/>
                  </a:cubicBezTo>
                  <a:cubicBezTo>
                    <a:pt x="9" y="12"/>
                    <a:pt x="7" y="10"/>
                    <a:pt x="10" y="10"/>
                  </a:cubicBezTo>
                  <a:cubicBezTo>
                    <a:pt x="12" y="10"/>
                    <a:pt x="11" y="13"/>
                    <a:pt x="13" y="13"/>
                  </a:cubicBezTo>
                  <a:cubicBezTo>
                    <a:pt x="15" y="13"/>
                    <a:pt x="20" y="15"/>
                    <a:pt x="19" y="18"/>
                  </a:cubicBezTo>
                  <a:cubicBezTo>
                    <a:pt x="19" y="21"/>
                    <a:pt x="21" y="23"/>
                    <a:pt x="24" y="23"/>
                  </a:cubicBezTo>
                  <a:cubicBezTo>
                    <a:pt x="25" y="23"/>
                    <a:pt x="26" y="23"/>
                    <a:pt x="27" y="23"/>
                  </a:cubicBezTo>
                  <a:cubicBezTo>
                    <a:pt x="27" y="21"/>
                    <a:pt x="28" y="19"/>
                    <a:pt x="28" y="18"/>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221">
              <a:extLst>
                <a:ext uri="{FF2B5EF4-FFF2-40B4-BE49-F238E27FC236}">
                  <a16:creationId xmlns:a16="http://schemas.microsoft.com/office/drawing/2014/main" id="{6A8EBCD1-12C9-8575-98A1-F2FBD91D406C}"/>
                </a:ext>
              </a:extLst>
            </p:cNvPr>
            <p:cNvSpPr>
              <a:spLocks/>
            </p:cNvSpPr>
            <p:nvPr/>
          </p:nvSpPr>
          <p:spPr bwMode="auto">
            <a:xfrm>
              <a:off x="1985963" y="4864361"/>
              <a:ext cx="119063" cy="57150"/>
            </a:xfrm>
            <a:custGeom>
              <a:avLst/>
              <a:gdLst>
                <a:gd name="T0" fmla="*/ 44 w 50"/>
                <a:gd name="T1" fmla="*/ 7 h 24"/>
                <a:gd name="T2" fmla="*/ 32 w 50"/>
                <a:gd name="T3" fmla="*/ 1 h 24"/>
                <a:gd name="T4" fmla="*/ 20 w 50"/>
                <a:gd name="T5" fmla="*/ 6 h 24"/>
                <a:gd name="T6" fmla="*/ 6 w 50"/>
                <a:gd name="T7" fmla="*/ 6 h 24"/>
                <a:gd name="T8" fmla="*/ 2 w 50"/>
                <a:gd name="T9" fmla="*/ 2 h 24"/>
                <a:gd name="T10" fmla="*/ 1 w 50"/>
                <a:gd name="T11" fmla="*/ 7 h 24"/>
                <a:gd name="T12" fmla="*/ 0 w 50"/>
                <a:gd name="T13" fmla="*/ 12 h 24"/>
                <a:gd name="T14" fmla="*/ 11 w 50"/>
                <a:gd name="T15" fmla="*/ 17 h 24"/>
                <a:gd name="T16" fmla="*/ 17 w 50"/>
                <a:gd name="T17" fmla="*/ 21 h 24"/>
                <a:gd name="T18" fmla="*/ 24 w 50"/>
                <a:gd name="T19" fmla="*/ 19 h 24"/>
                <a:gd name="T20" fmla="*/ 21 w 50"/>
                <a:gd name="T21" fmla="*/ 15 h 24"/>
                <a:gd name="T22" fmla="*/ 26 w 50"/>
                <a:gd name="T23" fmla="*/ 10 h 24"/>
                <a:gd name="T24" fmla="*/ 35 w 50"/>
                <a:gd name="T25" fmla="*/ 7 h 24"/>
                <a:gd name="T26" fmla="*/ 38 w 50"/>
                <a:gd name="T27" fmla="*/ 13 h 24"/>
                <a:gd name="T28" fmla="*/ 43 w 50"/>
                <a:gd name="T29" fmla="*/ 22 h 24"/>
                <a:gd name="T30" fmla="*/ 48 w 50"/>
                <a:gd name="T31" fmla="*/ 17 h 24"/>
                <a:gd name="T32" fmla="*/ 50 w 50"/>
                <a:gd name="T33" fmla="*/ 14 h 24"/>
                <a:gd name="T34" fmla="*/ 44 w 50"/>
                <a:gd name="T35"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24">
                  <a:moveTo>
                    <a:pt x="44" y="7"/>
                  </a:moveTo>
                  <a:cubicBezTo>
                    <a:pt x="41" y="3"/>
                    <a:pt x="36" y="3"/>
                    <a:pt x="32" y="1"/>
                  </a:cubicBezTo>
                  <a:cubicBezTo>
                    <a:pt x="29" y="0"/>
                    <a:pt x="24" y="2"/>
                    <a:pt x="20" y="6"/>
                  </a:cubicBezTo>
                  <a:cubicBezTo>
                    <a:pt x="16" y="10"/>
                    <a:pt x="10" y="8"/>
                    <a:pt x="6" y="6"/>
                  </a:cubicBezTo>
                  <a:cubicBezTo>
                    <a:pt x="5" y="5"/>
                    <a:pt x="4" y="4"/>
                    <a:pt x="2" y="2"/>
                  </a:cubicBezTo>
                  <a:cubicBezTo>
                    <a:pt x="1" y="4"/>
                    <a:pt x="0" y="6"/>
                    <a:pt x="1" y="7"/>
                  </a:cubicBezTo>
                  <a:cubicBezTo>
                    <a:pt x="1" y="8"/>
                    <a:pt x="0" y="10"/>
                    <a:pt x="0" y="12"/>
                  </a:cubicBezTo>
                  <a:cubicBezTo>
                    <a:pt x="3" y="12"/>
                    <a:pt x="8" y="14"/>
                    <a:pt x="11" y="17"/>
                  </a:cubicBezTo>
                  <a:cubicBezTo>
                    <a:pt x="13" y="20"/>
                    <a:pt x="15" y="18"/>
                    <a:pt x="17" y="21"/>
                  </a:cubicBezTo>
                  <a:cubicBezTo>
                    <a:pt x="19" y="24"/>
                    <a:pt x="23" y="21"/>
                    <a:pt x="24" y="19"/>
                  </a:cubicBezTo>
                  <a:cubicBezTo>
                    <a:pt x="24" y="17"/>
                    <a:pt x="21" y="17"/>
                    <a:pt x="21" y="15"/>
                  </a:cubicBezTo>
                  <a:cubicBezTo>
                    <a:pt x="21" y="13"/>
                    <a:pt x="25" y="13"/>
                    <a:pt x="26" y="10"/>
                  </a:cubicBezTo>
                  <a:cubicBezTo>
                    <a:pt x="26" y="8"/>
                    <a:pt x="32" y="6"/>
                    <a:pt x="35" y="7"/>
                  </a:cubicBezTo>
                  <a:cubicBezTo>
                    <a:pt x="38" y="9"/>
                    <a:pt x="40" y="10"/>
                    <a:pt x="38" y="13"/>
                  </a:cubicBezTo>
                  <a:cubicBezTo>
                    <a:pt x="36" y="15"/>
                    <a:pt x="40" y="19"/>
                    <a:pt x="43" y="22"/>
                  </a:cubicBezTo>
                  <a:cubicBezTo>
                    <a:pt x="45" y="20"/>
                    <a:pt x="47" y="17"/>
                    <a:pt x="48" y="17"/>
                  </a:cubicBezTo>
                  <a:cubicBezTo>
                    <a:pt x="49" y="16"/>
                    <a:pt x="49" y="15"/>
                    <a:pt x="50" y="14"/>
                  </a:cubicBezTo>
                  <a:cubicBezTo>
                    <a:pt x="48" y="13"/>
                    <a:pt x="46" y="10"/>
                    <a:pt x="44" y="7"/>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222">
              <a:extLst>
                <a:ext uri="{FF2B5EF4-FFF2-40B4-BE49-F238E27FC236}">
                  <a16:creationId xmlns:a16="http://schemas.microsoft.com/office/drawing/2014/main" id="{94D1877B-080B-0640-0AAB-CED68B214EA8}"/>
                </a:ext>
              </a:extLst>
            </p:cNvPr>
            <p:cNvSpPr>
              <a:spLocks/>
            </p:cNvSpPr>
            <p:nvPr/>
          </p:nvSpPr>
          <p:spPr bwMode="auto">
            <a:xfrm>
              <a:off x="1985963" y="4864361"/>
              <a:ext cx="119063" cy="57150"/>
            </a:xfrm>
            <a:custGeom>
              <a:avLst/>
              <a:gdLst>
                <a:gd name="T0" fmla="*/ 44 w 50"/>
                <a:gd name="T1" fmla="*/ 7 h 24"/>
                <a:gd name="T2" fmla="*/ 32 w 50"/>
                <a:gd name="T3" fmla="*/ 1 h 24"/>
                <a:gd name="T4" fmla="*/ 20 w 50"/>
                <a:gd name="T5" fmla="*/ 6 h 24"/>
                <a:gd name="T6" fmla="*/ 6 w 50"/>
                <a:gd name="T7" fmla="*/ 6 h 24"/>
                <a:gd name="T8" fmla="*/ 2 w 50"/>
                <a:gd name="T9" fmla="*/ 2 h 24"/>
                <a:gd name="T10" fmla="*/ 1 w 50"/>
                <a:gd name="T11" fmla="*/ 7 h 24"/>
                <a:gd name="T12" fmla="*/ 0 w 50"/>
                <a:gd name="T13" fmla="*/ 12 h 24"/>
                <a:gd name="T14" fmla="*/ 11 w 50"/>
                <a:gd name="T15" fmla="*/ 17 h 24"/>
                <a:gd name="T16" fmla="*/ 17 w 50"/>
                <a:gd name="T17" fmla="*/ 21 h 24"/>
                <a:gd name="T18" fmla="*/ 24 w 50"/>
                <a:gd name="T19" fmla="*/ 19 h 24"/>
                <a:gd name="T20" fmla="*/ 21 w 50"/>
                <a:gd name="T21" fmla="*/ 15 h 24"/>
                <a:gd name="T22" fmla="*/ 26 w 50"/>
                <a:gd name="T23" fmla="*/ 10 h 24"/>
                <a:gd name="T24" fmla="*/ 35 w 50"/>
                <a:gd name="T25" fmla="*/ 7 h 24"/>
                <a:gd name="T26" fmla="*/ 38 w 50"/>
                <a:gd name="T27" fmla="*/ 13 h 24"/>
                <a:gd name="T28" fmla="*/ 43 w 50"/>
                <a:gd name="T29" fmla="*/ 22 h 24"/>
                <a:gd name="T30" fmla="*/ 48 w 50"/>
                <a:gd name="T31" fmla="*/ 17 h 24"/>
                <a:gd name="T32" fmla="*/ 50 w 50"/>
                <a:gd name="T33" fmla="*/ 14 h 24"/>
                <a:gd name="T34" fmla="*/ 44 w 50"/>
                <a:gd name="T35"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24">
                  <a:moveTo>
                    <a:pt x="44" y="7"/>
                  </a:moveTo>
                  <a:cubicBezTo>
                    <a:pt x="41" y="3"/>
                    <a:pt x="36" y="3"/>
                    <a:pt x="32" y="1"/>
                  </a:cubicBezTo>
                  <a:cubicBezTo>
                    <a:pt x="29" y="0"/>
                    <a:pt x="24" y="2"/>
                    <a:pt x="20" y="6"/>
                  </a:cubicBezTo>
                  <a:cubicBezTo>
                    <a:pt x="16" y="10"/>
                    <a:pt x="10" y="8"/>
                    <a:pt x="6" y="6"/>
                  </a:cubicBezTo>
                  <a:cubicBezTo>
                    <a:pt x="5" y="5"/>
                    <a:pt x="4" y="4"/>
                    <a:pt x="2" y="2"/>
                  </a:cubicBezTo>
                  <a:cubicBezTo>
                    <a:pt x="1" y="4"/>
                    <a:pt x="0" y="6"/>
                    <a:pt x="1" y="7"/>
                  </a:cubicBezTo>
                  <a:cubicBezTo>
                    <a:pt x="1" y="8"/>
                    <a:pt x="0" y="10"/>
                    <a:pt x="0" y="12"/>
                  </a:cubicBezTo>
                  <a:cubicBezTo>
                    <a:pt x="3" y="12"/>
                    <a:pt x="8" y="14"/>
                    <a:pt x="11" y="17"/>
                  </a:cubicBezTo>
                  <a:cubicBezTo>
                    <a:pt x="13" y="20"/>
                    <a:pt x="15" y="18"/>
                    <a:pt x="17" y="21"/>
                  </a:cubicBezTo>
                  <a:cubicBezTo>
                    <a:pt x="19" y="24"/>
                    <a:pt x="23" y="21"/>
                    <a:pt x="24" y="19"/>
                  </a:cubicBezTo>
                  <a:cubicBezTo>
                    <a:pt x="24" y="17"/>
                    <a:pt x="21" y="17"/>
                    <a:pt x="21" y="15"/>
                  </a:cubicBezTo>
                  <a:cubicBezTo>
                    <a:pt x="21" y="13"/>
                    <a:pt x="25" y="13"/>
                    <a:pt x="26" y="10"/>
                  </a:cubicBezTo>
                  <a:cubicBezTo>
                    <a:pt x="26" y="8"/>
                    <a:pt x="32" y="6"/>
                    <a:pt x="35" y="7"/>
                  </a:cubicBezTo>
                  <a:cubicBezTo>
                    <a:pt x="38" y="9"/>
                    <a:pt x="40" y="10"/>
                    <a:pt x="38" y="13"/>
                  </a:cubicBezTo>
                  <a:cubicBezTo>
                    <a:pt x="36" y="15"/>
                    <a:pt x="40" y="19"/>
                    <a:pt x="43" y="22"/>
                  </a:cubicBezTo>
                  <a:cubicBezTo>
                    <a:pt x="45" y="20"/>
                    <a:pt x="47" y="17"/>
                    <a:pt x="48" y="17"/>
                  </a:cubicBezTo>
                  <a:cubicBezTo>
                    <a:pt x="49" y="16"/>
                    <a:pt x="49" y="15"/>
                    <a:pt x="50" y="14"/>
                  </a:cubicBezTo>
                  <a:cubicBezTo>
                    <a:pt x="48" y="13"/>
                    <a:pt x="46" y="10"/>
                    <a:pt x="44" y="7"/>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223">
              <a:extLst>
                <a:ext uri="{FF2B5EF4-FFF2-40B4-BE49-F238E27FC236}">
                  <a16:creationId xmlns:a16="http://schemas.microsoft.com/office/drawing/2014/main" id="{CDFA8007-4B8D-AD66-358B-FF9224A3A4F0}"/>
                </a:ext>
              </a:extLst>
            </p:cNvPr>
            <p:cNvSpPr>
              <a:spLocks/>
            </p:cNvSpPr>
            <p:nvPr/>
          </p:nvSpPr>
          <p:spPr bwMode="auto">
            <a:xfrm>
              <a:off x="2066925" y="4805624"/>
              <a:ext cx="244475" cy="346075"/>
            </a:xfrm>
            <a:custGeom>
              <a:avLst/>
              <a:gdLst>
                <a:gd name="T0" fmla="*/ 16 w 103"/>
                <a:gd name="T1" fmla="*/ 107 h 146"/>
                <a:gd name="T2" fmla="*/ 22 w 103"/>
                <a:gd name="T3" fmla="*/ 107 h 146"/>
                <a:gd name="T4" fmla="*/ 28 w 103"/>
                <a:gd name="T5" fmla="*/ 112 h 146"/>
                <a:gd name="T6" fmla="*/ 29 w 103"/>
                <a:gd name="T7" fmla="*/ 112 h 146"/>
                <a:gd name="T8" fmla="*/ 36 w 103"/>
                <a:gd name="T9" fmla="*/ 112 h 146"/>
                <a:gd name="T10" fmla="*/ 41 w 103"/>
                <a:gd name="T11" fmla="*/ 119 h 146"/>
                <a:gd name="T12" fmla="*/ 47 w 103"/>
                <a:gd name="T13" fmla="*/ 124 h 146"/>
                <a:gd name="T14" fmla="*/ 50 w 103"/>
                <a:gd name="T15" fmla="*/ 130 h 146"/>
                <a:gd name="T16" fmla="*/ 60 w 103"/>
                <a:gd name="T17" fmla="*/ 131 h 146"/>
                <a:gd name="T18" fmla="*/ 65 w 103"/>
                <a:gd name="T19" fmla="*/ 130 h 146"/>
                <a:gd name="T20" fmla="*/ 70 w 103"/>
                <a:gd name="T21" fmla="*/ 130 h 146"/>
                <a:gd name="T22" fmla="*/ 77 w 103"/>
                <a:gd name="T23" fmla="*/ 135 h 146"/>
                <a:gd name="T24" fmla="*/ 72 w 103"/>
                <a:gd name="T25" fmla="*/ 142 h 146"/>
                <a:gd name="T26" fmla="*/ 77 w 103"/>
                <a:gd name="T27" fmla="*/ 146 h 146"/>
                <a:gd name="T28" fmla="*/ 78 w 103"/>
                <a:gd name="T29" fmla="*/ 146 h 146"/>
                <a:gd name="T30" fmla="*/ 81 w 103"/>
                <a:gd name="T31" fmla="*/ 135 h 146"/>
                <a:gd name="T32" fmla="*/ 83 w 103"/>
                <a:gd name="T33" fmla="*/ 123 h 146"/>
                <a:gd name="T34" fmla="*/ 77 w 103"/>
                <a:gd name="T35" fmla="*/ 109 h 146"/>
                <a:gd name="T36" fmla="*/ 83 w 103"/>
                <a:gd name="T37" fmla="*/ 104 h 146"/>
                <a:gd name="T38" fmla="*/ 81 w 103"/>
                <a:gd name="T39" fmla="*/ 101 h 146"/>
                <a:gd name="T40" fmla="*/ 79 w 103"/>
                <a:gd name="T41" fmla="*/ 96 h 146"/>
                <a:gd name="T42" fmla="*/ 92 w 103"/>
                <a:gd name="T43" fmla="*/ 95 h 146"/>
                <a:gd name="T44" fmla="*/ 102 w 103"/>
                <a:gd name="T45" fmla="*/ 92 h 146"/>
                <a:gd name="T46" fmla="*/ 100 w 103"/>
                <a:gd name="T47" fmla="*/ 88 h 146"/>
                <a:gd name="T48" fmla="*/ 101 w 103"/>
                <a:gd name="T49" fmla="*/ 81 h 146"/>
                <a:gd name="T50" fmla="*/ 97 w 103"/>
                <a:gd name="T51" fmla="*/ 75 h 146"/>
                <a:gd name="T52" fmla="*/ 99 w 103"/>
                <a:gd name="T53" fmla="*/ 59 h 146"/>
                <a:gd name="T54" fmla="*/ 89 w 103"/>
                <a:gd name="T55" fmla="*/ 56 h 146"/>
                <a:gd name="T56" fmla="*/ 77 w 103"/>
                <a:gd name="T57" fmla="*/ 51 h 146"/>
                <a:gd name="T58" fmla="*/ 63 w 103"/>
                <a:gd name="T59" fmla="*/ 50 h 146"/>
                <a:gd name="T60" fmla="*/ 57 w 103"/>
                <a:gd name="T61" fmla="*/ 38 h 146"/>
                <a:gd name="T62" fmla="*/ 53 w 103"/>
                <a:gd name="T63" fmla="*/ 33 h 146"/>
                <a:gd name="T64" fmla="*/ 49 w 103"/>
                <a:gd name="T65" fmla="*/ 31 h 146"/>
                <a:gd name="T66" fmla="*/ 50 w 103"/>
                <a:gd name="T67" fmla="*/ 27 h 146"/>
                <a:gd name="T68" fmla="*/ 52 w 103"/>
                <a:gd name="T69" fmla="*/ 20 h 146"/>
                <a:gd name="T70" fmla="*/ 59 w 103"/>
                <a:gd name="T71" fmla="*/ 11 h 146"/>
                <a:gd name="T72" fmla="*/ 62 w 103"/>
                <a:gd name="T73" fmla="*/ 9 h 146"/>
                <a:gd name="T74" fmla="*/ 64 w 103"/>
                <a:gd name="T75" fmla="*/ 7 h 146"/>
                <a:gd name="T76" fmla="*/ 66 w 103"/>
                <a:gd name="T77" fmla="*/ 2 h 146"/>
                <a:gd name="T78" fmla="*/ 56 w 103"/>
                <a:gd name="T79" fmla="*/ 7 h 146"/>
                <a:gd name="T80" fmla="*/ 49 w 103"/>
                <a:gd name="T81" fmla="*/ 11 h 146"/>
                <a:gd name="T82" fmla="*/ 41 w 103"/>
                <a:gd name="T83" fmla="*/ 14 h 146"/>
                <a:gd name="T84" fmla="*/ 37 w 103"/>
                <a:gd name="T85" fmla="*/ 13 h 146"/>
                <a:gd name="T86" fmla="*/ 29 w 103"/>
                <a:gd name="T87" fmla="*/ 20 h 146"/>
                <a:gd name="T88" fmla="*/ 26 w 103"/>
                <a:gd name="T89" fmla="*/ 29 h 146"/>
                <a:gd name="T90" fmla="*/ 18 w 103"/>
                <a:gd name="T91" fmla="*/ 38 h 146"/>
                <a:gd name="T92" fmla="*/ 16 w 103"/>
                <a:gd name="T93" fmla="*/ 39 h 146"/>
                <a:gd name="T94" fmla="*/ 14 w 103"/>
                <a:gd name="T95" fmla="*/ 42 h 146"/>
                <a:gd name="T96" fmla="*/ 9 w 103"/>
                <a:gd name="T97" fmla="*/ 47 h 146"/>
                <a:gd name="T98" fmla="*/ 11 w 103"/>
                <a:gd name="T99" fmla="*/ 50 h 146"/>
                <a:gd name="T100" fmla="*/ 13 w 103"/>
                <a:gd name="T101" fmla="*/ 57 h 146"/>
                <a:gd name="T102" fmla="*/ 13 w 103"/>
                <a:gd name="T103" fmla="*/ 61 h 146"/>
                <a:gd name="T104" fmla="*/ 15 w 103"/>
                <a:gd name="T105" fmla="*/ 75 h 146"/>
                <a:gd name="T106" fmla="*/ 13 w 103"/>
                <a:gd name="T107" fmla="*/ 82 h 146"/>
                <a:gd name="T108" fmla="*/ 6 w 103"/>
                <a:gd name="T109" fmla="*/ 88 h 146"/>
                <a:gd name="T110" fmla="*/ 1 w 103"/>
                <a:gd name="T111" fmla="*/ 93 h 146"/>
                <a:gd name="T112" fmla="*/ 0 w 103"/>
                <a:gd name="T113" fmla="*/ 97 h 146"/>
                <a:gd name="T114" fmla="*/ 10 w 103"/>
                <a:gd name="T115" fmla="*/ 103 h 146"/>
                <a:gd name="T116" fmla="*/ 16 w 103"/>
                <a:gd name="T117" fmla="*/ 10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146">
                  <a:moveTo>
                    <a:pt x="16" y="107"/>
                  </a:moveTo>
                  <a:cubicBezTo>
                    <a:pt x="18" y="108"/>
                    <a:pt x="21" y="108"/>
                    <a:pt x="22" y="107"/>
                  </a:cubicBezTo>
                  <a:cubicBezTo>
                    <a:pt x="23" y="106"/>
                    <a:pt x="25" y="108"/>
                    <a:pt x="28" y="112"/>
                  </a:cubicBezTo>
                  <a:cubicBezTo>
                    <a:pt x="28" y="112"/>
                    <a:pt x="29" y="112"/>
                    <a:pt x="29" y="112"/>
                  </a:cubicBezTo>
                  <a:cubicBezTo>
                    <a:pt x="31" y="111"/>
                    <a:pt x="35" y="111"/>
                    <a:pt x="36" y="112"/>
                  </a:cubicBezTo>
                  <a:cubicBezTo>
                    <a:pt x="38" y="113"/>
                    <a:pt x="38" y="119"/>
                    <a:pt x="41" y="119"/>
                  </a:cubicBezTo>
                  <a:cubicBezTo>
                    <a:pt x="44" y="119"/>
                    <a:pt x="47" y="123"/>
                    <a:pt x="47" y="124"/>
                  </a:cubicBezTo>
                  <a:cubicBezTo>
                    <a:pt x="46" y="126"/>
                    <a:pt x="50" y="127"/>
                    <a:pt x="50" y="130"/>
                  </a:cubicBezTo>
                  <a:cubicBezTo>
                    <a:pt x="50" y="132"/>
                    <a:pt x="58" y="132"/>
                    <a:pt x="60" y="131"/>
                  </a:cubicBezTo>
                  <a:cubicBezTo>
                    <a:pt x="61" y="130"/>
                    <a:pt x="63" y="129"/>
                    <a:pt x="65" y="130"/>
                  </a:cubicBezTo>
                  <a:cubicBezTo>
                    <a:pt x="66" y="131"/>
                    <a:pt x="69" y="129"/>
                    <a:pt x="70" y="130"/>
                  </a:cubicBezTo>
                  <a:cubicBezTo>
                    <a:pt x="72" y="131"/>
                    <a:pt x="78" y="133"/>
                    <a:pt x="77" y="135"/>
                  </a:cubicBezTo>
                  <a:cubicBezTo>
                    <a:pt x="76" y="137"/>
                    <a:pt x="71" y="140"/>
                    <a:pt x="72" y="142"/>
                  </a:cubicBezTo>
                  <a:cubicBezTo>
                    <a:pt x="73" y="144"/>
                    <a:pt x="76" y="145"/>
                    <a:pt x="77" y="146"/>
                  </a:cubicBezTo>
                  <a:cubicBezTo>
                    <a:pt x="77" y="146"/>
                    <a:pt x="78" y="146"/>
                    <a:pt x="78" y="146"/>
                  </a:cubicBezTo>
                  <a:cubicBezTo>
                    <a:pt x="80" y="146"/>
                    <a:pt x="81" y="137"/>
                    <a:pt x="81" y="135"/>
                  </a:cubicBezTo>
                  <a:cubicBezTo>
                    <a:pt x="81" y="132"/>
                    <a:pt x="82" y="125"/>
                    <a:pt x="83" y="123"/>
                  </a:cubicBezTo>
                  <a:cubicBezTo>
                    <a:pt x="84" y="118"/>
                    <a:pt x="77" y="114"/>
                    <a:pt x="77" y="109"/>
                  </a:cubicBezTo>
                  <a:cubicBezTo>
                    <a:pt x="77" y="104"/>
                    <a:pt x="80" y="107"/>
                    <a:pt x="83" y="104"/>
                  </a:cubicBezTo>
                  <a:cubicBezTo>
                    <a:pt x="86" y="102"/>
                    <a:pt x="83" y="101"/>
                    <a:pt x="81" y="101"/>
                  </a:cubicBezTo>
                  <a:cubicBezTo>
                    <a:pt x="80" y="101"/>
                    <a:pt x="79" y="98"/>
                    <a:pt x="79" y="96"/>
                  </a:cubicBezTo>
                  <a:cubicBezTo>
                    <a:pt x="80" y="94"/>
                    <a:pt x="89" y="95"/>
                    <a:pt x="92" y="95"/>
                  </a:cubicBezTo>
                  <a:cubicBezTo>
                    <a:pt x="95" y="95"/>
                    <a:pt x="102" y="92"/>
                    <a:pt x="102" y="92"/>
                  </a:cubicBezTo>
                  <a:cubicBezTo>
                    <a:pt x="102" y="92"/>
                    <a:pt x="103" y="89"/>
                    <a:pt x="100" y="88"/>
                  </a:cubicBezTo>
                  <a:cubicBezTo>
                    <a:pt x="98" y="86"/>
                    <a:pt x="99" y="83"/>
                    <a:pt x="101" y="81"/>
                  </a:cubicBezTo>
                  <a:cubicBezTo>
                    <a:pt x="102" y="79"/>
                    <a:pt x="99" y="77"/>
                    <a:pt x="97" y="75"/>
                  </a:cubicBezTo>
                  <a:cubicBezTo>
                    <a:pt x="95" y="72"/>
                    <a:pt x="97" y="63"/>
                    <a:pt x="99" y="59"/>
                  </a:cubicBezTo>
                  <a:cubicBezTo>
                    <a:pt x="102" y="55"/>
                    <a:pt x="94" y="56"/>
                    <a:pt x="89" y="56"/>
                  </a:cubicBezTo>
                  <a:cubicBezTo>
                    <a:pt x="84" y="57"/>
                    <a:pt x="80" y="55"/>
                    <a:pt x="77" y="51"/>
                  </a:cubicBezTo>
                  <a:cubicBezTo>
                    <a:pt x="74" y="47"/>
                    <a:pt x="70" y="49"/>
                    <a:pt x="63" y="50"/>
                  </a:cubicBezTo>
                  <a:cubicBezTo>
                    <a:pt x="55" y="50"/>
                    <a:pt x="57" y="42"/>
                    <a:pt x="57" y="38"/>
                  </a:cubicBezTo>
                  <a:cubicBezTo>
                    <a:pt x="57" y="35"/>
                    <a:pt x="53" y="35"/>
                    <a:pt x="53" y="33"/>
                  </a:cubicBezTo>
                  <a:cubicBezTo>
                    <a:pt x="53" y="31"/>
                    <a:pt x="51" y="31"/>
                    <a:pt x="49" y="31"/>
                  </a:cubicBezTo>
                  <a:cubicBezTo>
                    <a:pt x="47" y="31"/>
                    <a:pt x="49" y="28"/>
                    <a:pt x="50" y="27"/>
                  </a:cubicBezTo>
                  <a:cubicBezTo>
                    <a:pt x="52" y="25"/>
                    <a:pt x="52" y="24"/>
                    <a:pt x="52" y="20"/>
                  </a:cubicBezTo>
                  <a:cubicBezTo>
                    <a:pt x="52" y="17"/>
                    <a:pt x="57" y="14"/>
                    <a:pt x="59" y="11"/>
                  </a:cubicBezTo>
                  <a:cubicBezTo>
                    <a:pt x="60" y="10"/>
                    <a:pt x="61" y="9"/>
                    <a:pt x="62" y="9"/>
                  </a:cubicBezTo>
                  <a:cubicBezTo>
                    <a:pt x="62" y="8"/>
                    <a:pt x="63" y="8"/>
                    <a:pt x="64" y="7"/>
                  </a:cubicBezTo>
                  <a:cubicBezTo>
                    <a:pt x="68" y="7"/>
                    <a:pt x="70" y="4"/>
                    <a:pt x="66" y="2"/>
                  </a:cubicBezTo>
                  <a:cubicBezTo>
                    <a:pt x="62" y="0"/>
                    <a:pt x="60" y="6"/>
                    <a:pt x="56" y="7"/>
                  </a:cubicBezTo>
                  <a:cubicBezTo>
                    <a:pt x="52" y="7"/>
                    <a:pt x="52" y="10"/>
                    <a:pt x="49" y="11"/>
                  </a:cubicBezTo>
                  <a:cubicBezTo>
                    <a:pt x="46" y="12"/>
                    <a:pt x="41" y="11"/>
                    <a:pt x="41" y="14"/>
                  </a:cubicBezTo>
                  <a:cubicBezTo>
                    <a:pt x="41" y="16"/>
                    <a:pt x="39" y="14"/>
                    <a:pt x="37" y="13"/>
                  </a:cubicBezTo>
                  <a:cubicBezTo>
                    <a:pt x="35" y="12"/>
                    <a:pt x="29" y="18"/>
                    <a:pt x="29" y="20"/>
                  </a:cubicBezTo>
                  <a:cubicBezTo>
                    <a:pt x="29" y="23"/>
                    <a:pt x="30" y="26"/>
                    <a:pt x="26" y="29"/>
                  </a:cubicBezTo>
                  <a:cubicBezTo>
                    <a:pt x="22" y="31"/>
                    <a:pt x="19" y="36"/>
                    <a:pt x="18" y="38"/>
                  </a:cubicBezTo>
                  <a:cubicBezTo>
                    <a:pt x="17" y="39"/>
                    <a:pt x="16" y="39"/>
                    <a:pt x="16" y="39"/>
                  </a:cubicBezTo>
                  <a:cubicBezTo>
                    <a:pt x="15" y="40"/>
                    <a:pt x="15" y="41"/>
                    <a:pt x="14" y="42"/>
                  </a:cubicBezTo>
                  <a:cubicBezTo>
                    <a:pt x="13" y="42"/>
                    <a:pt x="11" y="45"/>
                    <a:pt x="9" y="47"/>
                  </a:cubicBezTo>
                  <a:cubicBezTo>
                    <a:pt x="10" y="48"/>
                    <a:pt x="11" y="49"/>
                    <a:pt x="11" y="50"/>
                  </a:cubicBezTo>
                  <a:cubicBezTo>
                    <a:pt x="14" y="53"/>
                    <a:pt x="12" y="55"/>
                    <a:pt x="13" y="57"/>
                  </a:cubicBezTo>
                  <a:cubicBezTo>
                    <a:pt x="14" y="58"/>
                    <a:pt x="15" y="60"/>
                    <a:pt x="13" y="61"/>
                  </a:cubicBezTo>
                  <a:cubicBezTo>
                    <a:pt x="12" y="62"/>
                    <a:pt x="13" y="73"/>
                    <a:pt x="15" y="75"/>
                  </a:cubicBezTo>
                  <a:cubicBezTo>
                    <a:pt x="16" y="77"/>
                    <a:pt x="15" y="78"/>
                    <a:pt x="13" y="82"/>
                  </a:cubicBezTo>
                  <a:cubicBezTo>
                    <a:pt x="11" y="86"/>
                    <a:pt x="9" y="88"/>
                    <a:pt x="6" y="88"/>
                  </a:cubicBezTo>
                  <a:cubicBezTo>
                    <a:pt x="2" y="88"/>
                    <a:pt x="2" y="93"/>
                    <a:pt x="1" y="93"/>
                  </a:cubicBezTo>
                  <a:cubicBezTo>
                    <a:pt x="0" y="93"/>
                    <a:pt x="0" y="95"/>
                    <a:pt x="0" y="97"/>
                  </a:cubicBezTo>
                  <a:cubicBezTo>
                    <a:pt x="3" y="100"/>
                    <a:pt x="9" y="103"/>
                    <a:pt x="10" y="103"/>
                  </a:cubicBezTo>
                  <a:cubicBezTo>
                    <a:pt x="12" y="103"/>
                    <a:pt x="13" y="105"/>
                    <a:pt x="16" y="107"/>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224">
              <a:extLst>
                <a:ext uri="{FF2B5EF4-FFF2-40B4-BE49-F238E27FC236}">
                  <a16:creationId xmlns:a16="http://schemas.microsoft.com/office/drawing/2014/main" id="{3D56316A-F178-E11F-DA72-A7911462AB2D}"/>
                </a:ext>
              </a:extLst>
            </p:cNvPr>
            <p:cNvSpPr>
              <a:spLocks/>
            </p:cNvSpPr>
            <p:nvPr/>
          </p:nvSpPr>
          <p:spPr bwMode="auto">
            <a:xfrm>
              <a:off x="2066925" y="4805624"/>
              <a:ext cx="244475" cy="346075"/>
            </a:xfrm>
            <a:custGeom>
              <a:avLst/>
              <a:gdLst>
                <a:gd name="T0" fmla="*/ 16 w 103"/>
                <a:gd name="T1" fmla="*/ 107 h 146"/>
                <a:gd name="T2" fmla="*/ 22 w 103"/>
                <a:gd name="T3" fmla="*/ 107 h 146"/>
                <a:gd name="T4" fmla="*/ 28 w 103"/>
                <a:gd name="T5" fmla="*/ 112 h 146"/>
                <a:gd name="T6" fmla="*/ 29 w 103"/>
                <a:gd name="T7" fmla="*/ 112 h 146"/>
                <a:gd name="T8" fmla="*/ 36 w 103"/>
                <a:gd name="T9" fmla="*/ 112 h 146"/>
                <a:gd name="T10" fmla="*/ 41 w 103"/>
                <a:gd name="T11" fmla="*/ 119 h 146"/>
                <a:gd name="T12" fmla="*/ 47 w 103"/>
                <a:gd name="T13" fmla="*/ 124 h 146"/>
                <a:gd name="T14" fmla="*/ 50 w 103"/>
                <a:gd name="T15" fmla="*/ 130 h 146"/>
                <a:gd name="T16" fmla="*/ 60 w 103"/>
                <a:gd name="T17" fmla="*/ 131 h 146"/>
                <a:gd name="T18" fmla="*/ 65 w 103"/>
                <a:gd name="T19" fmla="*/ 130 h 146"/>
                <a:gd name="T20" fmla="*/ 70 w 103"/>
                <a:gd name="T21" fmla="*/ 130 h 146"/>
                <a:gd name="T22" fmla="*/ 77 w 103"/>
                <a:gd name="T23" fmla="*/ 135 h 146"/>
                <a:gd name="T24" fmla="*/ 72 w 103"/>
                <a:gd name="T25" fmla="*/ 142 h 146"/>
                <a:gd name="T26" fmla="*/ 77 w 103"/>
                <a:gd name="T27" fmla="*/ 146 h 146"/>
                <a:gd name="T28" fmla="*/ 78 w 103"/>
                <a:gd name="T29" fmla="*/ 146 h 146"/>
                <a:gd name="T30" fmla="*/ 81 w 103"/>
                <a:gd name="T31" fmla="*/ 135 h 146"/>
                <a:gd name="T32" fmla="*/ 83 w 103"/>
                <a:gd name="T33" fmla="*/ 123 h 146"/>
                <a:gd name="T34" fmla="*/ 77 w 103"/>
                <a:gd name="T35" fmla="*/ 109 h 146"/>
                <a:gd name="T36" fmla="*/ 83 w 103"/>
                <a:gd name="T37" fmla="*/ 104 h 146"/>
                <a:gd name="T38" fmla="*/ 81 w 103"/>
                <a:gd name="T39" fmla="*/ 101 h 146"/>
                <a:gd name="T40" fmla="*/ 79 w 103"/>
                <a:gd name="T41" fmla="*/ 96 h 146"/>
                <a:gd name="T42" fmla="*/ 92 w 103"/>
                <a:gd name="T43" fmla="*/ 95 h 146"/>
                <a:gd name="T44" fmla="*/ 102 w 103"/>
                <a:gd name="T45" fmla="*/ 92 h 146"/>
                <a:gd name="T46" fmla="*/ 100 w 103"/>
                <a:gd name="T47" fmla="*/ 88 h 146"/>
                <a:gd name="T48" fmla="*/ 101 w 103"/>
                <a:gd name="T49" fmla="*/ 81 h 146"/>
                <a:gd name="T50" fmla="*/ 97 w 103"/>
                <a:gd name="T51" fmla="*/ 75 h 146"/>
                <a:gd name="T52" fmla="*/ 99 w 103"/>
                <a:gd name="T53" fmla="*/ 59 h 146"/>
                <a:gd name="T54" fmla="*/ 89 w 103"/>
                <a:gd name="T55" fmla="*/ 56 h 146"/>
                <a:gd name="T56" fmla="*/ 77 w 103"/>
                <a:gd name="T57" fmla="*/ 51 h 146"/>
                <a:gd name="T58" fmla="*/ 63 w 103"/>
                <a:gd name="T59" fmla="*/ 50 h 146"/>
                <a:gd name="T60" fmla="*/ 57 w 103"/>
                <a:gd name="T61" fmla="*/ 38 h 146"/>
                <a:gd name="T62" fmla="*/ 53 w 103"/>
                <a:gd name="T63" fmla="*/ 33 h 146"/>
                <a:gd name="T64" fmla="*/ 49 w 103"/>
                <a:gd name="T65" fmla="*/ 31 h 146"/>
                <a:gd name="T66" fmla="*/ 50 w 103"/>
                <a:gd name="T67" fmla="*/ 27 h 146"/>
                <a:gd name="T68" fmla="*/ 52 w 103"/>
                <a:gd name="T69" fmla="*/ 20 h 146"/>
                <a:gd name="T70" fmla="*/ 59 w 103"/>
                <a:gd name="T71" fmla="*/ 11 h 146"/>
                <a:gd name="T72" fmla="*/ 62 w 103"/>
                <a:gd name="T73" fmla="*/ 9 h 146"/>
                <a:gd name="T74" fmla="*/ 64 w 103"/>
                <a:gd name="T75" fmla="*/ 7 h 146"/>
                <a:gd name="T76" fmla="*/ 66 w 103"/>
                <a:gd name="T77" fmla="*/ 2 h 146"/>
                <a:gd name="T78" fmla="*/ 56 w 103"/>
                <a:gd name="T79" fmla="*/ 7 h 146"/>
                <a:gd name="T80" fmla="*/ 49 w 103"/>
                <a:gd name="T81" fmla="*/ 11 h 146"/>
                <a:gd name="T82" fmla="*/ 41 w 103"/>
                <a:gd name="T83" fmla="*/ 14 h 146"/>
                <a:gd name="T84" fmla="*/ 37 w 103"/>
                <a:gd name="T85" fmla="*/ 13 h 146"/>
                <a:gd name="T86" fmla="*/ 29 w 103"/>
                <a:gd name="T87" fmla="*/ 20 h 146"/>
                <a:gd name="T88" fmla="*/ 26 w 103"/>
                <a:gd name="T89" fmla="*/ 29 h 146"/>
                <a:gd name="T90" fmla="*/ 18 w 103"/>
                <a:gd name="T91" fmla="*/ 38 h 146"/>
                <a:gd name="T92" fmla="*/ 16 w 103"/>
                <a:gd name="T93" fmla="*/ 39 h 146"/>
                <a:gd name="T94" fmla="*/ 14 w 103"/>
                <a:gd name="T95" fmla="*/ 42 h 146"/>
                <a:gd name="T96" fmla="*/ 9 w 103"/>
                <a:gd name="T97" fmla="*/ 47 h 146"/>
                <a:gd name="T98" fmla="*/ 11 w 103"/>
                <a:gd name="T99" fmla="*/ 50 h 146"/>
                <a:gd name="T100" fmla="*/ 13 w 103"/>
                <a:gd name="T101" fmla="*/ 57 h 146"/>
                <a:gd name="T102" fmla="*/ 13 w 103"/>
                <a:gd name="T103" fmla="*/ 61 h 146"/>
                <a:gd name="T104" fmla="*/ 15 w 103"/>
                <a:gd name="T105" fmla="*/ 75 h 146"/>
                <a:gd name="T106" fmla="*/ 13 w 103"/>
                <a:gd name="T107" fmla="*/ 82 h 146"/>
                <a:gd name="T108" fmla="*/ 6 w 103"/>
                <a:gd name="T109" fmla="*/ 88 h 146"/>
                <a:gd name="T110" fmla="*/ 1 w 103"/>
                <a:gd name="T111" fmla="*/ 93 h 146"/>
                <a:gd name="T112" fmla="*/ 0 w 103"/>
                <a:gd name="T113" fmla="*/ 97 h 146"/>
                <a:gd name="T114" fmla="*/ 10 w 103"/>
                <a:gd name="T115" fmla="*/ 103 h 146"/>
                <a:gd name="T116" fmla="*/ 16 w 103"/>
                <a:gd name="T117" fmla="*/ 10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146">
                  <a:moveTo>
                    <a:pt x="16" y="107"/>
                  </a:moveTo>
                  <a:cubicBezTo>
                    <a:pt x="18" y="108"/>
                    <a:pt x="21" y="108"/>
                    <a:pt x="22" y="107"/>
                  </a:cubicBezTo>
                  <a:cubicBezTo>
                    <a:pt x="23" y="106"/>
                    <a:pt x="25" y="108"/>
                    <a:pt x="28" y="112"/>
                  </a:cubicBezTo>
                  <a:cubicBezTo>
                    <a:pt x="28" y="112"/>
                    <a:pt x="29" y="112"/>
                    <a:pt x="29" y="112"/>
                  </a:cubicBezTo>
                  <a:cubicBezTo>
                    <a:pt x="31" y="111"/>
                    <a:pt x="35" y="111"/>
                    <a:pt x="36" y="112"/>
                  </a:cubicBezTo>
                  <a:cubicBezTo>
                    <a:pt x="38" y="113"/>
                    <a:pt x="38" y="119"/>
                    <a:pt x="41" y="119"/>
                  </a:cubicBezTo>
                  <a:cubicBezTo>
                    <a:pt x="44" y="119"/>
                    <a:pt x="47" y="123"/>
                    <a:pt x="47" y="124"/>
                  </a:cubicBezTo>
                  <a:cubicBezTo>
                    <a:pt x="46" y="126"/>
                    <a:pt x="50" y="127"/>
                    <a:pt x="50" y="130"/>
                  </a:cubicBezTo>
                  <a:cubicBezTo>
                    <a:pt x="50" y="132"/>
                    <a:pt x="58" y="132"/>
                    <a:pt x="60" y="131"/>
                  </a:cubicBezTo>
                  <a:cubicBezTo>
                    <a:pt x="61" y="130"/>
                    <a:pt x="63" y="129"/>
                    <a:pt x="65" y="130"/>
                  </a:cubicBezTo>
                  <a:cubicBezTo>
                    <a:pt x="66" y="131"/>
                    <a:pt x="69" y="129"/>
                    <a:pt x="70" y="130"/>
                  </a:cubicBezTo>
                  <a:cubicBezTo>
                    <a:pt x="72" y="131"/>
                    <a:pt x="78" y="133"/>
                    <a:pt x="77" y="135"/>
                  </a:cubicBezTo>
                  <a:cubicBezTo>
                    <a:pt x="76" y="137"/>
                    <a:pt x="71" y="140"/>
                    <a:pt x="72" y="142"/>
                  </a:cubicBezTo>
                  <a:cubicBezTo>
                    <a:pt x="73" y="144"/>
                    <a:pt x="76" y="145"/>
                    <a:pt x="77" y="146"/>
                  </a:cubicBezTo>
                  <a:cubicBezTo>
                    <a:pt x="77" y="146"/>
                    <a:pt x="78" y="146"/>
                    <a:pt x="78" y="146"/>
                  </a:cubicBezTo>
                  <a:cubicBezTo>
                    <a:pt x="80" y="146"/>
                    <a:pt x="81" y="137"/>
                    <a:pt x="81" y="135"/>
                  </a:cubicBezTo>
                  <a:cubicBezTo>
                    <a:pt x="81" y="132"/>
                    <a:pt x="82" y="125"/>
                    <a:pt x="83" y="123"/>
                  </a:cubicBezTo>
                  <a:cubicBezTo>
                    <a:pt x="84" y="118"/>
                    <a:pt x="77" y="114"/>
                    <a:pt x="77" y="109"/>
                  </a:cubicBezTo>
                  <a:cubicBezTo>
                    <a:pt x="77" y="104"/>
                    <a:pt x="80" y="107"/>
                    <a:pt x="83" y="104"/>
                  </a:cubicBezTo>
                  <a:cubicBezTo>
                    <a:pt x="86" y="102"/>
                    <a:pt x="83" y="101"/>
                    <a:pt x="81" y="101"/>
                  </a:cubicBezTo>
                  <a:cubicBezTo>
                    <a:pt x="80" y="101"/>
                    <a:pt x="79" y="98"/>
                    <a:pt x="79" y="96"/>
                  </a:cubicBezTo>
                  <a:cubicBezTo>
                    <a:pt x="80" y="94"/>
                    <a:pt x="89" y="95"/>
                    <a:pt x="92" y="95"/>
                  </a:cubicBezTo>
                  <a:cubicBezTo>
                    <a:pt x="95" y="95"/>
                    <a:pt x="102" y="92"/>
                    <a:pt x="102" y="92"/>
                  </a:cubicBezTo>
                  <a:cubicBezTo>
                    <a:pt x="102" y="92"/>
                    <a:pt x="103" y="89"/>
                    <a:pt x="100" y="88"/>
                  </a:cubicBezTo>
                  <a:cubicBezTo>
                    <a:pt x="98" y="86"/>
                    <a:pt x="99" y="83"/>
                    <a:pt x="101" y="81"/>
                  </a:cubicBezTo>
                  <a:cubicBezTo>
                    <a:pt x="102" y="79"/>
                    <a:pt x="99" y="77"/>
                    <a:pt x="97" y="75"/>
                  </a:cubicBezTo>
                  <a:cubicBezTo>
                    <a:pt x="95" y="72"/>
                    <a:pt x="97" y="63"/>
                    <a:pt x="99" y="59"/>
                  </a:cubicBezTo>
                  <a:cubicBezTo>
                    <a:pt x="102" y="55"/>
                    <a:pt x="94" y="56"/>
                    <a:pt x="89" y="56"/>
                  </a:cubicBezTo>
                  <a:cubicBezTo>
                    <a:pt x="84" y="57"/>
                    <a:pt x="80" y="55"/>
                    <a:pt x="77" y="51"/>
                  </a:cubicBezTo>
                  <a:cubicBezTo>
                    <a:pt x="74" y="47"/>
                    <a:pt x="70" y="49"/>
                    <a:pt x="63" y="50"/>
                  </a:cubicBezTo>
                  <a:cubicBezTo>
                    <a:pt x="55" y="50"/>
                    <a:pt x="57" y="42"/>
                    <a:pt x="57" y="38"/>
                  </a:cubicBezTo>
                  <a:cubicBezTo>
                    <a:pt x="57" y="35"/>
                    <a:pt x="53" y="35"/>
                    <a:pt x="53" y="33"/>
                  </a:cubicBezTo>
                  <a:cubicBezTo>
                    <a:pt x="53" y="31"/>
                    <a:pt x="51" y="31"/>
                    <a:pt x="49" y="31"/>
                  </a:cubicBezTo>
                  <a:cubicBezTo>
                    <a:pt x="47" y="31"/>
                    <a:pt x="49" y="28"/>
                    <a:pt x="50" y="27"/>
                  </a:cubicBezTo>
                  <a:cubicBezTo>
                    <a:pt x="52" y="25"/>
                    <a:pt x="52" y="24"/>
                    <a:pt x="52" y="20"/>
                  </a:cubicBezTo>
                  <a:cubicBezTo>
                    <a:pt x="52" y="17"/>
                    <a:pt x="57" y="14"/>
                    <a:pt x="59" y="11"/>
                  </a:cubicBezTo>
                  <a:cubicBezTo>
                    <a:pt x="60" y="10"/>
                    <a:pt x="61" y="9"/>
                    <a:pt x="62" y="9"/>
                  </a:cubicBezTo>
                  <a:cubicBezTo>
                    <a:pt x="62" y="8"/>
                    <a:pt x="63" y="8"/>
                    <a:pt x="64" y="7"/>
                  </a:cubicBezTo>
                  <a:cubicBezTo>
                    <a:pt x="68" y="7"/>
                    <a:pt x="70" y="4"/>
                    <a:pt x="66" y="2"/>
                  </a:cubicBezTo>
                  <a:cubicBezTo>
                    <a:pt x="62" y="0"/>
                    <a:pt x="60" y="6"/>
                    <a:pt x="56" y="7"/>
                  </a:cubicBezTo>
                  <a:cubicBezTo>
                    <a:pt x="52" y="7"/>
                    <a:pt x="52" y="10"/>
                    <a:pt x="49" y="11"/>
                  </a:cubicBezTo>
                  <a:cubicBezTo>
                    <a:pt x="46" y="12"/>
                    <a:pt x="41" y="11"/>
                    <a:pt x="41" y="14"/>
                  </a:cubicBezTo>
                  <a:cubicBezTo>
                    <a:pt x="41" y="16"/>
                    <a:pt x="39" y="14"/>
                    <a:pt x="37" y="13"/>
                  </a:cubicBezTo>
                  <a:cubicBezTo>
                    <a:pt x="35" y="12"/>
                    <a:pt x="29" y="18"/>
                    <a:pt x="29" y="20"/>
                  </a:cubicBezTo>
                  <a:cubicBezTo>
                    <a:pt x="29" y="23"/>
                    <a:pt x="30" y="26"/>
                    <a:pt x="26" y="29"/>
                  </a:cubicBezTo>
                  <a:cubicBezTo>
                    <a:pt x="22" y="31"/>
                    <a:pt x="19" y="36"/>
                    <a:pt x="18" y="38"/>
                  </a:cubicBezTo>
                  <a:cubicBezTo>
                    <a:pt x="17" y="39"/>
                    <a:pt x="16" y="39"/>
                    <a:pt x="16" y="39"/>
                  </a:cubicBezTo>
                  <a:cubicBezTo>
                    <a:pt x="15" y="40"/>
                    <a:pt x="15" y="41"/>
                    <a:pt x="14" y="42"/>
                  </a:cubicBezTo>
                  <a:cubicBezTo>
                    <a:pt x="13" y="42"/>
                    <a:pt x="11" y="45"/>
                    <a:pt x="9" y="47"/>
                  </a:cubicBezTo>
                  <a:cubicBezTo>
                    <a:pt x="10" y="48"/>
                    <a:pt x="11" y="49"/>
                    <a:pt x="11" y="50"/>
                  </a:cubicBezTo>
                  <a:cubicBezTo>
                    <a:pt x="14" y="53"/>
                    <a:pt x="12" y="55"/>
                    <a:pt x="13" y="57"/>
                  </a:cubicBezTo>
                  <a:cubicBezTo>
                    <a:pt x="14" y="58"/>
                    <a:pt x="15" y="60"/>
                    <a:pt x="13" y="61"/>
                  </a:cubicBezTo>
                  <a:cubicBezTo>
                    <a:pt x="12" y="62"/>
                    <a:pt x="13" y="73"/>
                    <a:pt x="15" y="75"/>
                  </a:cubicBezTo>
                  <a:cubicBezTo>
                    <a:pt x="16" y="77"/>
                    <a:pt x="15" y="78"/>
                    <a:pt x="13" y="82"/>
                  </a:cubicBezTo>
                  <a:cubicBezTo>
                    <a:pt x="11" y="86"/>
                    <a:pt x="9" y="88"/>
                    <a:pt x="6" y="88"/>
                  </a:cubicBezTo>
                  <a:cubicBezTo>
                    <a:pt x="2" y="88"/>
                    <a:pt x="2" y="93"/>
                    <a:pt x="1" y="93"/>
                  </a:cubicBezTo>
                  <a:cubicBezTo>
                    <a:pt x="0" y="93"/>
                    <a:pt x="0" y="95"/>
                    <a:pt x="0" y="97"/>
                  </a:cubicBezTo>
                  <a:cubicBezTo>
                    <a:pt x="3" y="100"/>
                    <a:pt x="9" y="103"/>
                    <a:pt x="10" y="103"/>
                  </a:cubicBezTo>
                  <a:cubicBezTo>
                    <a:pt x="12" y="103"/>
                    <a:pt x="13" y="105"/>
                    <a:pt x="16" y="107"/>
                  </a:cubicBezTo>
                  <a:close/>
                </a:path>
              </a:pathLst>
            </a:custGeom>
            <a:solidFill>
              <a:schemeClr val="tx1"/>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Freeform 225">
              <a:extLst>
                <a:ext uri="{FF2B5EF4-FFF2-40B4-BE49-F238E27FC236}">
                  <a16:creationId xmlns:a16="http://schemas.microsoft.com/office/drawing/2014/main" id="{1CDD2CF7-9BD3-57AC-BFF9-C0C82EC0F170}"/>
                </a:ext>
              </a:extLst>
            </p:cNvPr>
            <p:cNvSpPr>
              <a:spLocks/>
            </p:cNvSpPr>
            <p:nvPr/>
          </p:nvSpPr>
          <p:spPr bwMode="auto">
            <a:xfrm>
              <a:off x="2259013" y="5265999"/>
              <a:ext cx="249238" cy="285750"/>
            </a:xfrm>
            <a:custGeom>
              <a:avLst/>
              <a:gdLst>
                <a:gd name="T0" fmla="*/ 104 w 105"/>
                <a:gd name="T1" fmla="*/ 72 h 120"/>
                <a:gd name="T2" fmla="*/ 99 w 105"/>
                <a:gd name="T3" fmla="*/ 63 h 120"/>
                <a:gd name="T4" fmla="*/ 91 w 105"/>
                <a:gd name="T5" fmla="*/ 59 h 120"/>
                <a:gd name="T6" fmla="*/ 82 w 105"/>
                <a:gd name="T7" fmla="*/ 55 h 120"/>
                <a:gd name="T8" fmla="*/ 81 w 105"/>
                <a:gd name="T9" fmla="*/ 48 h 120"/>
                <a:gd name="T10" fmla="*/ 80 w 105"/>
                <a:gd name="T11" fmla="*/ 41 h 120"/>
                <a:gd name="T12" fmla="*/ 76 w 105"/>
                <a:gd name="T13" fmla="*/ 35 h 120"/>
                <a:gd name="T14" fmla="*/ 67 w 105"/>
                <a:gd name="T15" fmla="*/ 33 h 120"/>
                <a:gd name="T16" fmla="*/ 60 w 105"/>
                <a:gd name="T17" fmla="*/ 30 h 120"/>
                <a:gd name="T18" fmla="*/ 56 w 105"/>
                <a:gd name="T19" fmla="*/ 27 h 120"/>
                <a:gd name="T20" fmla="*/ 50 w 105"/>
                <a:gd name="T21" fmla="*/ 25 h 120"/>
                <a:gd name="T22" fmla="*/ 40 w 105"/>
                <a:gd name="T23" fmla="*/ 19 h 120"/>
                <a:gd name="T24" fmla="*/ 37 w 105"/>
                <a:gd name="T25" fmla="*/ 3 h 120"/>
                <a:gd name="T26" fmla="*/ 29 w 105"/>
                <a:gd name="T27" fmla="*/ 2 h 120"/>
                <a:gd name="T28" fmla="*/ 19 w 105"/>
                <a:gd name="T29" fmla="*/ 7 h 120"/>
                <a:gd name="T30" fmla="*/ 12 w 105"/>
                <a:gd name="T31" fmla="*/ 10 h 120"/>
                <a:gd name="T32" fmla="*/ 4 w 105"/>
                <a:gd name="T33" fmla="*/ 12 h 120"/>
                <a:gd name="T34" fmla="*/ 2 w 105"/>
                <a:gd name="T35" fmla="*/ 12 h 120"/>
                <a:gd name="T36" fmla="*/ 7 w 105"/>
                <a:gd name="T37" fmla="*/ 24 h 120"/>
                <a:gd name="T38" fmla="*/ 5 w 105"/>
                <a:gd name="T39" fmla="*/ 28 h 120"/>
                <a:gd name="T40" fmla="*/ 6 w 105"/>
                <a:gd name="T41" fmla="*/ 40 h 120"/>
                <a:gd name="T42" fmla="*/ 4 w 105"/>
                <a:gd name="T43" fmla="*/ 48 h 120"/>
                <a:gd name="T44" fmla="*/ 2 w 105"/>
                <a:gd name="T45" fmla="*/ 55 h 120"/>
                <a:gd name="T46" fmla="*/ 5 w 105"/>
                <a:gd name="T47" fmla="*/ 59 h 120"/>
                <a:gd name="T48" fmla="*/ 1 w 105"/>
                <a:gd name="T49" fmla="*/ 66 h 120"/>
                <a:gd name="T50" fmla="*/ 0 w 105"/>
                <a:gd name="T51" fmla="*/ 69 h 120"/>
                <a:gd name="T52" fmla="*/ 3 w 105"/>
                <a:gd name="T53" fmla="*/ 73 h 120"/>
                <a:gd name="T54" fmla="*/ 5 w 105"/>
                <a:gd name="T55" fmla="*/ 83 h 120"/>
                <a:gd name="T56" fmla="*/ 9 w 105"/>
                <a:gd name="T57" fmla="*/ 87 h 120"/>
                <a:gd name="T58" fmla="*/ 7 w 105"/>
                <a:gd name="T59" fmla="*/ 93 h 120"/>
                <a:gd name="T60" fmla="*/ 10 w 105"/>
                <a:gd name="T61" fmla="*/ 101 h 120"/>
                <a:gd name="T62" fmla="*/ 13 w 105"/>
                <a:gd name="T63" fmla="*/ 108 h 120"/>
                <a:gd name="T64" fmla="*/ 15 w 105"/>
                <a:gd name="T65" fmla="*/ 118 h 120"/>
                <a:gd name="T66" fmla="*/ 27 w 105"/>
                <a:gd name="T67" fmla="*/ 111 h 120"/>
                <a:gd name="T68" fmla="*/ 35 w 105"/>
                <a:gd name="T69" fmla="*/ 111 h 120"/>
                <a:gd name="T70" fmla="*/ 44 w 105"/>
                <a:gd name="T71" fmla="*/ 115 h 120"/>
                <a:gd name="T72" fmla="*/ 50 w 105"/>
                <a:gd name="T73" fmla="*/ 110 h 120"/>
                <a:gd name="T74" fmla="*/ 61 w 105"/>
                <a:gd name="T75" fmla="*/ 110 h 120"/>
                <a:gd name="T76" fmla="*/ 64 w 105"/>
                <a:gd name="T77" fmla="*/ 97 h 120"/>
                <a:gd name="T78" fmla="*/ 70 w 105"/>
                <a:gd name="T79" fmla="*/ 88 h 120"/>
                <a:gd name="T80" fmla="*/ 81 w 105"/>
                <a:gd name="T81" fmla="*/ 87 h 120"/>
                <a:gd name="T82" fmla="*/ 90 w 105"/>
                <a:gd name="T83" fmla="*/ 86 h 120"/>
                <a:gd name="T84" fmla="*/ 99 w 105"/>
                <a:gd name="T85" fmla="*/ 89 h 120"/>
                <a:gd name="T86" fmla="*/ 103 w 105"/>
                <a:gd name="T87" fmla="*/ 83 h 120"/>
                <a:gd name="T88" fmla="*/ 104 w 105"/>
                <a:gd name="T89"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 h="120">
                  <a:moveTo>
                    <a:pt x="104" y="72"/>
                  </a:moveTo>
                  <a:cubicBezTo>
                    <a:pt x="102" y="68"/>
                    <a:pt x="99" y="67"/>
                    <a:pt x="99" y="63"/>
                  </a:cubicBezTo>
                  <a:cubicBezTo>
                    <a:pt x="99" y="59"/>
                    <a:pt x="97" y="59"/>
                    <a:pt x="91" y="59"/>
                  </a:cubicBezTo>
                  <a:cubicBezTo>
                    <a:pt x="86" y="59"/>
                    <a:pt x="82" y="58"/>
                    <a:pt x="82" y="55"/>
                  </a:cubicBezTo>
                  <a:cubicBezTo>
                    <a:pt x="82" y="51"/>
                    <a:pt x="79" y="49"/>
                    <a:pt x="81" y="48"/>
                  </a:cubicBezTo>
                  <a:cubicBezTo>
                    <a:pt x="84" y="46"/>
                    <a:pt x="79" y="44"/>
                    <a:pt x="80" y="41"/>
                  </a:cubicBezTo>
                  <a:cubicBezTo>
                    <a:pt x="80" y="38"/>
                    <a:pt x="78" y="37"/>
                    <a:pt x="76" y="35"/>
                  </a:cubicBezTo>
                  <a:cubicBezTo>
                    <a:pt x="75" y="34"/>
                    <a:pt x="67" y="36"/>
                    <a:pt x="67" y="33"/>
                  </a:cubicBezTo>
                  <a:cubicBezTo>
                    <a:pt x="67" y="30"/>
                    <a:pt x="63" y="30"/>
                    <a:pt x="60" y="30"/>
                  </a:cubicBezTo>
                  <a:cubicBezTo>
                    <a:pt x="57" y="30"/>
                    <a:pt x="59" y="26"/>
                    <a:pt x="56" y="27"/>
                  </a:cubicBezTo>
                  <a:cubicBezTo>
                    <a:pt x="54" y="27"/>
                    <a:pt x="54" y="25"/>
                    <a:pt x="50" y="25"/>
                  </a:cubicBezTo>
                  <a:cubicBezTo>
                    <a:pt x="47" y="26"/>
                    <a:pt x="44" y="24"/>
                    <a:pt x="40" y="19"/>
                  </a:cubicBezTo>
                  <a:cubicBezTo>
                    <a:pt x="36" y="15"/>
                    <a:pt x="37" y="5"/>
                    <a:pt x="37" y="3"/>
                  </a:cubicBezTo>
                  <a:cubicBezTo>
                    <a:pt x="38" y="0"/>
                    <a:pt x="33" y="2"/>
                    <a:pt x="29" y="2"/>
                  </a:cubicBezTo>
                  <a:cubicBezTo>
                    <a:pt x="26" y="2"/>
                    <a:pt x="23" y="5"/>
                    <a:pt x="19" y="7"/>
                  </a:cubicBezTo>
                  <a:cubicBezTo>
                    <a:pt x="16" y="9"/>
                    <a:pt x="14" y="9"/>
                    <a:pt x="12" y="10"/>
                  </a:cubicBezTo>
                  <a:cubicBezTo>
                    <a:pt x="10" y="12"/>
                    <a:pt x="7" y="13"/>
                    <a:pt x="4" y="12"/>
                  </a:cubicBezTo>
                  <a:cubicBezTo>
                    <a:pt x="4" y="12"/>
                    <a:pt x="3" y="12"/>
                    <a:pt x="2" y="12"/>
                  </a:cubicBezTo>
                  <a:cubicBezTo>
                    <a:pt x="3" y="15"/>
                    <a:pt x="7" y="21"/>
                    <a:pt x="7" y="24"/>
                  </a:cubicBezTo>
                  <a:cubicBezTo>
                    <a:pt x="8" y="26"/>
                    <a:pt x="6" y="27"/>
                    <a:pt x="5" y="28"/>
                  </a:cubicBezTo>
                  <a:cubicBezTo>
                    <a:pt x="4" y="29"/>
                    <a:pt x="6" y="38"/>
                    <a:pt x="6" y="40"/>
                  </a:cubicBezTo>
                  <a:cubicBezTo>
                    <a:pt x="6" y="42"/>
                    <a:pt x="2" y="46"/>
                    <a:pt x="4" y="48"/>
                  </a:cubicBezTo>
                  <a:cubicBezTo>
                    <a:pt x="5" y="49"/>
                    <a:pt x="2" y="53"/>
                    <a:pt x="2" y="55"/>
                  </a:cubicBezTo>
                  <a:cubicBezTo>
                    <a:pt x="2" y="57"/>
                    <a:pt x="5" y="57"/>
                    <a:pt x="5" y="59"/>
                  </a:cubicBezTo>
                  <a:cubicBezTo>
                    <a:pt x="5" y="61"/>
                    <a:pt x="2" y="65"/>
                    <a:pt x="1" y="66"/>
                  </a:cubicBezTo>
                  <a:cubicBezTo>
                    <a:pt x="0" y="66"/>
                    <a:pt x="0" y="68"/>
                    <a:pt x="0" y="69"/>
                  </a:cubicBezTo>
                  <a:cubicBezTo>
                    <a:pt x="0" y="69"/>
                    <a:pt x="1" y="71"/>
                    <a:pt x="3" y="73"/>
                  </a:cubicBezTo>
                  <a:cubicBezTo>
                    <a:pt x="6" y="76"/>
                    <a:pt x="3" y="79"/>
                    <a:pt x="5" y="83"/>
                  </a:cubicBezTo>
                  <a:cubicBezTo>
                    <a:pt x="8" y="86"/>
                    <a:pt x="11" y="86"/>
                    <a:pt x="9" y="87"/>
                  </a:cubicBezTo>
                  <a:cubicBezTo>
                    <a:pt x="7" y="89"/>
                    <a:pt x="9" y="92"/>
                    <a:pt x="7" y="93"/>
                  </a:cubicBezTo>
                  <a:cubicBezTo>
                    <a:pt x="5" y="95"/>
                    <a:pt x="8" y="100"/>
                    <a:pt x="10" y="101"/>
                  </a:cubicBezTo>
                  <a:cubicBezTo>
                    <a:pt x="13" y="102"/>
                    <a:pt x="11" y="106"/>
                    <a:pt x="13" y="108"/>
                  </a:cubicBezTo>
                  <a:cubicBezTo>
                    <a:pt x="16" y="111"/>
                    <a:pt x="15" y="116"/>
                    <a:pt x="15" y="118"/>
                  </a:cubicBezTo>
                  <a:cubicBezTo>
                    <a:pt x="16" y="120"/>
                    <a:pt x="23" y="115"/>
                    <a:pt x="27" y="111"/>
                  </a:cubicBezTo>
                  <a:cubicBezTo>
                    <a:pt x="31" y="107"/>
                    <a:pt x="31" y="110"/>
                    <a:pt x="35" y="111"/>
                  </a:cubicBezTo>
                  <a:cubicBezTo>
                    <a:pt x="38" y="111"/>
                    <a:pt x="43" y="111"/>
                    <a:pt x="44" y="115"/>
                  </a:cubicBezTo>
                  <a:cubicBezTo>
                    <a:pt x="46" y="118"/>
                    <a:pt x="48" y="111"/>
                    <a:pt x="50" y="110"/>
                  </a:cubicBezTo>
                  <a:cubicBezTo>
                    <a:pt x="51" y="108"/>
                    <a:pt x="59" y="110"/>
                    <a:pt x="61" y="110"/>
                  </a:cubicBezTo>
                  <a:cubicBezTo>
                    <a:pt x="63" y="109"/>
                    <a:pt x="64" y="98"/>
                    <a:pt x="64" y="97"/>
                  </a:cubicBezTo>
                  <a:cubicBezTo>
                    <a:pt x="63" y="95"/>
                    <a:pt x="67" y="90"/>
                    <a:pt x="70" y="88"/>
                  </a:cubicBezTo>
                  <a:cubicBezTo>
                    <a:pt x="73" y="86"/>
                    <a:pt x="78" y="88"/>
                    <a:pt x="81" y="87"/>
                  </a:cubicBezTo>
                  <a:cubicBezTo>
                    <a:pt x="83" y="85"/>
                    <a:pt x="87" y="86"/>
                    <a:pt x="90" y="86"/>
                  </a:cubicBezTo>
                  <a:cubicBezTo>
                    <a:pt x="94" y="86"/>
                    <a:pt x="97" y="89"/>
                    <a:pt x="99" y="89"/>
                  </a:cubicBezTo>
                  <a:cubicBezTo>
                    <a:pt x="101" y="89"/>
                    <a:pt x="103" y="86"/>
                    <a:pt x="103" y="83"/>
                  </a:cubicBezTo>
                  <a:cubicBezTo>
                    <a:pt x="102" y="80"/>
                    <a:pt x="105" y="75"/>
                    <a:pt x="104" y="72"/>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226">
              <a:extLst>
                <a:ext uri="{FF2B5EF4-FFF2-40B4-BE49-F238E27FC236}">
                  <a16:creationId xmlns:a16="http://schemas.microsoft.com/office/drawing/2014/main" id="{F86DB72F-AF3C-DD3C-067B-655B874CC6BB}"/>
                </a:ext>
              </a:extLst>
            </p:cNvPr>
            <p:cNvSpPr>
              <a:spLocks/>
            </p:cNvSpPr>
            <p:nvPr/>
          </p:nvSpPr>
          <p:spPr bwMode="auto">
            <a:xfrm>
              <a:off x="2259013" y="5265999"/>
              <a:ext cx="249238" cy="285750"/>
            </a:xfrm>
            <a:custGeom>
              <a:avLst/>
              <a:gdLst>
                <a:gd name="T0" fmla="*/ 104 w 105"/>
                <a:gd name="T1" fmla="*/ 72 h 120"/>
                <a:gd name="T2" fmla="*/ 99 w 105"/>
                <a:gd name="T3" fmla="*/ 63 h 120"/>
                <a:gd name="T4" fmla="*/ 91 w 105"/>
                <a:gd name="T5" fmla="*/ 59 h 120"/>
                <a:gd name="T6" fmla="*/ 82 w 105"/>
                <a:gd name="T7" fmla="*/ 55 h 120"/>
                <a:gd name="T8" fmla="*/ 81 w 105"/>
                <a:gd name="T9" fmla="*/ 48 h 120"/>
                <a:gd name="T10" fmla="*/ 80 w 105"/>
                <a:gd name="T11" fmla="*/ 41 h 120"/>
                <a:gd name="T12" fmla="*/ 76 w 105"/>
                <a:gd name="T13" fmla="*/ 35 h 120"/>
                <a:gd name="T14" fmla="*/ 67 w 105"/>
                <a:gd name="T15" fmla="*/ 33 h 120"/>
                <a:gd name="T16" fmla="*/ 60 w 105"/>
                <a:gd name="T17" fmla="*/ 30 h 120"/>
                <a:gd name="T18" fmla="*/ 56 w 105"/>
                <a:gd name="T19" fmla="*/ 27 h 120"/>
                <a:gd name="T20" fmla="*/ 50 w 105"/>
                <a:gd name="T21" fmla="*/ 25 h 120"/>
                <a:gd name="T22" fmla="*/ 40 w 105"/>
                <a:gd name="T23" fmla="*/ 19 h 120"/>
                <a:gd name="T24" fmla="*/ 37 w 105"/>
                <a:gd name="T25" fmla="*/ 3 h 120"/>
                <a:gd name="T26" fmla="*/ 29 w 105"/>
                <a:gd name="T27" fmla="*/ 2 h 120"/>
                <a:gd name="T28" fmla="*/ 19 w 105"/>
                <a:gd name="T29" fmla="*/ 7 h 120"/>
                <a:gd name="T30" fmla="*/ 12 w 105"/>
                <a:gd name="T31" fmla="*/ 10 h 120"/>
                <a:gd name="T32" fmla="*/ 4 w 105"/>
                <a:gd name="T33" fmla="*/ 12 h 120"/>
                <a:gd name="T34" fmla="*/ 2 w 105"/>
                <a:gd name="T35" fmla="*/ 12 h 120"/>
                <a:gd name="T36" fmla="*/ 7 w 105"/>
                <a:gd name="T37" fmla="*/ 24 h 120"/>
                <a:gd name="T38" fmla="*/ 5 w 105"/>
                <a:gd name="T39" fmla="*/ 28 h 120"/>
                <a:gd name="T40" fmla="*/ 6 w 105"/>
                <a:gd name="T41" fmla="*/ 40 h 120"/>
                <a:gd name="T42" fmla="*/ 4 w 105"/>
                <a:gd name="T43" fmla="*/ 48 h 120"/>
                <a:gd name="T44" fmla="*/ 2 w 105"/>
                <a:gd name="T45" fmla="*/ 55 h 120"/>
                <a:gd name="T46" fmla="*/ 5 w 105"/>
                <a:gd name="T47" fmla="*/ 59 h 120"/>
                <a:gd name="T48" fmla="*/ 1 w 105"/>
                <a:gd name="T49" fmla="*/ 66 h 120"/>
                <a:gd name="T50" fmla="*/ 0 w 105"/>
                <a:gd name="T51" fmla="*/ 69 h 120"/>
                <a:gd name="T52" fmla="*/ 3 w 105"/>
                <a:gd name="T53" fmla="*/ 73 h 120"/>
                <a:gd name="T54" fmla="*/ 5 w 105"/>
                <a:gd name="T55" fmla="*/ 83 h 120"/>
                <a:gd name="T56" fmla="*/ 9 w 105"/>
                <a:gd name="T57" fmla="*/ 87 h 120"/>
                <a:gd name="T58" fmla="*/ 7 w 105"/>
                <a:gd name="T59" fmla="*/ 93 h 120"/>
                <a:gd name="T60" fmla="*/ 10 w 105"/>
                <a:gd name="T61" fmla="*/ 101 h 120"/>
                <a:gd name="T62" fmla="*/ 13 w 105"/>
                <a:gd name="T63" fmla="*/ 108 h 120"/>
                <a:gd name="T64" fmla="*/ 15 w 105"/>
                <a:gd name="T65" fmla="*/ 118 h 120"/>
                <a:gd name="T66" fmla="*/ 27 w 105"/>
                <a:gd name="T67" fmla="*/ 111 h 120"/>
                <a:gd name="T68" fmla="*/ 35 w 105"/>
                <a:gd name="T69" fmla="*/ 111 h 120"/>
                <a:gd name="T70" fmla="*/ 44 w 105"/>
                <a:gd name="T71" fmla="*/ 115 h 120"/>
                <a:gd name="T72" fmla="*/ 50 w 105"/>
                <a:gd name="T73" fmla="*/ 110 h 120"/>
                <a:gd name="T74" fmla="*/ 61 w 105"/>
                <a:gd name="T75" fmla="*/ 110 h 120"/>
                <a:gd name="T76" fmla="*/ 64 w 105"/>
                <a:gd name="T77" fmla="*/ 97 h 120"/>
                <a:gd name="T78" fmla="*/ 70 w 105"/>
                <a:gd name="T79" fmla="*/ 88 h 120"/>
                <a:gd name="T80" fmla="*/ 81 w 105"/>
                <a:gd name="T81" fmla="*/ 87 h 120"/>
                <a:gd name="T82" fmla="*/ 90 w 105"/>
                <a:gd name="T83" fmla="*/ 86 h 120"/>
                <a:gd name="T84" fmla="*/ 99 w 105"/>
                <a:gd name="T85" fmla="*/ 89 h 120"/>
                <a:gd name="T86" fmla="*/ 103 w 105"/>
                <a:gd name="T87" fmla="*/ 83 h 120"/>
                <a:gd name="T88" fmla="*/ 104 w 105"/>
                <a:gd name="T89"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 h="120">
                  <a:moveTo>
                    <a:pt x="104" y="72"/>
                  </a:moveTo>
                  <a:cubicBezTo>
                    <a:pt x="102" y="68"/>
                    <a:pt x="99" y="67"/>
                    <a:pt x="99" y="63"/>
                  </a:cubicBezTo>
                  <a:cubicBezTo>
                    <a:pt x="99" y="59"/>
                    <a:pt x="97" y="59"/>
                    <a:pt x="91" y="59"/>
                  </a:cubicBezTo>
                  <a:cubicBezTo>
                    <a:pt x="86" y="59"/>
                    <a:pt x="82" y="58"/>
                    <a:pt x="82" y="55"/>
                  </a:cubicBezTo>
                  <a:cubicBezTo>
                    <a:pt x="82" y="51"/>
                    <a:pt x="79" y="49"/>
                    <a:pt x="81" y="48"/>
                  </a:cubicBezTo>
                  <a:cubicBezTo>
                    <a:pt x="84" y="46"/>
                    <a:pt x="79" y="44"/>
                    <a:pt x="80" y="41"/>
                  </a:cubicBezTo>
                  <a:cubicBezTo>
                    <a:pt x="80" y="38"/>
                    <a:pt x="78" y="37"/>
                    <a:pt x="76" y="35"/>
                  </a:cubicBezTo>
                  <a:cubicBezTo>
                    <a:pt x="75" y="34"/>
                    <a:pt x="67" y="36"/>
                    <a:pt x="67" y="33"/>
                  </a:cubicBezTo>
                  <a:cubicBezTo>
                    <a:pt x="67" y="30"/>
                    <a:pt x="63" y="30"/>
                    <a:pt x="60" y="30"/>
                  </a:cubicBezTo>
                  <a:cubicBezTo>
                    <a:pt x="57" y="30"/>
                    <a:pt x="59" y="26"/>
                    <a:pt x="56" y="27"/>
                  </a:cubicBezTo>
                  <a:cubicBezTo>
                    <a:pt x="54" y="27"/>
                    <a:pt x="54" y="25"/>
                    <a:pt x="50" y="25"/>
                  </a:cubicBezTo>
                  <a:cubicBezTo>
                    <a:pt x="47" y="26"/>
                    <a:pt x="44" y="24"/>
                    <a:pt x="40" y="19"/>
                  </a:cubicBezTo>
                  <a:cubicBezTo>
                    <a:pt x="36" y="15"/>
                    <a:pt x="37" y="5"/>
                    <a:pt x="37" y="3"/>
                  </a:cubicBezTo>
                  <a:cubicBezTo>
                    <a:pt x="38" y="0"/>
                    <a:pt x="33" y="2"/>
                    <a:pt x="29" y="2"/>
                  </a:cubicBezTo>
                  <a:cubicBezTo>
                    <a:pt x="26" y="2"/>
                    <a:pt x="23" y="5"/>
                    <a:pt x="19" y="7"/>
                  </a:cubicBezTo>
                  <a:cubicBezTo>
                    <a:pt x="16" y="9"/>
                    <a:pt x="14" y="9"/>
                    <a:pt x="12" y="10"/>
                  </a:cubicBezTo>
                  <a:cubicBezTo>
                    <a:pt x="10" y="12"/>
                    <a:pt x="7" y="13"/>
                    <a:pt x="4" y="12"/>
                  </a:cubicBezTo>
                  <a:cubicBezTo>
                    <a:pt x="4" y="12"/>
                    <a:pt x="3" y="12"/>
                    <a:pt x="2" y="12"/>
                  </a:cubicBezTo>
                  <a:cubicBezTo>
                    <a:pt x="3" y="15"/>
                    <a:pt x="7" y="21"/>
                    <a:pt x="7" y="24"/>
                  </a:cubicBezTo>
                  <a:cubicBezTo>
                    <a:pt x="8" y="26"/>
                    <a:pt x="6" y="27"/>
                    <a:pt x="5" y="28"/>
                  </a:cubicBezTo>
                  <a:cubicBezTo>
                    <a:pt x="4" y="29"/>
                    <a:pt x="6" y="38"/>
                    <a:pt x="6" y="40"/>
                  </a:cubicBezTo>
                  <a:cubicBezTo>
                    <a:pt x="6" y="42"/>
                    <a:pt x="2" y="46"/>
                    <a:pt x="4" y="48"/>
                  </a:cubicBezTo>
                  <a:cubicBezTo>
                    <a:pt x="5" y="49"/>
                    <a:pt x="2" y="53"/>
                    <a:pt x="2" y="55"/>
                  </a:cubicBezTo>
                  <a:cubicBezTo>
                    <a:pt x="2" y="57"/>
                    <a:pt x="5" y="57"/>
                    <a:pt x="5" y="59"/>
                  </a:cubicBezTo>
                  <a:cubicBezTo>
                    <a:pt x="5" y="61"/>
                    <a:pt x="2" y="65"/>
                    <a:pt x="1" y="66"/>
                  </a:cubicBezTo>
                  <a:cubicBezTo>
                    <a:pt x="0" y="66"/>
                    <a:pt x="0" y="68"/>
                    <a:pt x="0" y="69"/>
                  </a:cubicBezTo>
                  <a:cubicBezTo>
                    <a:pt x="0" y="69"/>
                    <a:pt x="1" y="71"/>
                    <a:pt x="3" y="73"/>
                  </a:cubicBezTo>
                  <a:cubicBezTo>
                    <a:pt x="6" y="76"/>
                    <a:pt x="3" y="79"/>
                    <a:pt x="5" y="83"/>
                  </a:cubicBezTo>
                  <a:cubicBezTo>
                    <a:pt x="8" y="86"/>
                    <a:pt x="11" y="86"/>
                    <a:pt x="9" y="87"/>
                  </a:cubicBezTo>
                  <a:cubicBezTo>
                    <a:pt x="7" y="89"/>
                    <a:pt x="9" y="92"/>
                    <a:pt x="7" y="93"/>
                  </a:cubicBezTo>
                  <a:cubicBezTo>
                    <a:pt x="5" y="95"/>
                    <a:pt x="8" y="100"/>
                    <a:pt x="10" y="101"/>
                  </a:cubicBezTo>
                  <a:cubicBezTo>
                    <a:pt x="13" y="102"/>
                    <a:pt x="11" y="106"/>
                    <a:pt x="13" y="108"/>
                  </a:cubicBezTo>
                  <a:cubicBezTo>
                    <a:pt x="16" y="111"/>
                    <a:pt x="15" y="116"/>
                    <a:pt x="15" y="118"/>
                  </a:cubicBezTo>
                  <a:cubicBezTo>
                    <a:pt x="16" y="120"/>
                    <a:pt x="23" y="115"/>
                    <a:pt x="27" y="111"/>
                  </a:cubicBezTo>
                  <a:cubicBezTo>
                    <a:pt x="31" y="107"/>
                    <a:pt x="31" y="110"/>
                    <a:pt x="35" y="111"/>
                  </a:cubicBezTo>
                  <a:cubicBezTo>
                    <a:pt x="38" y="111"/>
                    <a:pt x="43" y="111"/>
                    <a:pt x="44" y="115"/>
                  </a:cubicBezTo>
                  <a:cubicBezTo>
                    <a:pt x="46" y="118"/>
                    <a:pt x="48" y="111"/>
                    <a:pt x="50" y="110"/>
                  </a:cubicBezTo>
                  <a:cubicBezTo>
                    <a:pt x="51" y="108"/>
                    <a:pt x="59" y="110"/>
                    <a:pt x="61" y="110"/>
                  </a:cubicBezTo>
                  <a:cubicBezTo>
                    <a:pt x="63" y="109"/>
                    <a:pt x="64" y="98"/>
                    <a:pt x="64" y="97"/>
                  </a:cubicBezTo>
                  <a:cubicBezTo>
                    <a:pt x="63" y="95"/>
                    <a:pt x="67" y="90"/>
                    <a:pt x="70" y="88"/>
                  </a:cubicBezTo>
                  <a:cubicBezTo>
                    <a:pt x="73" y="86"/>
                    <a:pt x="78" y="88"/>
                    <a:pt x="81" y="87"/>
                  </a:cubicBezTo>
                  <a:cubicBezTo>
                    <a:pt x="83" y="85"/>
                    <a:pt x="87" y="86"/>
                    <a:pt x="90" y="86"/>
                  </a:cubicBezTo>
                  <a:cubicBezTo>
                    <a:pt x="94" y="86"/>
                    <a:pt x="97" y="89"/>
                    <a:pt x="99" y="89"/>
                  </a:cubicBezTo>
                  <a:cubicBezTo>
                    <a:pt x="101" y="89"/>
                    <a:pt x="103" y="86"/>
                    <a:pt x="103" y="83"/>
                  </a:cubicBezTo>
                  <a:cubicBezTo>
                    <a:pt x="102" y="80"/>
                    <a:pt x="105" y="75"/>
                    <a:pt x="104" y="7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227">
              <a:extLst>
                <a:ext uri="{FF2B5EF4-FFF2-40B4-BE49-F238E27FC236}">
                  <a16:creationId xmlns:a16="http://schemas.microsoft.com/office/drawing/2014/main" id="{5E2185B6-A665-F6FB-A6DC-55E0870CDE0A}"/>
                </a:ext>
              </a:extLst>
            </p:cNvPr>
            <p:cNvSpPr>
              <a:spLocks/>
            </p:cNvSpPr>
            <p:nvPr/>
          </p:nvSpPr>
          <p:spPr bwMode="auto">
            <a:xfrm>
              <a:off x="2014538" y="5069149"/>
              <a:ext cx="263525" cy="382588"/>
            </a:xfrm>
            <a:custGeom>
              <a:avLst/>
              <a:gdLst>
                <a:gd name="T0" fmla="*/ 103 w 111"/>
                <a:gd name="T1" fmla="*/ 153 h 161"/>
                <a:gd name="T2" fmla="*/ 103 w 111"/>
                <a:gd name="T3" fmla="*/ 152 h 161"/>
                <a:gd name="T4" fmla="*/ 104 w 111"/>
                <a:gd name="T5" fmla="*/ 149 h 161"/>
                <a:gd name="T6" fmla="*/ 108 w 111"/>
                <a:gd name="T7" fmla="*/ 142 h 161"/>
                <a:gd name="T8" fmla="*/ 105 w 111"/>
                <a:gd name="T9" fmla="*/ 138 h 161"/>
                <a:gd name="T10" fmla="*/ 107 w 111"/>
                <a:gd name="T11" fmla="*/ 131 h 161"/>
                <a:gd name="T12" fmla="*/ 109 w 111"/>
                <a:gd name="T13" fmla="*/ 123 h 161"/>
                <a:gd name="T14" fmla="*/ 108 w 111"/>
                <a:gd name="T15" fmla="*/ 111 h 161"/>
                <a:gd name="T16" fmla="*/ 110 w 111"/>
                <a:gd name="T17" fmla="*/ 107 h 161"/>
                <a:gd name="T18" fmla="*/ 105 w 111"/>
                <a:gd name="T19" fmla="*/ 95 h 161"/>
                <a:gd name="T20" fmla="*/ 96 w 111"/>
                <a:gd name="T21" fmla="*/ 95 h 161"/>
                <a:gd name="T22" fmla="*/ 94 w 111"/>
                <a:gd name="T23" fmla="*/ 84 h 161"/>
                <a:gd name="T24" fmla="*/ 90 w 111"/>
                <a:gd name="T25" fmla="*/ 85 h 161"/>
                <a:gd name="T26" fmla="*/ 81 w 111"/>
                <a:gd name="T27" fmla="*/ 86 h 161"/>
                <a:gd name="T28" fmla="*/ 77 w 111"/>
                <a:gd name="T29" fmla="*/ 81 h 161"/>
                <a:gd name="T30" fmla="*/ 72 w 111"/>
                <a:gd name="T31" fmla="*/ 78 h 161"/>
                <a:gd name="T32" fmla="*/ 69 w 111"/>
                <a:gd name="T33" fmla="*/ 70 h 161"/>
                <a:gd name="T34" fmla="*/ 67 w 111"/>
                <a:gd name="T35" fmla="*/ 63 h 161"/>
                <a:gd name="T36" fmla="*/ 68 w 111"/>
                <a:gd name="T37" fmla="*/ 57 h 161"/>
                <a:gd name="T38" fmla="*/ 72 w 111"/>
                <a:gd name="T39" fmla="*/ 53 h 161"/>
                <a:gd name="T40" fmla="*/ 74 w 111"/>
                <a:gd name="T41" fmla="*/ 45 h 161"/>
                <a:gd name="T42" fmla="*/ 82 w 111"/>
                <a:gd name="T43" fmla="*/ 40 h 161"/>
                <a:gd name="T44" fmla="*/ 92 w 111"/>
                <a:gd name="T45" fmla="*/ 36 h 161"/>
                <a:gd name="T46" fmla="*/ 99 w 111"/>
                <a:gd name="T47" fmla="*/ 35 h 161"/>
                <a:gd name="T48" fmla="*/ 94 w 111"/>
                <a:gd name="T49" fmla="*/ 31 h 161"/>
                <a:gd name="T50" fmla="*/ 99 w 111"/>
                <a:gd name="T51" fmla="*/ 24 h 161"/>
                <a:gd name="T52" fmla="*/ 92 w 111"/>
                <a:gd name="T53" fmla="*/ 19 h 161"/>
                <a:gd name="T54" fmla="*/ 87 w 111"/>
                <a:gd name="T55" fmla="*/ 19 h 161"/>
                <a:gd name="T56" fmla="*/ 82 w 111"/>
                <a:gd name="T57" fmla="*/ 20 h 161"/>
                <a:gd name="T58" fmla="*/ 72 w 111"/>
                <a:gd name="T59" fmla="*/ 19 h 161"/>
                <a:gd name="T60" fmla="*/ 69 w 111"/>
                <a:gd name="T61" fmla="*/ 13 h 161"/>
                <a:gd name="T62" fmla="*/ 63 w 111"/>
                <a:gd name="T63" fmla="*/ 8 h 161"/>
                <a:gd name="T64" fmla="*/ 58 w 111"/>
                <a:gd name="T65" fmla="*/ 1 h 161"/>
                <a:gd name="T66" fmla="*/ 51 w 111"/>
                <a:gd name="T67" fmla="*/ 1 h 161"/>
                <a:gd name="T68" fmla="*/ 53 w 111"/>
                <a:gd name="T69" fmla="*/ 7 h 161"/>
                <a:gd name="T70" fmla="*/ 48 w 111"/>
                <a:gd name="T71" fmla="*/ 16 h 161"/>
                <a:gd name="T72" fmla="*/ 31 w 111"/>
                <a:gd name="T73" fmla="*/ 25 h 161"/>
                <a:gd name="T74" fmla="*/ 23 w 111"/>
                <a:gd name="T75" fmla="*/ 39 h 161"/>
                <a:gd name="T76" fmla="*/ 17 w 111"/>
                <a:gd name="T77" fmla="*/ 39 h 161"/>
                <a:gd name="T78" fmla="*/ 11 w 111"/>
                <a:gd name="T79" fmla="*/ 37 h 161"/>
                <a:gd name="T80" fmla="*/ 11 w 111"/>
                <a:gd name="T81" fmla="*/ 33 h 161"/>
                <a:gd name="T82" fmla="*/ 9 w 111"/>
                <a:gd name="T83" fmla="*/ 29 h 161"/>
                <a:gd name="T84" fmla="*/ 2 w 111"/>
                <a:gd name="T85" fmla="*/ 36 h 161"/>
                <a:gd name="T86" fmla="*/ 5 w 111"/>
                <a:gd name="T87" fmla="*/ 48 h 161"/>
                <a:gd name="T88" fmla="*/ 2 w 111"/>
                <a:gd name="T89" fmla="*/ 50 h 161"/>
                <a:gd name="T90" fmla="*/ 12 w 111"/>
                <a:gd name="T91" fmla="*/ 58 h 161"/>
                <a:gd name="T92" fmla="*/ 20 w 111"/>
                <a:gd name="T93" fmla="*/ 69 h 161"/>
                <a:gd name="T94" fmla="*/ 26 w 111"/>
                <a:gd name="T95" fmla="*/ 82 h 161"/>
                <a:gd name="T96" fmla="*/ 40 w 111"/>
                <a:gd name="T97" fmla="*/ 108 h 161"/>
                <a:gd name="T98" fmla="*/ 45 w 111"/>
                <a:gd name="T99" fmla="*/ 119 h 161"/>
                <a:gd name="T100" fmla="*/ 48 w 111"/>
                <a:gd name="T101" fmla="*/ 127 h 161"/>
                <a:gd name="T102" fmla="*/ 62 w 111"/>
                <a:gd name="T103" fmla="*/ 136 h 161"/>
                <a:gd name="T104" fmla="*/ 86 w 111"/>
                <a:gd name="T105" fmla="*/ 151 h 161"/>
                <a:gd name="T106" fmla="*/ 97 w 111"/>
                <a:gd name="T107" fmla="*/ 159 h 161"/>
                <a:gd name="T108" fmla="*/ 97 w 111"/>
                <a:gd name="T109" fmla="*/ 161 h 161"/>
                <a:gd name="T110" fmla="*/ 99 w 111"/>
                <a:gd name="T111" fmla="*/ 159 h 161"/>
                <a:gd name="T112" fmla="*/ 103 w 111"/>
                <a:gd name="T113" fmla="*/ 15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1" h="161">
                  <a:moveTo>
                    <a:pt x="103" y="153"/>
                  </a:moveTo>
                  <a:cubicBezTo>
                    <a:pt x="103" y="152"/>
                    <a:pt x="103" y="152"/>
                    <a:pt x="103" y="152"/>
                  </a:cubicBezTo>
                  <a:cubicBezTo>
                    <a:pt x="103" y="151"/>
                    <a:pt x="103" y="149"/>
                    <a:pt x="104" y="149"/>
                  </a:cubicBezTo>
                  <a:cubicBezTo>
                    <a:pt x="105" y="148"/>
                    <a:pt x="108" y="144"/>
                    <a:pt x="108" y="142"/>
                  </a:cubicBezTo>
                  <a:cubicBezTo>
                    <a:pt x="108" y="140"/>
                    <a:pt x="105" y="140"/>
                    <a:pt x="105" y="138"/>
                  </a:cubicBezTo>
                  <a:cubicBezTo>
                    <a:pt x="105" y="136"/>
                    <a:pt x="108" y="132"/>
                    <a:pt x="107" y="131"/>
                  </a:cubicBezTo>
                  <a:cubicBezTo>
                    <a:pt x="105" y="129"/>
                    <a:pt x="109" y="125"/>
                    <a:pt x="109" y="123"/>
                  </a:cubicBezTo>
                  <a:cubicBezTo>
                    <a:pt x="109" y="121"/>
                    <a:pt x="107" y="112"/>
                    <a:pt x="108" y="111"/>
                  </a:cubicBezTo>
                  <a:cubicBezTo>
                    <a:pt x="109" y="110"/>
                    <a:pt x="111" y="109"/>
                    <a:pt x="110" y="107"/>
                  </a:cubicBezTo>
                  <a:cubicBezTo>
                    <a:pt x="110" y="104"/>
                    <a:pt x="106" y="98"/>
                    <a:pt x="105" y="95"/>
                  </a:cubicBezTo>
                  <a:cubicBezTo>
                    <a:pt x="102" y="94"/>
                    <a:pt x="98" y="94"/>
                    <a:pt x="96" y="95"/>
                  </a:cubicBezTo>
                  <a:cubicBezTo>
                    <a:pt x="93" y="96"/>
                    <a:pt x="94" y="87"/>
                    <a:pt x="94" y="84"/>
                  </a:cubicBezTo>
                  <a:cubicBezTo>
                    <a:pt x="94" y="81"/>
                    <a:pt x="91" y="82"/>
                    <a:pt x="90" y="85"/>
                  </a:cubicBezTo>
                  <a:cubicBezTo>
                    <a:pt x="89" y="87"/>
                    <a:pt x="85" y="86"/>
                    <a:pt x="81" y="86"/>
                  </a:cubicBezTo>
                  <a:cubicBezTo>
                    <a:pt x="77" y="86"/>
                    <a:pt x="79" y="81"/>
                    <a:pt x="77" y="81"/>
                  </a:cubicBezTo>
                  <a:cubicBezTo>
                    <a:pt x="74" y="81"/>
                    <a:pt x="72" y="80"/>
                    <a:pt x="72" y="78"/>
                  </a:cubicBezTo>
                  <a:cubicBezTo>
                    <a:pt x="73" y="75"/>
                    <a:pt x="71" y="73"/>
                    <a:pt x="69" y="70"/>
                  </a:cubicBezTo>
                  <a:cubicBezTo>
                    <a:pt x="67" y="68"/>
                    <a:pt x="65" y="65"/>
                    <a:pt x="67" y="63"/>
                  </a:cubicBezTo>
                  <a:cubicBezTo>
                    <a:pt x="68" y="61"/>
                    <a:pt x="65" y="60"/>
                    <a:pt x="68" y="57"/>
                  </a:cubicBezTo>
                  <a:cubicBezTo>
                    <a:pt x="70" y="55"/>
                    <a:pt x="72" y="56"/>
                    <a:pt x="72" y="53"/>
                  </a:cubicBezTo>
                  <a:cubicBezTo>
                    <a:pt x="71" y="50"/>
                    <a:pt x="74" y="48"/>
                    <a:pt x="74" y="45"/>
                  </a:cubicBezTo>
                  <a:cubicBezTo>
                    <a:pt x="75" y="41"/>
                    <a:pt x="78" y="42"/>
                    <a:pt x="82" y="40"/>
                  </a:cubicBezTo>
                  <a:cubicBezTo>
                    <a:pt x="86" y="37"/>
                    <a:pt x="89" y="38"/>
                    <a:pt x="92" y="36"/>
                  </a:cubicBezTo>
                  <a:cubicBezTo>
                    <a:pt x="95" y="33"/>
                    <a:pt x="97" y="35"/>
                    <a:pt x="99" y="35"/>
                  </a:cubicBezTo>
                  <a:cubicBezTo>
                    <a:pt x="98" y="34"/>
                    <a:pt x="95" y="33"/>
                    <a:pt x="94" y="31"/>
                  </a:cubicBezTo>
                  <a:cubicBezTo>
                    <a:pt x="93" y="29"/>
                    <a:pt x="98" y="26"/>
                    <a:pt x="99" y="24"/>
                  </a:cubicBezTo>
                  <a:cubicBezTo>
                    <a:pt x="100" y="22"/>
                    <a:pt x="94" y="20"/>
                    <a:pt x="92" y="19"/>
                  </a:cubicBezTo>
                  <a:cubicBezTo>
                    <a:pt x="91" y="18"/>
                    <a:pt x="88" y="20"/>
                    <a:pt x="87" y="19"/>
                  </a:cubicBezTo>
                  <a:cubicBezTo>
                    <a:pt x="85" y="18"/>
                    <a:pt x="83" y="19"/>
                    <a:pt x="82" y="20"/>
                  </a:cubicBezTo>
                  <a:cubicBezTo>
                    <a:pt x="80" y="21"/>
                    <a:pt x="72" y="21"/>
                    <a:pt x="72" y="19"/>
                  </a:cubicBezTo>
                  <a:cubicBezTo>
                    <a:pt x="72" y="16"/>
                    <a:pt x="68" y="15"/>
                    <a:pt x="69" y="13"/>
                  </a:cubicBezTo>
                  <a:cubicBezTo>
                    <a:pt x="69" y="12"/>
                    <a:pt x="66" y="8"/>
                    <a:pt x="63" y="8"/>
                  </a:cubicBezTo>
                  <a:cubicBezTo>
                    <a:pt x="60" y="8"/>
                    <a:pt x="60" y="2"/>
                    <a:pt x="58" y="1"/>
                  </a:cubicBezTo>
                  <a:cubicBezTo>
                    <a:pt x="57" y="0"/>
                    <a:pt x="53" y="0"/>
                    <a:pt x="51" y="1"/>
                  </a:cubicBezTo>
                  <a:cubicBezTo>
                    <a:pt x="54" y="4"/>
                    <a:pt x="55" y="6"/>
                    <a:pt x="53" y="7"/>
                  </a:cubicBezTo>
                  <a:cubicBezTo>
                    <a:pt x="50" y="9"/>
                    <a:pt x="53" y="9"/>
                    <a:pt x="48" y="16"/>
                  </a:cubicBezTo>
                  <a:cubicBezTo>
                    <a:pt x="43" y="22"/>
                    <a:pt x="35" y="24"/>
                    <a:pt x="31" y="25"/>
                  </a:cubicBezTo>
                  <a:cubicBezTo>
                    <a:pt x="27" y="26"/>
                    <a:pt x="25" y="34"/>
                    <a:pt x="23" y="39"/>
                  </a:cubicBezTo>
                  <a:cubicBezTo>
                    <a:pt x="21" y="44"/>
                    <a:pt x="19" y="42"/>
                    <a:pt x="17" y="39"/>
                  </a:cubicBezTo>
                  <a:cubicBezTo>
                    <a:pt x="15" y="36"/>
                    <a:pt x="13" y="40"/>
                    <a:pt x="11" y="37"/>
                  </a:cubicBezTo>
                  <a:cubicBezTo>
                    <a:pt x="8" y="35"/>
                    <a:pt x="9" y="35"/>
                    <a:pt x="11" y="33"/>
                  </a:cubicBezTo>
                  <a:cubicBezTo>
                    <a:pt x="11" y="32"/>
                    <a:pt x="11" y="30"/>
                    <a:pt x="9" y="29"/>
                  </a:cubicBezTo>
                  <a:cubicBezTo>
                    <a:pt x="6" y="29"/>
                    <a:pt x="3" y="33"/>
                    <a:pt x="2" y="36"/>
                  </a:cubicBezTo>
                  <a:cubicBezTo>
                    <a:pt x="0" y="39"/>
                    <a:pt x="4" y="46"/>
                    <a:pt x="5" y="48"/>
                  </a:cubicBezTo>
                  <a:cubicBezTo>
                    <a:pt x="6" y="50"/>
                    <a:pt x="3" y="48"/>
                    <a:pt x="2" y="50"/>
                  </a:cubicBezTo>
                  <a:cubicBezTo>
                    <a:pt x="2" y="52"/>
                    <a:pt x="9" y="55"/>
                    <a:pt x="12" y="58"/>
                  </a:cubicBezTo>
                  <a:cubicBezTo>
                    <a:pt x="15" y="60"/>
                    <a:pt x="17" y="66"/>
                    <a:pt x="20" y="69"/>
                  </a:cubicBezTo>
                  <a:cubicBezTo>
                    <a:pt x="23" y="72"/>
                    <a:pt x="23" y="75"/>
                    <a:pt x="26" y="82"/>
                  </a:cubicBezTo>
                  <a:cubicBezTo>
                    <a:pt x="29" y="90"/>
                    <a:pt x="36" y="102"/>
                    <a:pt x="40" y="108"/>
                  </a:cubicBezTo>
                  <a:cubicBezTo>
                    <a:pt x="44" y="113"/>
                    <a:pt x="46" y="117"/>
                    <a:pt x="45" y="119"/>
                  </a:cubicBezTo>
                  <a:cubicBezTo>
                    <a:pt x="44" y="120"/>
                    <a:pt x="45" y="125"/>
                    <a:pt x="48" y="127"/>
                  </a:cubicBezTo>
                  <a:cubicBezTo>
                    <a:pt x="51" y="129"/>
                    <a:pt x="54" y="132"/>
                    <a:pt x="62" y="136"/>
                  </a:cubicBezTo>
                  <a:cubicBezTo>
                    <a:pt x="70" y="140"/>
                    <a:pt x="84" y="148"/>
                    <a:pt x="86" y="151"/>
                  </a:cubicBezTo>
                  <a:cubicBezTo>
                    <a:pt x="88" y="155"/>
                    <a:pt x="95" y="158"/>
                    <a:pt x="97" y="159"/>
                  </a:cubicBezTo>
                  <a:cubicBezTo>
                    <a:pt x="97" y="159"/>
                    <a:pt x="97" y="160"/>
                    <a:pt x="97" y="161"/>
                  </a:cubicBezTo>
                  <a:cubicBezTo>
                    <a:pt x="98" y="160"/>
                    <a:pt x="99" y="160"/>
                    <a:pt x="99" y="159"/>
                  </a:cubicBezTo>
                  <a:cubicBezTo>
                    <a:pt x="102" y="158"/>
                    <a:pt x="102" y="154"/>
                    <a:pt x="103" y="153"/>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228">
              <a:extLst>
                <a:ext uri="{FF2B5EF4-FFF2-40B4-BE49-F238E27FC236}">
                  <a16:creationId xmlns:a16="http://schemas.microsoft.com/office/drawing/2014/main" id="{91DE2073-2FC1-D600-E359-55DC66EF02E7}"/>
                </a:ext>
              </a:extLst>
            </p:cNvPr>
            <p:cNvSpPr>
              <a:spLocks/>
            </p:cNvSpPr>
            <p:nvPr/>
          </p:nvSpPr>
          <p:spPr bwMode="auto">
            <a:xfrm>
              <a:off x="2014538" y="5069149"/>
              <a:ext cx="263525" cy="382588"/>
            </a:xfrm>
            <a:custGeom>
              <a:avLst/>
              <a:gdLst>
                <a:gd name="T0" fmla="*/ 103 w 111"/>
                <a:gd name="T1" fmla="*/ 153 h 161"/>
                <a:gd name="T2" fmla="*/ 103 w 111"/>
                <a:gd name="T3" fmla="*/ 152 h 161"/>
                <a:gd name="T4" fmla="*/ 104 w 111"/>
                <a:gd name="T5" fmla="*/ 149 h 161"/>
                <a:gd name="T6" fmla="*/ 108 w 111"/>
                <a:gd name="T7" fmla="*/ 142 h 161"/>
                <a:gd name="T8" fmla="*/ 105 w 111"/>
                <a:gd name="T9" fmla="*/ 138 h 161"/>
                <a:gd name="T10" fmla="*/ 107 w 111"/>
                <a:gd name="T11" fmla="*/ 131 h 161"/>
                <a:gd name="T12" fmla="*/ 109 w 111"/>
                <a:gd name="T13" fmla="*/ 123 h 161"/>
                <a:gd name="T14" fmla="*/ 108 w 111"/>
                <a:gd name="T15" fmla="*/ 111 h 161"/>
                <a:gd name="T16" fmla="*/ 110 w 111"/>
                <a:gd name="T17" fmla="*/ 107 h 161"/>
                <a:gd name="T18" fmla="*/ 105 w 111"/>
                <a:gd name="T19" fmla="*/ 95 h 161"/>
                <a:gd name="T20" fmla="*/ 96 w 111"/>
                <a:gd name="T21" fmla="*/ 95 h 161"/>
                <a:gd name="T22" fmla="*/ 94 w 111"/>
                <a:gd name="T23" fmla="*/ 84 h 161"/>
                <a:gd name="T24" fmla="*/ 90 w 111"/>
                <a:gd name="T25" fmla="*/ 85 h 161"/>
                <a:gd name="T26" fmla="*/ 81 w 111"/>
                <a:gd name="T27" fmla="*/ 86 h 161"/>
                <a:gd name="T28" fmla="*/ 77 w 111"/>
                <a:gd name="T29" fmla="*/ 81 h 161"/>
                <a:gd name="T30" fmla="*/ 72 w 111"/>
                <a:gd name="T31" fmla="*/ 78 h 161"/>
                <a:gd name="T32" fmla="*/ 69 w 111"/>
                <a:gd name="T33" fmla="*/ 70 h 161"/>
                <a:gd name="T34" fmla="*/ 67 w 111"/>
                <a:gd name="T35" fmla="*/ 63 h 161"/>
                <a:gd name="T36" fmla="*/ 68 w 111"/>
                <a:gd name="T37" fmla="*/ 57 h 161"/>
                <a:gd name="T38" fmla="*/ 72 w 111"/>
                <a:gd name="T39" fmla="*/ 53 h 161"/>
                <a:gd name="T40" fmla="*/ 74 w 111"/>
                <a:gd name="T41" fmla="*/ 45 h 161"/>
                <a:gd name="T42" fmla="*/ 82 w 111"/>
                <a:gd name="T43" fmla="*/ 40 h 161"/>
                <a:gd name="T44" fmla="*/ 92 w 111"/>
                <a:gd name="T45" fmla="*/ 36 h 161"/>
                <a:gd name="T46" fmla="*/ 99 w 111"/>
                <a:gd name="T47" fmla="*/ 35 h 161"/>
                <a:gd name="T48" fmla="*/ 94 w 111"/>
                <a:gd name="T49" fmla="*/ 31 h 161"/>
                <a:gd name="T50" fmla="*/ 99 w 111"/>
                <a:gd name="T51" fmla="*/ 24 h 161"/>
                <a:gd name="T52" fmla="*/ 92 w 111"/>
                <a:gd name="T53" fmla="*/ 19 h 161"/>
                <a:gd name="T54" fmla="*/ 87 w 111"/>
                <a:gd name="T55" fmla="*/ 19 h 161"/>
                <a:gd name="T56" fmla="*/ 82 w 111"/>
                <a:gd name="T57" fmla="*/ 20 h 161"/>
                <a:gd name="T58" fmla="*/ 72 w 111"/>
                <a:gd name="T59" fmla="*/ 19 h 161"/>
                <a:gd name="T60" fmla="*/ 69 w 111"/>
                <a:gd name="T61" fmla="*/ 13 h 161"/>
                <a:gd name="T62" fmla="*/ 63 w 111"/>
                <a:gd name="T63" fmla="*/ 8 h 161"/>
                <a:gd name="T64" fmla="*/ 58 w 111"/>
                <a:gd name="T65" fmla="*/ 1 h 161"/>
                <a:gd name="T66" fmla="*/ 51 w 111"/>
                <a:gd name="T67" fmla="*/ 1 h 161"/>
                <a:gd name="T68" fmla="*/ 53 w 111"/>
                <a:gd name="T69" fmla="*/ 7 h 161"/>
                <a:gd name="T70" fmla="*/ 48 w 111"/>
                <a:gd name="T71" fmla="*/ 16 h 161"/>
                <a:gd name="T72" fmla="*/ 31 w 111"/>
                <a:gd name="T73" fmla="*/ 25 h 161"/>
                <a:gd name="T74" fmla="*/ 23 w 111"/>
                <a:gd name="T75" fmla="*/ 39 h 161"/>
                <a:gd name="T76" fmla="*/ 17 w 111"/>
                <a:gd name="T77" fmla="*/ 39 h 161"/>
                <a:gd name="T78" fmla="*/ 11 w 111"/>
                <a:gd name="T79" fmla="*/ 37 h 161"/>
                <a:gd name="T80" fmla="*/ 11 w 111"/>
                <a:gd name="T81" fmla="*/ 33 h 161"/>
                <a:gd name="T82" fmla="*/ 9 w 111"/>
                <a:gd name="T83" fmla="*/ 29 h 161"/>
                <a:gd name="T84" fmla="*/ 2 w 111"/>
                <a:gd name="T85" fmla="*/ 36 h 161"/>
                <a:gd name="T86" fmla="*/ 5 w 111"/>
                <a:gd name="T87" fmla="*/ 48 h 161"/>
                <a:gd name="T88" fmla="*/ 2 w 111"/>
                <a:gd name="T89" fmla="*/ 50 h 161"/>
                <a:gd name="T90" fmla="*/ 12 w 111"/>
                <a:gd name="T91" fmla="*/ 58 h 161"/>
                <a:gd name="T92" fmla="*/ 20 w 111"/>
                <a:gd name="T93" fmla="*/ 69 h 161"/>
                <a:gd name="T94" fmla="*/ 26 w 111"/>
                <a:gd name="T95" fmla="*/ 82 h 161"/>
                <a:gd name="T96" fmla="*/ 40 w 111"/>
                <a:gd name="T97" fmla="*/ 108 h 161"/>
                <a:gd name="T98" fmla="*/ 45 w 111"/>
                <a:gd name="T99" fmla="*/ 119 h 161"/>
                <a:gd name="T100" fmla="*/ 48 w 111"/>
                <a:gd name="T101" fmla="*/ 127 h 161"/>
                <a:gd name="T102" fmla="*/ 62 w 111"/>
                <a:gd name="T103" fmla="*/ 136 h 161"/>
                <a:gd name="T104" fmla="*/ 86 w 111"/>
                <a:gd name="T105" fmla="*/ 151 h 161"/>
                <a:gd name="T106" fmla="*/ 97 w 111"/>
                <a:gd name="T107" fmla="*/ 159 h 161"/>
                <a:gd name="T108" fmla="*/ 97 w 111"/>
                <a:gd name="T109" fmla="*/ 161 h 161"/>
                <a:gd name="T110" fmla="*/ 99 w 111"/>
                <a:gd name="T111" fmla="*/ 159 h 161"/>
                <a:gd name="T112" fmla="*/ 103 w 111"/>
                <a:gd name="T113" fmla="*/ 15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1" h="161">
                  <a:moveTo>
                    <a:pt x="103" y="153"/>
                  </a:moveTo>
                  <a:cubicBezTo>
                    <a:pt x="103" y="152"/>
                    <a:pt x="103" y="152"/>
                    <a:pt x="103" y="152"/>
                  </a:cubicBezTo>
                  <a:cubicBezTo>
                    <a:pt x="103" y="151"/>
                    <a:pt x="103" y="149"/>
                    <a:pt x="104" y="149"/>
                  </a:cubicBezTo>
                  <a:cubicBezTo>
                    <a:pt x="105" y="148"/>
                    <a:pt x="108" y="144"/>
                    <a:pt x="108" y="142"/>
                  </a:cubicBezTo>
                  <a:cubicBezTo>
                    <a:pt x="108" y="140"/>
                    <a:pt x="105" y="140"/>
                    <a:pt x="105" y="138"/>
                  </a:cubicBezTo>
                  <a:cubicBezTo>
                    <a:pt x="105" y="136"/>
                    <a:pt x="108" y="132"/>
                    <a:pt x="107" y="131"/>
                  </a:cubicBezTo>
                  <a:cubicBezTo>
                    <a:pt x="105" y="129"/>
                    <a:pt x="109" y="125"/>
                    <a:pt x="109" y="123"/>
                  </a:cubicBezTo>
                  <a:cubicBezTo>
                    <a:pt x="109" y="121"/>
                    <a:pt x="107" y="112"/>
                    <a:pt x="108" y="111"/>
                  </a:cubicBezTo>
                  <a:cubicBezTo>
                    <a:pt x="109" y="110"/>
                    <a:pt x="111" y="109"/>
                    <a:pt x="110" y="107"/>
                  </a:cubicBezTo>
                  <a:cubicBezTo>
                    <a:pt x="110" y="104"/>
                    <a:pt x="106" y="98"/>
                    <a:pt x="105" y="95"/>
                  </a:cubicBezTo>
                  <a:cubicBezTo>
                    <a:pt x="102" y="94"/>
                    <a:pt x="98" y="94"/>
                    <a:pt x="96" y="95"/>
                  </a:cubicBezTo>
                  <a:cubicBezTo>
                    <a:pt x="93" y="96"/>
                    <a:pt x="94" y="87"/>
                    <a:pt x="94" y="84"/>
                  </a:cubicBezTo>
                  <a:cubicBezTo>
                    <a:pt x="94" y="81"/>
                    <a:pt x="91" y="82"/>
                    <a:pt x="90" y="85"/>
                  </a:cubicBezTo>
                  <a:cubicBezTo>
                    <a:pt x="89" y="87"/>
                    <a:pt x="85" y="86"/>
                    <a:pt x="81" y="86"/>
                  </a:cubicBezTo>
                  <a:cubicBezTo>
                    <a:pt x="77" y="86"/>
                    <a:pt x="79" y="81"/>
                    <a:pt x="77" y="81"/>
                  </a:cubicBezTo>
                  <a:cubicBezTo>
                    <a:pt x="74" y="81"/>
                    <a:pt x="72" y="80"/>
                    <a:pt x="72" y="78"/>
                  </a:cubicBezTo>
                  <a:cubicBezTo>
                    <a:pt x="73" y="75"/>
                    <a:pt x="71" y="73"/>
                    <a:pt x="69" y="70"/>
                  </a:cubicBezTo>
                  <a:cubicBezTo>
                    <a:pt x="67" y="68"/>
                    <a:pt x="65" y="65"/>
                    <a:pt x="67" y="63"/>
                  </a:cubicBezTo>
                  <a:cubicBezTo>
                    <a:pt x="68" y="61"/>
                    <a:pt x="65" y="60"/>
                    <a:pt x="68" y="57"/>
                  </a:cubicBezTo>
                  <a:cubicBezTo>
                    <a:pt x="70" y="55"/>
                    <a:pt x="72" y="56"/>
                    <a:pt x="72" y="53"/>
                  </a:cubicBezTo>
                  <a:cubicBezTo>
                    <a:pt x="71" y="50"/>
                    <a:pt x="74" y="48"/>
                    <a:pt x="74" y="45"/>
                  </a:cubicBezTo>
                  <a:cubicBezTo>
                    <a:pt x="75" y="41"/>
                    <a:pt x="78" y="42"/>
                    <a:pt x="82" y="40"/>
                  </a:cubicBezTo>
                  <a:cubicBezTo>
                    <a:pt x="86" y="37"/>
                    <a:pt x="89" y="38"/>
                    <a:pt x="92" y="36"/>
                  </a:cubicBezTo>
                  <a:cubicBezTo>
                    <a:pt x="95" y="33"/>
                    <a:pt x="97" y="35"/>
                    <a:pt x="99" y="35"/>
                  </a:cubicBezTo>
                  <a:cubicBezTo>
                    <a:pt x="98" y="34"/>
                    <a:pt x="95" y="33"/>
                    <a:pt x="94" y="31"/>
                  </a:cubicBezTo>
                  <a:cubicBezTo>
                    <a:pt x="93" y="29"/>
                    <a:pt x="98" y="26"/>
                    <a:pt x="99" y="24"/>
                  </a:cubicBezTo>
                  <a:cubicBezTo>
                    <a:pt x="100" y="22"/>
                    <a:pt x="94" y="20"/>
                    <a:pt x="92" y="19"/>
                  </a:cubicBezTo>
                  <a:cubicBezTo>
                    <a:pt x="91" y="18"/>
                    <a:pt x="88" y="20"/>
                    <a:pt x="87" y="19"/>
                  </a:cubicBezTo>
                  <a:cubicBezTo>
                    <a:pt x="85" y="18"/>
                    <a:pt x="83" y="19"/>
                    <a:pt x="82" y="20"/>
                  </a:cubicBezTo>
                  <a:cubicBezTo>
                    <a:pt x="80" y="21"/>
                    <a:pt x="72" y="21"/>
                    <a:pt x="72" y="19"/>
                  </a:cubicBezTo>
                  <a:cubicBezTo>
                    <a:pt x="72" y="16"/>
                    <a:pt x="68" y="15"/>
                    <a:pt x="69" y="13"/>
                  </a:cubicBezTo>
                  <a:cubicBezTo>
                    <a:pt x="69" y="12"/>
                    <a:pt x="66" y="8"/>
                    <a:pt x="63" y="8"/>
                  </a:cubicBezTo>
                  <a:cubicBezTo>
                    <a:pt x="60" y="8"/>
                    <a:pt x="60" y="2"/>
                    <a:pt x="58" y="1"/>
                  </a:cubicBezTo>
                  <a:cubicBezTo>
                    <a:pt x="57" y="0"/>
                    <a:pt x="53" y="0"/>
                    <a:pt x="51" y="1"/>
                  </a:cubicBezTo>
                  <a:cubicBezTo>
                    <a:pt x="54" y="4"/>
                    <a:pt x="55" y="6"/>
                    <a:pt x="53" y="7"/>
                  </a:cubicBezTo>
                  <a:cubicBezTo>
                    <a:pt x="50" y="9"/>
                    <a:pt x="53" y="9"/>
                    <a:pt x="48" y="16"/>
                  </a:cubicBezTo>
                  <a:cubicBezTo>
                    <a:pt x="43" y="22"/>
                    <a:pt x="35" y="24"/>
                    <a:pt x="31" y="25"/>
                  </a:cubicBezTo>
                  <a:cubicBezTo>
                    <a:pt x="27" y="26"/>
                    <a:pt x="25" y="34"/>
                    <a:pt x="23" y="39"/>
                  </a:cubicBezTo>
                  <a:cubicBezTo>
                    <a:pt x="21" y="44"/>
                    <a:pt x="19" y="42"/>
                    <a:pt x="17" y="39"/>
                  </a:cubicBezTo>
                  <a:cubicBezTo>
                    <a:pt x="15" y="36"/>
                    <a:pt x="13" y="40"/>
                    <a:pt x="11" y="37"/>
                  </a:cubicBezTo>
                  <a:cubicBezTo>
                    <a:pt x="8" y="35"/>
                    <a:pt x="9" y="35"/>
                    <a:pt x="11" y="33"/>
                  </a:cubicBezTo>
                  <a:cubicBezTo>
                    <a:pt x="11" y="32"/>
                    <a:pt x="11" y="30"/>
                    <a:pt x="9" y="29"/>
                  </a:cubicBezTo>
                  <a:cubicBezTo>
                    <a:pt x="6" y="29"/>
                    <a:pt x="3" y="33"/>
                    <a:pt x="2" y="36"/>
                  </a:cubicBezTo>
                  <a:cubicBezTo>
                    <a:pt x="0" y="39"/>
                    <a:pt x="4" y="46"/>
                    <a:pt x="5" y="48"/>
                  </a:cubicBezTo>
                  <a:cubicBezTo>
                    <a:pt x="6" y="50"/>
                    <a:pt x="3" y="48"/>
                    <a:pt x="2" y="50"/>
                  </a:cubicBezTo>
                  <a:cubicBezTo>
                    <a:pt x="2" y="52"/>
                    <a:pt x="9" y="55"/>
                    <a:pt x="12" y="58"/>
                  </a:cubicBezTo>
                  <a:cubicBezTo>
                    <a:pt x="15" y="60"/>
                    <a:pt x="17" y="66"/>
                    <a:pt x="20" y="69"/>
                  </a:cubicBezTo>
                  <a:cubicBezTo>
                    <a:pt x="23" y="72"/>
                    <a:pt x="23" y="75"/>
                    <a:pt x="26" y="82"/>
                  </a:cubicBezTo>
                  <a:cubicBezTo>
                    <a:pt x="29" y="90"/>
                    <a:pt x="36" y="102"/>
                    <a:pt x="40" y="108"/>
                  </a:cubicBezTo>
                  <a:cubicBezTo>
                    <a:pt x="44" y="113"/>
                    <a:pt x="46" y="117"/>
                    <a:pt x="45" y="119"/>
                  </a:cubicBezTo>
                  <a:cubicBezTo>
                    <a:pt x="44" y="120"/>
                    <a:pt x="45" y="125"/>
                    <a:pt x="48" y="127"/>
                  </a:cubicBezTo>
                  <a:cubicBezTo>
                    <a:pt x="51" y="129"/>
                    <a:pt x="54" y="132"/>
                    <a:pt x="62" y="136"/>
                  </a:cubicBezTo>
                  <a:cubicBezTo>
                    <a:pt x="70" y="140"/>
                    <a:pt x="84" y="148"/>
                    <a:pt x="86" y="151"/>
                  </a:cubicBezTo>
                  <a:cubicBezTo>
                    <a:pt x="88" y="155"/>
                    <a:pt x="95" y="158"/>
                    <a:pt x="97" y="159"/>
                  </a:cubicBezTo>
                  <a:cubicBezTo>
                    <a:pt x="97" y="159"/>
                    <a:pt x="97" y="160"/>
                    <a:pt x="97" y="161"/>
                  </a:cubicBezTo>
                  <a:cubicBezTo>
                    <a:pt x="98" y="160"/>
                    <a:pt x="99" y="160"/>
                    <a:pt x="99" y="159"/>
                  </a:cubicBezTo>
                  <a:cubicBezTo>
                    <a:pt x="102" y="158"/>
                    <a:pt x="102" y="154"/>
                    <a:pt x="103" y="15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229">
              <a:extLst>
                <a:ext uri="{FF2B5EF4-FFF2-40B4-BE49-F238E27FC236}">
                  <a16:creationId xmlns:a16="http://schemas.microsoft.com/office/drawing/2014/main" id="{D67DFAC8-4184-EBFE-2A28-4AC030DA70F6}"/>
                </a:ext>
              </a:extLst>
            </p:cNvPr>
            <p:cNvSpPr>
              <a:spLocks/>
            </p:cNvSpPr>
            <p:nvPr/>
          </p:nvSpPr>
          <p:spPr bwMode="auto">
            <a:xfrm>
              <a:off x="2178050" y="4816736"/>
              <a:ext cx="284163" cy="234950"/>
            </a:xfrm>
            <a:custGeom>
              <a:avLst/>
              <a:gdLst>
                <a:gd name="T0" fmla="*/ 12 w 120"/>
                <a:gd name="T1" fmla="*/ 6 h 99"/>
                <a:gd name="T2" fmla="*/ 5 w 120"/>
                <a:gd name="T3" fmla="*/ 15 h 99"/>
                <a:gd name="T4" fmla="*/ 3 w 120"/>
                <a:gd name="T5" fmla="*/ 22 h 99"/>
                <a:gd name="T6" fmla="*/ 2 w 120"/>
                <a:gd name="T7" fmla="*/ 26 h 99"/>
                <a:gd name="T8" fmla="*/ 6 w 120"/>
                <a:gd name="T9" fmla="*/ 28 h 99"/>
                <a:gd name="T10" fmla="*/ 10 w 120"/>
                <a:gd name="T11" fmla="*/ 33 h 99"/>
                <a:gd name="T12" fmla="*/ 16 w 120"/>
                <a:gd name="T13" fmla="*/ 45 h 99"/>
                <a:gd name="T14" fmla="*/ 30 w 120"/>
                <a:gd name="T15" fmla="*/ 46 h 99"/>
                <a:gd name="T16" fmla="*/ 42 w 120"/>
                <a:gd name="T17" fmla="*/ 51 h 99"/>
                <a:gd name="T18" fmla="*/ 52 w 120"/>
                <a:gd name="T19" fmla="*/ 54 h 99"/>
                <a:gd name="T20" fmla="*/ 50 w 120"/>
                <a:gd name="T21" fmla="*/ 70 h 99"/>
                <a:gd name="T22" fmla="*/ 54 w 120"/>
                <a:gd name="T23" fmla="*/ 76 h 99"/>
                <a:gd name="T24" fmla="*/ 53 w 120"/>
                <a:gd name="T25" fmla="*/ 83 h 99"/>
                <a:gd name="T26" fmla="*/ 55 w 120"/>
                <a:gd name="T27" fmla="*/ 87 h 99"/>
                <a:gd name="T28" fmla="*/ 54 w 120"/>
                <a:gd name="T29" fmla="*/ 88 h 99"/>
                <a:gd name="T30" fmla="*/ 60 w 120"/>
                <a:gd name="T31" fmla="*/ 96 h 99"/>
                <a:gd name="T32" fmla="*/ 65 w 120"/>
                <a:gd name="T33" fmla="*/ 98 h 99"/>
                <a:gd name="T34" fmla="*/ 70 w 120"/>
                <a:gd name="T35" fmla="*/ 98 h 99"/>
                <a:gd name="T36" fmla="*/ 76 w 120"/>
                <a:gd name="T37" fmla="*/ 95 h 99"/>
                <a:gd name="T38" fmla="*/ 82 w 120"/>
                <a:gd name="T39" fmla="*/ 92 h 99"/>
                <a:gd name="T40" fmla="*/ 86 w 120"/>
                <a:gd name="T41" fmla="*/ 87 h 99"/>
                <a:gd name="T42" fmla="*/ 87 w 120"/>
                <a:gd name="T43" fmla="*/ 83 h 99"/>
                <a:gd name="T44" fmla="*/ 83 w 120"/>
                <a:gd name="T45" fmla="*/ 82 h 99"/>
                <a:gd name="T46" fmla="*/ 81 w 120"/>
                <a:gd name="T47" fmla="*/ 77 h 99"/>
                <a:gd name="T48" fmla="*/ 77 w 120"/>
                <a:gd name="T49" fmla="*/ 71 h 99"/>
                <a:gd name="T50" fmla="*/ 83 w 120"/>
                <a:gd name="T51" fmla="*/ 70 h 99"/>
                <a:gd name="T52" fmla="*/ 91 w 120"/>
                <a:gd name="T53" fmla="*/ 72 h 99"/>
                <a:gd name="T54" fmla="*/ 94 w 120"/>
                <a:gd name="T55" fmla="*/ 72 h 99"/>
                <a:gd name="T56" fmla="*/ 100 w 120"/>
                <a:gd name="T57" fmla="*/ 69 h 99"/>
                <a:gd name="T58" fmla="*/ 110 w 120"/>
                <a:gd name="T59" fmla="*/ 65 h 99"/>
                <a:gd name="T60" fmla="*/ 113 w 120"/>
                <a:gd name="T61" fmla="*/ 62 h 99"/>
                <a:gd name="T62" fmla="*/ 107 w 120"/>
                <a:gd name="T63" fmla="*/ 55 h 99"/>
                <a:gd name="T64" fmla="*/ 108 w 120"/>
                <a:gd name="T65" fmla="*/ 50 h 99"/>
                <a:gd name="T66" fmla="*/ 112 w 120"/>
                <a:gd name="T67" fmla="*/ 46 h 99"/>
                <a:gd name="T68" fmla="*/ 113 w 120"/>
                <a:gd name="T69" fmla="*/ 42 h 99"/>
                <a:gd name="T70" fmla="*/ 116 w 120"/>
                <a:gd name="T71" fmla="*/ 36 h 99"/>
                <a:gd name="T72" fmla="*/ 120 w 120"/>
                <a:gd name="T73" fmla="*/ 32 h 99"/>
                <a:gd name="T74" fmla="*/ 107 w 120"/>
                <a:gd name="T75" fmla="*/ 30 h 99"/>
                <a:gd name="T76" fmla="*/ 109 w 120"/>
                <a:gd name="T77" fmla="*/ 23 h 99"/>
                <a:gd name="T78" fmla="*/ 97 w 120"/>
                <a:gd name="T79" fmla="*/ 19 h 99"/>
                <a:gd name="T80" fmla="*/ 98 w 120"/>
                <a:gd name="T81" fmla="*/ 14 h 99"/>
                <a:gd name="T82" fmla="*/ 90 w 120"/>
                <a:gd name="T83" fmla="*/ 12 h 99"/>
                <a:gd name="T84" fmla="*/ 74 w 120"/>
                <a:gd name="T85" fmla="*/ 18 h 99"/>
                <a:gd name="T86" fmla="*/ 58 w 120"/>
                <a:gd name="T87" fmla="*/ 13 h 99"/>
                <a:gd name="T88" fmla="*/ 47 w 120"/>
                <a:gd name="T89" fmla="*/ 11 h 99"/>
                <a:gd name="T90" fmla="*/ 40 w 120"/>
                <a:gd name="T91" fmla="*/ 4 h 99"/>
                <a:gd name="T92" fmla="*/ 33 w 120"/>
                <a:gd name="T93" fmla="*/ 0 h 99"/>
                <a:gd name="T94" fmla="*/ 30 w 120"/>
                <a:gd name="T95" fmla="*/ 5 h 99"/>
                <a:gd name="T96" fmla="*/ 19 w 120"/>
                <a:gd name="T97" fmla="*/ 12 h 99"/>
                <a:gd name="T98" fmla="*/ 21 w 120"/>
                <a:gd name="T99" fmla="*/ 24 h 99"/>
                <a:gd name="T100" fmla="*/ 12 w 120"/>
                <a:gd name="T101" fmla="*/ 21 h 99"/>
                <a:gd name="T102" fmla="*/ 16 w 120"/>
                <a:gd name="T103" fmla="*/ 10 h 99"/>
                <a:gd name="T104" fmla="*/ 15 w 120"/>
                <a:gd name="T105" fmla="*/ 4 h 99"/>
                <a:gd name="T106" fmla="*/ 12 w 120"/>
                <a:gd name="T107" fmla="*/ 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99">
                  <a:moveTo>
                    <a:pt x="12" y="6"/>
                  </a:moveTo>
                  <a:cubicBezTo>
                    <a:pt x="10" y="9"/>
                    <a:pt x="5" y="12"/>
                    <a:pt x="5" y="15"/>
                  </a:cubicBezTo>
                  <a:cubicBezTo>
                    <a:pt x="5" y="19"/>
                    <a:pt x="5" y="20"/>
                    <a:pt x="3" y="22"/>
                  </a:cubicBezTo>
                  <a:cubicBezTo>
                    <a:pt x="2" y="23"/>
                    <a:pt x="0" y="26"/>
                    <a:pt x="2" y="26"/>
                  </a:cubicBezTo>
                  <a:cubicBezTo>
                    <a:pt x="4" y="26"/>
                    <a:pt x="6" y="26"/>
                    <a:pt x="6" y="28"/>
                  </a:cubicBezTo>
                  <a:cubicBezTo>
                    <a:pt x="6" y="30"/>
                    <a:pt x="10" y="30"/>
                    <a:pt x="10" y="33"/>
                  </a:cubicBezTo>
                  <a:cubicBezTo>
                    <a:pt x="10" y="37"/>
                    <a:pt x="8" y="45"/>
                    <a:pt x="16" y="45"/>
                  </a:cubicBezTo>
                  <a:cubicBezTo>
                    <a:pt x="23" y="44"/>
                    <a:pt x="27" y="42"/>
                    <a:pt x="30" y="46"/>
                  </a:cubicBezTo>
                  <a:cubicBezTo>
                    <a:pt x="33" y="50"/>
                    <a:pt x="37" y="52"/>
                    <a:pt x="42" y="51"/>
                  </a:cubicBezTo>
                  <a:cubicBezTo>
                    <a:pt x="47" y="51"/>
                    <a:pt x="55" y="50"/>
                    <a:pt x="52" y="54"/>
                  </a:cubicBezTo>
                  <a:cubicBezTo>
                    <a:pt x="50" y="58"/>
                    <a:pt x="48" y="67"/>
                    <a:pt x="50" y="70"/>
                  </a:cubicBezTo>
                  <a:cubicBezTo>
                    <a:pt x="52" y="72"/>
                    <a:pt x="55" y="74"/>
                    <a:pt x="54" y="76"/>
                  </a:cubicBezTo>
                  <a:cubicBezTo>
                    <a:pt x="52" y="78"/>
                    <a:pt x="51" y="81"/>
                    <a:pt x="53" y="83"/>
                  </a:cubicBezTo>
                  <a:cubicBezTo>
                    <a:pt x="56" y="84"/>
                    <a:pt x="55" y="87"/>
                    <a:pt x="55" y="87"/>
                  </a:cubicBezTo>
                  <a:cubicBezTo>
                    <a:pt x="55" y="87"/>
                    <a:pt x="54" y="87"/>
                    <a:pt x="54" y="88"/>
                  </a:cubicBezTo>
                  <a:cubicBezTo>
                    <a:pt x="57" y="91"/>
                    <a:pt x="58" y="95"/>
                    <a:pt x="60" y="96"/>
                  </a:cubicBezTo>
                  <a:cubicBezTo>
                    <a:pt x="63" y="98"/>
                    <a:pt x="64" y="99"/>
                    <a:pt x="65" y="98"/>
                  </a:cubicBezTo>
                  <a:cubicBezTo>
                    <a:pt x="67" y="97"/>
                    <a:pt x="68" y="97"/>
                    <a:pt x="70" y="98"/>
                  </a:cubicBezTo>
                  <a:cubicBezTo>
                    <a:pt x="71" y="99"/>
                    <a:pt x="74" y="97"/>
                    <a:pt x="76" y="95"/>
                  </a:cubicBezTo>
                  <a:cubicBezTo>
                    <a:pt x="78" y="93"/>
                    <a:pt x="81" y="94"/>
                    <a:pt x="82" y="92"/>
                  </a:cubicBezTo>
                  <a:cubicBezTo>
                    <a:pt x="82" y="89"/>
                    <a:pt x="84" y="88"/>
                    <a:pt x="86" y="87"/>
                  </a:cubicBezTo>
                  <a:cubicBezTo>
                    <a:pt x="89" y="87"/>
                    <a:pt x="89" y="83"/>
                    <a:pt x="87" y="83"/>
                  </a:cubicBezTo>
                  <a:cubicBezTo>
                    <a:pt x="86" y="83"/>
                    <a:pt x="83" y="86"/>
                    <a:pt x="83" y="82"/>
                  </a:cubicBezTo>
                  <a:cubicBezTo>
                    <a:pt x="83" y="79"/>
                    <a:pt x="81" y="80"/>
                    <a:pt x="81" y="77"/>
                  </a:cubicBezTo>
                  <a:cubicBezTo>
                    <a:pt x="81" y="74"/>
                    <a:pt x="81" y="72"/>
                    <a:pt x="77" y="71"/>
                  </a:cubicBezTo>
                  <a:cubicBezTo>
                    <a:pt x="74" y="69"/>
                    <a:pt x="82" y="68"/>
                    <a:pt x="83" y="70"/>
                  </a:cubicBezTo>
                  <a:cubicBezTo>
                    <a:pt x="85" y="71"/>
                    <a:pt x="90" y="70"/>
                    <a:pt x="91" y="72"/>
                  </a:cubicBezTo>
                  <a:cubicBezTo>
                    <a:pt x="91" y="74"/>
                    <a:pt x="94" y="75"/>
                    <a:pt x="94" y="72"/>
                  </a:cubicBezTo>
                  <a:cubicBezTo>
                    <a:pt x="94" y="70"/>
                    <a:pt x="97" y="69"/>
                    <a:pt x="100" y="69"/>
                  </a:cubicBezTo>
                  <a:cubicBezTo>
                    <a:pt x="102" y="70"/>
                    <a:pt x="108" y="66"/>
                    <a:pt x="110" y="65"/>
                  </a:cubicBezTo>
                  <a:cubicBezTo>
                    <a:pt x="112" y="65"/>
                    <a:pt x="112" y="63"/>
                    <a:pt x="113" y="62"/>
                  </a:cubicBezTo>
                  <a:cubicBezTo>
                    <a:pt x="111" y="60"/>
                    <a:pt x="108" y="56"/>
                    <a:pt x="107" y="55"/>
                  </a:cubicBezTo>
                  <a:cubicBezTo>
                    <a:pt x="105" y="53"/>
                    <a:pt x="108" y="52"/>
                    <a:pt x="108" y="50"/>
                  </a:cubicBezTo>
                  <a:cubicBezTo>
                    <a:pt x="108" y="48"/>
                    <a:pt x="108" y="47"/>
                    <a:pt x="112" y="46"/>
                  </a:cubicBezTo>
                  <a:cubicBezTo>
                    <a:pt x="116" y="46"/>
                    <a:pt x="115" y="43"/>
                    <a:pt x="113" y="42"/>
                  </a:cubicBezTo>
                  <a:cubicBezTo>
                    <a:pt x="111" y="40"/>
                    <a:pt x="114" y="37"/>
                    <a:pt x="116" y="36"/>
                  </a:cubicBezTo>
                  <a:cubicBezTo>
                    <a:pt x="117" y="35"/>
                    <a:pt x="118" y="34"/>
                    <a:pt x="120" y="32"/>
                  </a:cubicBezTo>
                  <a:cubicBezTo>
                    <a:pt x="115" y="30"/>
                    <a:pt x="110" y="30"/>
                    <a:pt x="107" y="30"/>
                  </a:cubicBezTo>
                  <a:cubicBezTo>
                    <a:pt x="104" y="31"/>
                    <a:pt x="109" y="27"/>
                    <a:pt x="109" y="23"/>
                  </a:cubicBezTo>
                  <a:cubicBezTo>
                    <a:pt x="110" y="20"/>
                    <a:pt x="100" y="19"/>
                    <a:pt x="97" y="19"/>
                  </a:cubicBezTo>
                  <a:cubicBezTo>
                    <a:pt x="93" y="18"/>
                    <a:pt x="94" y="14"/>
                    <a:pt x="98" y="14"/>
                  </a:cubicBezTo>
                  <a:cubicBezTo>
                    <a:pt x="102" y="14"/>
                    <a:pt x="96" y="11"/>
                    <a:pt x="90" y="12"/>
                  </a:cubicBezTo>
                  <a:cubicBezTo>
                    <a:pt x="85" y="13"/>
                    <a:pt x="78" y="15"/>
                    <a:pt x="74" y="18"/>
                  </a:cubicBezTo>
                  <a:cubicBezTo>
                    <a:pt x="70" y="20"/>
                    <a:pt x="62" y="11"/>
                    <a:pt x="58" y="13"/>
                  </a:cubicBezTo>
                  <a:cubicBezTo>
                    <a:pt x="53" y="15"/>
                    <a:pt x="46" y="15"/>
                    <a:pt x="47" y="11"/>
                  </a:cubicBezTo>
                  <a:cubicBezTo>
                    <a:pt x="47" y="7"/>
                    <a:pt x="45" y="4"/>
                    <a:pt x="40" y="4"/>
                  </a:cubicBezTo>
                  <a:cubicBezTo>
                    <a:pt x="35" y="5"/>
                    <a:pt x="36" y="0"/>
                    <a:pt x="33" y="0"/>
                  </a:cubicBezTo>
                  <a:cubicBezTo>
                    <a:pt x="29" y="0"/>
                    <a:pt x="33" y="4"/>
                    <a:pt x="30" y="5"/>
                  </a:cubicBezTo>
                  <a:cubicBezTo>
                    <a:pt x="28" y="6"/>
                    <a:pt x="19" y="8"/>
                    <a:pt x="19" y="12"/>
                  </a:cubicBezTo>
                  <a:cubicBezTo>
                    <a:pt x="18" y="15"/>
                    <a:pt x="23" y="21"/>
                    <a:pt x="21" y="24"/>
                  </a:cubicBezTo>
                  <a:cubicBezTo>
                    <a:pt x="20" y="28"/>
                    <a:pt x="14" y="25"/>
                    <a:pt x="12" y="21"/>
                  </a:cubicBezTo>
                  <a:cubicBezTo>
                    <a:pt x="11" y="18"/>
                    <a:pt x="17" y="12"/>
                    <a:pt x="16" y="10"/>
                  </a:cubicBezTo>
                  <a:cubicBezTo>
                    <a:pt x="15" y="9"/>
                    <a:pt x="14" y="6"/>
                    <a:pt x="15" y="4"/>
                  </a:cubicBezTo>
                  <a:cubicBezTo>
                    <a:pt x="14" y="4"/>
                    <a:pt x="13" y="5"/>
                    <a:pt x="12" y="6"/>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230">
              <a:extLst>
                <a:ext uri="{FF2B5EF4-FFF2-40B4-BE49-F238E27FC236}">
                  <a16:creationId xmlns:a16="http://schemas.microsoft.com/office/drawing/2014/main" id="{0B36634E-FD5E-2420-E63B-F3A029C6D88A}"/>
                </a:ext>
              </a:extLst>
            </p:cNvPr>
            <p:cNvSpPr>
              <a:spLocks/>
            </p:cNvSpPr>
            <p:nvPr/>
          </p:nvSpPr>
          <p:spPr bwMode="auto">
            <a:xfrm>
              <a:off x="2178050" y="4816736"/>
              <a:ext cx="284163" cy="234950"/>
            </a:xfrm>
            <a:custGeom>
              <a:avLst/>
              <a:gdLst>
                <a:gd name="T0" fmla="*/ 12 w 120"/>
                <a:gd name="T1" fmla="*/ 6 h 99"/>
                <a:gd name="T2" fmla="*/ 5 w 120"/>
                <a:gd name="T3" fmla="*/ 15 h 99"/>
                <a:gd name="T4" fmla="*/ 3 w 120"/>
                <a:gd name="T5" fmla="*/ 22 h 99"/>
                <a:gd name="T6" fmla="*/ 2 w 120"/>
                <a:gd name="T7" fmla="*/ 26 h 99"/>
                <a:gd name="T8" fmla="*/ 6 w 120"/>
                <a:gd name="T9" fmla="*/ 28 h 99"/>
                <a:gd name="T10" fmla="*/ 10 w 120"/>
                <a:gd name="T11" fmla="*/ 33 h 99"/>
                <a:gd name="T12" fmla="*/ 16 w 120"/>
                <a:gd name="T13" fmla="*/ 45 h 99"/>
                <a:gd name="T14" fmla="*/ 30 w 120"/>
                <a:gd name="T15" fmla="*/ 46 h 99"/>
                <a:gd name="T16" fmla="*/ 42 w 120"/>
                <a:gd name="T17" fmla="*/ 51 h 99"/>
                <a:gd name="T18" fmla="*/ 52 w 120"/>
                <a:gd name="T19" fmla="*/ 54 h 99"/>
                <a:gd name="T20" fmla="*/ 50 w 120"/>
                <a:gd name="T21" fmla="*/ 70 h 99"/>
                <a:gd name="T22" fmla="*/ 54 w 120"/>
                <a:gd name="T23" fmla="*/ 76 h 99"/>
                <a:gd name="T24" fmla="*/ 53 w 120"/>
                <a:gd name="T25" fmla="*/ 83 h 99"/>
                <a:gd name="T26" fmla="*/ 55 w 120"/>
                <a:gd name="T27" fmla="*/ 87 h 99"/>
                <a:gd name="T28" fmla="*/ 54 w 120"/>
                <a:gd name="T29" fmla="*/ 88 h 99"/>
                <a:gd name="T30" fmla="*/ 60 w 120"/>
                <a:gd name="T31" fmla="*/ 96 h 99"/>
                <a:gd name="T32" fmla="*/ 65 w 120"/>
                <a:gd name="T33" fmla="*/ 98 h 99"/>
                <a:gd name="T34" fmla="*/ 70 w 120"/>
                <a:gd name="T35" fmla="*/ 98 h 99"/>
                <a:gd name="T36" fmla="*/ 76 w 120"/>
                <a:gd name="T37" fmla="*/ 95 h 99"/>
                <a:gd name="T38" fmla="*/ 82 w 120"/>
                <a:gd name="T39" fmla="*/ 92 h 99"/>
                <a:gd name="T40" fmla="*/ 86 w 120"/>
                <a:gd name="T41" fmla="*/ 87 h 99"/>
                <a:gd name="T42" fmla="*/ 87 w 120"/>
                <a:gd name="T43" fmla="*/ 83 h 99"/>
                <a:gd name="T44" fmla="*/ 83 w 120"/>
                <a:gd name="T45" fmla="*/ 82 h 99"/>
                <a:gd name="T46" fmla="*/ 81 w 120"/>
                <a:gd name="T47" fmla="*/ 77 h 99"/>
                <a:gd name="T48" fmla="*/ 77 w 120"/>
                <a:gd name="T49" fmla="*/ 71 h 99"/>
                <a:gd name="T50" fmla="*/ 83 w 120"/>
                <a:gd name="T51" fmla="*/ 70 h 99"/>
                <a:gd name="T52" fmla="*/ 91 w 120"/>
                <a:gd name="T53" fmla="*/ 72 h 99"/>
                <a:gd name="T54" fmla="*/ 94 w 120"/>
                <a:gd name="T55" fmla="*/ 72 h 99"/>
                <a:gd name="T56" fmla="*/ 100 w 120"/>
                <a:gd name="T57" fmla="*/ 69 h 99"/>
                <a:gd name="T58" fmla="*/ 110 w 120"/>
                <a:gd name="T59" fmla="*/ 65 h 99"/>
                <a:gd name="T60" fmla="*/ 113 w 120"/>
                <a:gd name="T61" fmla="*/ 62 h 99"/>
                <a:gd name="T62" fmla="*/ 107 w 120"/>
                <a:gd name="T63" fmla="*/ 55 h 99"/>
                <a:gd name="T64" fmla="*/ 108 w 120"/>
                <a:gd name="T65" fmla="*/ 50 h 99"/>
                <a:gd name="T66" fmla="*/ 112 w 120"/>
                <a:gd name="T67" fmla="*/ 46 h 99"/>
                <a:gd name="T68" fmla="*/ 113 w 120"/>
                <a:gd name="T69" fmla="*/ 42 h 99"/>
                <a:gd name="T70" fmla="*/ 116 w 120"/>
                <a:gd name="T71" fmla="*/ 36 h 99"/>
                <a:gd name="T72" fmla="*/ 120 w 120"/>
                <a:gd name="T73" fmla="*/ 32 h 99"/>
                <a:gd name="T74" fmla="*/ 107 w 120"/>
                <a:gd name="T75" fmla="*/ 30 h 99"/>
                <a:gd name="T76" fmla="*/ 109 w 120"/>
                <a:gd name="T77" fmla="*/ 23 h 99"/>
                <a:gd name="T78" fmla="*/ 97 w 120"/>
                <a:gd name="T79" fmla="*/ 19 h 99"/>
                <a:gd name="T80" fmla="*/ 98 w 120"/>
                <a:gd name="T81" fmla="*/ 14 h 99"/>
                <a:gd name="T82" fmla="*/ 90 w 120"/>
                <a:gd name="T83" fmla="*/ 12 h 99"/>
                <a:gd name="T84" fmla="*/ 74 w 120"/>
                <a:gd name="T85" fmla="*/ 18 h 99"/>
                <a:gd name="T86" fmla="*/ 58 w 120"/>
                <a:gd name="T87" fmla="*/ 13 h 99"/>
                <a:gd name="T88" fmla="*/ 47 w 120"/>
                <a:gd name="T89" fmla="*/ 11 h 99"/>
                <a:gd name="T90" fmla="*/ 40 w 120"/>
                <a:gd name="T91" fmla="*/ 4 h 99"/>
                <a:gd name="T92" fmla="*/ 33 w 120"/>
                <a:gd name="T93" fmla="*/ 0 h 99"/>
                <a:gd name="T94" fmla="*/ 30 w 120"/>
                <a:gd name="T95" fmla="*/ 5 h 99"/>
                <a:gd name="T96" fmla="*/ 19 w 120"/>
                <a:gd name="T97" fmla="*/ 12 h 99"/>
                <a:gd name="T98" fmla="*/ 21 w 120"/>
                <a:gd name="T99" fmla="*/ 24 h 99"/>
                <a:gd name="T100" fmla="*/ 12 w 120"/>
                <a:gd name="T101" fmla="*/ 21 h 99"/>
                <a:gd name="T102" fmla="*/ 16 w 120"/>
                <a:gd name="T103" fmla="*/ 10 h 99"/>
                <a:gd name="T104" fmla="*/ 15 w 120"/>
                <a:gd name="T105" fmla="*/ 4 h 99"/>
                <a:gd name="T106" fmla="*/ 12 w 120"/>
                <a:gd name="T107" fmla="*/ 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99">
                  <a:moveTo>
                    <a:pt x="12" y="6"/>
                  </a:moveTo>
                  <a:cubicBezTo>
                    <a:pt x="10" y="9"/>
                    <a:pt x="5" y="12"/>
                    <a:pt x="5" y="15"/>
                  </a:cubicBezTo>
                  <a:cubicBezTo>
                    <a:pt x="5" y="19"/>
                    <a:pt x="5" y="20"/>
                    <a:pt x="3" y="22"/>
                  </a:cubicBezTo>
                  <a:cubicBezTo>
                    <a:pt x="2" y="23"/>
                    <a:pt x="0" y="26"/>
                    <a:pt x="2" y="26"/>
                  </a:cubicBezTo>
                  <a:cubicBezTo>
                    <a:pt x="4" y="26"/>
                    <a:pt x="6" y="26"/>
                    <a:pt x="6" y="28"/>
                  </a:cubicBezTo>
                  <a:cubicBezTo>
                    <a:pt x="6" y="30"/>
                    <a:pt x="10" y="30"/>
                    <a:pt x="10" y="33"/>
                  </a:cubicBezTo>
                  <a:cubicBezTo>
                    <a:pt x="10" y="37"/>
                    <a:pt x="8" y="45"/>
                    <a:pt x="16" y="45"/>
                  </a:cubicBezTo>
                  <a:cubicBezTo>
                    <a:pt x="23" y="44"/>
                    <a:pt x="27" y="42"/>
                    <a:pt x="30" y="46"/>
                  </a:cubicBezTo>
                  <a:cubicBezTo>
                    <a:pt x="33" y="50"/>
                    <a:pt x="37" y="52"/>
                    <a:pt x="42" y="51"/>
                  </a:cubicBezTo>
                  <a:cubicBezTo>
                    <a:pt x="47" y="51"/>
                    <a:pt x="55" y="50"/>
                    <a:pt x="52" y="54"/>
                  </a:cubicBezTo>
                  <a:cubicBezTo>
                    <a:pt x="50" y="58"/>
                    <a:pt x="48" y="67"/>
                    <a:pt x="50" y="70"/>
                  </a:cubicBezTo>
                  <a:cubicBezTo>
                    <a:pt x="52" y="72"/>
                    <a:pt x="55" y="74"/>
                    <a:pt x="54" y="76"/>
                  </a:cubicBezTo>
                  <a:cubicBezTo>
                    <a:pt x="52" y="78"/>
                    <a:pt x="51" y="81"/>
                    <a:pt x="53" y="83"/>
                  </a:cubicBezTo>
                  <a:cubicBezTo>
                    <a:pt x="56" y="84"/>
                    <a:pt x="55" y="87"/>
                    <a:pt x="55" y="87"/>
                  </a:cubicBezTo>
                  <a:cubicBezTo>
                    <a:pt x="55" y="87"/>
                    <a:pt x="54" y="87"/>
                    <a:pt x="54" y="88"/>
                  </a:cubicBezTo>
                  <a:cubicBezTo>
                    <a:pt x="57" y="91"/>
                    <a:pt x="58" y="95"/>
                    <a:pt x="60" y="96"/>
                  </a:cubicBezTo>
                  <a:cubicBezTo>
                    <a:pt x="63" y="98"/>
                    <a:pt x="64" y="99"/>
                    <a:pt x="65" y="98"/>
                  </a:cubicBezTo>
                  <a:cubicBezTo>
                    <a:pt x="67" y="97"/>
                    <a:pt x="68" y="97"/>
                    <a:pt x="70" y="98"/>
                  </a:cubicBezTo>
                  <a:cubicBezTo>
                    <a:pt x="71" y="99"/>
                    <a:pt x="74" y="97"/>
                    <a:pt x="76" y="95"/>
                  </a:cubicBezTo>
                  <a:cubicBezTo>
                    <a:pt x="78" y="93"/>
                    <a:pt x="81" y="94"/>
                    <a:pt x="82" y="92"/>
                  </a:cubicBezTo>
                  <a:cubicBezTo>
                    <a:pt x="82" y="89"/>
                    <a:pt x="84" y="88"/>
                    <a:pt x="86" y="87"/>
                  </a:cubicBezTo>
                  <a:cubicBezTo>
                    <a:pt x="89" y="87"/>
                    <a:pt x="89" y="83"/>
                    <a:pt x="87" y="83"/>
                  </a:cubicBezTo>
                  <a:cubicBezTo>
                    <a:pt x="86" y="83"/>
                    <a:pt x="83" y="86"/>
                    <a:pt x="83" y="82"/>
                  </a:cubicBezTo>
                  <a:cubicBezTo>
                    <a:pt x="83" y="79"/>
                    <a:pt x="81" y="80"/>
                    <a:pt x="81" y="77"/>
                  </a:cubicBezTo>
                  <a:cubicBezTo>
                    <a:pt x="81" y="74"/>
                    <a:pt x="81" y="72"/>
                    <a:pt x="77" y="71"/>
                  </a:cubicBezTo>
                  <a:cubicBezTo>
                    <a:pt x="74" y="69"/>
                    <a:pt x="82" y="68"/>
                    <a:pt x="83" y="70"/>
                  </a:cubicBezTo>
                  <a:cubicBezTo>
                    <a:pt x="85" y="71"/>
                    <a:pt x="90" y="70"/>
                    <a:pt x="91" y="72"/>
                  </a:cubicBezTo>
                  <a:cubicBezTo>
                    <a:pt x="91" y="74"/>
                    <a:pt x="94" y="75"/>
                    <a:pt x="94" y="72"/>
                  </a:cubicBezTo>
                  <a:cubicBezTo>
                    <a:pt x="94" y="70"/>
                    <a:pt x="97" y="69"/>
                    <a:pt x="100" y="69"/>
                  </a:cubicBezTo>
                  <a:cubicBezTo>
                    <a:pt x="102" y="70"/>
                    <a:pt x="108" y="66"/>
                    <a:pt x="110" y="65"/>
                  </a:cubicBezTo>
                  <a:cubicBezTo>
                    <a:pt x="112" y="65"/>
                    <a:pt x="112" y="63"/>
                    <a:pt x="113" y="62"/>
                  </a:cubicBezTo>
                  <a:cubicBezTo>
                    <a:pt x="111" y="60"/>
                    <a:pt x="108" y="56"/>
                    <a:pt x="107" y="55"/>
                  </a:cubicBezTo>
                  <a:cubicBezTo>
                    <a:pt x="105" y="53"/>
                    <a:pt x="108" y="52"/>
                    <a:pt x="108" y="50"/>
                  </a:cubicBezTo>
                  <a:cubicBezTo>
                    <a:pt x="108" y="48"/>
                    <a:pt x="108" y="47"/>
                    <a:pt x="112" y="46"/>
                  </a:cubicBezTo>
                  <a:cubicBezTo>
                    <a:pt x="116" y="46"/>
                    <a:pt x="115" y="43"/>
                    <a:pt x="113" y="42"/>
                  </a:cubicBezTo>
                  <a:cubicBezTo>
                    <a:pt x="111" y="40"/>
                    <a:pt x="114" y="37"/>
                    <a:pt x="116" y="36"/>
                  </a:cubicBezTo>
                  <a:cubicBezTo>
                    <a:pt x="117" y="35"/>
                    <a:pt x="118" y="34"/>
                    <a:pt x="120" y="32"/>
                  </a:cubicBezTo>
                  <a:cubicBezTo>
                    <a:pt x="115" y="30"/>
                    <a:pt x="110" y="30"/>
                    <a:pt x="107" y="30"/>
                  </a:cubicBezTo>
                  <a:cubicBezTo>
                    <a:pt x="104" y="31"/>
                    <a:pt x="109" y="27"/>
                    <a:pt x="109" y="23"/>
                  </a:cubicBezTo>
                  <a:cubicBezTo>
                    <a:pt x="110" y="20"/>
                    <a:pt x="100" y="19"/>
                    <a:pt x="97" y="19"/>
                  </a:cubicBezTo>
                  <a:cubicBezTo>
                    <a:pt x="93" y="18"/>
                    <a:pt x="94" y="14"/>
                    <a:pt x="98" y="14"/>
                  </a:cubicBezTo>
                  <a:cubicBezTo>
                    <a:pt x="102" y="14"/>
                    <a:pt x="96" y="11"/>
                    <a:pt x="90" y="12"/>
                  </a:cubicBezTo>
                  <a:cubicBezTo>
                    <a:pt x="85" y="13"/>
                    <a:pt x="78" y="15"/>
                    <a:pt x="74" y="18"/>
                  </a:cubicBezTo>
                  <a:cubicBezTo>
                    <a:pt x="70" y="20"/>
                    <a:pt x="62" y="11"/>
                    <a:pt x="58" y="13"/>
                  </a:cubicBezTo>
                  <a:cubicBezTo>
                    <a:pt x="53" y="15"/>
                    <a:pt x="46" y="15"/>
                    <a:pt x="47" y="11"/>
                  </a:cubicBezTo>
                  <a:cubicBezTo>
                    <a:pt x="47" y="7"/>
                    <a:pt x="45" y="4"/>
                    <a:pt x="40" y="4"/>
                  </a:cubicBezTo>
                  <a:cubicBezTo>
                    <a:pt x="35" y="5"/>
                    <a:pt x="36" y="0"/>
                    <a:pt x="33" y="0"/>
                  </a:cubicBezTo>
                  <a:cubicBezTo>
                    <a:pt x="29" y="0"/>
                    <a:pt x="33" y="4"/>
                    <a:pt x="30" y="5"/>
                  </a:cubicBezTo>
                  <a:cubicBezTo>
                    <a:pt x="28" y="6"/>
                    <a:pt x="19" y="8"/>
                    <a:pt x="19" y="12"/>
                  </a:cubicBezTo>
                  <a:cubicBezTo>
                    <a:pt x="18" y="15"/>
                    <a:pt x="23" y="21"/>
                    <a:pt x="21" y="24"/>
                  </a:cubicBezTo>
                  <a:cubicBezTo>
                    <a:pt x="20" y="28"/>
                    <a:pt x="14" y="25"/>
                    <a:pt x="12" y="21"/>
                  </a:cubicBezTo>
                  <a:cubicBezTo>
                    <a:pt x="11" y="18"/>
                    <a:pt x="17" y="12"/>
                    <a:pt x="16" y="10"/>
                  </a:cubicBezTo>
                  <a:cubicBezTo>
                    <a:pt x="15" y="9"/>
                    <a:pt x="14" y="6"/>
                    <a:pt x="15" y="4"/>
                  </a:cubicBezTo>
                  <a:cubicBezTo>
                    <a:pt x="14" y="4"/>
                    <a:pt x="13" y="5"/>
                    <a:pt x="12" y="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231">
              <a:extLst>
                <a:ext uri="{FF2B5EF4-FFF2-40B4-BE49-F238E27FC236}">
                  <a16:creationId xmlns:a16="http://schemas.microsoft.com/office/drawing/2014/main" id="{DC82FBA8-6178-8B99-475E-4025DC29817A}"/>
                </a:ext>
              </a:extLst>
            </p:cNvPr>
            <p:cNvSpPr>
              <a:spLocks/>
            </p:cNvSpPr>
            <p:nvPr/>
          </p:nvSpPr>
          <p:spPr bwMode="auto">
            <a:xfrm>
              <a:off x="2495550" y="4938974"/>
              <a:ext cx="85725" cy="88900"/>
            </a:xfrm>
            <a:custGeom>
              <a:avLst/>
              <a:gdLst>
                <a:gd name="T0" fmla="*/ 9 w 36"/>
                <a:gd name="T1" fmla="*/ 8 h 38"/>
                <a:gd name="T2" fmla="*/ 5 w 36"/>
                <a:gd name="T3" fmla="*/ 12 h 38"/>
                <a:gd name="T4" fmla="*/ 1 w 36"/>
                <a:gd name="T5" fmla="*/ 19 h 38"/>
                <a:gd name="T6" fmla="*/ 8 w 36"/>
                <a:gd name="T7" fmla="*/ 28 h 38"/>
                <a:gd name="T8" fmla="*/ 13 w 36"/>
                <a:gd name="T9" fmla="*/ 38 h 38"/>
                <a:gd name="T10" fmla="*/ 18 w 36"/>
                <a:gd name="T11" fmla="*/ 38 h 38"/>
                <a:gd name="T12" fmla="*/ 21 w 36"/>
                <a:gd name="T13" fmla="*/ 32 h 38"/>
                <a:gd name="T14" fmla="*/ 31 w 36"/>
                <a:gd name="T15" fmla="*/ 33 h 38"/>
                <a:gd name="T16" fmla="*/ 32 w 36"/>
                <a:gd name="T17" fmla="*/ 34 h 38"/>
                <a:gd name="T18" fmla="*/ 34 w 36"/>
                <a:gd name="T19" fmla="*/ 30 h 38"/>
                <a:gd name="T20" fmla="*/ 33 w 36"/>
                <a:gd name="T21" fmla="*/ 18 h 38"/>
                <a:gd name="T22" fmla="*/ 35 w 36"/>
                <a:gd name="T23" fmla="*/ 8 h 38"/>
                <a:gd name="T24" fmla="*/ 36 w 36"/>
                <a:gd name="T25" fmla="*/ 4 h 38"/>
                <a:gd name="T26" fmla="*/ 28 w 36"/>
                <a:gd name="T27" fmla="*/ 2 h 38"/>
                <a:gd name="T28" fmla="*/ 17 w 36"/>
                <a:gd name="T29" fmla="*/ 2 h 38"/>
                <a:gd name="T30" fmla="*/ 10 w 36"/>
                <a:gd name="T31" fmla="*/ 2 h 38"/>
                <a:gd name="T32" fmla="*/ 10 w 36"/>
                <a:gd name="T33" fmla="*/ 2 h 38"/>
                <a:gd name="T34" fmla="*/ 9 w 36"/>
                <a:gd name="T35"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38">
                  <a:moveTo>
                    <a:pt x="9" y="8"/>
                  </a:moveTo>
                  <a:cubicBezTo>
                    <a:pt x="10" y="10"/>
                    <a:pt x="7" y="11"/>
                    <a:pt x="5" y="12"/>
                  </a:cubicBezTo>
                  <a:cubicBezTo>
                    <a:pt x="2" y="12"/>
                    <a:pt x="3" y="18"/>
                    <a:pt x="1" y="19"/>
                  </a:cubicBezTo>
                  <a:cubicBezTo>
                    <a:pt x="0" y="21"/>
                    <a:pt x="7" y="25"/>
                    <a:pt x="8" y="28"/>
                  </a:cubicBezTo>
                  <a:cubicBezTo>
                    <a:pt x="9" y="30"/>
                    <a:pt x="11" y="34"/>
                    <a:pt x="13" y="38"/>
                  </a:cubicBezTo>
                  <a:cubicBezTo>
                    <a:pt x="15" y="38"/>
                    <a:pt x="17" y="38"/>
                    <a:pt x="18" y="38"/>
                  </a:cubicBezTo>
                  <a:cubicBezTo>
                    <a:pt x="20" y="37"/>
                    <a:pt x="18" y="32"/>
                    <a:pt x="21" y="32"/>
                  </a:cubicBezTo>
                  <a:cubicBezTo>
                    <a:pt x="25" y="33"/>
                    <a:pt x="30" y="31"/>
                    <a:pt x="31" y="33"/>
                  </a:cubicBezTo>
                  <a:cubicBezTo>
                    <a:pt x="31" y="33"/>
                    <a:pt x="31" y="34"/>
                    <a:pt x="32" y="34"/>
                  </a:cubicBezTo>
                  <a:cubicBezTo>
                    <a:pt x="33" y="32"/>
                    <a:pt x="34" y="30"/>
                    <a:pt x="34" y="30"/>
                  </a:cubicBezTo>
                  <a:cubicBezTo>
                    <a:pt x="35" y="29"/>
                    <a:pt x="35" y="22"/>
                    <a:pt x="33" y="18"/>
                  </a:cubicBezTo>
                  <a:cubicBezTo>
                    <a:pt x="32" y="15"/>
                    <a:pt x="33" y="10"/>
                    <a:pt x="35" y="8"/>
                  </a:cubicBezTo>
                  <a:cubicBezTo>
                    <a:pt x="35" y="8"/>
                    <a:pt x="36" y="6"/>
                    <a:pt x="36" y="4"/>
                  </a:cubicBezTo>
                  <a:cubicBezTo>
                    <a:pt x="33" y="3"/>
                    <a:pt x="30" y="2"/>
                    <a:pt x="28" y="2"/>
                  </a:cubicBezTo>
                  <a:cubicBezTo>
                    <a:pt x="23" y="2"/>
                    <a:pt x="19" y="5"/>
                    <a:pt x="17" y="2"/>
                  </a:cubicBezTo>
                  <a:cubicBezTo>
                    <a:pt x="15" y="0"/>
                    <a:pt x="13" y="0"/>
                    <a:pt x="10" y="2"/>
                  </a:cubicBezTo>
                  <a:cubicBezTo>
                    <a:pt x="10" y="2"/>
                    <a:pt x="10" y="2"/>
                    <a:pt x="10" y="2"/>
                  </a:cubicBezTo>
                  <a:cubicBezTo>
                    <a:pt x="9" y="4"/>
                    <a:pt x="8" y="6"/>
                    <a:pt x="9" y="8"/>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232">
              <a:extLst>
                <a:ext uri="{FF2B5EF4-FFF2-40B4-BE49-F238E27FC236}">
                  <a16:creationId xmlns:a16="http://schemas.microsoft.com/office/drawing/2014/main" id="{020E0130-D8EB-CF2F-E2F1-B66632E8182F}"/>
                </a:ext>
              </a:extLst>
            </p:cNvPr>
            <p:cNvSpPr>
              <a:spLocks/>
            </p:cNvSpPr>
            <p:nvPr/>
          </p:nvSpPr>
          <p:spPr bwMode="auto">
            <a:xfrm>
              <a:off x="2495550" y="4938974"/>
              <a:ext cx="85725" cy="88900"/>
            </a:xfrm>
            <a:custGeom>
              <a:avLst/>
              <a:gdLst>
                <a:gd name="T0" fmla="*/ 9 w 36"/>
                <a:gd name="T1" fmla="*/ 8 h 38"/>
                <a:gd name="T2" fmla="*/ 5 w 36"/>
                <a:gd name="T3" fmla="*/ 12 h 38"/>
                <a:gd name="T4" fmla="*/ 1 w 36"/>
                <a:gd name="T5" fmla="*/ 19 h 38"/>
                <a:gd name="T6" fmla="*/ 8 w 36"/>
                <a:gd name="T7" fmla="*/ 28 h 38"/>
                <a:gd name="T8" fmla="*/ 13 w 36"/>
                <a:gd name="T9" fmla="*/ 38 h 38"/>
                <a:gd name="T10" fmla="*/ 18 w 36"/>
                <a:gd name="T11" fmla="*/ 38 h 38"/>
                <a:gd name="T12" fmla="*/ 21 w 36"/>
                <a:gd name="T13" fmla="*/ 32 h 38"/>
                <a:gd name="T14" fmla="*/ 31 w 36"/>
                <a:gd name="T15" fmla="*/ 33 h 38"/>
                <a:gd name="T16" fmla="*/ 32 w 36"/>
                <a:gd name="T17" fmla="*/ 34 h 38"/>
                <a:gd name="T18" fmla="*/ 34 w 36"/>
                <a:gd name="T19" fmla="*/ 30 h 38"/>
                <a:gd name="T20" fmla="*/ 33 w 36"/>
                <a:gd name="T21" fmla="*/ 18 h 38"/>
                <a:gd name="T22" fmla="*/ 35 w 36"/>
                <a:gd name="T23" fmla="*/ 8 h 38"/>
                <a:gd name="T24" fmla="*/ 36 w 36"/>
                <a:gd name="T25" fmla="*/ 4 h 38"/>
                <a:gd name="T26" fmla="*/ 28 w 36"/>
                <a:gd name="T27" fmla="*/ 2 h 38"/>
                <a:gd name="T28" fmla="*/ 17 w 36"/>
                <a:gd name="T29" fmla="*/ 2 h 38"/>
                <a:gd name="T30" fmla="*/ 10 w 36"/>
                <a:gd name="T31" fmla="*/ 2 h 38"/>
                <a:gd name="T32" fmla="*/ 10 w 36"/>
                <a:gd name="T33" fmla="*/ 2 h 38"/>
                <a:gd name="T34" fmla="*/ 9 w 36"/>
                <a:gd name="T35"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38">
                  <a:moveTo>
                    <a:pt x="9" y="8"/>
                  </a:moveTo>
                  <a:cubicBezTo>
                    <a:pt x="10" y="10"/>
                    <a:pt x="7" y="11"/>
                    <a:pt x="5" y="12"/>
                  </a:cubicBezTo>
                  <a:cubicBezTo>
                    <a:pt x="2" y="12"/>
                    <a:pt x="3" y="18"/>
                    <a:pt x="1" y="19"/>
                  </a:cubicBezTo>
                  <a:cubicBezTo>
                    <a:pt x="0" y="21"/>
                    <a:pt x="7" y="25"/>
                    <a:pt x="8" y="28"/>
                  </a:cubicBezTo>
                  <a:cubicBezTo>
                    <a:pt x="9" y="30"/>
                    <a:pt x="11" y="34"/>
                    <a:pt x="13" y="38"/>
                  </a:cubicBezTo>
                  <a:cubicBezTo>
                    <a:pt x="15" y="38"/>
                    <a:pt x="17" y="38"/>
                    <a:pt x="18" y="38"/>
                  </a:cubicBezTo>
                  <a:cubicBezTo>
                    <a:pt x="20" y="37"/>
                    <a:pt x="18" y="32"/>
                    <a:pt x="21" y="32"/>
                  </a:cubicBezTo>
                  <a:cubicBezTo>
                    <a:pt x="25" y="33"/>
                    <a:pt x="30" y="31"/>
                    <a:pt x="31" y="33"/>
                  </a:cubicBezTo>
                  <a:cubicBezTo>
                    <a:pt x="31" y="33"/>
                    <a:pt x="31" y="34"/>
                    <a:pt x="32" y="34"/>
                  </a:cubicBezTo>
                  <a:cubicBezTo>
                    <a:pt x="33" y="32"/>
                    <a:pt x="34" y="30"/>
                    <a:pt x="34" y="30"/>
                  </a:cubicBezTo>
                  <a:cubicBezTo>
                    <a:pt x="35" y="29"/>
                    <a:pt x="35" y="22"/>
                    <a:pt x="33" y="18"/>
                  </a:cubicBezTo>
                  <a:cubicBezTo>
                    <a:pt x="32" y="15"/>
                    <a:pt x="33" y="10"/>
                    <a:pt x="35" y="8"/>
                  </a:cubicBezTo>
                  <a:cubicBezTo>
                    <a:pt x="35" y="8"/>
                    <a:pt x="36" y="6"/>
                    <a:pt x="36" y="4"/>
                  </a:cubicBezTo>
                  <a:cubicBezTo>
                    <a:pt x="33" y="3"/>
                    <a:pt x="30" y="2"/>
                    <a:pt x="28" y="2"/>
                  </a:cubicBezTo>
                  <a:cubicBezTo>
                    <a:pt x="23" y="2"/>
                    <a:pt x="19" y="5"/>
                    <a:pt x="17" y="2"/>
                  </a:cubicBezTo>
                  <a:cubicBezTo>
                    <a:pt x="15" y="0"/>
                    <a:pt x="13" y="0"/>
                    <a:pt x="10" y="2"/>
                  </a:cubicBezTo>
                  <a:cubicBezTo>
                    <a:pt x="10" y="2"/>
                    <a:pt x="10" y="2"/>
                    <a:pt x="10" y="2"/>
                  </a:cubicBezTo>
                  <a:cubicBezTo>
                    <a:pt x="9" y="4"/>
                    <a:pt x="8" y="6"/>
                    <a:pt x="9" y="8"/>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233">
              <a:extLst>
                <a:ext uri="{FF2B5EF4-FFF2-40B4-BE49-F238E27FC236}">
                  <a16:creationId xmlns:a16="http://schemas.microsoft.com/office/drawing/2014/main" id="{DF533A17-F475-12F5-4A2C-3D6EDA295B72}"/>
                </a:ext>
              </a:extLst>
            </p:cNvPr>
            <p:cNvSpPr>
              <a:spLocks/>
            </p:cNvSpPr>
            <p:nvPr/>
          </p:nvSpPr>
          <p:spPr bwMode="auto">
            <a:xfrm>
              <a:off x="2427288" y="4892936"/>
              <a:ext cx="100013" cy="149225"/>
            </a:xfrm>
            <a:custGeom>
              <a:avLst/>
              <a:gdLst>
                <a:gd name="T0" fmla="*/ 11 w 42"/>
                <a:gd name="T1" fmla="*/ 4 h 63"/>
                <a:gd name="T2" fmla="*/ 8 w 42"/>
                <a:gd name="T3" fmla="*/ 10 h 63"/>
                <a:gd name="T4" fmla="*/ 7 w 42"/>
                <a:gd name="T5" fmla="*/ 14 h 63"/>
                <a:gd name="T6" fmla="*/ 3 w 42"/>
                <a:gd name="T7" fmla="*/ 18 h 63"/>
                <a:gd name="T8" fmla="*/ 2 w 42"/>
                <a:gd name="T9" fmla="*/ 23 h 63"/>
                <a:gd name="T10" fmla="*/ 8 w 42"/>
                <a:gd name="T11" fmla="*/ 30 h 63"/>
                <a:gd name="T12" fmla="*/ 11 w 42"/>
                <a:gd name="T13" fmla="*/ 28 h 63"/>
                <a:gd name="T14" fmla="*/ 14 w 42"/>
                <a:gd name="T15" fmla="*/ 35 h 63"/>
                <a:gd name="T16" fmla="*/ 15 w 42"/>
                <a:gd name="T17" fmla="*/ 42 h 63"/>
                <a:gd name="T18" fmla="*/ 17 w 42"/>
                <a:gd name="T19" fmla="*/ 58 h 63"/>
                <a:gd name="T20" fmla="*/ 26 w 42"/>
                <a:gd name="T21" fmla="*/ 61 h 63"/>
                <a:gd name="T22" fmla="*/ 32 w 42"/>
                <a:gd name="T23" fmla="*/ 59 h 63"/>
                <a:gd name="T24" fmla="*/ 36 w 42"/>
                <a:gd name="T25" fmla="*/ 57 h 63"/>
                <a:gd name="T26" fmla="*/ 42 w 42"/>
                <a:gd name="T27" fmla="*/ 57 h 63"/>
                <a:gd name="T28" fmla="*/ 37 w 42"/>
                <a:gd name="T29" fmla="*/ 47 h 63"/>
                <a:gd name="T30" fmla="*/ 30 w 42"/>
                <a:gd name="T31" fmla="*/ 38 h 63"/>
                <a:gd name="T32" fmla="*/ 34 w 42"/>
                <a:gd name="T33" fmla="*/ 31 h 63"/>
                <a:gd name="T34" fmla="*/ 38 w 42"/>
                <a:gd name="T35" fmla="*/ 27 h 63"/>
                <a:gd name="T36" fmla="*/ 39 w 42"/>
                <a:gd name="T37" fmla="*/ 21 h 63"/>
                <a:gd name="T38" fmla="*/ 31 w 42"/>
                <a:gd name="T39" fmla="*/ 14 h 63"/>
                <a:gd name="T40" fmla="*/ 26 w 42"/>
                <a:gd name="T41" fmla="*/ 9 h 63"/>
                <a:gd name="T42" fmla="*/ 18 w 42"/>
                <a:gd name="T43" fmla="*/ 2 h 63"/>
                <a:gd name="T44" fmla="*/ 15 w 42"/>
                <a:gd name="T45" fmla="*/ 0 h 63"/>
                <a:gd name="T46" fmla="*/ 11 w 42"/>
                <a:gd name="T47"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63">
                  <a:moveTo>
                    <a:pt x="11" y="4"/>
                  </a:moveTo>
                  <a:cubicBezTo>
                    <a:pt x="9" y="5"/>
                    <a:pt x="6" y="8"/>
                    <a:pt x="8" y="10"/>
                  </a:cubicBezTo>
                  <a:cubicBezTo>
                    <a:pt x="10" y="11"/>
                    <a:pt x="11" y="14"/>
                    <a:pt x="7" y="14"/>
                  </a:cubicBezTo>
                  <a:cubicBezTo>
                    <a:pt x="3" y="15"/>
                    <a:pt x="3" y="16"/>
                    <a:pt x="3" y="18"/>
                  </a:cubicBezTo>
                  <a:cubicBezTo>
                    <a:pt x="3" y="20"/>
                    <a:pt x="0" y="21"/>
                    <a:pt x="2" y="23"/>
                  </a:cubicBezTo>
                  <a:cubicBezTo>
                    <a:pt x="3" y="24"/>
                    <a:pt x="6" y="28"/>
                    <a:pt x="8" y="30"/>
                  </a:cubicBezTo>
                  <a:cubicBezTo>
                    <a:pt x="8" y="29"/>
                    <a:pt x="9" y="28"/>
                    <a:pt x="11" y="28"/>
                  </a:cubicBezTo>
                  <a:cubicBezTo>
                    <a:pt x="14" y="29"/>
                    <a:pt x="12" y="34"/>
                    <a:pt x="14" y="35"/>
                  </a:cubicBezTo>
                  <a:cubicBezTo>
                    <a:pt x="17" y="37"/>
                    <a:pt x="17" y="41"/>
                    <a:pt x="15" y="42"/>
                  </a:cubicBezTo>
                  <a:cubicBezTo>
                    <a:pt x="13" y="44"/>
                    <a:pt x="12" y="53"/>
                    <a:pt x="17" y="58"/>
                  </a:cubicBezTo>
                  <a:cubicBezTo>
                    <a:pt x="22" y="63"/>
                    <a:pt x="25" y="62"/>
                    <a:pt x="26" y="61"/>
                  </a:cubicBezTo>
                  <a:cubicBezTo>
                    <a:pt x="27" y="59"/>
                    <a:pt x="31" y="61"/>
                    <a:pt x="32" y="59"/>
                  </a:cubicBezTo>
                  <a:cubicBezTo>
                    <a:pt x="33" y="57"/>
                    <a:pt x="34" y="59"/>
                    <a:pt x="36" y="57"/>
                  </a:cubicBezTo>
                  <a:cubicBezTo>
                    <a:pt x="38" y="55"/>
                    <a:pt x="40" y="56"/>
                    <a:pt x="42" y="57"/>
                  </a:cubicBezTo>
                  <a:cubicBezTo>
                    <a:pt x="40" y="53"/>
                    <a:pt x="38" y="49"/>
                    <a:pt x="37" y="47"/>
                  </a:cubicBezTo>
                  <a:cubicBezTo>
                    <a:pt x="36" y="44"/>
                    <a:pt x="29" y="40"/>
                    <a:pt x="30" y="38"/>
                  </a:cubicBezTo>
                  <a:cubicBezTo>
                    <a:pt x="32" y="37"/>
                    <a:pt x="31" y="31"/>
                    <a:pt x="34" y="31"/>
                  </a:cubicBezTo>
                  <a:cubicBezTo>
                    <a:pt x="36" y="30"/>
                    <a:pt x="39" y="29"/>
                    <a:pt x="38" y="27"/>
                  </a:cubicBezTo>
                  <a:cubicBezTo>
                    <a:pt x="37" y="25"/>
                    <a:pt x="38" y="23"/>
                    <a:pt x="39" y="21"/>
                  </a:cubicBezTo>
                  <a:cubicBezTo>
                    <a:pt x="36" y="21"/>
                    <a:pt x="33" y="14"/>
                    <a:pt x="31" y="14"/>
                  </a:cubicBezTo>
                  <a:cubicBezTo>
                    <a:pt x="28" y="14"/>
                    <a:pt x="26" y="12"/>
                    <a:pt x="26" y="9"/>
                  </a:cubicBezTo>
                  <a:cubicBezTo>
                    <a:pt x="27" y="6"/>
                    <a:pt x="21" y="5"/>
                    <a:pt x="18" y="2"/>
                  </a:cubicBezTo>
                  <a:cubicBezTo>
                    <a:pt x="17" y="1"/>
                    <a:pt x="16" y="0"/>
                    <a:pt x="15" y="0"/>
                  </a:cubicBezTo>
                  <a:cubicBezTo>
                    <a:pt x="13" y="2"/>
                    <a:pt x="12" y="3"/>
                    <a:pt x="11" y="4"/>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234">
              <a:extLst>
                <a:ext uri="{FF2B5EF4-FFF2-40B4-BE49-F238E27FC236}">
                  <a16:creationId xmlns:a16="http://schemas.microsoft.com/office/drawing/2014/main" id="{E484D4AF-89DC-0F3D-D560-BFF5808542D8}"/>
                </a:ext>
              </a:extLst>
            </p:cNvPr>
            <p:cNvSpPr>
              <a:spLocks/>
            </p:cNvSpPr>
            <p:nvPr/>
          </p:nvSpPr>
          <p:spPr bwMode="auto">
            <a:xfrm>
              <a:off x="2427288" y="4892936"/>
              <a:ext cx="100013" cy="149225"/>
            </a:xfrm>
            <a:custGeom>
              <a:avLst/>
              <a:gdLst>
                <a:gd name="T0" fmla="*/ 11 w 42"/>
                <a:gd name="T1" fmla="*/ 4 h 63"/>
                <a:gd name="T2" fmla="*/ 8 w 42"/>
                <a:gd name="T3" fmla="*/ 10 h 63"/>
                <a:gd name="T4" fmla="*/ 7 w 42"/>
                <a:gd name="T5" fmla="*/ 14 h 63"/>
                <a:gd name="T6" fmla="*/ 3 w 42"/>
                <a:gd name="T7" fmla="*/ 18 h 63"/>
                <a:gd name="T8" fmla="*/ 2 w 42"/>
                <a:gd name="T9" fmla="*/ 23 h 63"/>
                <a:gd name="T10" fmla="*/ 8 w 42"/>
                <a:gd name="T11" fmla="*/ 30 h 63"/>
                <a:gd name="T12" fmla="*/ 11 w 42"/>
                <a:gd name="T13" fmla="*/ 28 h 63"/>
                <a:gd name="T14" fmla="*/ 14 w 42"/>
                <a:gd name="T15" fmla="*/ 35 h 63"/>
                <a:gd name="T16" fmla="*/ 15 w 42"/>
                <a:gd name="T17" fmla="*/ 42 h 63"/>
                <a:gd name="T18" fmla="*/ 17 w 42"/>
                <a:gd name="T19" fmla="*/ 58 h 63"/>
                <a:gd name="T20" fmla="*/ 26 w 42"/>
                <a:gd name="T21" fmla="*/ 61 h 63"/>
                <a:gd name="T22" fmla="*/ 32 w 42"/>
                <a:gd name="T23" fmla="*/ 59 h 63"/>
                <a:gd name="T24" fmla="*/ 36 w 42"/>
                <a:gd name="T25" fmla="*/ 57 h 63"/>
                <a:gd name="T26" fmla="*/ 42 w 42"/>
                <a:gd name="T27" fmla="*/ 57 h 63"/>
                <a:gd name="T28" fmla="*/ 37 w 42"/>
                <a:gd name="T29" fmla="*/ 47 h 63"/>
                <a:gd name="T30" fmla="*/ 30 w 42"/>
                <a:gd name="T31" fmla="*/ 38 h 63"/>
                <a:gd name="T32" fmla="*/ 34 w 42"/>
                <a:gd name="T33" fmla="*/ 31 h 63"/>
                <a:gd name="T34" fmla="*/ 38 w 42"/>
                <a:gd name="T35" fmla="*/ 27 h 63"/>
                <a:gd name="T36" fmla="*/ 39 w 42"/>
                <a:gd name="T37" fmla="*/ 21 h 63"/>
                <a:gd name="T38" fmla="*/ 31 w 42"/>
                <a:gd name="T39" fmla="*/ 14 h 63"/>
                <a:gd name="T40" fmla="*/ 26 w 42"/>
                <a:gd name="T41" fmla="*/ 9 h 63"/>
                <a:gd name="T42" fmla="*/ 18 w 42"/>
                <a:gd name="T43" fmla="*/ 2 h 63"/>
                <a:gd name="T44" fmla="*/ 15 w 42"/>
                <a:gd name="T45" fmla="*/ 0 h 63"/>
                <a:gd name="T46" fmla="*/ 11 w 42"/>
                <a:gd name="T47"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63">
                  <a:moveTo>
                    <a:pt x="11" y="4"/>
                  </a:moveTo>
                  <a:cubicBezTo>
                    <a:pt x="9" y="5"/>
                    <a:pt x="6" y="8"/>
                    <a:pt x="8" y="10"/>
                  </a:cubicBezTo>
                  <a:cubicBezTo>
                    <a:pt x="10" y="11"/>
                    <a:pt x="11" y="14"/>
                    <a:pt x="7" y="14"/>
                  </a:cubicBezTo>
                  <a:cubicBezTo>
                    <a:pt x="3" y="15"/>
                    <a:pt x="3" y="16"/>
                    <a:pt x="3" y="18"/>
                  </a:cubicBezTo>
                  <a:cubicBezTo>
                    <a:pt x="3" y="20"/>
                    <a:pt x="0" y="21"/>
                    <a:pt x="2" y="23"/>
                  </a:cubicBezTo>
                  <a:cubicBezTo>
                    <a:pt x="3" y="24"/>
                    <a:pt x="6" y="28"/>
                    <a:pt x="8" y="30"/>
                  </a:cubicBezTo>
                  <a:cubicBezTo>
                    <a:pt x="8" y="29"/>
                    <a:pt x="9" y="28"/>
                    <a:pt x="11" y="28"/>
                  </a:cubicBezTo>
                  <a:cubicBezTo>
                    <a:pt x="14" y="29"/>
                    <a:pt x="12" y="34"/>
                    <a:pt x="14" y="35"/>
                  </a:cubicBezTo>
                  <a:cubicBezTo>
                    <a:pt x="17" y="37"/>
                    <a:pt x="17" y="41"/>
                    <a:pt x="15" y="42"/>
                  </a:cubicBezTo>
                  <a:cubicBezTo>
                    <a:pt x="13" y="44"/>
                    <a:pt x="12" y="53"/>
                    <a:pt x="17" y="58"/>
                  </a:cubicBezTo>
                  <a:cubicBezTo>
                    <a:pt x="22" y="63"/>
                    <a:pt x="25" y="62"/>
                    <a:pt x="26" y="61"/>
                  </a:cubicBezTo>
                  <a:cubicBezTo>
                    <a:pt x="27" y="59"/>
                    <a:pt x="31" y="61"/>
                    <a:pt x="32" y="59"/>
                  </a:cubicBezTo>
                  <a:cubicBezTo>
                    <a:pt x="33" y="57"/>
                    <a:pt x="34" y="59"/>
                    <a:pt x="36" y="57"/>
                  </a:cubicBezTo>
                  <a:cubicBezTo>
                    <a:pt x="38" y="55"/>
                    <a:pt x="40" y="56"/>
                    <a:pt x="42" y="57"/>
                  </a:cubicBezTo>
                  <a:cubicBezTo>
                    <a:pt x="40" y="53"/>
                    <a:pt x="38" y="49"/>
                    <a:pt x="37" y="47"/>
                  </a:cubicBezTo>
                  <a:cubicBezTo>
                    <a:pt x="36" y="44"/>
                    <a:pt x="29" y="40"/>
                    <a:pt x="30" y="38"/>
                  </a:cubicBezTo>
                  <a:cubicBezTo>
                    <a:pt x="32" y="37"/>
                    <a:pt x="31" y="31"/>
                    <a:pt x="34" y="31"/>
                  </a:cubicBezTo>
                  <a:cubicBezTo>
                    <a:pt x="36" y="30"/>
                    <a:pt x="39" y="29"/>
                    <a:pt x="38" y="27"/>
                  </a:cubicBezTo>
                  <a:cubicBezTo>
                    <a:pt x="37" y="25"/>
                    <a:pt x="38" y="23"/>
                    <a:pt x="39" y="21"/>
                  </a:cubicBezTo>
                  <a:cubicBezTo>
                    <a:pt x="36" y="21"/>
                    <a:pt x="33" y="14"/>
                    <a:pt x="31" y="14"/>
                  </a:cubicBezTo>
                  <a:cubicBezTo>
                    <a:pt x="28" y="14"/>
                    <a:pt x="26" y="12"/>
                    <a:pt x="26" y="9"/>
                  </a:cubicBezTo>
                  <a:cubicBezTo>
                    <a:pt x="27" y="6"/>
                    <a:pt x="21" y="5"/>
                    <a:pt x="18" y="2"/>
                  </a:cubicBezTo>
                  <a:cubicBezTo>
                    <a:pt x="17" y="1"/>
                    <a:pt x="16" y="0"/>
                    <a:pt x="15" y="0"/>
                  </a:cubicBezTo>
                  <a:cubicBezTo>
                    <a:pt x="13" y="2"/>
                    <a:pt x="12" y="3"/>
                    <a:pt x="11" y="4"/>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reeform 235">
              <a:extLst>
                <a:ext uri="{FF2B5EF4-FFF2-40B4-BE49-F238E27FC236}">
                  <a16:creationId xmlns:a16="http://schemas.microsoft.com/office/drawing/2014/main" id="{6E167C20-D4D1-D229-8FCC-AA01CF891B6D}"/>
                </a:ext>
              </a:extLst>
            </p:cNvPr>
            <p:cNvSpPr>
              <a:spLocks/>
            </p:cNvSpPr>
            <p:nvPr/>
          </p:nvSpPr>
          <p:spPr bwMode="auto">
            <a:xfrm>
              <a:off x="2571750" y="4948499"/>
              <a:ext cx="61913" cy="77788"/>
            </a:xfrm>
            <a:custGeom>
              <a:avLst/>
              <a:gdLst>
                <a:gd name="T0" fmla="*/ 1 w 26"/>
                <a:gd name="T1" fmla="*/ 14 h 33"/>
                <a:gd name="T2" fmla="*/ 2 w 26"/>
                <a:gd name="T3" fmla="*/ 26 h 33"/>
                <a:gd name="T4" fmla="*/ 0 w 26"/>
                <a:gd name="T5" fmla="*/ 30 h 33"/>
                <a:gd name="T6" fmla="*/ 7 w 26"/>
                <a:gd name="T7" fmla="*/ 31 h 33"/>
                <a:gd name="T8" fmla="*/ 16 w 26"/>
                <a:gd name="T9" fmla="*/ 27 h 33"/>
                <a:gd name="T10" fmla="*/ 26 w 26"/>
                <a:gd name="T11" fmla="*/ 14 h 33"/>
                <a:gd name="T12" fmla="*/ 26 w 26"/>
                <a:gd name="T13" fmla="*/ 14 h 33"/>
                <a:gd name="T14" fmla="*/ 12 w 26"/>
                <a:gd name="T15" fmla="*/ 2 h 33"/>
                <a:gd name="T16" fmla="*/ 4 w 26"/>
                <a:gd name="T17" fmla="*/ 0 h 33"/>
                <a:gd name="T18" fmla="*/ 3 w 26"/>
                <a:gd name="T19" fmla="*/ 4 h 33"/>
                <a:gd name="T20" fmla="*/ 1 w 26"/>
                <a:gd name="T21"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3">
                  <a:moveTo>
                    <a:pt x="1" y="14"/>
                  </a:moveTo>
                  <a:cubicBezTo>
                    <a:pt x="3" y="18"/>
                    <a:pt x="3" y="25"/>
                    <a:pt x="2" y="26"/>
                  </a:cubicBezTo>
                  <a:cubicBezTo>
                    <a:pt x="2" y="26"/>
                    <a:pt x="1" y="28"/>
                    <a:pt x="0" y="30"/>
                  </a:cubicBezTo>
                  <a:cubicBezTo>
                    <a:pt x="1" y="31"/>
                    <a:pt x="3" y="33"/>
                    <a:pt x="7" y="31"/>
                  </a:cubicBezTo>
                  <a:cubicBezTo>
                    <a:pt x="12" y="30"/>
                    <a:pt x="15" y="33"/>
                    <a:pt x="16" y="27"/>
                  </a:cubicBezTo>
                  <a:cubicBezTo>
                    <a:pt x="18" y="23"/>
                    <a:pt x="23" y="17"/>
                    <a:pt x="26" y="14"/>
                  </a:cubicBezTo>
                  <a:cubicBezTo>
                    <a:pt x="26" y="14"/>
                    <a:pt x="26" y="14"/>
                    <a:pt x="26" y="14"/>
                  </a:cubicBezTo>
                  <a:cubicBezTo>
                    <a:pt x="23" y="12"/>
                    <a:pt x="17" y="3"/>
                    <a:pt x="12" y="2"/>
                  </a:cubicBezTo>
                  <a:cubicBezTo>
                    <a:pt x="9" y="2"/>
                    <a:pt x="7" y="1"/>
                    <a:pt x="4" y="0"/>
                  </a:cubicBezTo>
                  <a:cubicBezTo>
                    <a:pt x="4" y="2"/>
                    <a:pt x="3" y="4"/>
                    <a:pt x="3" y="4"/>
                  </a:cubicBezTo>
                  <a:cubicBezTo>
                    <a:pt x="1" y="6"/>
                    <a:pt x="0" y="11"/>
                    <a:pt x="1" y="14"/>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Freeform 236">
              <a:extLst>
                <a:ext uri="{FF2B5EF4-FFF2-40B4-BE49-F238E27FC236}">
                  <a16:creationId xmlns:a16="http://schemas.microsoft.com/office/drawing/2014/main" id="{AF30D973-77D9-170F-43FB-A14CA996387F}"/>
                </a:ext>
              </a:extLst>
            </p:cNvPr>
            <p:cNvSpPr>
              <a:spLocks/>
            </p:cNvSpPr>
            <p:nvPr/>
          </p:nvSpPr>
          <p:spPr bwMode="auto">
            <a:xfrm>
              <a:off x="2571750" y="4948499"/>
              <a:ext cx="61913" cy="77788"/>
            </a:xfrm>
            <a:custGeom>
              <a:avLst/>
              <a:gdLst>
                <a:gd name="T0" fmla="*/ 1 w 26"/>
                <a:gd name="T1" fmla="*/ 14 h 33"/>
                <a:gd name="T2" fmla="*/ 2 w 26"/>
                <a:gd name="T3" fmla="*/ 26 h 33"/>
                <a:gd name="T4" fmla="*/ 0 w 26"/>
                <a:gd name="T5" fmla="*/ 30 h 33"/>
                <a:gd name="T6" fmla="*/ 7 w 26"/>
                <a:gd name="T7" fmla="*/ 31 h 33"/>
                <a:gd name="T8" fmla="*/ 16 w 26"/>
                <a:gd name="T9" fmla="*/ 27 h 33"/>
                <a:gd name="T10" fmla="*/ 26 w 26"/>
                <a:gd name="T11" fmla="*/ 14 h 33"/>
                <a:gd name="T12" fmla="*/ 26 w 26"/>
                <a:gd name="T13" fmla="*/ 14 h 33"/>
                <a:gd name="T14" fmla="*/ 12 w 26"/>
                <a:gd name="T15" fmla="*/ 2 h 33"/>
                <a:gd name="T16" fmla="*/ 4 w 26"/>
                <a:gd name="T17" fmla="*/ 0 h 33"/>
                <a:gd name="T18" fmla="*/ 3 w 26"/>
                <a:gd name="T19" fmla="*/ 4 h 33"/>
                <a:gd name="T20" fmla="*/ 1 w 26"/>
                <a:gd name="T21"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3">
                  <a:moveTo>
                    <a:pt x="1" y="14"/>
                  </a:moveTo>
                  <a:cubicBezTo>
                    <a:pt x="3" y="18"/>
                    <a:pt x="3" y="25"/>
                    <a:pt x="2" y="26"/>
                  </a:cubicBezTo>
                  <a:cubicBezTo>
                    <a:pt x="2" y="26"/>
                    <a:pt x="1" y="28"/>
                    <a:pt x="0" y="30"/>
                  </a:cubicBezTo>
                  <a:cubicBezTo>
                    <a:pt x="1" y="31"/>
                    <a:pt x="3" y="33"/>
                    <a:pt x="7" y="31"/>
                  </a:cubicBezTo>
                  <a:cubicBezTo>
                    <a:pt x="12" y="30"/>
                    <a:pt x="15" y="33"/>
                    <a:pt x="16" y="27"/>
                  </a:cubicBezTo>
                  <a:cubicBezTo>
                    <a:pt x="18" y="23"/>
                    <a:pt x="23" y="17"/>
                    <a:pt x="26" y="14"/>
                  </a:cubicBezTo>
                  <a:cubicBezTo>
                    <a:pt x="26" y="14"/>
                    <a:pt x="26" y="14"/>
                    <a:pt x="26" y="14"/>
                  </a:cubicBezTo>
                  <a:cubicBezTo>
                    <a:pt x="23" y="12"/>
                    <a:pt x="17" y="3"/>
                    <a:pt x="12" y="2"/>
                  </a:cubicBezTo>
                  <a:cubicBezTo>
                    <a:pt x="9" y="2"/>
                    <a:pt x="7" y="1"/>
                    <a:pt x="4" y="0"/>
                  </a:cubicBezTo>
                  <a:cubicBezTo>
                    <a:pt x="4" y="2"/>
                    <a:pt x="3" y="4"/>
                    <a:pt x="3" y="4"/>
                  </a:cubicBezTo>
                  <a:cubicBezTo>
                    <a:pt x="1" y="6"/>
                    <a:pt x="0" y="11"/>
                    <a:pt x="1" y="14"/>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Freeform 237">
              <a:extLst>
                <a:ext uri="{FF2B5EF4-FFF2-40B4-BE49-F238E27FC236}">
                  <a16:creationId xmlns:a16="http://schemas.microsoft.com/office/drawing/2014/main" id="{8027910E-5D7F-7A19-E0EF-8A5D7C6740A8}"/>
                </a:ext>
              </a:extLst>
            </p:cNvPr>
            <p:cNvSpPr>
              <a:spLocks/>
            </p:cNvSpPr>
            <p:nvPr/>
          </p:nvSpPr>
          <p:spPr bwMode="auto">
            <a:xfrm>
              <a:off x="1949450" y="4575436"/>
              <a:ext cx="217488" cy="76200"/>
            </a:xfrm>
            <a:custGeom>
              <a:avLst/>
              <a:gdLst>
                <a:gd name="T0" fmla="*/ 73 w 91"/>
                <a:gd name="T1" fmla="*/ 20 h 32"/>
                <a:gd name="T2" fmla="*/ 32 w 91"/>
                <a:gd name="T3" fmla="*/ 4 h 32"/>
                <a:gd name="T4" fmla="*/ 1 w 91"/>
                <a:gd name="T5" fmla="*/ 14 h 32"/>
                <a:gd name="T6" fmla="*/ 16 w 91"/>
                <a:gd name="T7" fmla="*/ 7 h 32"/>
                <a:gd name="T8" fmla="*/ 24 w 91"/>
                <a:gd name="T9" fmla="*/ 11 h 32"/>
                <a:gd name="T10" fmla="*/ 39 w 91"/>
                <a:gd name="T11" fmla="*/ 14 h 32"/>
                <a:gd name="T12" fmla="*/ 57 w 91"/>
                <a:gd name="T13" fmla="*/ 24 h 32"/>
                <a:gd name="T14" fmla="*/ 61 w 91"/>
                <a:gd name="T15" fmla="*/ 31 h 32"/>
                <a:gd name="T16" fmla="*/ 89 w 91"/>
                <a:gd name="T17" fmla="*/ 30 h 32"/>
                <a:gd name="T18" fmla="*/ 73 w 91"/>
                <a:gd name="T19"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32">
                  <a:moveTo>
                    <a:pt x="73" y="20"/>
                  </a:moveTo>
                  <a:cubicBezTo>
                    <a:pt x="67" y="20"/>
                    <a:pt x="49" y="7"/>
                    <a:pt x="32" y="4"/>
                  </a:cubicBezTo>
                  <a:cubicBezTo>
                    <a:pt x="15" y="0"/>
                    <a:pt x="0" y="12"/>
                    <a:pt x="1" y="14"/>
                  </a:cubicBezTo>
                  <a:cubicBezTo>
                    <a:pt x="4" y="17"/>
                    <a:pt x="12" y="10"/>
                    <a:pt x="16" y="7"/>
                  </a:cubicBezTo>
                  <a:cubicBezTo>
                    <a:pt x="20" y="4"/>
                    <a:pt x="24" y="9"/>
                    <a:pt x="24" y="11"/>
                  </a:cubicBezTo>
                  <a:cubicBezTo>
                    <a:pt x="25" y="13"/>
                    <a:pt x="30" y="14"/>
                    <a:pt x="39" y="14"/>
                  </a:cubicBezTo>
                  <a:cubicBezTo>
                    <a:pt x="48" y="15"/>
                    <a:pt x="49" y="22"/>
                    <a:pt x="57" y="24"/>
                  </a:cubicBezTo>
                  <a:cubicBezTo>
                    <a:pt x="66" y="26"/>
                    <a:pt x="57" y="29"/>
                    <a:pt x="61" y="31"/>
                  </a:cubicBezTo>
                  <a:cubicBezTo>
                    <a:pt x="66" y="32"/>
                    <a:pt x="88" y="32"/>
                    <a:pt x="89" y="30"/>
                  </a:cubicBezTo>
                  <a:cubicBezTo>
                    <a:pt x="91" y="28"/>
                    <a:pt x="79" y="20"/>
                    <a:pt x="73" y="20"/>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238">
              <a:extLst>
                <a:ext uri="{FF2B5EF4-FFF2-40B4-BE49-F238E27FC236}">
                  <a16:creationId xmlns:a16="http://schemas.microsoft.com/office/drawing/2014/main" id="{AABE9CE1-C55D-69CC-D157-DA2503145A1B}"/>
                </a:ext>
              </a:extLst>
            </p:cNvPr>
            <p:cNvSpPr>
              <a:spLocks/>
            </p:cNvSpPr>
            <p:nvPr/>
          </p:nvSpPr>
          <p:spPr bwMode="auto">
            <a:xfrm>
              <a:off x="1949450" y="4575436"/>
              <a:ext cx="217488" cy="76200"/>
            </a:xfrm>
            <a:custGeom>
              <a:avLst/>
              <a:gdLst>
                <a:gd name="T0" fmla="*/ 73 w 91"/>
                <a:gd name="T1" fmla="*/ 20 h 32"/>
                <a:gd name="T2" fmla="*/ 32 w 91"/>
                <a:gd name="T3" fmla="*/ 4 h 32"/>
                <a:gd name="T4" fmla="*/ 1 w 91"/>
                <a:gd name="T5" fmla="*/ 14 h 32"/>
                <a:gd name="T6" fmla="*/ 16 w 91"/>
                <a:gd name="T7" fmla="*/ 7 h 32"/>
                <a:gd name="T8" fmla="*/ 24 w 91"/>
                <a:gd name="T9" fmla="*/ 11 h 32"/>
                <a:gd name="T10" fmla="*/ 39 w 91"/>
                <a:gd name="T11" fmla="*/ 14 h 32"/>
                <a:gd name="T12" fmla="*/ 57 w 91"/>
                <a:gd name="T13" fmla="*/ 24 h 32"/>
                <a:gd name="T14" fmla="*/ 61 w 91"/>
                <a:gd name="T15" fmla="*/ 31 h 32"/>
                <a:gd name="T16" fmla="*/ 89 w 91"/>
                <a:gd name="T17" fmla="*/ 30 h 32"/>
                <a:gd name="T18" fmla="*/ 73 w 91"/>
                <a:gd name="T19"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32">
                  <a:moveTo>
                    <a:pt x="73" y="20"/>
                  </a:moveTo>
                  <a:cubicBezTo>
                    <a:pt x="67" y="20"/>
                    <a:pt x="49" y="7"/>
                    <a:pt x="32" y="4"/>
                  </a:cubicBezTo>
                  <a:cubicBezTo>
                    <a:pt x="15" y="0"/>
                    <a:pt x="0" y="12"/>
                    <a:pt x="1" y="14"/>
                  </a:cubicBezTo>
                  <a:cubicBezTo>
                    <a:pt x="4" y="17"/>
                    <a:pt x="12" y="10"/>
                    <a:pt x="16" y="7"/>
                  </a:cubicBezTo>
                  <a:cubicBezTo>
                    <a:pt x="20" y="4"/>
                    <a:pt x="24" y="9"/>
                    <a:pt x="24" y="11"/>
                  </a:cubicBezTo>
                  <a:cubicBezTo>
                    <a:pt x="25" y="13"/>
                    <a:pt x="30" y="14"/>
                    <a:pt x="39" y="14"/>
                  </a:cubicBezTo>
                  <a:cubicBezTo>
                    <a:pt x="48" y="15"/>
                    <a:pt x="49" y="22"/>
                    <a:pt x="57" y="24"/>
                  </a:cubicBezTo>
                  <a:cubicBezTo>
                    <a:pt x="66" y="26"/>
                    <a:pt x="57" y="29"/>
                    <a:pt x="61" y="31"/>
                  </a:cubicBezTo>
                  <a:cubicBezTo>
                    <a:pt x="66" y="32"/>
                    <a:pt x="88" y="32"/>
                    <a:pt x="89" y="30"/>
                  </a:cubicBezTo>
                  <a:cubicBezTo>
                    <a:pt x="91" y="28"/>
                    <a:pt x="79" y="20"/>
                    <a:pt x="73" y="20"/>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Freeform 239">
              <a:extLst>
                <a:ext uri="{FF2B5EF4-FFF2-40B4-BE49-F238E27FC236}">
                  <a16:creationId xmlns:a16="http://schemas.microsoft.com/office/drawing/2014/main" id="{D8CB41C4-DE0B-E5CB-C424-AE603687FD02}"/>
                </a:ext>
              </a:extLst>
            </p:cNvPr>
            <p:cNvSpPr>
              <a:spLocks/>
            </p:cNvSpPr>
            <p:nvPr/>
          </p:nvSpPr>
          <p:spPr bwMode="auto">
            <a:xfrm>
              <a:off x="2073275" y="4677036"/>
              <a:ext cx="50800" cy="23813"/>
            </a:xfrm>
            <a:custGeom>
              <a:avLst/>
              <a:gdLst>
                <a:gd name="T0" fmla="*/ 2 w 21"/>
                <a:gd name="T1" fmla="*/ 4 h 10"/>
                <a:gd name="T2" fmla="*/ 19 w 21"/>
                <a:gd name="T3" fmla="*/ 7 h 10"/>
                <a:gd name="T4" fmla="*/ 2 w 21"/>
                <a:gd name="T5" fmla="*/ 4 h 10"/>
              </a:gdLst>
              <a:ahLst/>
              <a:cxnLst>
                <a:cxn ang="0">
                  <a:pos x="T0" y="T1"/>
                </a:cxn>
                <a:cxn ang="0">
                  <a:pos x="T2" y="T3"/>
                </a:cxn>
                <a:cxn ang="0">
                  <a:pos x="T4" y="T5"/>
                </a:cxn>
              </a:cxnLst>
              <a:rect l="0" t="0" r="r" b="b"/>
              <a:pathLst>
                <a:path w="21" h="10">
                  <a:moveTo>
                    <a:pt x="2" y="4"/>
                  </a:moveTo>
                  <a:cubicBezTo>
                    <a:pt x="3" y="6"/>
                    <a:pt x="18" y="10"/>
                    <a:pt x="19" y="7"/>
                  </a:cubicBezTo>
                  <a:cubicBezTo>
                    <a:pt x="21" y="3"/>
                    <a:pt x="0" y="0"/>
                    <a:pt x="2" y="4"/>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Freeform 240">
              <a:extLst>
                <a:ext uri="{FF2B5EF4-FFF2-40B4-BE49-F238E27FC236}">
                  <a16:creationId xmlns:a16="http://schemas.microsoft.com/office/drawing/2014/main" id="{DF44F787-B762-8B28-572C-8378E509CA14}"/>
                </a:ext>
              </a:extLst>
            </p:cNvPr>
            <p:cNvSpPr>
              <a:spLocks/>
            </p:cNvSpPr>
            <p:nvPr/>
          </p:nvSpPr>
          <p:spPr bwMode="auto">
            <a:xfrm>
              <a:off x="2073275" y="4677036"/>
              <a:ext cx="50800" cy="23813"/>
            </a:xfrm>
            <a:custGeom>
              <a:avLst/>
              <a:gdLst>
                <a:gd name="T0" fmla="*/ 2 w 21"/>
                <a:gd name="T1" fmla="*/ 4 h 10"/>
                <a:gd name="T2" fmla="*/ 19 w 21"/>
                <a:gd name="T3" fmla="*/ 7 h 10"/>
                <a:gd name="T4" fmla="*/ 2 w 21"/>
                <a:gd name="T5" fmla="*/ 4 h 10"/>
              </a:gdLst>
              <a:ahLst/>
              <a:cxnLst>
                <a:cxn ang="0">
                  <a:pos x="T0" y="T1"/>
                </a:cxn>
                <a:cxn ang="0">
                  <a:pos x="T2" y="T3"/>
                </a:cxn>
                <a:cxn ang="0">
                  <a:pos x="T4" y="T5"/>
                </a:cxn>
              </a:cxnLst>
              <a:rect l="0" t="0" r="r" b="b"/>
              <a:pathLst>
                <a:path w="21" h="10">
                  <a:moveTo>
                    <a:pt x="2" y="4"/>
                  </a:moveTo>
                  <a:cubicBezTo>
                    <a:pt x="3" y="6"/>
                    <a:pt x="18" y="10"/>
                    <a:pt x="19" y="7"/>
                  </a:cubicBezTo>
                  <a:cubicBezTo>
                    <a:pt x="21" y="3"/>
                    <a:pt x="0" y="0"/>
                    <a:pt x="2" y="4"/>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Freeform 241">
              <a:extLst>
                <a:ext uri="{FF2B5EF4-FFF2-40B4-BE49-F238E27FC236}">
                  <a16:creationId xmlns:a16="http://schemas.microsoft.com/office/drawing/2014/main" id="{6C9C4C04-550A-D5B9-0921-C6CAB57ADBAB}"/>
                </a:ext>
              </a:extLst>
            </p:cNvPr>
            <p:cNvSpPr>
              <a:spLocks/>
            </p:cNvSpPr>
            <p:nvPr/>
          </p:nvSpPr>
          <p:spPr bwMode="auto">
            <a:xfrm>
              <a:off x="2301875" y="4675449"/>
              <a:ext cx="44450" cy="25400"/>
            </a:xfrm>
            <a:custGeom>
              <a:avLst/>
              <a:gdLst>
                <a:gd name="T0" fmla="*/ 4 w 19"/>
                <a:gd name="T1" fmla="*/ 5 h 11"/>
                <a:gd name="T2" fmla="*/ 18 w 19"/>
                <a:gd name="T3" fmla="*/ 5 h 11"/>
                <a:gd name="T4" fmla="*/ 4 w 19"/>
                <a:gd name="T5" fmla="*/ 5 h 11"/>
              </a:gdLst>
              <a:ahLst/>
              <a:cxnLst>
                <a:cxn ang="0">
                  <a:pos x="T0" y="T1"/>
                </a:cxn>
                <a:cxn ang="0">
                  <a:pos x="T2" y="T3"/>
                </a:cxn>
                <a:cxn ang="0">
                  <a:pos x="T4" y="T5"/>
                </a:cxn>
              </a:cxnLst>
              <a:rect l="0" t="0" r="r" b="b"/>
              <a:pathLst>
                <a:path w="19" h="11">
                  <a:moveTo>
                    <a:pt x="4" y="5"/>
                  </a:moveTo>
                  <a:cubicBezTo>
                    <a:pt x="7" y="11"/>
                    <a:pt x="17" y="7"/>
                    <a:pt x="18" y="5"/>
                  </a:cubicBezTo>
                  <a:cubicBezTo>
                    <a:pt x="19" y="1"/>
                    <a:pt x="0" y="0"/>
                    <a:pt x="4" y="5"/>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Freeform 242">
              <a:extLst>
                <a:ext uri="{FF2B5EF4-FFF2-40B4-BE49-F238E27FC236}">
                  <a16:creationId xmlns:a16="http://schemas.microsoft.com/office/drawing/2014/main" id="{D2697C8B-E1F9-CA7E-8483-CA71BFDEB84B}"/>
                </a:ext>
              </a:extLst>
            </p:cNvPr>
            <p:cNvSpPr>
              <a:spLocks/>
            </p:cNvSpPr>
            <p:nvPr/>
          </p:nvSpPr>
          <p:spPr bwMode="auto">
            <a:xfrm>
              <a:off x="2301875" y="4675449"/>
              <a:ext cx="44450" cy="25400"/>
            </a:xfrm>
            <a:custGeom>
              <a:avLst/>
              <a:gdLst>
                <a:gd name="T0" fmla="*/ 4 w 19"/>
                <a:gd name="T1" fmla="*/ 5 h 11"/>
                <a:gd name="T2" fmla="*/ 18 w 19"/>
                <a:gd name="T3" fmla="*/ 5 h 11"/>
                <a:gd name="T4" fmla="*/ 4 w 19"/>
                <a:gd name="T5" fmla="*/ 5 h 11"/>
              </a:gdLst>
              <a:ahLst/>
              <a:cxnLst>
                <a:cxn ang="0">
                  <a:pos x="T0" y="T1"/>
                </a:cxn>
                <a:cxn ang="0">
                  <a:pos x="T2" y="T3"/>
                </a:cxn>
                <a:cxn ang="0">
                  <a:pos x="T4" y="T5"/>
                </a:cxn>
              </a:cxnLst>
              <a:rect l="0" t="0" r="r" b="b"/>
              <a:pathLst>
                <a:path w="19" h="11">
                  <a:moveTo>
                    <a:pt x="4" y="5"/>
                  </a:moveTo>
                  <a:cubicBezTo>
                    <a:pt x="7" y="11"/>
                    <a:pt x="17" y="7"/>
                    <a:pt x="18" y="5"/>
                  </a:cubicBezTo>
                  <a:cubicBezTo>
                    <a:pt x="19" y="1"/>
                    <a:pt x="0" y="0"/>
                    <a:pt x="4" y="5"/>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Freeform 243">
              <a:extLst>
                <a:ext uri="{FF2B5EF4-FFF2-40B4-BE49-F238E27FC236}">
                  <a16:creationId xmlns:a16="http://schemas.microsoft.com/office/drawing/2014/main" id="{3DB66C77-DE98-8FE8-0B94-92A07951C747}"/>
                </a:ext>
              </a:extLst>
            </p:cNvPr>
            <p:cNvSpPr>
              <a:spLocks noEditPoints="1"/>
            </p:cNvSpPr>
            <p:nvPr/>
          </p:nvSpPr>
          <p:spPr bwMode="auto">
            <a:xfrm>
              <a:off x="2428875" y="6221674"/>
              <a:ext cx="74613" cy="33338"/>
            </a:xfrm>
            <a:custGeom>
              <a:avLst/>
              <a:gdLst>
                <a:gd name="T0" fmla="*/ 30 w 31"/>
                <a:gd name="T1" fmla="*/ 6 h 14"/>
                <a:gd name="T2" fmla="*/ 16 w 31"/>
                <a:gd name="T3" fmla="*/ 12 h 14"/>
                <a:gd name="T4" fmla="*/ 30 w 31"/>
                <a:gd name="T5" fmla="*/ 6 h 14"/>
                <a:gd name="T6" fmla="*/ 14 w 31"/>
                <a:gd name="T7" fmla="*/ 1 h 14"/>
                <a:gd name="T8" fmla="*/ 4 w 31"/>
                <a:gd name="T9" fmla="*/ 11 h 14"/>
                <a:gd name="T10" fmla="*/ 14 w 31"/>
                <a:gd name="T11" fmla="*/ 1 h 14"/>
              </a:gdLst>
              <a:ahLst/>
              <a:cxnLst>
                <a:cxn ang="0">
                  <a:pos x="T0" y="T1"/>
                </a:cxn>
                <a:cxn ang="0">
                  <a:pos x="T2" y="T3"/>
                </a:cxn>
                <a:cxn ang="0">
                  <a:pos x="T4" y="T5"/>
                </a:cxn>
                <a:cxn ang="0">
                  <a:pos x="T6" y="T7"/>
                </a:cxn>
                <a:cxn ang="0">
                  <a:pos x="T8" y="T9"/>
                </a:cxn>
                <a:cxn ang="0">
                  <a:pos x="T10" y="T11"/>
                </a:cxn>
              </a:cxnLst>
              <a:rect l="0" t="0" r="r" b="b"/>
              <a:pathLst>
                <a:path w="31" h="14">
                  <a:moveTo>
                    <a:pt x="30" y="6"/>
                  </a:moveTo>
                  <a:cubicBezTo>
                    <a:pt x="27" y="0"/>
                    <a:pt x="12" y="10"/>
                    <a:pt x="16" y="12"/>
                  </a:cubicBezTo>
                  <a:cubicBezTo>
                    <a:pt x="19" y="14"/>
                    <a:pt x="31" y="8"/>
                    <a:pt x="30" y="6"/>
                  </a:cubicBezTo>
                  <a:moveTo>
                    <a:pt x="14" y="1"/>
                  </a:moveTo>
                  <a:cubicBezTo>
                    <a:pt x="10" y="1"/>
                    <a:pt x="0" y="9"/>
                    <a:pt x="4" y="11"/>
                  </a:cubicBezTo>
                  <a:cubicBezTo>
                    <a:pt x="9" y="14"/>
                    <a:pt x="18" y="2"/>
                    <a:pt x="14" y="1"/>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Freeform 244">
              <a:extLst>
                <a:ext uri="{FF2B5EF4-FFF2-40B4-BE49-F238E27FC236}">
                  <a16:creationId xmlns:a16="http://schemas.microsoft.com/office/drawing/2014/main" id="{CCCA23E8-F19A-E0B5-3C03-DFEA66C2D0B0}"/>
                </a:ext>
              </a:extLst>
            </p:cNvPr>
            <p:cNvSpPr>
              <a:spLocks noEditPoints="1"/>
            </p:cNvSpPr>
            <p:nvPr/>
          </p:nvSpPr>
          <p:spPr bwMode="auto">
            <a:xfrm>
              <a:off x="2428875" y="6221674"/>
              <a:ext cx="74613" cy="33338"/>
            </a:xfrm>
            <a:custGeom>
              <a:avLst/>
              <a:gdLst>
                <a:gd name="T0" fmla="*/ 30 w 31"/>
                <a:gd name="T1" fmla="*/ 6 h 14"/>
                <a:gd name="T2" fmla="*/ 16 w 31"/>
                <a:gd name="T3" fmla="*/ 12 h 14"/>
                <a:gd name="T4" fmla="*/ 30 w 31"/>
                <a:gd name="T5" fmla="*/ 6 h 14"/>
                <a:gd name="T6" fmla="*/ 14 w 31"/>
                <a:gd name="T7" fmla="*/ 1 h 14"/>
                <a:gd name="T8" fmla="*/ 4 w 31"/>
                <a:gd name="T9" fmla="*/ 11 h 14"/>
                <a:gd name="T10" fmla="*/ 14 w 31"/>
                <a:gd name="T11" fmla="*/ 1 h 14"/>
              </a:gdLst>
              <a:ahLst/>
              <a:cxnLst>
                <a:cxn ang="0">
                  <a:pos x="T0" y="T1"/>
                </a:cxn>
                <a:cxn ang="0">
                  <a:pos x="T2" y="T3"/>
                </a:cxn>
                <a:cxn ang="0">
                  <a:pos x="T4" y="T5"/>
                </a:cxn>
                <a:cxn ang="0">
                  <a:pos x="T6" y="T7"/>
                </a:cxn>
                <a:cxn ang="0">
                  <a:pos x="T8" y="T9"/>
                </a:cxn>
                <a:cxn ang="0">
                  <a:pos x="T10" y="T11"/>
                </a:cxn>
              </a:cxnLst>
              <a:rect l="0" t="0" r="r" b="b"/>
              <a:pathLst>
                <a:path w="31" h="14">
                  <a:moveTo>
                    <a:pt x="30" y="6"/>
                  </a:moveTo>
                  <a:cubicBezTo>
                    <a:pt x="27" y="0"/>
                    <a:pt x="12" y="10"/>
                    <a:pt x="16" y="12"/>
                  </a:cubicBezTo>
                  <a:cubicBezTo>
                    <a:pt x="19" y="14"/>
                    <a:pt x="31" y="8"/>
                    <a:pt x="30" y="6"/>
                  </a:cubicBezTo>
                  <a:close/>
                  <a:moveTo>
                    <a:pt x="14" y="1"/>
                  </a:moveTo>
                  <a:cubicBezTo>
                    <a:pt x="10" y="1"/>
                    <a:pt x="0" y="9"/>
                    <a:pt x="4" y="11"/>
                  </a:cubicBezTo>
                  <a:cubicBezTo>
                    <a:pt x="9" y="14"/>
                    <a:pt x="18" y="2"/>
                    <a:pt x="14" y="1"/>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245">
              <a:extLst>
                <a:ext uri="{FF2B5EF4-FFF2-40B4-BE49-F238E27FC236}">
                  <a16:creationId xmlns:a16="http://schemas.microsoft.com/office/drawing/2014/main" id="{9C50C699-C340-33CE-49D6-92754D9F71B3}"/>
                </a:ext>
              </a:extLst>
            </p:cNvPr>
            <p:cNvSpPr>
              <a:spLocks noEditPoints="1"/>
            </p:cNvSpPr>
            <p:nvPr/>
          </p:nvSpPr>
          <p:spPr bwMode="auto">
            <a:xfrm>
              <a:off x="1803400" y="5035811"/>
              <a:ext cx="341313" cy="138113"/>
            </a:xfrm>
            <a:custGeom>
              <a:avLst/>
              <a:gdLst>
                <a:gd name="T0" fmla="*/ 139 w 144"/>
                <a:gd name="T1" fmla="*/ 15 h 58"/>
                <a:gd name="T2" fmla="*/ 133 w 144"/>
                <a:gd name="T3" fmla="*/ 10 h 58"/>
                <a:gd name="T4" fmla="*/ 127 w 144"/>
                <a:gd name="T5" fmla="*/ 10 h 58"/>
                <a:gd name="T6" fmla="*/ 121 w 144"/>
                <a:gd name="T7" fmla="*/ 6 h 58"/>
                <a:gd name="T8" fmla="*/ 111 w 144"/>
                <a:gd name="T9" fmla="*/ 0 h 58"/>
                <a:gd name="T10" fmla="*/ 111 w 144"/>
                <a:gd name="T11" fmla="*/ 1 h 58"/>
                <a:gd name="T12" fmla="*/ 105 w 144"/>
                <a:gd name="T13" fmla="*/ 4 h 58"/>
                <a:gd name="T14" fmla="*/ 102 w 144"/>
                <a:gd name="T15" fmla="*/ 10 h 58"/>
                <a:gd name="T16" fmla="*/ 98 w 144"/>
                <a:gd name="T17" fmla="*/ 16 h 58"/>
                <a:gd name="T18" fmla="*/ 96 w 144"/>
                <a:gd name="T19" fmla="*/ 20 h 58"/>
                <a:gd name="T20" fmla="*/ 94 w 144"/>
                <a:gd name="T21" fmla="*/ 26 h 58"/>
                <a:gd name="T22" fmla="*/ 93 w 144"/>
                <a:gd name="T23" fmla="*/ 32 h 58"/>
                <a:gd name="T24" fmla="*/ 98 w 144"/>
                <a:gd name="T25" fmla="*/ 36 h 58"/>
                <a:gd name="T26" fmla="*/ 102 w 144"/>
                <a:gd name="T27" fmla="*/ 37 h 58"/>
                <a:gd name="T28" fmla="*/ 99 w 144"/>
                <a:gd name="T29" fmla="*/ 42 h 58"/>
                <a:gd name="T30" fmla="*/ 98 w 144"/>
                <a:gd name="T31" fmla="*/ 43 h 58"/>
                <a:gd name="T32" fmla="*/ 100 w 144"/>
                <a:gd name="T33" fmla="*/ 47 h 58"/>
                <a:gd name="T34" fmla="*/ 100 w 144"/>
                <a:gd name="T35" fmla="*/ 51 h 58"/>
                <a:gd name="T36" fmla="*/ 106 w 144"/>
                <a:gd name="T37" fmla="*/ 53 h 58"/>
                <a:gd name="T38" fmla="*/ 112 w 144"/>
                <a:gd name="T39" fmla="*/ 53 h 58"/>
                <a:gd name="T40" fmla="*/ 120 w 144"/>
                <a:gd name="T41" fmla="*/ 39 h 58"/>
                <a:gd name="T42" fmla="*/ 137 w 144"/>
                <a:gd name="T43" fmla="*/ 30 h 58"/>
                <a:gd name="T44" fmla="*/ 142 w 144"/>
                <a:gd name="T45" fmla="*/ 21 h 58"/>
                <a:gd name="T46" fmla="*/ 139 w 144"/>
                <a:gd name="T47" fmla="*/ 15 h 58"/>
                <a:gd name="T48" fmla="*/ 4 w 144"/>
                <a:gd name="T49" fmla="*/ 12 h 58"/>
                <a:gd name="T50" fmla="*/ 9 w 144"/>
                <a:gd name="T51" fmla="*/ 21 h 58"/>
                <a:gd name="T52" fmla="*/ 4 w 144"/>
                <a:gd name="T53"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58">
                  <a:moveTo>
                    <a:pt x="139" y="15"/>
                  </a:moveTo>
                  <a:cubicBezTo>
                    <a:pt x="136" y="11"/>
                    <a:pt x="134" y="9"/>
                    <a:pt x="133" y="10"/>
                  </a:cubicBezTo>
                  <a:cubicBezTo>
                    <a:pt x="132" y="11"/>
                    <a:pt x="129" y="11"/>
                    <a:pt x="127" y="10"/>
                  </a:cubicBezTo>
                  <a:cubicBezTo>
                    <a:pt x="124" y="8"/>
                    <a:pt x="123" y="6"/>
                    <a:pt x="121" y="6"/>
                  </a:cubicBezTo>
                  <a:cubicBezTo>
                    <a:pt x="120" y="6"/>
                    <a:pt x="114" y="3"/>
                    <a:pt x="111" y="0"/>
                  </a:cubicBezTo>
                  <a:cubicBezTo>
                    <a:pt x="111" y="0"/>
                    <a:pt x="111" y="1"/>
                    <a:pt x="111" y="1"/>
                  </a:cubicBezTo>
                  <a:cubicBezTo>
                    <a:pt x="111" y="3"/>
                    <a:pt x="108" y="4"/>
                    <a:pt x="105" y="4"/>
                  </a:cubicBezTo>
                  <a:cubicBezTo>
                    <a:pt x="101" y="4"/>
                    <a:pt x="102" y="8"/>
                    <a:pt x="102" y="10"/>
                  </a:cubicBezTo>
                  <a:cubicBezTo>
                    <a:pt x="102" y="13"/>
                    <a:pt x="99" y="13"/>
                    <a:pt x="98" y="16"/>
                  </a:cubicBezTo>
                  <a:cubicBezTo>
                    <a:pt x="97" y="18"/>
                    <a:pt x="98" y="19"/>
                    <a:pt x="96" y="20"/>
                  </a:cubicBezTo>
                  <a:cubicBezTo>
                    <a:pt x="93" y="21"/>
                    <a:pt x="92" y="24"/>
                    <a:pt x="94" y="26"/>
                  </a:cubicBezTo>
                  <a:cubicBezTo>
                    <a:pt x="95" y="28"/>
                    <a:pt x="94" y="30"/>
                    <a:pt x="93" y="32"/>
                  </a:cubicBezTo>
                  <a:cubicBezTo>
                    <a:pt x="93" y="33"/>
                    <a:pt x="96" y="34"/>
                    <a:pt x="98" y="36"/>
                  </a:cubicBezTo>
                  <a:cubicBezTo>
                    <a:pt x="101" y="39"/>
                    <a:pt x="101" y="35"/>
                    <a:pt x="102" y="37"/>
                  </a:cubicBezTo>
                  <a:cubicBezTo>
                    <a:pt x="104" y="39"/>
                    <a:pt x="102" y="42"/>
                    <a:pt x="99" y="42"/>
                  </a:cubicBezTo>
                  <a:cubicBezTo>
                    <a:pt x="98" y="42"/>
                    <a:pt x="98" y="42"/>
                    <a:pt x="98" y="43"/>
                  </a:cubicBezTo>
                  <a:cubicBezTo>
                    <a:pt x="100" y="44"/>
                    <a:pt x="100" y="46"/>
                    <a:pt x="100" y="47"/>
                  </a:cubicBezTo>
                  <a:cubicBezTo>
                    <a:pt x="98" y="49"/>
                    <a:pt x="97" y="49"/>
                    <a:pt x="100" y="51"/>
                  </a:cubicBezTo>
                  <a:cubicBezTo>
                    <a:pt x="102" y="54"/>
                    <a:pt x="104" y="50"/>
                    <a:pt x="106" y="53"/>
                  </a:cubicBezTo>
                  <a:cubicBezTo>
                    <a:pt x="108" y="56"/>
                    <a:pt x="110" y="58"/>
                    <a:pt x="112" y="53"/>
                  </a:cubicBezTo>
                  <a:cubicBezTo>
                    <a:pt x="114" y="48"/>
                    <a:pt x="116" y="40"/>
                    <a:pt x="120" y="39"/>
                  </a:cubicBezTo>
                  <a:cubicBezTo>
                    <a:pt x="124" y="38"/>
                    <a:pt x="132" y="36"/>
                    <a:pt x="137" y="30"/>
                  </a:cubicBezTo>
                  <a:cubicBezTo>
                    <a:pt x="142" y="23"/>
                    <a:pt x="139" y="23"/>
                    <a:pt x="142" y="21"/>
                  </a:cubicBezTo>
                  <a:cubicBezTo>
                    <a:pt x="144" y="20"/>
                    <a:pt x="142" y="18"/>
                    <a:pt x="139" y="15"/>
                  </a:cubicBezTo>
                  <a:moveTo>
                    <a:pt x="4" y="12"/>
                  </a:moveTo>
                  <a:cubicBezTo>
                    <a:pt x="0" y="18"/>
                    <a:pt x="8" y="23"/>
                    <a:pt x="9" y="21"/>
                  </a:cubicBezTo>
                  <a:cubicBezTo>
                    <a:pt x="11" y="18"/>
                    <a:pt x="8" y="6"/>
                    <a:pt x="4" y="12"/>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Freeform 246">
              <a:extLst>
                <a:ext uri="{FF2B5EF4-FFF2-40B4-BE49-F238E27FC236}">
                  <a16:creationId xmlns:a16="http://schemas.microsoft.com/office/drawing/2014/main" id="{51AC2CED-CB81-04F6-95E0-324106696972}"/>
                </a:ext>
              </a:extLst>
            </p:cNvPr>
            <p:cNvSpPr>
              <a:spLocks noEditPoints="1"/>
            </p:cNvSpPr>
            <p:nvPr/>
          </p:nvSpPr>
          <p:spPr bwMode="auto">
            <a:xfrm>
              <a:off x="1803400" y="5035811"/>
              <a:ext cx="341313" cy="138113"/>
            </a:xfrm>
            <a:custGeom>
              <a:avLst/>
              <a:gdLst>
                <a:gd name="T0" fmla="*/ 139 w 144"/>
                <a:gd name="T1" fmla="*/ 15 h 58"/>
                <a:gd name="T2" fmla="*/ 133 w 144"/>
                <a:gd name="T3" fmla="*/ 10 h 58"/>
                <a:gd name="T4" fmla="*/ 127 w 144"/>
                <a:gd name="T5" fmla="*/ 10 h 58"/>
                <a:gd name="T6" fmla="*/ 121 w 144"/>
                <a:gd name="T7" fmla="*/ 6 h 58"/>
                <a:gd name="T8" fmla="*/ 111 w 144"/>
                <a:gd name="T9" fmla="*/ 0 h 58"/>
                <a:gd name="T10" fmla="*/ 111 w 144"/>
                <a:gd name="T11" fmla="*/ 1 h 58"/>
                <a:gd name="T12" fmla="*/ 105 w 144"/>
                <a:gd name="T13" fmla="*/ 4 h 58"/>
                <a:gd name="T14" fmla="*/ 102 w 144"/>
                <a:gd name="T15" fmla="*/ 10 h 58"/>
                <a:gd name="T16" fmla="*/ 98 w 144"/>
                <a:gd name="T17" fmla="*/ 16 h 58"/>
                <a:gd name="T18" fmla="*/ 96 w 144"/>
                <a:gd name="T19" fmla="*/ 20 h 58"/>
                <a:gd name="T20" fmla="*/ 94 w 144"/>
                <a:gd name="T21" fmla="*/ 26 h 58"/>
                <a:gd name="T22" fmla="*/ 93 w 144"/>
                <a:gd name="T23" fmla="*/ 32 h 58"/>
                <a:gd name="T24" fmla="*/ 98 w 144"/>
                <a:gd name="T25" fmla="*/ 36 h 58"/>
                <a:gd name="T26" fmla="*/ 102 w 144"/>
                <a:gd name="T27" fmla="*/ 37 h 58"/>
                <a:gd name="T28" fmla="*/ 99 w 144"/>
                <a:gd name="T29" fmla="*/ 42 h 58"/>
                <a:gd name="T30" fmla="*/ 98 w 144"/>
                <a:gd name="T31" fmla="*/ 43 h 58"/>
                <a:gd name="T32" fmla="*/ 100 w 144"/>
                <a:gd name="T33" fmla="*/ 47 h 58"/>
                <a:gd name="T34" fmla="*/ 100 w 144"/>
                <a:gd name="T35" fmla="*/ 51 h 58"/>
                <a:gd name="T36" fmla="*/ 106 w 144"/>
                <a:gd name="T37" fmla="*/ 53 h 58"/>
                <a:gd name="T38" fmla="*/ 112 w 144"/>
                <a:gd name="T39" fmla="*/ 53 h 58"/>
                <a:gd name="T40" fmla="*/ 120 w 144"/>
                <a:gd name="T41" fmla="*/ 39 h 58"/>
                <a:gd name="T42" fmla="*/ 137 w 144"/>
                <a:gd name="T43" fmla="*/ 30 h 58"/>
                <a:gd name="T44" fmla="*/ 142 w 144"/>
                <a:gd name="T45" fmla="*/ 21 h 58"/>
                <a:gd name="T46" fmla="*/ 139 w 144"/>
                <a:gd name="T47" fmla="*/ 15 h 58"/>
                <a:gd name="T48" fmla="*/ 4 w 144"/>
                <a:gd name="T49" fmla="*/ 12 h 58"/>
                <a:gd name="T50" fmla="*/ 9 w 144"/>
                <a:gd name="T51" fmla="*/ 21 h 58"/>
                <a:gd name="T52" fmla="*/ 4 w 144"/>
                <a:gd name="T53"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58">
                  <a:moveTo>
                    <a:pt x="139" y="15"/>
                  </a:moveTo>
                  <a:cubicBezTo>
                    <a:pt x="136" y="11"/>
                    <a:pt x="134" y="9"/>
                    <a:pt x="133" y="10"/>
                  </a:cubicBezTo>
                  <a:cubicBezTo>
                    <a:pt x="132" y="11"/>
                    <a:pt x="129" y="11"/>
                    <a:pt x="127" y="10"/>
                  </a:cubicBezTo>
                  <a:cubicBezTo>
                    <a:pt x="124" y="8"/>
                    <a:pt x="123" y="6"/>
                    <a:pt x="121" y="6"/>
                  </a:cubicBezTo>
                  <a:cubicBezTo>
                    <a:pt x="120" y="6"/>
                    <a:pt x="114" y="3"/>
                    <a:pt x="111" y="0"/>
                  </a:cubicBezTo>
                  <a:cubicBezTo>
                    <a:pt x="111" y="0"/>
                    <a:pt x="111" y="1"/>
                    <a:pt x="111" y="1"/>
                  </a:cubicBezTo>
                  <a:cubicBezTo>
                    <a:pt x="111" y="3"/>
                    <a:pt x="108" y="4"/>
                    <a:pt x="105" y="4"/>
                  </a:cubicBezTo>
                  <a:cubicBezTo>
                    <a:pt x="101" y="4"/>
                    <a:pt x="102" y="8"/>
                    <a:pt x="102" y="10"/>
                  </a:cubicBezTo>
                  <a:cubicBezTo>
                    <a:pt x="102" y="13"/>
                    <a:pt x="99" y="13"/>
                    <a:pt x="98" y="16"/>
                  </a:cubicBezTo>
                  <a:cubicBezTo>
                    <a:pt x="97" y="18"/>
                    <a:pt x="98" y="19"/>
                    <a:pt x="96" y="20"/>
                  </a:cubicBezTo>
                  <a:cubicBezTo>
                    <a:pt x="93" y="21"/>
                    <a:pt x="92" y="24"/>
                    <a:pt x="94" y="26"/>
                  </a:cubicBezTo>
                  <a:cubicBezTo>
                    <a:pt x="95" y="28"/>
                    <a:pt x="94" y="30"/>
                    <a:pt x="93" y="32"/>
                  </a:cubicBezTo>
                  <a:cubicBezTo>
                    <a:pt x="93" y="33"/>
                    <a:pt x="96" y="34"/>
                    <a:pt x="98" y="36"/>
                  </a:cubicBezTo>
                  <a:cubicBezTo>
                    <a:pt x="101" y="39"/>
                    <a:pt x="101" y="35"/>
                    <a:pt x="102" y="37"/>
                  </a:cubicBezTo>
                  <a:cubicBezTo>
                    <a:pt x="104" y="39"/>
                    <a:pt x="102" y="42"/>
                    <a:pt x="99" y="42"/>
                  </a:cubicBezTo>
                  <a:cubicBezTo>
                    <a:pt x="98" y="42"/>
                    <a:pt x="98" y="42"/>
                    <a:pt x="98" y="43"/>
                  </a:cubicBezTo>
                  <a:cubicBezTo>
                    <a:pt x="100" y="44"/>
                    <a:pt x="100" y="46"/>
                    <a:pt x="100" y="47"/>
                  </a:cubicBezTo>
                  <a:cubicBezTo>
                    <a:pt x="98" y="49"/>
                    <a:pt x="97" y="49"/>
                    <a:pt x="100" y="51"/>
                  </a:cubicBezTo>
                  <a:cubicBezTo>
                    <a:pt x="102" y="54"/>
                    <a:pt x="104" y="50"/>
                    <a:pt x="106" y="53"/>
                  </a:cubicBezTo>
                  <a:cubicBezTo>
                    <a:pt x="108" y="56"/>
                    <a:pt x="110" y="58"/>
                    <a:pt x="112" y="53"/>
                  </a:cubicBezTo>
                  <a:cubicBezTo>
                    <a:pt x="114" y="48"/>
                    <a:pt x="116" y="40"/>
                    <a:pt x="120" y="39"/>
                  </a:cubicBezTo>
                  <a:cubicBezTo>
                    <a:pt x="124" y="38"/>
                    <a:pt x="132" y="36"/>
                    <a:pt x="137" y="30"/>
                  </a:cubicBezTo>
                  <a:cubicBezTo>
                    <a:pt x="142" y="23"/>
                    <a:pt x="139" y="23"/>
                    <a:pt x="142" y="21"/>
                  </a:cubicBezTo>
                  <a:cubicBezTo>
                    <a:pt x="144" y="20"/>
                    <a:pt x="142" y="18"/>
                    <a:pt x="139" y="15"/>
                  </a:cubicBezTo>
                  <a:close/>
                  <a:moveTo>
                    <a:pt x="4" y="12"/>
                  </a:moveTo>
                  <a:cubicBezTo>
                    <a:pt x="0" y="18"/>
                    <a:pt x="8" y="23"/>
                    <a:pt x="9" y="21"/>
                  </a:cubicBezTo>
                  <a:cubicBezTo>
                    <a:pt x="11" y="18"/>
                    <a:pt x="8" y="6"/>
                    <a:pt x="4" y="1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247">
              <a:extLst>
                <a:ext uri="{FF2B5EF4-FFF2-40B4-BE49-F238E27FC236}">
                  <a16:creationId xmlns:a16="http://schemas.microsoft.com/office/drawing/2014/main" id="{E9EC4131-8A2B-9C05-9EE6-B29547D92021}"/>
                </a:ext>
              </a:extLst>
            </p:cNvPr>
            <p:cNvSpPr>
              <a:spLocks noEditPoints="1"/>
            </p:cNvSpPr>
            <p:nvPr/>
          </p:nvSpPr>
          <p:spPr bwMode="auto">
            <a:xfrm>
              <a:off x="2197100" y="2724411"/>
              <a:ext cx="1246188" cy="933450"/>
            </a:xfrm>
            <a:custGeom>
              <a:avLst/>
              <a:gdLst>
                <a:gd name="T0" fmla="*/ 461 w 525"/>
                <a:gd name="T1" fmla="*/ 45 h 393"/>
                <a:gd name="T2" fmla="*/ 422 w 525"/>
                <a:gd name="T3" fmla="*/ 63 h 393"/>
                <a:gd name="T4" fmla="*/ 420 w 525"/>
                <a:gd name="T5" fmla="*/ 40 h 393"/>
                <a:gd name="T6" fmla="*/ 376 w 525"/>
                <a:gd name="T7" fmla="*/ 36 h 393"/>
                <a:gd name="T8" fmla="*/ 419 w 525"/>
                <a:gd name="T9" fmla="*/ 29 h 393"/>
                <a:gd name="T10" fmla="*/ 416 w 525"/>
                <a:gd name="T11" fmla="*/ 13 h 393"/>
                <a:gd name="T12" fmla="*/ 355 w 525"/>
                <a:gd name="T13" fmla="*/ 1 h 393"/>
                <a:gd name="T14" fmla="*/ 298 w 525"/>
                <a:gd name="T15" fmla="*/ 8 h 393"/>
                <a:gd name="T16" fmla="*/ 256 w 525"/>
                <a:gd name="T17" fmla="*/ 8 h 393"/>
                <a:gd name="T18" fmla="*/ 221 w 525"/>
                <a:gd name="T19" fmla="*/ 24 h 393"/>
                <a:gd name="T20" fmla="*/ 212 w 525"/>
                <a:gd name="T21" fmla="*/ 29 h 393"/>
                <a:gd name="T22" fmla="*/ 188 w 525"/>
                <a:gd name="T23" fmla="*/ 36 h 393"/>
                <a:gd name="T24" fmla="*/ 164 w 525"/>
                <a:gd name="T25" fmla="*/ 44 h 393"/>
                <a:gd name="T26" fmla="*/ 123 w 525"/>
                <a:gd name="T27" fmla="*/ 36 h 393"/>
                <a:gd name="T28" fmla="*/ 101 w 525"/>
                <a:gd name="T29" fmla="*/ 53 h 393"/>
                <a:gd name="T30" fmla="*/ 66 w 525"/>
                <a:gd name="T31" fmla="*/ 75 h 393"/>
                <a:gd name="T32" fmla="*/ 0 w 525"/>
                <a:gd name="T33" fmla="*/ 109 h 393"/>
                <a:gd name="T34" fmla="*/ 42 w 525"/>
                <a:gd name="T35" fmla="*/ 121 h 393"/>
                <a:gd name="T36" fmla="*/ 12 w 525"/>
                <a:gd name="T37" fmla="*/ 131 h 393"/>
                <a:gd name="T38" fmla="*/ 37 w 525"/>
                <a:gd name="T39" fmla="*/ 148 h 393"/>
                <a:gd name="T40" fmla="*/ 72 w 525"/>
                <a:gd name="T41" fmla="*/ 146 h 393"/>
                <a:gd name="T42" fmla="*/ 123 w 525"/>
                <a:gd name="T43" fmla="*/ 161 h 393"/>
                <a:gd name="T44" fmla="*/ 149 w 525"/>
                <a:gd name="T45" fmla="*/ 195 h 393"/>
                <a:gd name="T46" fmla="*/ 153 w 525"/>
                <a:gd name="T47" fmla="*/ 227 h 393"/>
                <a:gd name="T48" fmla="*/ 186 w 525"/>
                <a:gd name="T49" fmla="*/ 238 h 393"/>
                <a:gd name="T50" fmla="*/ 182 w 525"/>
                <a:gd name="T51" fmla="*/ 250 h 393"/>
                <a:gd name="T52" fmla="*/ 177 w 525"/>
                <a:gd name="T53" fmla="*/ 271 h 393"/>
                <a:gd name="T54" fmla="*/ 172 w 525"/>
                <a:gd name="T55" fmla="*/ 297 h 393"/>
                <a:gd name="T56" fmla="*/ 179 w 525"/>
                <a:gd name="T57" fmla="*/ 332 h 393"/>
                <a:gd name="T58" fmla="*/ 195 w 525"/>
                <a:gd name="T59" fmla="*/ 353 h 393"/>
                <a:gd name="T60" fmla="*/ 218 w 525"/>
                <a:gd name="T61" fmla="*/ 380 h 393"/>
                <a:gd name="T62" fmla="*/ 252 w 525"/>
                <a:gd name="T63" fmla="*/ 392 h 393"/>
                <a:gd name="T64" fmla="*/ 261 w 525"/>
                <a:gd name="T65" fmla="*/ 359 h 393"/>
                <a:gd name="T66" fmla="*/ 276 w 525"/>
                <a:gd name="T67" fmla="*/ 342 h 393"/>
                <a:gd name="T68" fmla="*/ 278 w 525"/>
                <a:gd name="T69" fmla="*/ 326 h 393"/>
                <a:gd name="T70" fmla="*/ 292 w 525"/>
                <a:gd name="T71" fmla="*/ 315 h 393"/>
                <a:gd name="T72" fmla="*/ 305 w 525"/>
                <a:gd name="T73" fmla="*/ 312 h 393"/>
                <a:gd name="T74" fmla="*/ 351 w 525"/>
                <a:gd name="T75" fmla="*/ 281 h 393"/>
                <a:gd name="T76" fmla="*/ 380 w 525"/>
                <a:gd name="T77" fmla="*/ 273 h 393"/>
                <a:gd name="T78" fmla="*/ 438 w 525"/>
                <a:gd name="T79" fmla="*/ 248 h 393"/>
                <a:gd name="T80" fmla="*/ 407 w 525"/>
                <a:gd name="T81" fmla="*/ 241 h 393"/>
                <a:gd name="T82" fmla="*/ 439 w 525"/>
                <a:gd name="T83" fmla="*/ 243 h 393"/>
                <a:gd name="T84" fmla="*/ 433 w 525"/>
                <a:gd name="T85" fmla="*/ 213 h 393"/>
                <a:gd name="T86" fmla="*/ 416 w 525"/>
                <a:gd name="T87" fmla="*/ 199 h 393"/>
                <a:gd name="T88" fmla="*/ 453 w 525"/>
                <a:gd name="T89" fmla="*/ 194 h 393"/>
                <a:gd name="T90" fmla="*/ 463 w 525"/>
                <a:gd name="T91" fmla="*/ 175 h 393"/>
                <a:gd name="T92" fmla="*/ 458 w 525"/>
                <a:gd name="T93" fmla="*/ 147 h 393"/>
                <a:gd name="T94" fmla="*/ 449 w 525"/>
                <a:gd name="T95" fmla="*/ 135 h 393"/>
                <a:gd name="T96" fmla="*/ 452 w 525"/>
                <a:gd name="T97" fmla="*/ 123 h 393"/>
                <a:gd name="T98" fmla="*/ 440 w 525"/>
                <a:gd name="T99" fmla="*/ 117 h 393"/>
                <a:gd name="T100" fmla="*/ 475 w 525"/>
                <a:gd name="T101" fmla="*/ 81 h 393"/>
                <a:gd name="T102" fmla="*/ 466 w 525"/>
                <a:gd name="T103" fmla="*/ 72 h 393"/>
                <a:gd name="T104" fmla="*/ 476 w 525"/>
                <a:gd name="T105" fmla="*/ 62 h 393"/>
                <a:gd name="T106" fmla="*/ 525 w 525"/>
                <a:gd name="T107" fmla="*/ 45 h 393"/>
                <a:gd name="T108" fmla="*/ 173 w 525"/>
                <a:gd name="T109" fmla="*/ 251 h 393"/>
                <a:gd name="T110" fmla="*/ 164 w 525"/>
                <a:gd name="T111" fmla="*/ 261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5" h="393">
                  <a:moveTo>
                    <a:pt x="496" y="36"/>
                  </a:moveTo>
                  <a:cubicBezTo>
                    <a:pt x="487" y="36"/>
                    <a:pt x="479" y="38"/>
                    <a:pt x="478" y="44"/>
                  </a:cubicBezTo>
                  <a:cubicBezTo>
                    <a:pt x="478" y="51"/>
                    <a:pt x="466" y="43"/>
                    <a:pt x="461" y="45"/>
                  </a:cubicBezTo>
                  <a:cubicBezTo>
                    <a:pt x="456" y="48"/>
                    <a:pt x="458" y="40"/>
                    <a:pt x="453" y="43"/>
                  </a:cubicBezTo>
                  <a:cubicBezTo>
                    <a:pt x="448" y="45"/>
                    <a:pt x="443" y="51"/>
                    <a:pt x="437" y="54"/>
                  </a:cubicBezTo>
                  <a:cubicBezTo>
                    <a:pt x="431" y="56"/>
                    <a:pt x="426" y="63"/>
                    <a:pt x="422" y="63"/>
                  </a:cubicBezTo>
                  <a:cubicBezTo>
                    <a:pt x="418" y="64"/>
                    <a:pt x="430" y="51"/>
                    <a:pt x="436" y="45"/>
                  </a:cubicBezTo>
                  <a:cubicBezTo>
                    <a:pt x="442" y="39"/>
                    <a:pt x="439" y="32"/>
                    <a:pt x="431" y="33"/>
                  </a:cubicBezTo>
                  <a:cubicBezTo>
                    <a:pt x="423" y="34"/>
                    <a:pt x="425" y="39"/>
                    <a:pt x="420" y="40"/>
                  </a:cubicBezTo>
                  <a:cubicBezTo>
                    <a:pt x="416" y="41"/>
                    <a:pt x="394" y="52"/>
                    <a:pt x="393" y="48"/>
                  </a:cubicBezTo>
                  <a:cubicBezTo>
                    <a:pt x="392" y="45"/>
                    <a:pt x="411" y="40"/>
                    <a:pt x="410" y="37"/>
                  </a:cubicBezTo>
                  <a:cubicBezTo>
                    <a:pt x="410" y="35"/>
                    <a:pt x="386" y="35"/>
                    <a:pt x="376" y="36"/>
                  </a:cubicBezTo>
                  <a:cubicBezTo>
                    <a:pt x="365" y="38"/>
                    <a:pt x="346" y="44"/>
                    <a:pt x="346" y="41"/>
                  </a:cubicBezTo>
                  <a:cubicBezTo>
                    <a:pt x="346" y="38"/>
                    <a:pt x="368" y="33"/>
                    <a:pt x="379" y="32"/>
                  </a:cubicBezTo>
                  <a:cubicBezTo>
                    <a:pt x="390" y="31"/>
                    <a:pt x="411" y="33"/>
                    <a:pt x="419" y="29"/>
                  </a:cubicBezTo>
                  <a:cubicBezTo>
                    <a:pt x="428" y="26"/>
                    <a:pt x="441" y="26"/>
                    <a:pt x="443" y="23"/>
                  </a:cubicBezTo>
                  <a:cubicBezTo>
                    <a:pt x="445" y="20"/>
                    <a:pt x="433" y="16"/>
                    <a:pt x="427" y="16"/>
                  </a:cubicBezTo>
                  <a:cubicBezTo>
                    <a:pt x="421" y="17"/>
                    <a:pt x="415" y="16"/>
                    <a:pt x="416" y="13"/>
                  </a:cubicBezTo>
                  <a:cubicBezTo>
                    <a:pt x="416" y="10"/>
                    <a:pt x="406" y="9"/>
                    <a:pt x="405" y="7"/>
                  </a:cubicBezTo>
                  <a:cubicBezTo>
                    <a:pt x="404" y="4"/>
                    <a:pt x="385" y="6"/>
                    <a:pt x="381" y="4"/>
                  </a:cubicBezTo>
                  <a:cubicBezTo>
                    <a:pt x="377" y="1"/>
                    <a:pt x="365" y="0"/>
                    <a:pt x="355" y="1"/>
                  </a:cubicBezTo>
                  <a:cubicBezTo>
                    <a:pt x="345" y="1"/>
                    <a:pt x="324" y="1"/>
                    <a:pt x="319" y="2"/>
                  </a:cubicBezTo>
                  <a:cubicBezTo>
                    <a:pt x="314" y="2"/>
                    <a:pt x="311" y="4"/>
                    <a:pt x="307" y="4"/>
                  </a:cubicBezTo>
                  <a:cubicBezTo>
                    <a:pt x="303" y="3"/>
                    <a:pt x="296" y="5"/>
                    <a:pt x="298" y="8"/>
                  </a:cubicBezTo>
                  <a:cubicBezTo>
                    <a:pt x="303" y="13"/>
                    <a:pt x="292" y="15"/>
                    <a:pt x="292" y="11"/>
                  </a:cubicBezTo>
                  <a:cubicBezTo>
                    <a:pt x="293" y="7"/>
                    <a:pt x="282" y="5"/>
                    <a:pt x="279" y="8"/>
                  </a:cubicBezTo>
                  <a:cubicBezTo>
                    <a:pt x="275" y="11"/>
                    <a:pt x="258" y="5"/>
                    <a:pt x="256" y="8"/>
                  </a:cubicBezTo>
                  <a:cubicBezTo>
                    <a:pt x="253" y="12"/>
                    <a:pt x="233" y="11"/>
                    <a:pt x="227" y="12"/>
                  </a:cubicBezTo>
                  <a:cubicBezTo>
                    <a:pt x="222" y="13"/>
                    <a:pt x="237" y="17"/>
                    <a:pt x="236" y="19"/>
                  </a:cubicBezTo>
                  <a:cubicBezTo>
                    <a:pt x="236" y="22"/>
                    <a:pt x="217" y="19"/>
                    <a:pt x="221" y="24"/>
                  </a:cubicBezTo>
                  <a:cubicBezTo>
                    <a:pt x="225" y="29"/>
                    <a:pt x="237" y="32"/>
                    <a:pt x="243" y="38"/>
                  </a:cubicBezTo>
                  <a:cubicBezTo>
                    <a:pt x="248" y="44"/>
                    <a:pt x="238" y="40"/>
                    <a:pt x="231" y="36"/>
                  </a:cubicBezTo>
                  <a:cubicBezTo>
                    <a:pt x="225" y="31"/>
                    <a:pt x="216" y="33"/>
                    <a:pt x="212" y="29"/>
                  </a:cubicBezTo>
                  <a:cubicBezTo>
                    <a:pt x="208" y="24"/>
                    <a:pt x="193" y="21"/>
                    <a:pt x="189" y="24"/>
                  </a:cubicBezTo>
                  <a:cubicBezTo>
                    <a:pt x="185" y="27"/>
                    <a:pt x="200" y="32"/>
                    <a:pt x="200" y="35"/>
                  </a:cubicBezTo>
                  <a:cubicBezTo>
                    <a:pt x="200" y="39"/>
                    <a:pt x="190" y="35"/>
                    <a:pt x="188" y="36"/>
                  </a:cubicBezTo>
                  <a:cubicBezTo>
                    <a:pt x="186" y="37"/>
                    <a:pt x="177" y="27"/>
                    <a:pt x="172" y="27"/>
                  </a:cubicBezTo>
                  <a:cubicBezTo>
                    <a:pt x="167" y="27"/>
                    <a:pt x="171" y="32"/>
                    <a:pt x="171" y="38"/>
                  </a:cubicBezTo>
                  <a:cubicBezTo>
                    <a:pt x="171" y="45"/>
                    <a:pt x="161" y="48"/>
                    <a:pt x="164" y="44"/>
                  </a:cubicBezTo>
                  <a:cubicBezTo>
                    <a:pt x="167" y="40"/>
                    <a:pt x="165" y="29"/>
                    <a:pt x="160" y="27"/>
                  </a:cubicBezTo>
                  <a:cubicBezTo>
                    <a:pt x="154" y="25"/>
                    <a:pt x="141" y="31"/>
                    <a:pt x="133" y="31"/>
                  </a:cubicBezTo>
                  <a:cubicBezTo>
                    <a:pt x="126" y="30"/>
                    <a:pt x="117" y="33"/>
                    <a:pt x="123" y="36"/>
                  </a:cubicBezTo>
                  <a:cubicBezTo>
                    <a:pt x="129" y="40"/>
                    <a:pt x="123" y="42"/>
                    <a:pt x="117" y="38"/>
                  </a:cubicBezTo>
                  <a:cubicBezTo>
                    <a:pt x="112" y="34"/>
                    <a:pt x="95" y="38"/>
                    <a:pt x="98" y="41"/>
                  </a:cubicBezTo>
                  <a:cubicBezTo>
                    <a:pt x="102" y="43"/>
                    <a:pt x="103" y="50"/>
                    <a:pt x="101" y="53"/>
                  </a:cubicBezTo>
                  <a:cubicBezTo>
                    <a:pt x="98" y="57"/>
                    <a:pt x="91" y="50"/>
                    <a:pt x="84" y="51"/>
                  </a:cubicBezTo>
                  <a:cubicBezTo>
                    <a:pt x="77" y="51"/>
                    <a:pt x="43" y="68"/>
                    <a:pt x="45" y="72"/>
                  </a:cubicBezTo>
                  <a:cubicBezTo>
                    <a:pt x="47" y="76"/>
                    <a:pt x="62" y="73"/>
                    <a:pt x="66" y="75"/>
                  </a:cubicBezTo>
                  <a:cubicBezTo>
                    <a:pt x="71" y="78"/>
                    <a:pt x="65" y="87"/>
                    <a:pt x="59" y="91"/>
                  </a:cubicBezTo>
                  <a:cubicBezTo>
                    <a:pt x="54" y="95"/>
                    <a:pt x="33" y="91"/>
                    <a:pt x="32" y="96"/>
                  </a:cubicBezTo>
                  <a:cubicBezTo>
                    <a:pt x="32" y="100"/>
                    <a:pt x="0" y="101"/>
                    <a:pt x="0" y="109"/>
                  </a:cubicBezTo>
                  <a:cubicBezTo>
                    <a:pt x="0" y="111"/>
                    <a:pt x="1" y="114"/>
                    <a:pt x="5" y="115"/>
                  </a:cubicBezTo>
                  <a:cubicBezTo>
                    <a:pt x="9" y="116"/>
                    <a:pt x="15" y="114"/>
                    <a:pt x="19" y="119"/>
                  </a:cubicBezTo>
                  <a:cubicBezTo>
                    <a:pt x="23" y="124"/>
                    <a:pt x="34" y="124"/>
                    <a:pt x="42" y="121"/>
                  </a:cubicBezTo>
                  <a:cubicBezTo>
                    <a:pt x="50" y="118"/>
                    <a:pt x="56" y="121"/>
                    <a:pt x="56" y="126"/>
                  </a:cubicBezTo>
                  <a:cubicBezTo>
                    <a:pt x="56" y="130"/>
                    <a:pt x="38" y="124"/>
                    <a:pt x="33" y="127"/>
                  </a:cubicBezTo>
                  <a:cubicBezTo>
                    <a:pt x="27" y="131"/>
                    <a:pt x="11" y="128"/>
                    <a:pt x="12" y="131"/>
                  </a:cubicBezTo>
                  <a:cubicBezTo>
                    <a:pt x="12" y="135"/>
                    <a:pt x="20" y="134"/>
                    <a:pt x="27" y="135"/>
                  </a:cubicBezTo>
                  <a:cubicBezTo>
                    <a:pt x="34" y="137"/>
                    <a:pt x="28" y="140"/>
                    <a:pt x="27" y="142"/>
                  </a:cubicBezTo>
                  <a:cubicBezTo>
                    <a:pt x="27" y="145"/>
                    <a:pt x="31" y="145"/>
                    <a:pt x="37" y="148"/>
                  </a:cubicBezTo>
                  <a:cubicBezTo>
                    <a:pt x="44" y="151"/>
                    <a:pt x="55" y="153"/>
                    <a:pt x="51" y="149"/>
                  </a:cubicBezTo>
                  <a:cubicBezTo>
                    <a:pt x="48" y="146"/>
                    <a:pt x="58" y="146"/>
                    <a:pt x="60" y="148"/>
                  </a:cubicBezTo>
                  <a:cubicBezTo>
                    <a:pt x="62" y="151"/>
                    <a:pt x="67" y="145"/>
                    <a:pt x="72" y="146"/>
                  </a:cubicBezTo>
                  <a:cubicBezTo>
                    <a:pt x="76" y="148"/>
                    <a:pt x="78" y="142"/>
                    <a:pt x="82" y="144"/>
                  </a:cubicBezTo>
                  <a:cubicBezTo>
                    <a:pt x="86" y="147"/>
                    <a:pt x="104" y="148"/>
                    <a:pt x="110" y="152"/>
                  </a:cubicBezTo>
                  <a:cubicBezTo>
                    <a:pt x="116" y="155"/>
                    <a:pt x="124" y="156"/>
                    <a:pt x="123" y="161"/>
                  </a:cubicBezTo>
                  <a:cubicBezTo>
                    <a:pt x="123" y="165"/>
                    <a:pt x="128" y="169"/>
                    <a:pt x="135" y="172"/>
                  </a:cubicBezTo>
                  <a:cubicBezTo>
                    <a:pt x="142" y="175"/>
                    <a:pt x="143" y="182"/>
                    <a:pt x="143" y="186"/>
                  </a:cubicBezTo>
                  <a:cubicBezTo>
                    <a:pt x="143" y="190"/>
                    <a:pt x="150" y="193"/>
                    <a:pt x="149" y="195"/>
                  </a:cubicBezTo>
                  <a:cubicBezTo>
                    <a:pt x="148" y="197"/>
                    <a:pt x="149" y="200"/>
                    <a:pt x="154" y="204"/>
                  </a:cubicBezTo>
                  <a:cubicBezTo>
                    <a:pt x="158" y="208"/>
                    <a:pt x="146" y="211"/>
                    <a:pt x="149" y="215"/>
                  </a:cubicBezTo>
                  <a:cubicBezTo>
                    <a:pt x="152" y="219"/>
                    <a:pt x="145" y="225"/>
                    <a:pt x="153" y="227"/>
                  </a:cubicBezTo>
                  <a:cubicBezTo>
                    <a:pt x="161" y="228"/>
                    <a:pt x="160" y="221"/>
                    <a:pt x="166" y="221"/>
                  </a:cubicBezTo>
                  <a:cubicBezTo>
                    <a:pt x="172" y="221"/>
                    <a:pt x="166" y="226"/>
                    <a:pt x="169" y="230"/>
                  </a:cubicBezTo>
                  <a:cubicBezTo>
                    <a:pt x="173" y="233"/>
                    <a:pt x="179" y="232"/>
                    <a:pt x="186" y="238"/>
                  </a:cubicBezTo>
                  <a:cubicBezTo>
                    <a:pt x="192" y="243"/>
                    <a:pt x="188" y="245"/>
                    <a:pt x="182" y="241"/>
                  </a:cubicBezTo>
                  <a:cubicBezTo>
                    <a:pt x="176" y="237"/>
                    <a:pt x="159" y="238"/>
                    <a:pt x="159" y="239"/>
                  </a:cubicBezTo>
                  <a:cubicBezTo>
                    <a:pt x="159" y="241"/>
                    <a:pt x="178" y="251"/>
                    <a:pt x="182" y="250"/>
                  </a:cubicBezTo>
                  <a:cubicBezTo>
                    <a:pt x="187" y="248"/>
                    <a:pt x="193" y="256"/>
                    <a:pt x="190" y="259"/>
                  </a:cubicBezTo>
                  <a:cubicBezTo>
                    <a:pt x="188" y="261"/>
                    <a:pt x="189" y="268"/>
                    <a:pt x="188" y="271"/>
                  </a:cubicBezTo>
                  <a:cubicBezTo>
                    <a:pt x="188" y="274"/>
                    <a:pt x="181" y="271"/>
                    <a:pt x="177" y="271"/>
                  </a:cubicBezTo>
                  <a:cubicBezTo>
                    <a:pt x="173" y="272"/>
                    <a:pt x="171" y="273"/>
                    <a:pt x="171" y="277"/>
                  </a:cubicBezTo>
                  <a:cubicBezTo>
                    <a:pt x="171" y="282"/>
                    <a:pt x="164" y="285"/>
                    <a:pt x="163" y="290"/>
                  </a:cubicBezTo>
                  <a:cubicBezTo>
                    <a:pt x="163" y="295"/>
                    <a:pt x="168" y="295"/>
                    <a:pt x="172" y="297"/>
                  </a:cubicBezTo>
                  <a:cubicBezTo>
                    <a:pt x="175" y="300"/>
                    <a:pt x="166" y="301"/>
                    <a:pt x="165" y="305"/>
                  </a:cubicBezTo>
                  <a:cubicBezTo>
                    <a:pt x="165" y="309"/>
                    <a:pt x="174" y="316"/>
                    <a:pt x="177" y="318"/>
                  </a:cubicBezTo>
                  <a:cubicBezTo>
                    <a:pt x="180" y="319"/>
                    <a:pt x="177" y="328"/>
                    <a:pt x="179" y="332"/>
                  </a:cubicBezTo>
                  <a:cubicBezTo>
                    <a:pt x="180" y="337"/>
                    <a:pt x="184" y="331"/>
                    <a:pt x="184" y="337"/>
                  </a:cubicBezTo>
                  <a:cubicBezTo>
                    <a:pt x="183" y="342"/>
                    <a:pt x="188" y="342"/>
                    <a:pt x="188" y="345"/>
                  </a:cubicBezTo>
                  <a:cubicBezTo>
                    <a:pt x="188" y="349"/>
                    <a:pt x="196" y="348"/>
                    <a:pt x="195" y="353"/>
                  </a:cubicBezTo>
                  <a:cubicBezTo>
                    <a:pt x="193" y="357"/>
                    <a:pt x="197" y="361"/>
                    <a:pt x="199" y="363"/>
                  </a:cubicBezTo>
                  <a:cubicBezTo>
                    <a:pt x="200" y="366"/>
                    <a:pt x="207" y="370"/>
                    <a:pt x="208" y="373"/>
                  </a:cubicBezTo>
                  <a:cubicBezTo>
                    <a:pt x="210" y="377"/>
                    <a:pt x="213" y="381"/>
                    <a:pt x="218" y="380"/>
                  </a:cubicBezTo>
                  <a:cubicBezTo>
                    <a:pt x="223" y="378"/>
                    <a:pt x="223" y="383"/>
                    <a:pt x="226" y="382"/>
                  </a:cubicBezTo>
                  <a:cubicBezTo>
                    <a:pt x="230" y="382"/>
                    <a:pt x="236" y="384"/>
                    <a:pt x="237" y="387"/>
                  </a:cubicBezTo>
                  <a:cubicBezTo>
                    <a:pt x="238" y="389"/>
                    <a:pt x="248" y="392"/>
                    <a:pt x="252" y="392"/>
                  </a:cubicBezTo>
                  <a:cubicBezTo>
                    <a:pt x="255" y="393"/>
                    <a:pt x="255" y="387"/>
                    <a:pt x="258" y="386"/>
                  </a:cubicBezTo>
                  <a:cubicBezTo>
                    <a:pt x="261" y="384"/>
                    <a:pt x="260" y="373"/>
                    <a:pt x="262" y="372"/>
                  </a:cubicBezTo>
                  <a:cubicBezTo>
                    <a:pt x="265" y="372"/>
                    <a:pt x="264" y="360"/>
                    <a:pt x="261" y="359"/>
                  </a:cubicBezTo>
                  <a:cubicBezTo>
                    <a:pt x="259" y="358"/>
                    <a:pt x="260" y="354"/>
                    <a:pt x="266" y="355"/>
                  </a:cubicBezTo>
                  <a:cubicBezTo>
                    <a:pt x="272" y="355"/>
                    <a:pt x="270" y="350"/>
                    <a:pt x="272" y="349"/>
                  </a:cubicBezTo>
                  <a:cubicBezTo>
                    <a:pt x="275" y="348"/>
                    <a:pt x="274" y="343"/>
                    <a:pt x="276" y="342"/>
                  </a:cubicBezTo>
                  <a:cubicBezTo>
                    <a:pt x="278" y="342"/>
                    <a:pt x="278" y="338"/>
                    <a:pt x="276" y="336"/>
                  </a:cubicBezTo>
                  <a:cubicBezTo>
                    <a:pt x="275" y="334"/>
                    <a:pt x="276" y="332"/>
                    <a:pt x="279" y="332"/>
                  </a:cubicBezTo>
                  <a:cubicBezTo>
                    <a:pt x="282" y="331"/>
                    <a:pt x="282" y="327"/>
                    <a:pt x="278" y="326"/>
                  </a:cubicBezTo>
                  <a:cubicBezTo>
                    <a:pt x="274" y="324"/>
                    <a:pt x="275" y="320"/>
                    <a:pt x="279" y="322"/>
                  </a:cubicBezTo>
                  <a:cubicBezTo>
                    <a:pt x="283" y="325"/>
                    <a:pt x="286" y="323"/>
                    <a:pt x="284" y="320"/>
                  </a:cubicBezTo>
                  <a:cubicBezTo>
                    <a:pt x="281" y="317"/>
                    <a:pt x="287" y="315"/>
                    <a:pt x="292" y="315"/>
                  </a:cubicBezTo>
                  <a:cubicBezTo>
                    <a:pt x="297" y="314"/>
                    <a:pt x="300" y="312"/>
                    <a:pt x="299" y="308"/>
                  </a:cubicBezTo>
                  <a:cubicBezTo>
                    <a:pt x="298" y="304"/>
                    <a:pt x="305" y="304"/>
                    <a:pt x="303" y="307"/>
                  </a:cubicBezTo>
                  <a:cubicBezTo>
                    <a:pt x="302" y="311"/>
                    <a:pt x="303" y="314"/>
                    <a:pt x="305" y="312"/>
                  </a:cubicBezTo>
                  <a:cubicBezTo>
                    <a:pt x="308" y="309"/>
                    <a:pt x="312" y="311"/>
                    <a:pt x="321" y="309"/>
                  </a:cubicBezTo>
                  <a:cubicBezTo>
                    <a:pt x="330" y="306"/>
                    <a:pt x="338" y="299"/>
                    <a:pt x="340" y="292"/>
                  </a:cubicBezTo>
                  <a:cubicBezTo>
                    <a:pt x="342" y="285"/>
                    <a:pt x="352" y="286"/>
                    <a:pt x="351" y="281"/>
                  </a:cubicBezTo>
                  <a:cubicBezTo>
                    <a:pt x="350" y="277"/>
                    <a:pt x="353" y="275"/>
                    <a:pt x="359" y="278"/>
                  </a:cubicBezTo>
                  <a:cubicBezTo>
                    <a:pt x="365" y="281"/>
                    <a:pt x="360" y="276"/>
                    <a:pt x="367" y="276"/>
                  </a:cubicBezTo>
                  <a:cubicBezTo>
                    <a:pt x="374" y="276"/>
                    <a:pt x="373" y="274"/>
                    <a:pt x="380" y="273"/>
                  </a:cubicBezTo>
                  <a:cubicBezTo>
                    <a:pt x="387" y="273"/>
                    <a:pt x="405" y="270"/>
                    <a:pt x="411" y="265"/>
                  </a:cubicBezTo>
                  <a:cubicBezTo>
                    <a:pt x="417" y="260"/>
                    <a:pt x="430" y="256"/>
                    <a:pt x="435" y="252"/>
                  </a:cubicBezTo>
                  <a:cubicBezTo>
                    <a:pt x="440" y="249"/>
                    <a:pt x="442" y="246"/>
                    <a:pt x="438" y="248"/>
                  </a:cubicBezTo>
                  <a:cubicBezTo>
                    <a:pt x="435" y="250"/>
                    <a:pt x="428" y="250"/>
                    <a:pt x="423" y="249"/>
                  </a:cubicBezTo>
                  <a:cubicBezTo>
                    <a:pt x="418" y="247"/>
                    <a:pt x="410" y="243"/>
                    <a:pt x="404" y="246"/>
                  </a:cubicBezTo>
                  <a:cubicBezTo>
                    <a:pt x="398" y="250"/>
                    <a:pt x="402" y="242"/>
                    <a:pt x="407" y="241"/>
                  </a:cubicBezTo>
                  <a:cubicBezTo>
                    <a:pt x="411" y="240"/>
                    <a:pt x="409" y="238"/>
                    <a:pt x="408" y="233"/>
                  </a:cubicBezTo>
                  <a:cubicBezTo>
                    <a:pt x="407" y="228"/>
                    <a:pt x="416" y="231"/>
                    <a:pt x="420" y="237"/>
                  </a:cubicBezTo>
                  <a:cubicBezTo>
                    <a:pt x="424" y="243"/>
                    <a:pt x="432" y="245"/>
                    <a:pt x="439" y="243"/>
                  </a:cubicBezTo>
                  <a:cubicBezTo>
                    <a:pt x="446" y="241"/>
                    <a:pt x="439" y="236"/>
                    <a:pt x="442" y="232"/>
                  </a:cubicBezTo>
                  <a:cubicBezTo>
                    <a:pt x="445" y="228"/>
                    <a:pt x="421" y="216"/>
                    <a:pt x="420" y="212"/>
                  </a:cubicBezTo>
                  <a:cubicBezTo>
                    <a:pt x="419" y="208"/>
                    <a:pt x="426" y="211"/>
                    <a:pt x="433" y="213"/>
                  </a:cubicBezTo>
                  <a:cubicBezTo>
                    <a:pt x="439" y="216"/>
                    <a:pt x="441" y="208"/>
                    <a:pt x="441" y="205"/>
                  </a:cubicBezTo>
                  <a:cubicBezTo>
                    <a:pt x="441" y="201"/>
                    <a:pt x="426" y="201"/>
                    <a:pt x="420" y="204"/>
                  </a:cubicBezTo>
                  <a:cubicBezTo>
                    <a:pt x="414" y="208"/>
                    <a:pt x="408" y="200"/>
                    <a:pt x="416" y="199"/>
                  </a:cubicBezTo>
                  <a:cubicBezTo>
                    <a:pt x="425" y="198"/>
                    <a:pt x="417" y="194"/>
                    <a:pt x="420" y="192"/>
                  </a:cubicBezTo>
                  <a:cubicBezTo>
                    <a:pt x="422" y="189"/>
                    <a:pt x="433" y="199"/>
                    <a:pt x="439" y="197"/>
                  </a:cubicBezTo>
                  <a:cubicBezTo>
                    <a:pt x="444" y="195"/>
                    <a:pt x="448" y="197"/>
                    <a:pt x="453" y="194"/>
                  </a:cubicBezTo>
                  <a:cubicBezTo>
                    <a:pt x="458" y="190"/>
                    <a:pt x="444" y="186"/>
                    <a:pt x="442" y="183"/>
                  </a:cubicBezTo>
                  <a:cubicBezTo>
                    <a:pt x="439" y="180"/>
                    <a:pt x="456" y="181"/>
                    <a:pt x="461" y="181"/>
                  </a:cubicBezTo>
                  <a:cubicBezTo>
                    <a:pt x="466" y="181"/>
                    <a:pt x="467" y="174"/>
                    <a:pt x="463" y="175"/>
                  </a:cubicBezTo>
                  <a:cubicBezTo>
                    <a:pt x="459" y="177"/>
                    <a:pt x="444" y="170"/>
                    <a:pt x="448" y="166"/>
                  </a:cubicBezTo>
                  <a:cubicBezTo>
                    <a:pt x="451" y="161"/>
                    <a:pt x="456" y="166"/>
                    <a:pt x="462" y="163"/>
                  </a:cubicBezTo>
                  <a:cubicBezTo>
                    <a:pt x="469" y="160"/>
                    <a:pt x="463" y="147"/>
                    <a:pt x="458" y="147"/>
                  </a:cubicBezTo>
                  <a:cubicBezTo>
                    <a:pt x="454" y="147"/>
                    <a:pt x="443" y="146"/>
                    <a:pt x="443" y="144"/>
                  </a:cubicBezTo>
                  <a:cubicBezTo>
                    <a:pt x="443" y="141"/>
                    <a:pt x="434" y="139"/>
                    <a:pt x="437" y="137"/>
                  </a:cubicBezTo>
                  <a:cubicBezTo>
                    <a:pt x="439" y="135"/>
                    <a:pt x="443" y="140"/>
                    <a:pt x="449" y="135"/>
                  </a:cubicBezTo>
                  <a:cubicBezTo>
                    <a:pt x="454" y="131"/>
                    <a:pt x="467" y="136"/>
                    <a:pt x="472" y="135"/>
                  </a:cubicBezTo>
                  <a:cubicBezTo>
                    <a:pt x="477" y="134"/>
                    <a:pt x="470" y="125"/>
                    <a:pt x="467" y="126"/>
                  </a:cubicBezTo>
                  <a:cubicBezTo>
                    <a:pt x="464" y="128"/>
                    <a:pt x="453" y="129"/>
                    <a:pt x="452" y="123"/>
                  </a:cubicBezTo>
                  <a:cubicBezTo>
                    <a:pt x="452" y="118"/>
                    <a:pt x="462" y="123"/>
                    <a:pt x="464" y="121"/>
                  </a:cubicBezTo>
                  <a:cubicBezTo>
                    <a:pt x="466" y="118"/>
                    <a:pt x="449" y="112"/>
                    <a:pt x="447" y="117"/>
                  </a:cubicBezTo>
                  <a:cubicBezTo>
                    <a:pt x="444" y="122"/>
                    <a:pt x="435" y="120"/>
                    <a:pt x="440" y="117"/>
                  </a:cubicBezTo>
                  <a:cubicBezTo>
                    <a:pt x="445" y="114"/>
                    <a:pt x="446" y="106"/>
                    <a:pt x="445" y="101"/>
                  </a:cubicBezTo>
                  <a:cubicBezTo>
                    <a:pt x="445" y="97"/>
                    <a:pt x="463" y="97"/>
                    <a:pt x="460" y="90"/>
                  </a:cubicBezTo>
                  <a:cubicBezTo>
                    <a:pt x="458" y="83"/>
                    <a:pt x="469" y="81"/>
                    <a:pt x="475" y="81"/>
                  </a:cubicBezTo>
                  <a:cubicBezTo>
                    <a:pt x="481" y="81"/>
                    <a:pt x="474" y="74"/>
                    <a:pt x="469" y="74"/>
                  </a:cubicBezTo>
                  <a:cubicBezTo>
                    <a:pt x="463" y="75"/>
                    <a:pt x="457" y="81"/>
                    <a:pt x="455" y="79"/>
                  </a:cubicBezTo>
                  <a:cubicBezTo>
                    <a:pt x="452" y="76"/>
                    <a:pt x="461" y="72"/>
                    <a:pt x="466" y="72"/>
                  </a:cubicBezTo>
                  <a:cubicBezTo>
                    <a:pt x="471" y="72"/>
                    <a:pt x="484" y="71"/>
                    <a:pt x="488" y="69"/>
                  </a:cubicBezTo>
                  <a:cubicBezTo>
                    <a:pt x="492" y="66"/>
                    <a:pt x="480" y="64"/>
                    <a:pt x="472" y="65"/>
                  </a:cubicBezTo>
                  <a:cubicBezTo>
                    <a:pt x="464" y="66"/>
                    <a:pt x="464" y="62"/>
                    <a:pt x="476" y="62"/>
                  </a:cubicBezTo>
                  <a:cubicBezTo>
                    <a:pt x="488" y="62"/>
                    <a:pt x="486" y="59"/>
                    <a:pt x="495" y="58"/>
                  </a:cubicBezTo>
                  <a:cubicBezTo>
                    <a:pt x="504" y="57"/>
                    <a:pt x="501" y="54"/>
                    <a:pt x="506" y="53"/>
                  </a:cubicBezTo>
                  <a:cubicBezTo>
                    <a:pt x="512" y="53"/>
                    <a:pt x="525" y="47"/>
                    <a:pt x="525" y="45"/>
                  </a:cubicBezTo>
                  <a:cubicBezTo>
                    <a:pt x="525" y="42"/>
                    <a:pt x="505" y="36"/>
                    <a:pt x="496" y="36"/>
                  </a:cubicBezTo>
                  <a:close/>
                  <a:moveTo>
                    <a:pt x="180" y="257"/>
                  </a:moveTo>
                  <a:cubicBezTo>
                    <a:pt x="180" y="253"/>
                    <a:pt x="175" y="256"/>
                    <a:pt x="173" y="251"/>
                  </a:cubicBezTo>
                  <a:cubicBezTo>
                    <a:pt x="170" y="246"/>
                    <a:pt x="157" y="244"/>
                    <a:pt x="156" y="248"/>
                  </a:cubicBezTo>
                  <a:cubicBezTo>
                    <a:pt x="156" y="249"/>
                    <a:pt x="151" y="252"/>
                    <a:pt x="155" y="255"/>
                  </a:cubicBezTo>
                  <a:cubicBezTo>
                    <a:pt x="158" y="259"/>
                    <a:pt x="160" y="257"/>
                    <a:pt x="164" y="261"/>
                  </a:cubicBezTo>
                  <a:cubicBezTo>
                    <a:pt x="168" y="264"/>
                    <a:pt x="179" y="261"/>
                    <a:pt x="180" y="257"/>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Freeform 248">
              <a:extLst>
                <a:ext uri="{FF2B5EF4-FFF2-40B4-BE49-F238E27FC236}">
                  <a16:creationId xmlns:a16="http://schemas.microsoft.com/office/drawing/2014/main" id="{2B662E10-4A8E-B973-7D56-0473D6FB3052}"/>
                </a:ext>
              </a:extLst>
            </p:cNvPr>
            <p:cNvSpPr>
              <a:spLocks/>
            </p:cNvSpPr>
            <p:nvPr/>
          </p:nvSpPr>
          <p:spPr bwMode="auto">
            <a:xfrm>
              <a:off x="2909888" y="6302636"/>
              <a:ext cx="49213" cy="34925"/>
            </a:xfrm>
            <a:custGeom>
              <a:avLst/>
              <a:gdLst>
                <a:gd name="T0" fmla="*/ 0 w 21"/>
                <a:gd name="T1" fmla="*/ 1 h 15"/>
                <a:gd name="T2" fmla="*/ 8 w 21"/>
                <a:gd name="T3" fmla="*/ 6 h 15"/>
                <a:gd name="T4" fmla="*/ 18 w 21"/>
                <a:gd name="T5" fmla="*/ 10 h 15"/>
                <a:gd name="T6" fmla="*/ 0 w 21"/>
                <a:gd name="T7" fmla="*/ 1 h 15"/>
              </a:gdLst>
              <a:ahLst/>
              <a:cxnLst>
                <a:cxn ang="0">
                  <a:pos x="T0" y="T1"/>
                </a:cxn>
                <a:cxn ang="0">
                  <a:pos x="T2" y="T3"/>
                </a:cxn>
                <a:cxn ang="0">
                  <a:pos x="T4" y="T5"/>
                </a:cxn>
                <a:cxn ang="0">
                  <a:pos x="T6" y="T7"/>
                </a:cxn>
              </a:cxnLst>
              <a:rect l="0" t="0" r="r" b="b"/>
              <a:pathLst>
                <a:path w="21" h="15">
                  <a:moveTo>
                    <a:pt x="0" y="1"/>
                  </a:moveTo>
                  <a:cubicBezTo>
                    <a:pt x="1" y="5"/>
                    <a:pt x="5" y="3"/>
                    <a:pt x="8" y="6"/>
                  </a:cubicBezTo>
                  <a:cubicBezTo>
                    <a:pt x="11" y="9"/>
                    <a:pt x="14" y="15"/>
                    <a:pt x="18" y="10"/>
                  </a:cubicBezTo>
                  <a:cubicBezTo>
                    <a:pt x="21" y="4"/>
                    <a:pt x="0" y="0"/>
                    <a:pt x="0" y="1"/>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Freeform 249">
              <a:extLst>
                <a:ext uri="{FF2B5EF4-FFF2-40B4-BE49-F238E27FC236}">
                  <a16:creationId xmlns:a16="http://schemas.microsoft.com/office/drawing/2014/main" id="{49ED4058-28AF-03B8-4BAB-D6EEDD883A13}"/>
                </a:ext>
              </a:extLst>
            </p:cNvPr>
            <p:cNvSpPr>
              <a:spLocks/>
            </p:cNvSpPr>
            <p:nvPr/>
          </p:nvSpPr>
          <p:spPr bwMode="auto">
            <a:xfrm>
              <a:off x="2909888" y="6302636"/>
              <a:ext cx="49213" cy="34925"/>
            </a:xfrm>
            <a:custGeom>
              <a:avLst/>
              <a:gdLst>
                <a:gd name="T0" fmla="*/ 0 w 21"/>
                <a:gd name="T1" fmla="*/ 1 h 15"/>
                <a:gd name="T2" fmla="*/ 8 w 21"/>
                <a:gd name="T3" fmla="*/ 6 h 15"/>
                <a:gd name="T4" fmla="*/ 18 w 21"/>
                <a:gd name="T5" fmla="*/ 10 h 15"/>
                <a:gd name="T6" fmla="*/ 0 w 21"/>
                <a:gd name="T7" fmla="*/ 1 h 15"/>
              </a:gdLst>
              <a:ahLst/>
              <a:cxnLst>
                <a:cxn ang="0">
                  <a:pos x="T0" y="T1"/>
                </a:cxn>
                <a:cxn ang="0">
                  <a:pos x="T2" y="T3"/>
                </a:cxn>
                <a:cxn ang="0">
                  <a:pos x="T4" y="T5"/>
                </a:cxn>
                <a:cxn ang="0">
                  <a:pos x="T6" y="T7"/>
                </a:cxn>
              </a:cxnLst>
              <a:rect l="0" t="0" r="r" b="b"/>
              <a:pathLst>
                <a:path w="21" h="15">
                  <a:moveTo>
                    <a:pt x="0" y="1"/>
                  </a:moveTo>
                  <a:cubicBezTo>
                    <a:pt x="1" y="5"/>
                    <a:pt x="5" y="3"/>
                    <a:pt x="8" y="6"/>
                  </a:cubicBezTo>
                  <a:cubicBezTo>
                    <a:pt x="11" y="9"/>
                    <a:pt x="14" y="15"/>
                    <a:pt x="18" y="10"/>
                  </a:cubicBezTo>
                  <a:cubicBezTo>
                    <a:pt x="21" y="4"/>
                    <a:pt x="0" y="0"/>
                    <a:pt x="0" y="1"/>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250">
              <a:extLst>
                <a:ext uri="{FF2B5EF4-FFF2-40B4-BE49-F238E27FC236}">
                  <a16:creationId xmlns:a16="http://schemas.microsoft.com/office/drawing/2014/main" id="{344DE198-D920-593B-783E-C4C83D72B405}"/>
                </a:ext>
              </a:extLst>
            </p:cNvPr>
            <p:cNvSpPr>
              <a:spLocks noEditPoints="1"/>
            </p:cNvSpPr>
            <p:nvPr/>
          </p:nvSpPr>
          <p:spPr bwMode="auto">
            <a:xfrm>
              <a:off x="793750" y="2740286"/>
              <a:ext cx="1816100" cy="1400175"/>
            </a:xfrm>
            <a:custGeom>
              <a:avLst/>
              <a:gdLst>
                <a:gd name="T0" fmla="*/ 157 w 765"/>
                <a:gd name="T1" fmla="*/ 520 h 589"/>
                <a:gd name="T2" fmla="*/ 144 w 765"/>
                <a:gd name="T3" fmla="*/ 173 h 589"/>
                <a:gd name="T4" fmla="*/ 295 w 765"/>
                <a:gd name="T5" fmla="*/ 191 h 589"/>
                <a:gd name="T6" fmla="*/ 196 w 765"/>
                <a:gd name="T7" fmla="*/ 205 h 589"/>
                <a:gd name="T8" fmla="*/ 294 w 765"/>
                <a:gd name="T9" fmla="*/ 255 h 589"/>
                <a:gd name="T10" fmla="*/ 181 w 765"/>
                <a:gd name="T11" fmla="*/ 148 h 589"/>
                <a:gd name="T12" fmla="*/ 159 w 765"/>
                <a:gd name="T13" fmla="*/ 141 h 589"/>
                <a:gd name="T14" fmla="*/ 281 w 765"/>
                <a:gd name="T15" fmla="*/ 162 h 589"/>
                <a:gd name="T16" fmla="*/ 227 w 765"/>
                <a:gd name="T17" fmla="*/ 109 h 589"/>
                <a:gd name="T18" fmla="*/ 315 w 765"/>
                <a:gd name="T19" fmla="*/ 91 h 589"/>
                <a:gd name="T20" fmla="*/ 317 w 765"/>
                <a:gd name="T21" fmla="*/ 123 h 589"/>
                <a:gd name="T22" fmla="*/ 320 w 765"/>
                <a:gd name="T23" fmla="*/ 141 h 589"/>
                <a:gd name="T24" fmla="*/ 414 w 765"/>
                <a:gd name="T25" fmla="*/ 112 h 589"/>
                <a:gd name="T26" fmla="*/ 375 w 765"/>
                <a:gd name="T27" fmla="*/ 177 h 589"/>
                <a:gd name="T28" fmla="*/ 523 w 765"/>
                <a:gd name="T29" fmla="*/ 167 h 589"/>
                <a:gd name="T30" fmla="*/ 442 w 765"/>
                <a:gd name="T31" fmla="*/ 115 h 589"/>
                <a:gd name="T32" fmla="*/ 455 w 765"/>
                <a:gd name="T33" fmla="*/ 63 h 589"/>
                <a:gd name="T34" fmla="*/ 447 w 765"/>
                <a:gd name="T35" fmla="*/ 50 h 589"/>
                <a:gd name="T36" fmla="*/ 483 w 765"/>
                <a:gd name="T37" fmla="*/ 92 h 589"/>
                <a:gd name="T38" fmla="*/ 532 w 765"/>
                <a:gd name="T39" fmla="*/ 137 h 589"/>
                <a:gd name="T40" fmla="*/ 606 w 765"/>
                <a:gd name="T41" fmla="*/ 66 h 589"/>
                <a:gd name="T42" fmla="*/ 579 w 765"/>
                <a:gd name="T43" fmla="*/ 7 h 589"/>
                <a:gd name="T44" fmla="*/ 433 w 765"/>
                <a:gd name="T45" fmla="*/ 35 h 589"/>
                <a:gd name="T46" fmla="*/ 476 w 765"/>
                <a:gd name="T47" fmla="*/ 335 h 589"/>
                <a:gd name="T48" fmla="*/ 630 w 765"/>
                <a:gd name="T49" fmla="*/ 259 h 589"/>
                <a:gd name="T50" fmla="*/ 568 w 765"/>
                <a:gd name="T51" fmla="*/ 207 h 589"/>
                <a:gd name="T52" fmla="*/ 476 w 765"/>
                <a:gd name="T53" fmla="*/ 191 h 589"/>
                <a:gd name="T54" fmla="*/ 537 w 765"/>
                <a:gd name="T55" fmla="*/ 235 h 589"/>
                <a:gd name="T56" fmla="*/ 561 w 765"/>
                <a:gd name="T57" fmla="*/ 312 h 589"/>
                <a:gd name="T58" fmla="*/ 647 w 765"/>
                <a:gd name="T59" fmla="*/ 319 h 589"/>
                <a:gd name="T60" fmla="*/ 520 w 765"/>
                <a:gd name="T61" fmla="*/ 183 h 589"/>
                <a:gd name="T62" fmla="*/ 734 w 765"/>
                <a:gd name="T63" fmla="*/ 488 h 589"/>
                <a:gd name="T64" fmla="*/ 84 w 765"/>
                <a:gd name="T65" fmla="*/ 479 h 589"/>
                <a:gd name="T66" fmla="*/ 625 w 765"/>
                <a:gd name="T67" fmla="*/ 523 h 589"/>
                <a:gd name="T68" fmla="*/ 734 w 765"/>
                <a:gd name="T69" fmla="*/ 464 h 589"/>
                <a:gd name="T70" fmla="*/ 682 w 765"/>
                <a:gd name="T71" fmla="*/ 426 h 589"/>
                <a:gd name="T72" fmla="*/ 643 w 765"/>
                <a:gd name="T73" fmla="*/ 402 h 589"/>
                <a:gd name="T74" fmla="*/ 581 w 765"/>
                <a:gd name="T75" fmla="*/ 353 h 589"/>
                <a:gd name="T76" fmla="*/ 554 w 765"/>
                <a:gd name="T77" fmla="*/ 413 h 589"/>
                <a:gd name="T78" fmla="*/ 507 w 765"/>
                <a:gd name="T79" fmla="*/ 470 h 589"/>
                <a:gd name="T80" fmla="*/ 410 w 765"/>
                <a:gd name="T81" fmla="*/ 400 h 589"/>
                <a:gd name="T82" fmla="*/ 441 w 765"/>
                <a:gd name="T83" fmla="*/ 328 h 589"/>
                <a:gd name="T84" fmla="*/ 494 w 765"/>
                <a:gd name="T85" fmla="*/ 295 h 589"/>
                <a:gd name="T86" fmla="*/ 485 w 765"/>
                <a:gd name="T87" fmla="*/ 259 h 589"/>
                <a:gd name="T88" fmla="*/ 442 w 765"/>
                <a:gd name="T89" fmla="*/ 262 h 589"/>
                <a:gd name="T90" fmla="*/ 409 w 765"/>
                <a:gd name="T91" fmla="*/ 207 h 589"/>
                <a:gd name="T92" fmla="*/ 395 w 765"/>
                <a:gd name="T93" fmla="*/ 222 h 589"/>
                <a:gd name="T94" fmla="*/ 387 w 765"/>
                <a:gd name="T95" fmla="*/ 277 h 589"/>
                <a:gd name="T96" fmla="*/ 375 w 765"/>
                <a:gd name="T97" fmla="*/ 265 h 589"/>
                <a:gd name="T98" fmla="*/ 304 w 765"/>
                <a:gd name="T99" fmla="*/ 265 h 589"/>
                <a:gd name="T100" fmla="*/ 204 w 765"/>
                <a:gd name="T101" fmla="*/ 259 h 589"/>
                <a:gd name="T102" fmla="*/ 74 w 765"/>
                <a:gd name="T103" fmla="*/ 259 h 589"/>
                <a:gd name="T104" fmla="*/ 36 w 765"/>
                <a:gd name="T105" fmla="*/ 260 h 589"/>
                <a:gd name="T106" fmla="*/ 97 w 765"/>
                <a:gd name="T107" fmla="*/ 448 h 589"/>
                <a:gd name="T108" fmla="*/ 138 w 765"/>
                <a:gd name="T109" fmla="*/ 501 h 589"/>
                <a:gd name="T110" fmla="*/ 475 w 765"/>
                <a:gd name="T111" fmla="*/ 525 h 589"/>
                <a:gd name="T112" fmla="*/ 534 w 765"/>
                <a:gd name="T113" fmla="*/ 583 h 589"/>
                <a:gd name="T114" fmla="*/ 659 w 765"/>
                <a:gd name="T115" fmla="*/ 550 h 589"/>
                <a:gd name="T116" fmla="*/ 185 w 765"/>
                <a:gd name="T117" fmla="*/ 310 h 589"/>
                <a:gd name="T118" fmla="*/ 184 w 765"/>
                <a:gd name="T119" fmla="*/ 298 h 589"/>
                <a:gd name="T120" fmla="*/ 383 w 765"/>
                <a:gd name="T121" fmla="*/ 50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5" h="589">
                  <a:moveTo>
                    <a:pt x="151" y="517"/>
                  </a:moveTo>
                  <a:cubicBezTo>
                    <a:pt x="149" y="514"/>
                    <a:pt x="142" y="515"/>
                    <a:pt x="141" y="512"/>
                  </a:cubicBezTo>
                  <a:cubicBezTo>
                    <a:pt x="140" y="510"/>
                    <a:pt x="134" y="501"/>
                    <a:pt x="131" y="501"/>
                  </a:cubicBezTo>
                  <a:cubicBezTo>
                    <a:pt x="128" y="501"/>
                    <a:pt x="124" y="501"/>
                    <a:pt x="120" y="498"/>
                  </a:cubicBezTo>
                  <a:cubicBezTo>
                    <a:pt x="116" y="496"/>
                    <a:pt x="114" y="495"/>
                    <a:pt x="111" y="497"/>
                  </a:cubicBezTo>
                  <a:cubicBezTo>
                    <a:pt x="108" y="499"/>
                    <a:pt x="114" y="499"/>
                    <a:pt x="114" y="501"/>
                  </a:cubicBezTo>
                  <a:cubicBezTo>
                    <a:pt x="113" y="503"/>
                    <a:pt x="115" y="504"/>
                    <a:pt x="118" y="504"/>
                  </a:cubicBezTo>
                  <a:cubicBezTo>
                    <a:pt x="120" y="503"/>
                    <a:pt x="121" y="508"/>
                    <a:pt x="124" y="508"/>
                  </a:cubicBezTo>
                  <a:cubicBezTo>
                    <a:pt x="126" y="509"/>
                    <a:pt x="127" y="512"/>
                    <a:pt x="129" y="512"/>
                  </a:cubicBezTo>
                  <a:cubicBezTo>
                    <a:pt x="132" y="512"/>
                    <a:pt x="133" y="515"/>
                    <a:pt x="134" y="517"/>
                  </a:cubicBezTo>
                  <a:cubicBezTo>
                    <a:pt x="135" y="519"/>
                    <a:pt x="138" y="517"/>
                    <a:pt x="138" y="519"/>
                  </a:cubicBezTo>
                  <a:cubicBezTo>
                    <a:pt x="138" y="520"/>
                    <a:pt x="141" y="522"/>
                    <a:pt x="142" y="524"/>
                  </a:cubicBezTo>
                  <a:cubicBezTo>
                    <a:pt x="147" y="524"/>
                    <a:pt x="152" y="525"/>
                    <a:pt x="156" y="524"/>
                  </a:cubicBezTo>
                  <a:cubicBezTo>
                    <a:pt x="156" y="523"/>
                    <a:pt x="156" y="521"/>
                    <a:pt x="157" y="520"/>
                  </a:cubicBezTo>
                  <a:cubicBezTo>
                    <a:pt x="158" y="518"/>
                    <a:pt x="154" y="519"/>
                    <a:pt x="151" y="517"/>
                  </a:cubicBezTo>
                  <a:close/>
                  <a:moveTo>
                    <a:pt x="145" y="214"/>
                  </a:moveTo>
                  <a:cubicBezTo>
                    <a:pt x="152" y="216"/>
                    <a:pt x="152" y="228"/>
                    <a:pt x="157" y="228"/>
                  </a:cubicBezTo>
                  <a:cubicBezTo>
                    <a:pt x="160" y="228"/>
                    <a:pt x="158" y="224"/>
                    <a:pt x="163" y="224"/>
                  </a:cubicBezTo>
                  <a:cubicBezTo>
                    <a:pt x="168" y="224"/>
                    <a:pt x="166" y="221"/>
                    <a:pt x="171" y="222"/>
                  </a:cubicBezTo>
                  <a:cubicBezTo>
                    <a:pt x="176" y="222"/>
                    <a:pt x="179" y="221"/>
                    <a:pt x="179" y="215"/>
                  </a:cubicBezTo>
                  <a:cubicBezTo>
                    <a:pt x="179" y="210"/>
                    <a:pt x="183" y="208"/>
                    <a:pt x="187" y="207"/>
                  </a:cubicBezTo>
                  <a:cubicBezTo>
                    <a:pt x="192" y="206"/>
                    <a:pt x="188" y="200"/>
                    <a:pt x="194" y="199"/>
                  </a:cubicBezTo>
                  <a:cubicBezTo>
                    <a:pt x="201" y="197"/>
                    <a:pt x="219" y="189"/>
                    <a:pt x="222" y="187"/>
                  </a:cubicBezTo>
                  <a:cubicBezTo>
                    <a:pt x="225" y="185"/>
                    <a:pt x="218" y="182"/>
                    <a:pt x="211" y="178"/>
                  </a:cubicBezTo>
                  <a:cubicBezTo>
                    <a:pt x="204" y="173"/>
                    <a:pt x="199" y="172"/>
                    <a:pt x="193" y="176"/>
                  </a:cubicBezTo>
                  <a:cubicBezTo>
                    <a:pt x="188" y="179"/>
                    <a:pt x="192" y="172"/>
                    <a:pt x="188" y="174"/>
                  </a:cubicBezTo>
                  <a:cubicBezTo>
                    <a:pt x="184" y="176"/>
                    <a:pt x="173" y="171"/>
                    <a:pt x="171" y="169"/>
                  </a:cubicBezTo>
                  <a:cubicBezTo>
                    <a:pt x="169" y="167"/>
                    <a:pt x="149" y="173"/>
                    <a:pt x="144" y="173"/>
                  </a:cubicBezTo>
                  <a:cubicBezTo>
                    <a:pt x="139" y="173"/>
                    <a:pt x="144" y="178"/>
                    <a:pt x="148" y="181"/>
                  </a:cubicBezTo>
                  <a:cubicBezTo>
                    <a:pt x="151" y="184"/>
                    <a:pt x="139" y="192"/>
                    <a:pt x="142" y="194"/>
                  </a:cubicBezTo>
                  <a:cubicBezTo>
                    <a:pt x="144" y="196"/>
                    <a:pt x="139" y="201"/>
                    <a:pt x="134" y="207"/>
                  </a:cubicBezTo>
                  <a:cubicBezTo>
                    <a:pt x="129" y="213"/>
                    <a:pt x="138" y="213"/>
                    <a:pt x="145" y="214"/>
                  </a:cubicBezTo>
                  <a:close/>
                  <a:moveTo>
                    <a:pt x="335" y="245"/>
                  </a:moveTo>
                  <a:cubicBezTo>
                    <a:pt x="337" y="243"/>
                    <a:pt x="347" y="251"/>
                    <a:pt x="347" y="245"/>
                  </a:cubicBezTo>
                  <a:cubicBezTo>
                    <a:pt x="348" y="239"/>
                    <a:pt x="337" y="237"/>
                    <a:pt x="332" y="234"/>
                  </a:cubicBezTo>
                  <a:cubicBezTo>
                    <a:pt x="328" y="231"/>
                    <a:pt x="326" y="232"/>
                    <a:pt x="318" y="227"/>
                  </a:cubicBezTo>
                  <a:cubicBezTo>
                    <a:pt x="311" y="221"/>
                    <a:pt x="320" y="219"/>
                    <a:pt x="315" y="215"/>
                  </a:cubicBezTo>
                  <a:cubicBezTo>
                    <a:pt x="310" y="210"/>
                    <a:pt x="308" y="199"/>
                    <a:pt x="312" y="195"/>
                  </a:cubicBezTo>
                  <a:cubicBezTo>
                    <a:pt x="315" y="191"/>
                    <a:pt x="319" y="186"/>
                    <a:pt x="313" y="183"/>
                  </a:cubicBezTo>
                  <a:cubicBezTo>
                    <a:pt x="306" y="180"/>
                    <a:pt x="295" y="185"/>
                    <a:pt x="296" y="187"/>
                  </a:cubicBezTo>
                  <a:cubicBezTo>
                    <a:pt x="297" y="188"/>
                    <a:pt x="307" y="194"/>
                    <a:pt x="307" y="196"/>
                  </a:cubicBezTo>
                  <a:cubicBezTo>
                    <a:pt x="307" y="198"/>
                    <a:pt x="298" y="189"/>
                    <a:pt x="295" y="191"/>
                  </a:cubicBezTo>
                  <a:cubicBezTo>
                    <a:pt x="292" y="193"/>
                    <a:pt x="288" y="188"/>
                    <a:pt x="286" y="191"/>
                  </a:cubicBezTo>
                  <a:cubicBezTo>
                    <a:pt x="283" y="195"/>
                    <a:pt x="289" y="208"/>
                    <a:pt x="291" y="212"/>
                  </a:cubicBezTo>
                  <a:cubicBezTo>
                    <a:pt x="294" y="216"/>
                    <a:pt x="289" y="216"/>
                    <a:pt x="286" y="217"/>
                  </a:cubicBezTo>
                  <a:cubicBezTo>
                    <a:pt x="283" y="218"/>
                    <a:pt x="283" y="206"/>
                    <a:pt x="280" y="202"/>
                  </a:cubicBezTo>
                  <a:cubicBezTo>
                    <a:pt x="276" y="198"/>
                    <a:pt x="264" y="193"/>
                    <a:pt x="264" y="196"/>
                  </a:cubicBezTo>
                  <a:cubicBezTo>
                    <a:pt x="263" y="199"/>
                    <a:pt x="271" y="199"/>
                    <a:pt x="270" y="203"/>
                  </a:cubicBezTo>
                  <a:cubicBezTo>
                    <a:pt x="269" y="207"/>
                    <a:pt x="264" y="200"/>
                    <a:pt x="260" y="204"/>
                  </a:cubicBezTo>
                  <a:cubicBezTo>
                    <a:pt x="256" y="207"/>
                    <a:pt x="257" y="205"/>
                    <a:pt x="257" y="202"/>
                  </a:cubicBezTo>
                  <a:cubicBezTo>
                    <a:pt x="258" y="198"/>
                    <a:pt x="251" y="194"/>
                    <a:pt x="244" y="195"/>
                  </a:cubicBezTo>
                  <a:cubicBezTo>
                    <a:pt x="236" y="196"/>
                    <a:pt x="240" y="201"/>
                    <a:pt x="238" y="203"/>
                  </a:cubicBezTo>
                  <a:cubicBezTo>
                    <a:pt x="236" y="205"/>
                    <a:pt x="224" y="202"/>
                    <a:pt x="232" y="200"/>
                  </a:cubicBezTo>
                  <a:cubicBezTo>
                    <a:pt x="239" y="199"/>
                    <a:pt x="236" y="195"/>
                    <a:pt x="233" y="191"/>
                  </a:cubicBezTo>
                  <a:cubicBezTo>
                    <a:pt x="230" y="186"/>
                    <a:pt x="223" y="191"/>
                    <a:pt x="211" y="195"/>
                  </a:cubicBezTo>
                  <a:cubicBezTo>
                    <a:pt x="200" y="200"/>
                    <a:pt x="194" y="204"/>
                    <a:pt x="196" y="205"/>
                  </a:cubicBezTo>
                  <a:cubicBezTo>
                    <a:pt x="197" y="205"/>
                    <a:pt x="198" y="207"/>
                    <a:pt x="193" y="211"/>
                  </a:cubicBezTo>
                  <a:cubicBezTo>
                    <a:pt x="188" y="215"/>
                    <a:pt x="193" y="218"/>
                    <a:pt x="197" y="218"/>
                  </a:cubicBezTo>
                  <a:cubicBezTo>
                    <a:pt x="201" y="218"/>
                    <a:pt x="198" y="221"/>
                    <a:pt x="201" y="222"/>
                  </a:cubicBezTo>
                  <a:cubicBezTo>
                    <a:pt x="203" y="223"/>
                    <a:pt x="217" y="217"/>
                    <a:pt x="221" y="219"/>
                  </a:cubicBezTo>
                  <a:cubicBezTo>
                    <a:pt x="225" y="222"/>
                    <a:pt x="198" y="224"/>
                    <a:pt x="198" y="228"/>
                  </a:cubicBezTo>
                  <a:cubicBezTo>
                    <a:pt x="198" y="233"/>
                    <a:pt x="213" y="235"/>
                    <a:pt x="224" y="234"/>
                  </a:cubicBezTo>
                  <a:cubicBezTo>
                    <a:pt x="234" y="232"/>
                    <a:pt x="253" y="235"/>
                    <a:pt x="253" y="238"/>
                  </a:cubicBezTo>
                  <a:cubicBezTo>
                    <a:pt x="253" y="240"/>
                    <a:pt x="240" y="240"/>
                    <a:pt x="231" y="239"/>
                  </a:cubicBezTo>
                  <a:cubicBezTo>
                    <a:pt x="221" y="239"/>
                    <a:pt x="205" y="242"/>
                    <a:pt x="206" y="245"/>
                  </a:cubicBezTo>
                  <a:cubicBezTo>
                    <a:pt x="206" y="248"/>
                    <a:pt x="208" y="248"/>
                    <a:pt x="217" y="253"/>
                  </a:cubicBezTo>
                  <a:cubicBezTo>
                    <a:pt x="227" y="258"/>
                    <a:pt x="238" y="251"/>
                    <a:pt x="237" y="257"/>
                  </a:cubicBezTo>
                  <a:cubicBezTo>
                    <a:pt x="237" y="264"/>
                    <a:pt x="243" y="265"/>
                    <a:pt x="256" y="266"/>
                  </a:cubicBezTo>
                  <a:cubicBezTo>
                    <a:pt x="269" y="266"/>
                    <a:pt x="275" y="259"/>
                    <a:pt x="282" y="260"/>
                  </a:cubicBezTo>
                  <a:cubicBezTo>
                    <a:pt x="288" y="260"/>
                    <a:pt x="291" y="259"/>
                    <a:pt x="294" y="255"/>
                  </a:cubicBezTo>
                  <a:cubicBezTo>
                    <a:pt x="297" y="250"/>
                    <a:pt x="300" y="253"/>
                    <a:pt x="301" y="255"/>
                  </a:cubicBezTo>
                  <a:cubicBezTo>
                    <a:pt x="302" y="257"/>
                    <a:pt x="310" y="257"/>
                    <a:pt x="312" y="259"/>
                  </a:cubicBezTo>
                  <a:cubicBezTo>
                    <a:pt x="317" y="264"/>
                    <a:pt x="333" y="262"/>
                    <a:pt x="339" y="259"/>
                  </a:cubicBezTo>
                  <a:cubicBezTo>
                    <a:pt x="345" y="256"/>
                    <a:pt x="336" y="248"/>
                    <a:pt x="333" y="251"/>
                  </a:cubicBezTo>
                  <a:cubicBezTo>
                    <a:pt x="330" y="255"/>
                    <a:pt x="328" y="253"/>
                    <a:pt x="327" y="251"/>
                  </a:cubicBezTo>
                  <a:cubicBezTo>
                    <a:pt x="326" y="249"/>
                    <a:pt x="333" y="248"/>
                    <a:pt x="335" y="245"/>
                  </a:cubicBezTo>
                  <a:close/>
                  <a:moveTo>
                    <a:pt x="190" y="152"/>
                  </a:moveTo>
                  <a:cubicBezTo>
                    <a:pt x="197" y="152"/>
                    <a:pt x="204" y="146"/>
                    <a:pt x="204" y="143"/>
                  </a:cubicBezTo>
                  <a:cubicBezTo>
                    <a:pt x="203" y="140"/>
                    <a:pt x="187" y="151"/>
                    <a:pt x="190" y="152"/>
                  </a:cubicBezTo>
                  <a:close/>
                  <a:moveTo>
                    <a:pt x="159" y="141"/>
                  </a:moveTo>
                  <a:cubicBezTo>
                    <a:pt x="161" y="142"/>
                    <a:pt x="159" y="148"/>
                    <a:pt x="162" y="146"/>
                  </a:cubicBezTo>
                  <a:cubicBezTo>
                    <a:pt x="165" y="144"/>
                    <a:pt x="166" y="144"/>
                    <a:pt x="168" y="145"/>
                  </a:cubicBezTo>
                  <a:cubicBezTo>
                    <a:pt x="172" y="146"/>
                    <a:pt x="173" y="143"/>
                    <a:pt x="175" y="141"/>
                  </a:cubicBezTo>
                  <a:cubicBezTo>
                    <a:pt x="177" y="139"/>
                    <a:pt x="176" y="148"/>
                    <a:pt x="181" y="148"/>
                  </a:cubicBezTo>
                  <a:cubicBezTo>
                    <a:pt x="185" y="148"/>
                    <a:pt x="184" y="138"/>
                    <a:pt x="188" y="141"/>
                  </a:cubicBezTo>
                  <a:cubicBezTo>
                    <a:pt x="192" y="144"/>
                    <a:pt x="193" y="140"/>
                    <a:pt x="194" y="137"/>
                  </a:cubicBezTo>
                  <a:cubicBezTo>
                    <a:pt x="195" y="135"/>
                    <a:pt x="195" y="130"/>
                    <a:pt x="199" y="129"/>
                  </a:cubicBezTo>
                  <a:cubicBezTo>
                    <a:pt x="203" y="128"/>
                    <a:pt x="200" y="133"/>
                    <a:pt x="201" y="137"/>
                  </a:cubicBezTo>
                  <a:cubicBezTo>
                    <a:pt x="204" y="142"/>
                    <a:pt x="209" y="137"/>
                    <a:pt x="209" y="135"/>
                  </a:cubicBezTo>
                  <a:cubicBezTo>
                    <a:pt x="210" y="133"/>
                    <a:pt x="217" y="134"/>
                    <a:pt x="216" y="132"/>
                  </a:cubicBezTo>
                  <a:cubicBezTo>
                    <a:pt x="216" y="129"/>
                    <a:pt x="218" y="128"/>
                    <a:pt x="216" y="125"/>
                  </a:cubicBezTo>
                  <a:cubicBezTo>
                    <a:pt x="214" y="122"/>
                    <a:pt x="219" y="123"/>
                    <a:pt x="222" y="120"/>
                  </a:cubicBezTo>
                  <a:cubicBezTo>
                    <a:pt x="224" y="118"/>
                    <a:pt x="219" y="120"/>
                    <a:pt x="215" y="117"/>
                  </a:cubicBezTo>
                  <a:cubicBezTo>
                    <a:pt x="211" y="113"/>
                    <a:pt x="209" y="118"/>
                    <a:pt x="209" y="120"/>
                  </a:cubicBezTo>
                  <a:cubicBezTo>
                    <a:pt x="209" y="122"/>
                    <a:pt x="202" y="120"/>
                    <a:pt x="198" y="119"/>
                  </a:cubicBezTo>
                  <a:cubicBezTo>
                    <a:pt x="194" y="117"/>
                    <a:pt x="188" y="124"/>
                    <a:pt x="182" y="127"/>
                  </a:cubicBezTo>
                  <a:cubicBezTo>
                    <a:pt x="176" y="130"/>
                    <a:pt x="176" y="135"/>
                    <a:pt x="170" y="135"/>
                  </a:cubicBezTo>
                  <a:cubicBezTo>
                    <a:pt x="165" y="135"/>
                    <a:pt x="156" y="140"/>
                    <a:pt x="159" y="141"/>
                  </a:cubicBezTo>
                  <a:close/>
                  <a:moveTo>
                    <a:pt x="218" y="139"/>
                  </a:moveTo>
                  <a:cubicBezTo>
                    <a:pt x="213" y="140"/>
                    <a:pt x="213" y="145"/>
                    <a:pt x="219" y="145"/>
                  </a:cubicBezTo>
                  <a:cubicBezTo>
                    <a:pt x="225" y="145"/>
                    <a:pt x="227" y="147"/>
                    <a:pt x="219" y="146"/>
                  </a:cubicBezTo>
                  <a:cubicBezTo>
                    <a:pt x="210" y="146"/>
                    <a:pt x="206" y="154"/>
                    <a:pt x="212" y="152"/>
                  </a:cubicBezTo>
                  <a:cubicBezTo>
                    <a:pt x="218" y="151"/>
                    <a:pt x="225" y="151"/>
                    <a:pt x="221" y="152"/>
                  </a:cubicBezTo>
                  <a:cubicBezTo>
                    <a:pt x="216" y="154"/>
                    <a:pt x="204" y="155"/>
                    <a:pt x="206" y="157"/>
                  </a:cubicBezTo>
                  <a:cubicBezTo>
                    <a:pt x="207" y="159"/>
                    <a:pt x="212" y="158"/>
                    <a:pt x="217" y="160"/>
                  </a:cubicBezTo>
                  <a:cubicBezTo>
                    <a:pt x="222" y="162"/>
                    <a:pt x="225" y="163"/>
                    <a:pt x="228" y="159"/>
                  </a:cubicBezTo>
                  <a:cubicBezTo>
                    <a:pt x="232" y="155"/>
                    <a:pt x="237" y="151"/>
                    <a:pt x="235" y="156"/>
                  </a:cubicBezTo>
                  <a:cubicBezTo>
                    <a:pt x="233" y="162"/>
                    <a:pt x="241" y="158"/>
                    <a:pt x="252" y="157"/>
                  </a:cubicBezTo>
                  <a:cubicBezTo>
                    <a:pt x="262" y="157"/>
                    <a:pt x="250" y="164"/>
                    <a:pt x="239" y="164"/>
                  </a:cubicBezTo>
                  <a:cubicBezTo>
                    <a:pt x="228" y="165"/>
                    <a:pt x="230" y="170"/>
                    <a:pt x="239" y="172"/>
                  </a:cubicBezTo>
                  <a:cubicBezTo>
                    <a:pt x="247" y="174"/>
                    <a:pt x="265" y="167"/>
                    <a:pt x="269" y="163"/>
                  </a:cubicBezTo>
                  <a:cubicBezTo>
                    <a:pt x="273" y="159"/>
                    <a:pt x="277" y="165"/>
                    <a:pt x="281" y="162"/>
                  </a:cubicBezTo>
                  <a:cubicBezTo>
                    <a:pt x="286" y="159"/>
                    <a:pt x="294" y="162"/>
                    <a:pt x="301" y="161"/>
                  </a:cubicBezTo>
                  <a:cubicBezTo>
                    <a:pt x="308" y="159"/>
                    <a:pt x="309" y="146"/>
                    <a:pt x="304" y="143"/>
                  </a:cubicBezTo>
                  <a:cubicBezTo>
                    <a:pt x="299" y="141"/>
                    <a:pt x="299" y="146"/>
                    <a:pt x="294" y="147"/>
                  </a:cubicBezTo>
                  <a:cubicBezTo>
                    <a:pt x="290" y="148"/>
                    <a:pt x="288" y="142"/>
                    <a:pt x="284" y="139"/>
                  </a:cubicBezTo>
                  <a:cubicBezTo>
                    <a:pt x="281" y="135"/>
                    <a:pt x="283" y="129"/>
                    <a:pt x="278" y="130"/>
                  </a:cubicBezTo>
                  <a:cubicBezTo>
                    <a:pt x="273" y="130"/>
                    <a:pt x="263" y="138"/>
                    <a:pt x="269" y="139"/>
                  </a:cubicBezTo>
                  <a:cubicBezTo>
                    <a:pt x="276" y="140"/>
                    <a:pt x="273" y="143"/>
                    <a:pt x="270" y="145"/>
                  </a:cubicBezTo>
                  <a:cubicBezTo>
                    <a:pt x="267" y="146"/>
                    <a:pt x="278" y="149"/>
                    <a:pt x="276" y="151"/>
                  </a:cubicBezTo>
                  <a:cubicBezTo>
                    <a:pt x="275" y="154"/>
                    <a:pt x="257" y="152"/>
                    <a:pt x="257" y="148"/>
                  </a:cubicBezTo>
                  <a:cubicBezTo>
                    <a:pt x="256" y="144"/>
                    <a:pt x="242" y="137"/>
                    <a:pt x="236" y="139"/>
                  </a:cubicBezTo>
                  <a:cubicBezTo>
                    <a:pt x="231" y="140"/>
                    <a:pt x="233" y="134"/>
                    <a:pt x="227" y="134"/>
                  </a:cubicBezTo>
                  <a:cubicBezTo>
                    <a:pt x="222" y="133"/>
                    <a:pt x="224" y="139"/>
                    <a:pt x="218" y="139"/>
                  </a:cubicBezTo>
                  <a:close/>
                  <a:moveTo>
                    <a:pt x="238" y="112"/>
                  </a:moveTo>
                  <a:cubicBezTo>
                    <a:pt x="240" y="107"/>
                    <a:pt x="225" y="108"/>
                    <a:pt x="227" y="109"/>
                  </a:cubicBezTo>
                  <a:cubicBezTo>
                    <a:pt x="229" y="113"/>
                    <a:pt x="236" y="116"/>
                    <a:pt x="238" y="112"/>
                  </a:cubicBezTo>
                  <a:close/>
                  <a:moveTo>
                    <a:pt x="270" y="110"/>
                  </a:moveTo>
                  <a:cubicBezTo>
                    <a:pt x="275" y="109"/>
                    <a:pt x="272" y="105"/>
                    <a:pt x="264" y="106"/>
                  </a:cubicBezTo>
                  <a:cubicBezTo>
                    <a:pt x="256" y="108"/>
                    <a:pt x="243" y="108"/>
                    <a:pt x="243" y="113"/>
                  </a:cubicBezTo>
                  <a:cubicBezTo>
                    <a:pt x="243" y="118"/>
                    <a:pt x="245" y="120"/>
                    <a:pt x="254" y="121"/>
                  </a:cubicBezTo>
                  <a:cubicBezTo>
                    <a:pt x="263" y="122"/>
                    <a:pt x="270" y="113"/>
                    <a:pt x="266" y="113"/>
                  </a:cubicBezTo>
                  <a:cubicBezTo>
                    <a:pt x="262" y="113"/>
                    <a:pt x="265" y="111"/>
                    <a:pt x="270" y="110"/>
                  </a:cubicBezTo>
                  <a:close/>
                  <a:moveTo>
                    <a:pt x="251" y="103"/>
                  </a:moveTo>
                  <a:cubicBezTo>
                    <a:pt x="255" y="104"/>
                    <a:pt x="259" y="99"/>
                    <a:pt x="261" y="101"/>
                  </a:cubicBezTo>
                  <a:cubicBezTo>
                    <a:pt x="264" y="104"/>
                    <a:pt x="276" y="106"/>
                    <a:pt x="276" y="100"/>
                  </a:cubicBezTo>
                  <a:cubicBezTo>
                    <a:pt x="276" y="93"/>
                    <a:pt x="261" y="93"/>
                    <a:pt x="257" y="95"/>
                  </a:cubicBezTo>
                  <a:cubicBezTo>
                    <a:pt x="253" y="97"/>
                    <a:pt x="236" y="98"/>
                    <a:pt x="241" y="102"/>
                  </a:cubicBezTo>
                  <a:cubicBezTo>
                    <a:pt x="244" y="104"/>
                    <a:pt x="247" y="101"/>
                    <a:pt x="251" y="103"/>
                  </a:cubicBezTo>
                  <a:close/>
                  <a:moveTo>
                    <a:pt x="315" y="91"/>
                  </a:moveTo>
                  <a:cubicBezTo>
                    <a:pt x="319" y="88"/>
                    <a:pt x="328" y="93"/>
                    <a:pt x="326" y="96"/>
                  </a:cubicBezTo>
                  <a:cubicBezTo>
                    <a:pt x="324" y="100"/>
                    <a:pt x="311" y="95"/>
                    <a:pt x="312" y="98"/>
                  </a:cubicBezTo>
                  <a:cubicBezTo>
                    <a:pt x="313" y="100"/>
                    <a:pt x="314" y="104"/>
                    <a:pt x="323" y="101"/>
                  </a:cubicBezTo>
                  <a:cubicBezTo>
                    <a:pt x="332" y="99"/>
                    <a:pt x="340" y="101"/>
                    <a:pt x="346" y="106"/>
                  </a:cubicBezTo>
                  <a:cubicBezTo>
                    <a:pt x="352" y="111"/>
                    <a:pt x="358" y="112"/>
                    <a:pt x="362" y="108"/>
                  </a:cubicBezTo>
                  <a:cubicBezTo>
                    <a:pt x="366" y="103"/>
                    <a:pt x="357" y="102"/>
                    <a:pt x="359" y="98"/>
                  </a:cubicBezTo>
                  <a:cubicBezTo>
                    <a:pt x="361" y="94"/>
                    <a:pt x="353" y="92"/>
                    <a:pt x="348" y="92"/>
                  </a:cubicBezTo>
                  <a:cubicBezTo>
                    <a:pt x="344" y="92"/>
                    <a:pt x="343" y="84"/>
                    <a:pt x="339" y="86"/>
                  </a:cubicBezTo>
                  <a:cubicBezTo>
                    <a:pt x="336" y="87"/>
                    <a:pt x="334" y="90"/>
                    <a:pt x="334" y="85"/>
                  </a:cubicBezTo>
                  <a:cubicBezTo>
                    <a:pt x="334" y="80"/>
                    <a:pt x="314" y="80"/>
                    <a:pt x="309" y="82"/>
                  </a:cubicBezTo>
                  <a:cubicBezTo>
                    <a:pt x="304" y="84"/>
                    <a:pt x="310" y="94"/>
                    <a:pt x="315" y="91"/>
                  </a:cubicBezTo>
                  <a:close/>
                  <a:moveTo>
                    <a:pt x="317" y="123"/>
                  </a:moveTo>
                  <a:cubicBezTo>
                    <a:pt x="320" y="119"/>
                    <a:pt x="305" y="107"/>
                    <a:pt x="304" y="112"/>
                  </a:cubicBezTo>
                  <a:cubicBezTo>
                    <a:pt x="304" y="118"/>
                    <a:pt x="314" y="127"/>
                    <a:pt x="317" y="123"/>
                  </a:cubicBezTo>
                  <a:close/>
                  <a:moveTo>
                    <a:pt x="367" y="73"/>
                  </a:moveTo>
                  <a:cubicBezTo>
                    <a:pt x="369" y="68"/>
                    <a:pt x="351" y="65"/>
                    <a:pt x="355" y="69"/>
                  </a:cubicBezTo>
                  <a:cubicBezTo>
                    <a:pt x="358" y="71"/>
                    <a:pt x="364" y="77"/>
                    <a:pt x="367" y="73"/>
                  </a:cubicBezTo>
                  <a:close/>
                  <a:moveTo>
                    <a:pt x="324" y="159"/>
                  </a:moveTo>
                  <a:cubicBezTo>
                    <a:pt x="326" y="156"/>
                    <a:pt x="318" y="150"/>
                    <a:pt x="316" y="155"/>
                  </a:cubicBezTo>
                  <a:cubicBezTo>
                    <a:pt x="313" y="160"/>
                    <a:pt x="321" y="162"/>
                    <a:pt x="324" y="159"/>
                  </a:cubicBezTo>
                  <a:close/>
                  <a:moveTo>
                    <a:pt x="367" y="133"/>
                  </a:moveTo>
                  <a:cubicBezTo>
                    <a:pt x="366" y="136"/>
                    <a:pt x="358" y="132"/>
                    <a:pt x="351" y="129"/>
                  </a:cubicBezTo>
                  <a:cubicBezTo>
                    <a:pt x="344" y="127"/>
                    <a:pt x="348" y="135"/>
                    <a:pt x="353" y="139"/>
                  </a:cubicBezTo>
                  <a:cubicBezTo>
                    <a:pt x="359" y="144"/>
                    <a:pt x="351" y="141"/>
                    <a:pt x="344" y="136"/>
                  </a:cubicBezTo>
                  <a:cubicBezTo>
                    <a:pt x="336" y="132"/>
                    <a:pt x="337" y="140"/>
                    <a:pt x="340" y="143"/>
                  </a:cubicBezTo>
                  <a:cubicBezTo>
                    <a:pt x="344" y="145"/>
                    <a:pt x="340" y="149"/>
                    <a:pt x="335" y="143"/>
                  </a:cubicBezTo>
                  <a:cubicBezTo>
                    <a:pt x="331" y="137"/>
                    <a:pt x="328" y="130"/>
                    <a:pt x="321" y="130"/>
                  </a:cubicBezTo>
                  <a:cubicBezTo>
                    <a:pt x="314" y="130"/>
                    <a:pt x="317" y="137"/>
                    <a:pt x="320" y="141"/>
                  </a:cubicBezTo>
                  <a:cubicBezTo>
                    <a:pt x="324" y="146"/>
                    <a:pt x="328" y="147"/>
                    <a:pt x="334" y="150"/>
                  </a:cubicBezTo>
                  <a:cubicBezTo>
                    <a:pt x="340" y="154"/>
                    <a:pt x="350" y="149"/>
                    <a:pt x="354" y="150"/>
                  </a:cubicBezTo>
                  <a:cubicBezTo>
                    <a:pt x="359" y="151"/>
                    <a:pt x="349" y="157"/>
                    <a:pt x="352" y="160"/>
                  </a:cubicBezTo>
                  <a:cubicBezTo>
                    <a:pt x="355" y="164"/>
                    <a:pt x="364" y="162"/>
                    <a:pt x="370" y="161"/>
                  </a:cubicBezTo>
                  <a:cubicBezTo>
                    <a:pt x="377" y="161"/>
                    <a:pt x="374" y="157"/>
                    <a:pt x="377" y="154"/>
                  </a:cubicBezTo>
                  <a:cubicBezTo>
                    <a:pt x="381" y="152"/>
                    <a:pt x="374" y="152"/>
                    <a:pt x="377" y="146"/>
                  </a:cubicBezTo>
                  <a:cubicBezTo>
                    <a:pt x="380" y="139"/>
                    <a:pt x="367" y="129"/>
                    <a:pt x="367" y="133"/>
                  </a:cubicBezTo>
                  <a:close/>
                  <a:moveTo>
                    <a:pt x="383" y="110"/>
                  </a:moveTo>
                  <a:cubicBezTo>
                    <a:pt x="388" y="110"/>
                    <a:pt x="393" y="109"/>
                    <a:pt x="398" y="108"/>
                  </a:cubicBezTo>
                  <a:cubicBezTo>
                    <a:pt x="403" y="106"/>
                    <a:pt x="395" y="106"/>
                    <a:pt x="399" y="101"/>
                  </a:cubicBezTo>
                  <a:cubicBezTo>
                    <a:pt x="402" y="96"/>
                    <a:pt x="390" y="96"/>
                    <a:pt x="390" y="98"/>
                  </a:cubicBezTo>
                  <a:cubicBezTo>
                    <a:pt x="389" y="99"/>
                    <a:pt x="374" y="88"/>
                    <a:pt x="372" y="92"/>
                  </a:cubicBezTo>
                  <a:cubicBezTo>
                    <a:pt x="369" y="95"/>
                    <a:pt x="377" y="110"/>
                    <a:pt x="383" y="110"/>
                  </a:cubicBezTo>
                  <a:close/>
                  <a:moveTo>
                    <a:pt x="414" y="112"/>
                  </a:moveTo>
                  <a:cubicBezTo>
                    <a:pt x="413" y="110"/>
                    <a:pt x="384" y="113"/>
                    <a:pt x="388" y="117"/>
                  </a:cubicBezTo>
                  <a:cubicBezTo>
                    <a:pt x="396" y="122"/>
                    <a:pt x="414" y="114"/>
                    <a:pt x="414" y="112"/>
                  </a:cubicBezTo>
                  <a:close/>
                  <a:moveTo>
                    <a:pt x="409" y="168"/>
                  </a:moveTo>
                  <a:cubicBezTo>
                    <a:pt x="416" y="167"/>
                    <a:pt x="413" y="159"/>
                    <a:pt x="405" y="153"/>
                  </a:cubicBezTo>
                  <a:cubicBezTo>
                    <a:pt x="398" y="148"/>
                    <a:pt x="380" y="159"/>
                    <a:pt x="383" y="162"/>
                  </a:cubicBezTo>
                  <a:cubicBezTo>
                    <a:pt x="387" y="164"/>
                    <a:pt x="403" y="168"/>
                    <a:pt x="409" y="168"/>
                  </a:cubicBezTo>
                  <a:close/>
                  <a:moveTo>
                    <a:pt x="361" y="221"/>
                  </a:moveTo>
                  <a:cubicBezTo>
                    <a:pt x="369" y="227"/>
                    <a:pt x="366" y="216"/>
                    <a:pt x="376" y="217"/>
                  </a:cubicBezTo>
                  <a:cubicBezTo>
                    <a:pt x="385" y="217"/>
                    <a:pt x="386" y="202"/>
                    <a:pt x="387" y="196"/>
                  </a:cubicBezTo>
                  <a:cubicBezTo>
                    <a:pt x="389" y="190"/>
                    <a:pt x="380" y="191"/>
                    <a:pt x="382" y="195"/>
                  </a:cubicBezTo>
                  <a:cubicBezTo>
                    <a:pt x="384" y="199"/>
                    <a:pt x="382" y="203"/>
                    <a:pt x="381" y="198"/>
                  </a:cubicBezTo>
                  <a:cubicBezTo>
                    <a:pt x="380" y="193"/>
                    <a:pt x="373" y="198"/>
                    <a:pt x="370" y="194"/>
                  </a:cubicBezTo>
                  <a:cubicBezTo>
                    <a:pt x="368" y="190"/>
                    <a:pt x="379" y="190"/>
                    <a:pt x="381" y="185"/>
                  </a:cubicBezTo>
                  <a:cubicBezTo>
                    <a:pt x="384" y="180"/>
                    <a:pt x="372" y="181"/>
                    <a:pt x="375" y="177"/>
                  </a:cubicBezTo>
                  <a:cubicBezTo>
                    <a:pt x="378" y="173"/>
                    <a:pt x="358" y="177"/>
                    <a:pt x="364" y="180"/>
                  </a:cubicBezTo>
                  <a:cubicBezTo>
                    <a:pt x="370" y="182"/>
                    <a:pt x="364" y="185"/>
                    <a:pt x="359" y="181"/>
                  </a:cubicBezTo>
                  <a:cubicBezTo>
                    <a:pt x="354" y="177"/>
                    <a:pt x="339" y="184"/>
                    <a:pt x="344" y="188"/>
                  </a:cubicBezTo>
                  <a:cubicBezTo>
                    <a:pt x="348" y="191"/>
                    <a:pt x="361" y="186"/>
                    <a:pt x="354" y="195"/>
                  </a:cubicBezTo>
                  <a:cubicBezTo>
                    <a:pt x="347" y="205"/>
                    <a:pt x="344" y="193"/>
                    <a:pt x="337" y="194"/>
                  </a:cubicBezTo>
                  <a:cubicBezTo>
                    <a:pt x="330" y="195"/>
                    <a:pt x="333" y="203"/>
                    <a:pt x="343" y="207"/>
                  </a:cubicBezTo>
                  <a:cubicBezTo>
                    <a:pt x="353" y="210"/>
                    <a:pt x="352" y="215"/>
                    <a:pt x="361" y="221"/>
                  </a:cubicBezTo>
                  <a:close/>
                  <a:moveTo>
                    <a:pt x="423" y="160"/>
                  </a:moveTo>
                  <a:cubicBezTo>
                    <a:pt x="425" y="168"/>
                    <a:pt x="428" y="162"/>
                    <a:pt x="433" y="165"/>
                  </a:cubicBezTo>
                  <a:cubicBezTo>
                    <a:pt x="437" y="168"/>
                    <a:pt x="443" y="170"/>
                    <a:pt x="447" y="167"/>
                  </a:cubicBezTo>
                  <a:cubicBezTo>
                    <a:pt x="450" y="164"/>
                    <a:pt x="452" y="162"/>
                    <a:pt x="453" y="165"/>
                  </a:cubicBezTo>
                  <a:cubicBezTo>
                    <a:pt x="455" y="169"/>
                    <a:pt x="463" y="170"/>
                    <a:pt x="481" y="170"/>
                  </a:cubicBezTo>
                  <a:cubicBezTo>
                    <a:pt x="500" y="170"/>
                    <a:pt x="495" y="162"/>
                    <a:pt x="500" y="165"/>
                  </a:cubicBezTo>
                  <a:cubicBezTo>
                    <a:pt x="506" y="168"/>
                    <a:pt x="518" y="168"/>
                    <a:pt x="523" y="167"/>
                  </a:cubicBezTo>
                  <a:cubicBezTo>
                    <a:pt x="529" y="166"/>
                    <a:pt x="531" y="158"/>
                    <a:pt x="531" y="154"/>
                  </a:cubicBezTo>
                  <a:cubicBezTo>
                    <a:pt x="530" y="149"/>
                    <a:pt x="490" y="146"/>
                    <a:pt x="482" y="150"/>
                  </a:cubicBezTo>
                  <a:cubicBezTo>
                    <a:pt x="475" y="154"/>
                    <a:pt x="464" y="148"/>
                    <a:pt x="458" y="151"/>
                  </a:cubicBezTo>
                  <a:cubicBezTo>
                    <a:pt x="452" y="154"/>
                    <a:pt x="454" y="148"/>
                    <a:pt x="444" y="147"/>
                  </a:cubicBezTo>
                  <a:cubicBezTo>
                    <a:pt x="434" y="147"/>
                    <a:pt x="445" y="141"/>
                    <a:pt x="447" y="139"/>
                  </a:cubicBezTo>
                  <a:cubicBezTo>
                    <a:pt x="449" y="137"/>
                    <a:pt x="431" y="131"/>
                    <a:pt x="424" y="132"/>
                  </a:cubicBezTo>
                  <a:cubicBezTo>
                    <a:pt x="417" y="134"/>
                    <a:pt x="412" y="130"/>
                    <a:pt x="406" y="127"/>
                  </a:cubicBezTo>
                  <a:cubicBezTo>
                    <a:pt x="399" y="124"/>
                    <a:pt x="380" y="125"/>
                    <a:pt x="384" y="130"/>
                  </a:cubicBezTo>
                  <a:cubicBezTo>
                    <a:pt x="387" y="134"/>
                    <a:pt x="409" y="142"/>
                    <a:pt x="411" y="138"/>
                  </a:cubicBezTo>
                  <a:cubicBezTo>
                    <a:pt x="413" y="134"/>
                    <a:pt x="419" y="143"/>
                    <a:pt x="422" y="147"/>
                  </a:cubicBezTo>
                  <a:cubicBezTo>
                    <a:pt x="426" y="151"/>
                    <a:pt x="420" y="152"/>
                    <a:pt x="423" y="160"/>
                  </a:cubicBezTo>
                  <a:close/>
                  <a:moveTo>
                    <a:pt x="442" y="115"/>
                  </a:moveTo>
                  <a:cubicBezTo>
                    <a:pt x="435" y="112"/>
                    <a:pt x="427" y="119"/>
                    <a:pt x="434" y="122"/>
                  </a:cubicBezTo>
                  <a:cubicBezTo>
                    <a:pt x="440" y="124"/>
                    <a:pt x="449" y="119"/>
                    <a:pt x="442" y="115"/>
                  </a:cubicBezTo>
                  <a:close/>
                  <a:moveTo>
                    <a:pt x="387" y="72"/>
                  </a:moveTo>
                  <a:cubicBezTo>
                    <a:pt x="393" y="75"/>
                    <a:pt x="390" y="79"/>
                    <a:pt x="396" y="82"/>
                  </a:cubicBezTo>
                  <a:cubicBezTo>
                    <a:pt x="402" y="84"/>
                    <a:pt x="419" y="78"/>
                    <a:pt x="421" y="82"/>
                  </a:cubicBezTo>
                  <a:cubicBezTo>
                    <a:pt x="422" y="87"/>
                    <a:pt x="403" y="87"/>
                    <a:pt x="406" y="90"/>
                  </a:cubicBezTo>
                  <a:cubicBezTo>
                    <a:pt x="408" y="92"/>
                    <a:pt x="419" y="96"/>
                    <a:pt x="418" y="99"/>
                  </a:cubicBezTo>
                  <a:cubicBezTo>
                    <a:pt x="416" y="101"/>
                    <a:pt x="436" y="108"/>
                    <a:pt x="438" y="104"/>
                  </a:cubicBezTo>
                  <a:cubicBezTo>
                    <a:pt x="440" y="101"/>
                    <a:pt x="445" y="102"/>
                    <a:pt x="450" y="104"/>
                  </a:cubicBezTo>
                  <a:cubicBezTo>
                    <a:pt x="455" y="106"/>
                    <a:pt x="455" y="92"/>
                    <a:pt x="459" y="95"/>
                  </a:cubicBezTo>
                  <a:cubicBezTo>
                    <a:pt x="462" y="97"/>
                    <a:pt x="462" y="90"/>
                    <a:pt x="468" y="87"/>
                  </a:cubicBezTo>
                  <a:cubicBezTo>
                    <a:pt x="473" y="85"/>
                    <a:pt x="482" y="85"/>
                    <a:pt x="482" y="82"/>
                  </a:cubicBezTo>
                  <a:cubicBezTo>
                    <a:pt x="482" y="80"/>
                    <a:pt x="481" y="78"/>
                    <a:pt x="474" y="79"/>
                  </a:cubicBezTo>
                  <a:cubicBezTo>
                    <a:pt x="467" y="79"/>
                    <a:pt x="462" y="77"/>
                    <a:pt x="465" y="73"/>
                  </a:cubicBezTo>
                  <a:cubicBezTo>
                    <a:pt x="468" y="69"/>
                    <a:pt x="458" y="68"/>
                    <a:pt x="462" y="65"/>
                  </a:cubicBezTo>
                  <a:cubicBezTo>
                    <a:pt x="465" y="62"/>
                    <a:pt x="454" y="59"/>
                    <a:pt x="455" y="63"/>
                  </a:cubicBezTo>
                  <a:cubicBezTo>
                    <a:pt x="457" y="68"/>
                    <a:pt x="449" y="64"/>
                    <a:pt x="447" y="60"/>
                  </a:cubicBezTo>
                  <a:cubicBezTo>
                    <a:pt x="446" y="55"/>
                    <a:pt x="431" y="54"/>
                    <a:pt x="420" y="45"/>
                  </a:cubicBezTo>
                  <a:cubicBezTo>
                    <a:pt x="410" y="36"/>
                    <a:pt x="399" y="42"/>
                    <a:pt x="406" y="43"/>
                  </a:cubicBezTo>
                  <a:cubicBezTo>
                    <a:pt x="412" y="44"/>
                    <a:pt x="411" y="47"/>
                    <a:pt x="406" y="47"/>
                  </a:cubicBezTo>
                  <a:cubicBezTo>
                    <a:pt x="401" y="46"/>
                    <a:pt x="393" y="47"/>
                    <a:pt x="401" y="50"/>
                  </a:cubicBezTo>
                  <a:cubicBezTo>
                    <a:pt x="409" y="53"/>
                    <a:pt x="400" y="54"/>
                    <a:pt x="393" y="54"/>
                  </a:cubicBezTo>
                  <a:cubicBezTo>
                    <a:pt x="387" y="54"/>
                    <a:pt x="387" y="63"/>
                    <a:pt x="395" y="64"/>
                  </a:cubicBezTo>
                  <a:cubicBezTo>
                    <a:pt x="403" y="65"/>
                    <a:pt x="397" y="70"/>
                    <a:pt x="390" y="68"/>
                  </a:cubicBezTo>
                  <a:cubicBezTo>
                    <a:pt x="383" y="66"/>
                    <a:pt x="381" y="69"/>
                    <a:pt x="387" y="72"/>
                  </a:cubicBezTo>
                  <a:close/>
                  <a:moveTo>
                    <a:pt x="433" y="35"/>
                  </a:moveTo>
                  <a:cubicBezTo>
                    <a:pt x="439" y="31"/>
                    <a:pt x="443" y="34"/>
                    <a:pt x="438" y="36"/>
                  </a:cubicBezTo>
                  <a:cubicBezTo>
                    <a:pt x="434" y="38"/>
                    <a:pt x="435" y="40"/>
                    <a:pt x="442" y="39"/>
                  </a:cubicBezTo>
                  <a:cubicBezTo>
                    <a:pt x="448" y="39"/>
                    <a:pt x="439" y="41"/>
                    <a:pt x="439" y="45"/>
                  </a:cubicBezTo>
                  <a:cubicBezTo>
                    <a:pt x="439" y="49"/>
                    <a:pt x="447" y="47"/>
                    <a:pt x="447" y="50"/>
                  </a:cubicBezTo>
                  <a:cubicBezTo>
                    <a:pt x="447" y="54"/>
                    <a:pt x="464" y="56"/>
                    <a:pt x="469" y="51"/>
                  </a:cubicBezTo>
                  <a:cubicBezTo>
                    <a:pt x="474" y="47"/>
                    <a:pt x="472" y="52"/>
                    <a:pt x="471" y="55"/>
                  </a:cubicBezTo>
                  <a:cubicBezTo>
                    <a:pt x="471" y="58"/>
                    <a:pt x="495" y="61"/>
                    <a:pt x="496" y="57"/>
                  </a:cubicBezTo>
                  <a:cubicBezTo>
                    <a:pt x="497" y="53"/>
                    <a:pt x="500" y="55"/>
                    <a:pt x="505" y="56"/>
                  </a:cubicBezTo>
                  <a:cubicBezTo>
                    <a:pt x="510" y="57"/>
                    <a:pt x="532" y="52"/>
                    <a:pt x="532" y="47"/>
                  </a:cubicBezTo>
                  <a:cubicBezTo>
                    <a:pt x="533" y="43"/>
                    <a:pt x="540" y="50"/>
                    <a:pt x="532" y="55"/>
                  </a:cubicBezTo>
                  <a:cubicBezTo>
                    <a:pt x="525" y="60"/>
                    <a:pt x="511" y="59"/>
                    <a:pt x="504" y="61"/>
                  </a:cubicBezTo>
                  <a:cubicBezTo>
                    <a:pt x="498" y="63"/>
                    <a:pt x="508" y="67"/>
                    <a:pt x="515" y="72"/>
                  </a:cubicBezTo>
                  <a:cubicBezTo>
                    <a:pt x="521" y="77"/>
                    <a:pt x="507" y="74"/>
                    <a:pt x="500" y="68"/>
                  </a:cubicBezTo>
                  <a:cubicBezTo>
                    <a:pt x="494" y="61"/>
                    <a:pt x="481" y="61"/>
                    <a:pt x="473" y="62"/>
                  </a:cubicBezTo>
                  <a:cubicBezTo>
                    <a:pt x="466" y="62"/>
                    <a:pt x="468" y="76"/>
                    <a:pt x="474" y="76"/>
                  </a:cubicBezTo>
                  <a:cubicBezTo>
                    <a:pt x="479" y="76"/>
                    <a:pt x="484" y="77"/>
                    <a:pt x="490" y="86"/>
                  </a:cubicBezTo>
                  <a:cubicBezTo>
                    <a:pt x="495" y="94"/>
                    <a:pt x="507" y="92"/>
                    <a:pt x="507" y="96"/>
                  </a:cubicBezTo>
                  <a:cubicBezTo>
                    <a:pt x="507" y="100"/>
                    <a:pt x="492" y="93"/>
                    <a:pt x="483" y="92"/>
                  </a:cubicBezTo>
                  <a:cubicBezTo>
                    <a:pt x="475" y="90"/>
                    <a:pt x="462" y="95"/>
                    <a:pt x="461" y="101"/>
                  </a:cubicBezTo>
                  <a:cubicBezTo>
                    <a:pt x="461" y="108"/>
                    <a:pt x="473" y="107"/>
                    <a:pt x="482" y="102"/>
                  </a:cubicBezTo>
                  <a:cubicBezTo>
                    <a:pt x="490" y="97"/>
                    <a:pt x="484" y="103"/>
                    <a:pt x="480" y="107"/>
                  </a:cubicBezTo>
                  <a:cubicBezTo>
                    <a:pt x="476" y="111"/>
                    <a:pt x="490" y="114"/>
                    <a:pt x="490" y="119"/>
                  </a:cubicBezTo>
                  <a:cubicBezTo>
                    <a:pt x="490" y="123"/>
                    <a:pt x="479" y="122"/>
                    <a:pt x="478" y="117"/>
                  </a:cubicBezTo>
                  <a:cubicBezTo>
                    <a:pt x="477" y="113"/>
                    <a:pt x="473" y="109"/>
                    <a:pt x="463" y="110"/>
                  </a:cubicBezTo>
                  <a:cubicBezTo>
                    <a:pt x="454" y="111"/>
                    <a:pt x="456" y="117"/>
                    <a:pt x="462" y="118"/>
                  </a:cubicBezTo>
                  <a:cubicBezTo>
                    <a:pt x="468" y="119"/>
                    <a:pt x="469" y="124"/>
                    <a:pt x="462" y="124"/>
                  </a:cubicBezTo>
                  <a:cubicBezTo>
                    <a:pt x="455" y="124"/>
                    <a:pt x="440" y="128"/>
                    <a:pt x="444" y="132"/>
                  </a:cubicBezTo>
                  <a:cubicBezTo>
                    <a:pt x="450" y="137"/>
                    <a:pt x="469" y="132"/>
                    <a:pt x="473" y="135"/>
                  </a:cubicBezTo>
                  <a:cubicBezTo>
                    <a:pt x="476" y="138"/>
                    <a:pt x="486" y="140"/>
                    <a:pt x="488" y="136"/>
                  </a:cubicBezTo>
                  <a:cubicBezTo>
                    <a:pt x="490" y="133"/>
                    <a:pt x="498" y="134"/>
                    <a:pt x="505" y="134"/>
                  </a:cubicBezTo>
                  <a:cubicBezTo>
                    <a:pt x="513" y="134"/>
                    <a:pt x="515" y="135"/>
                    <a:pt x="518" y="138"/>
                  </a:cubicBezTo>
                  <a:cubicBezTo>
                    <a:pt x="522" y="141"/>
                    <a:pt x="528" y="140"/>
                    <a:pt x="532" y="137"/>
                  </a:cubicBezTo>
                  <a:cubicBezTo>
                    <a:pt x="536" y="134"/>
                    <a:pt x="536" y="134"/>
                    <a:pt x="542" y="134"/>
                  </a:cubicBezTo>
                  <a:cubicBezTo>
                    <a:pt x="547" y="134"/>
                    <a:pt x="548" y="131"/>
                    <a:pt x="545" y="127"/>
                  </a:cubicBezTo>
                  <a:cubicBezTo>
                    <a:pt x="543" y="122"/>
                    <a:pt x="536" y="130"/>
                    <a:pt x="535" y="127"/>
                  </a:cubicBezTo>
                  <a:cubicBezTo>
                    <a:pt x="534" y="123"/>
                    <a:pt x="528" y="122"/>
                    <a:pt x="517" y="123"/>
                  </a:cubicBezTo>
                  <a:cubicBezTo>
                    <a:pt x="507" y="125"/>
                    <a:pt x="511" y="116"/>
                    <a:pt x="518" y="118"/>
                  </a:cubicBezTo>
                  <a:cubicBezTo>
                    <a:pt x="524" y="120"/>
                    <a:pt x="533" y="119"/>
                    <a:pt x="540" y="117"/>
                  </a:cubicBezTo>
                  <a:cubicBezTo>
                    <a:pt x="547" y="116"/>
                    <a:pt x="542" y="112"/>
                    <a:pt x="542" y="109"/>
                  </a:cubicBezTo>
                  <a:cubicBezTo>
                    <a:pt x="542" y="106"/>
                    <a:pt x="551" y="108"/>
                    <a:pt x="558" y="108"/>
                  </a:cubicBezTo>
                  <a:cubicBezTo>
                    <a:pt x="564" y="108"/>
                    <a:pt x="574" y="97"/>
                    <a:pt x="575" y="90"/>
                  </a:cubicBezTo>
                  <a:cubicBezTo>
                    <a:pt x="575" y="84"/>
                    <a:pt x="559" y="85"/>
                    <a:pt x="552" y="85"/>
                  </a:cubicBezTo>
                  <a:cubicBezTo>
                    <a:pt x="544" y="85"/>
                    <a:pt x="557" y="80"/>
                    <a:pt x="571" y="80"/>
                  </a:cubicBezTo>
                  <a:cubicBezTo>
                    <a:pt x="586" y="81"/>
                    <a:pt x="579" y="75"/>
                    <a:pt x="582" y="72"/>
                  </a:cubicBezTo>
                  <a:cubicBezTo>
                    <a:pt x="585" y="70"/>
                    <a:pt x="591" y="75"/>
                    <a:pt x="599" y="74"/>
                  </a:cubicBezTo>
                  <a:cubicBezTo>
                    <a:pt x="606" y="72"/>
                    <a:pt x="601" y="66"/>
                    <a:pt x="606" y="66"/>
                  </a:cubicBezTo>
                  <a:cubicBezTo>
                    <a:pt x="609" y="66"/>
                    <a:pt x="617" y="61"/>
                    <a:pt x="633" y="52"/>
                  </a:cubicBezTo>
                  <a:cubicBezTo>
                    <a:pt x="649" y="43"/>
                    <a:pt x="661" y="45"/>
                    <a:pt x="661" y="40"/>
                  </a:cubicBezTo>
                  <a:cubicBezTo>
                    <a:pt x="662" y="35"/>
                    <a:pt x="640" y="40"/>
                    <a:pt x="636" y="38"/>
                  </a:cubicBezTo>
                  <a:cubicBezTo>
                    <a:pt x="632" y="37"/>
                    <a:pt x="652" y="33"/>
                    <a:pt x="656" y="34"/>
                  </a:cubicBezTo>
                  <a:cubicBezTo>
                    <a:pt x="661" y="35"/>
                    <a:pt x="667" y="34"/>
                    <a:pt x="682" y="26"/>
                  </a:cubicBezTo>
                  <a:cubicBezTo>
                    <a:pt x="698" y="18"/>
                    <a:pt x="691" y="17"/>
                    <a:pt x="685" y="18"/>
                  </a:cubicBezTo>
                  <a:cubicBezTo>
                    <a:pt x="678" y="19"/>
                    <a:pt x="671" y="17"/>
                    <a:pt x="671" y="12"/>
                  </a:cubicBezTo>
                  <a:cubicBezTo>
                    <a:pt x="672" y="8"/>
                    <a:pt x="662" y="12"/>
                    <a:pt x="661" y="10"/>
                  </a:cubicBezTo>
                  <a:cubicBezTo>
                    <a:pt x="661" y="7"/>
                    <a:pt x="652" y="9"/>
                    <a:pt x="642" y="12"/>
                  </a:cubicBezTo>
                  <a:cubicBezTo>
                    <a:pt x="632" y="16"/>
                    <a:pt x="641" y="9"/>
                    <a:pt x="645" y="7"/>
                  </a:cubicBezTo>
                  <a:cubicBezTo>
                    <a:pt x="650" y="5"/>
                    <a:pt x="620" y="7"/>
                    <a:pt x="615" y="4"/>
                  </a:cubicBezTo>
                  <a:cubicBezTo>
                    <a:pt x="610" y="0"/>
                    <a:pt x="605" y="9"/>
                    <a:pt x="600" y="5"/>
                  </a:cubicBezTo>
                  <a:cubicBezTo>
                    <a:pt x="596" y="0"/>
                    <a:pt x="584" y="4"/>
                    <a:pt x="585" y="7"/>
                  </a:cubicBezTo>
                  <a:cubicBezTo>
                    <a:pt x="587" y="11"/>
                    <a:pt x="583" y="11"/>
                    <a:pt x="579" y="7"/>
                  </a:cubicBezTo>
                  <a:cubicBezTo>
                    <a:pt x="574" y="3"/>
                    <a:pt x="566" y="7"/>
                    <a:pt x="558" y="6"/>
                  </a:cubicBezTo>
                  <a:cubicBezTo>
                    <a:pt x="550" y="5"/>
                    <a:pt x="553" y="13"/>
                    <a:pt x="544" y="9"/>
                  </a:cubicBezTo>
                  <a:cubicBezTo>
                    <a:pt x="535" y="5"/>
                    <a:pt x="526" y="7"/>
                    <a:pt x="529" y="8"/>
                  </a:cubicBezTo>
                  <a:cubicBezTo>
                    <a:pt x="531" y="9"/>
                    <a:pt x="528" y="12"/>
                    <a:pt x="524" y="10"/>
                  </a:cubicBezTo>
                  <a:cubicBezTo>
                    <a:pt x="520" y="9"/>
                    <a:pt x="517" y="11"/>
                    <a:pt x="519" y="15"/>
                  </a:cubicBezTo>
                  <a:cubicBezTo>
                    <a:pt x="521" y="18"/>
                    <a:pt x="505" y="13"/>
                    <a:pt x="505" y="18"/>
                  </a:cubicBezTo>
                  <a:cubicBezTo>
                    <a:pt x="505" y="22"/>
                    <a:pt x="499" y="24"/>
                    <a:pt x="494" y="20"/>
                  </a:cubicBezTo>
                  <a:cubicBezTo>
                    <a:pt x="490" y="17"/>
                    <a:pt x="475" y="15"/>
                    <a:pt x="479" y="19"/>
                  </a:cubicBezTo>
                  <a:cubicBezTo>
                    <a:pt x="484" y="22"/>
                    <a:pt x="467" y="20"/>
                    <a:pt x="471" y="24"/>
                  </a:cubicBezTo>
                  <a:cubicBezTo>
                    <a:pt x="476" y="27"/>
                    <a:pt x="465" y="30"/>
                    <a:pt x="465" y="28"/>
                  </a:cubicBezTo>
                  <a:cubicBezTo>
                    <a:pt x="465" y="26"/>
                    <a:pt x="456" y="23"/>
                    <a:pt x="452" y="26"/>
                  </a:cubicBezTo>
                  <a:cubicBezTo>
                    <a:pt x="448" y="29"/>
                    <a:pt x="447" y="34"/>
                    <a:pt x="445" y="31"/>
                  </a:cubicBezTo>
                  <a:cubicBezTo>
                    <a:pt x="443" y="29"/>
                    <a:pt x="435" y="30"/>
                    <a:pt x="427" y="33"/>
                  </a:cubicBezTo>
                  <a:cubicBezTo>
                    <a:pt x="419" y="36"/>
                    <a:pt x="428" y="38"/>
                    <a:pt x="433" y="35"/>
                  </a:cubicBezTo>
                  <a:close/>
                  <a:moveTo>
                    <a:pt x="529" y="363"/>
                  </a:moveTo>
                  <a:cubicBezTo>
                    <a:pt x="532" y="363"/>
                    <a:pt x="537" y="354"/>
                    <a:pt x="530" y="354"/>
                  </a:cubicBezTo>
                  <a:cubicBezTo>
                    <a:pt x="524" y="354"/>
                    <a:pt x="525" y="364"/>
                    <a:pt x="529" y="363"/>
                  </a:cubicBezTo>
                  <a:close/>
                  <a:moveTo>
                    <a:pt x="496" y="355"/>
                  </a:moveTo>
                  <a:cubicBezTo>
                    <a:pt x="502" y="359"/>
                    <a:pt x="511" y="349"/>
                    <a:pt x="510" y="346"/>
                  </a:cubicBezTo>
                  <a:cubicBezTo>
                    <a:pt x="510" y="343"/>
                    <a:pt x="488" y="350"/>
                    <a:pt x="496" y="355"/>
                  </a:cubicBezTo>
                  <a:close/>
                  <a:moveTo>
                    <a:pt x="523" y="334"/>
                  </a:moveTo>
                  <a:cubicBezTo>
                    <a:pt x="524" y="330"/>
                    <a:pt x="511" y="329"/>
                    <a:pt x="511" y="325"/>
                  </a:cubicBezTo>
                  <a:cubicBezTo>
                    <a:pt x="512" y="320"/>
                    <a:pt x="499" y="317"/>
                    <a:pt x="495" y="315"/>
                  </a:cubicBezTo>
                  <a:cubicBezTo>
                    <a:pt x="491" y="312"/>
                    <a:pt x="484" y="311"/>
                    <a:pt x="484" y="307"/>
                  </a:cubicBezTo>
                  <a:cubicBezTo>
                    <a:pt x="484" y="302"/>
                    <a:pt x="475" y="306"/>
                    <a:pt x="475" y="312"/>
                  </a:cubicBezTo>
                  <a:cubicBezTo>
                    <a:pt x="474" y="319"/>
                    <a:pt x="470" y="318"/>
                    <a:pt x="472" y="324"/>
                  </a:cubicBezTo>
                  <a:cubicBezTo>
                    <a:pt x="474" y="331"/>
                    <a:pt x="464" y="332"/>
                    <a:pt x="465" y="336"/>
                  </a:cubicBezTo>
                  <a:cubicBezTo>
                    <a:pt x="466" y="339"/>
                    <a:pt x="471" y="335"/>
                    <a:pt x="476" y="335"/>
                  </a:cubicBezTo>
                  <a:cubicBezTo>
                    <a:pt x="480" y="335"/>
                    <a:pt x="474" y="342"/>
                    <a:pt x="480" y="342"/>
                  </a:cubicBezTo>
                  <a:cubicBezTo>
                    <a:pt x="485" y="343"/>
                    <a:pt x="493" y="337"/>
                    <a:pt x="495" y="334"/>
                  </a:cubicBezTo>
                  <a:cubicBezTo>
                    <a:pt x="497" y="331"/>
                    <a:pt x="500" y="330"/>
                    <a:pt x="506" y="334"/>
                  </a:cubicBezTo>
                  <a:cubicBezTo>
                    <a:pt x="511" y="338"/>
                    <a:pt x="522" y="338"/>
                    <a:pt x="523" y="334"/>
                  </a:cubicBezTo>
                  <a:close/>
                  <a:moveTo>
                    <a:pt x="648" y="301"/>
                  </a:moveTo>
                  <a:cubicBezTo>
                    <a:pt x="652" y="301"/>
                    <a:pt x="653" y="307"/>
                    <a:pt x="660" y="313"/>
                  </a:cubicBezTo>
                  <a:cubicBezTo>
                    <a:pt x="668" y="319"/>
                    <a:pt x="668" y="315"/>
                    <a:pt x="669" y="311"/>
                  </a:cubicBezTo>
                  <a:cubicBezTo>
                    <a:pt x="671" y="306"/>
                    <a:pt x="679" y="310"/>
                    <a:pt x="678" y="306"/>
                  </a:cubicBezTo>
                  <a:cubicBezTo>
                    <a:pt x="678" y="301"/>
                    <a:pt x="685" y="296"/>
                    <a:pt x="689" y="295"/>
                  </a:cubicBezTo>
                  <a:cubicBezTo>
                    <a:pt x="694" y="293"/>
                    <a:pt x="685" y="288"/>
                    <a:pt x="679" y="288"/>
                  </a:cubicBezTo>
                  <a:cubicBezTo>
                    <a:pt x="673" y="289"/>
                    <a:pt x="672" y="285"/>
                    <a:pt x="672" y="282"/>
                  </a:cubicBezTo>
                  <a:cubicBezTo>
                    <a:pt x="672" y="279"/>
                    <a:pt x="661" y="273"/>
                    <a:pt x="657" y="274"/>
                  </a:cubicBezTo>
                  <a:cubicBezTo>
                    <a:pt x="653" y="275"/>
                    <a:pt x="647" y="269"/>
                    <a:pt x="642" y="269"/>
                  </a:cubicBezTo>
                  <a:cubicBezTo>
                    <a:pt x="637" y="268"/>
                    <a:pt x="630" y="264"/>
                    <a:pt x="630" y="259"/>
                  </a:cubicBezTo>
                  <a:cubicBezTo>
                    <a:pt x="631" y="254"/>
                    <a:pt x="640" y="261"/>
                    <a:pt x="642" y="256"/>
                  </a:cubicBezTo>
                  <a:cubicBezTo>
                    <a:pt x="644" y="252"/>
                    <a:pt x="633" y="255"/>
                    <a:pt x="632" y="251"/>
                  </a:cubicBezTo>
                  <a:cubicBezTo>
                    <a:pt x="632" y="248"/>
                    <a:pt x="635" y="250"/>
                    <a:pt x="637" y="248"/>
                  </a:cubicBezTo>
                  <a:cubicBezTo>
                    <a:pt x="639" y="246"/>
                    <a:pt x="635" y="242"/>
                    <a:pt x="633" y="240"/>
                  </a:cubicBezTo>
                  <a:cubicBezTo>
                    <a:pt x="630" y="239"/>
                    <a:pt x="629" y="243"/>
                    <a:pt x="626" y="243"/>
                  </a:cubicBezTo>
                  <a:cubicBezTo>
                    <a:pt x="624" y="243"/>
                    <a:pt x="626" y="239"/>
                    <a:pt x="628" y="237"/>
                  </a:cubicBezTo>
                  <a:cubicBezTo>
                    <a:pt x="630" y="234"/>
                    <a:pt x="619" y="231"/>
                    <a:pt x="615" y="232"/>
                  </a:cubicBezTo>
                  <a:cubicBezTo>
                    <a:pt x="610" y="234"/>
                    <a:pt x="609" y="231"/>
                    <a:pt x="609" y="228"/>
                  </a:cubicBezTo>
                  <a:cubicBezTo>
                    <a:pt x="609" y="225"/>
                    <a:pt x="601" y="228"/>
                    <a:pt x="598" y="231"/>
                  </a:cubicBezTo>
                  <a:cubicBezTo>
                    <a:pt x="594" y="233"/>
                    <a:pt x="591" y="228"/>
                    <a:pt x="594" y="228"/>
                  </a:cubicBezTo>
                  <a:cubicBezTo>
                    <a:pt x="598" y="227"/>
                    <a:pt x="603" y="224"/>
                    <a:pt x="602" y="221"/>
                  </a:cubicBezTo>
                  <a:cubicBezTo>
                    <a:pt x="601" y="218"/>
                    <a:pt x="591" y="217"/>
                    <a:pt x="589" y="221"/>
                  </a:cubicBezTo>
                  <a:cubicBezTo>
                    <a:pt x="587" y="226"/>
                    <a:pt x="579" y="217"/>
                    <a:pt x="579" y="213"/>
                  </a:cubicBezTo>
                  <a:cubicBezTo>
                    <a:pt x="579" y="210"/>
                    <a:pt x="567" y="213"/>
                    <a:pt x="568" y="207"/>
                  </a:cubicBezTo>
                  <a:cubicBezTo>
                    <a:pt x="570" y="202"/>
                    <a:pt x="554" y="200"/>
                    <a:pt x="550" y="200"/>
                  </a:cubicBezTo>
                  <a:cubicBezTo>
                    <a:pt x="546" y="200"/>
                    <a:pt x="540" y="203"/>
                    <a:pt x="540" y="207"/>
                  </a:cubicBezTo>
                  <a:cubicBezTo>
                    <a:pt x="541" y="211"/>
                    <a:pt x="536" y="210"/>
                    <a:pt x="535" y="205"/>
                  </a:cubicBezTo>
                  <a:cubicBezTo>
                    <a:pt x="534" y="201"/>
                    <a:pt x="524" y="210"/>
                    <a:pt x="521" y="210"/>
                  </a:cubicBezTo>
                  <a:cubicBezTo>
                    <a:pt x="518" y="210"/>
                    <a:pt x="523" y="199"/>
                    <a:pt x="521" y="195"/>
                  </a:cubicBezTo>
                  <a:cubicBezTo>
                    <a:pt x="520" y="192"/>
                    <a:pt x="518" y="191"/>
                    <a:pt x="515" y="185"/>
                  </a:cubicBezTo>
                  <a:cubicBezTo>
                    <a:pt x="513" y="180"/>
                    <a:pt x="502" y="182"/>
                    <a:pt x="498" y="185"/>
                  </a:cubicBezTo>
                  <a:cubicBezTo>
                    <a:pt x="495" y="189"/>
                    <a:pt x="486" y="187"/>
                    <a:pt x="480" y="192"/>
                  </a:cubicBezTo>
                  <a:cubicBezTo>
                    <a:pt x="475" y="198"/>
                    <a:pt x="481" y="203"/>
                    <a:pt x="483" y="205"/>
                  </a:cubicBezTo>
                  <a:cubicBezTo>
                    <a:pt x="485" y="207"/>
                    <a:pt x="475" y="210"/>
                    <a:pt x="478" y="213"/>
                  </a:cubicBezTo>
                  <a:cubicBezTo>
                    <a:pt x="482" y="216"/>
                    <a:pt x="487" y="215"/>
                    <a:pt x="487" y="219"/>
                  </a:cubicBezTo>
                  <a:cubicBezTo>
                    <a:pt x="488" y="224"/>
                    <a:pt x="475" y="218"/>
                    <a:pt x="473" y="214"/>
                  </a:cubicBezTo>
                  <a:cubicBezTo>
                    <a:pt x="471" y="210"/>
                    <a:pt x="474" y="206"/>
                    <a:pt x="471" y="203"/>
                  </a:cubicBezTo>
                  <a:cubicBezTo>
                    <a:pt x="468" y="200"/>
                    <a:pt x="471" y="196"/>
                    <a:pt x="476" y="191"/>
                  </a:cubicBezTo>
                  <a:cubicBezTo>
                    <a:pt x="481" y="185"/>
                    <a:pt x="484" y="186"/>
                    <a:pt x="484" y="183"/>
                  </a:cubicBezTo>
                  <a:cubicBezTo>
                    <a:pt x="484" y="180"/>
                    <a:pt x="463" y="180"/>
                    <a:pt x="451" y="191"/>
                  </a:cubicBezTo>
                  <a:cubicBezTo>
                    <a:pt x="438" y="203"/>
                    <a:pt x="442" y="218"/>
                    <a:pt x="443" y="221"/>
                  </a:cubicBezTo>
                  <a:cubicBezTo>
                    <a:pt x="443" y="224"/>
                    <a:pt x="454" y="223"/>
                    <a:pt x="461" y="224"/>
                  </a:cubicBezTo>
                  <a:cubicBezTo>
                    <a:pt x="467" y="226"/>
                    <a:pt x="464" y="229"/>
                    <a:pt x="459" y="228"/>
                  </a:cubicBezTo>
                  <a:cubicBezTo>
                    <a:pt x="454" y="227"/>
                    <a:pt x="446" y="226"/>
                    <a:pt x="446" y="229"/>
                  </a:cubicBezTo>
                  <a:cubicBezTo>
                    <a:pt x="446" y="233"/>
                    <a:pt x="457" y="239"/>
                    <a:pt x="463" y="238"/>
                  </a:cubicBezTo>
                  <a:cubicBezTo>
                    <a:pt x="469" y="236"/>
                    <a:pt x="469" y="236"/>
                    <a:pt x="471" y="240"/>
                  </a:cubicBezTo>
                  <a:cubicBezTo>
                    <a:pt x="474" y="243"/>
                    <a:pt x="481" y="242"/>
                    <a:pt x="489" y="242"/>
                  </a:cubicBezTo>
                  <a:cubicBezTo>
                    <a:pt x="496" y="243"/>
                    <a:pt x="504" y="245"/>
                    <a:pt x="508" y="246"/>
                  </a:cubicBezTo>
                  <a:cubicBezTo>
                    <a:pt x="511" y="246"/>
                    <a:pt x="515" y="244"/>
                    <a:pt x="516" y="242"/>
                  </a:cubicBezTo>
                  <a:cubicBezTo>
                    <a:pt x="518" y="240"/>
                    <a:pt x="532" y="245"/>
                    <a:pt x="536" y="245"/>
                  </a:cubicBezTo>
                  <a:cubicBezTo>
                    <a:pt x="540" y="244"/>
                    <a:pt x="537" y="240"/>
                    <a:pt x="535" y="239"/>
                  </a:cubicBezTo>
                  <a:cubicBezTo>
                    <a:pt x="532" y="238"/>
                    <a:pt x="533" y="233"/>
                    <a:pt x="537" y="235"/>
                  </a:cubicBezTo>
                  <a:cubicBezTo>
                    <a:pt x="540" y="237"/>
                    <a:pt x="546" y="238"/>
                    <a:pt x="547" y="242"/>
                  </a:cubicBezTo>
                  <a:cubicBezTo>
                    <a:pt x="548" y="244"/>
                    <a:pt x="551" y="243"/>
                    <a:pt x="551" y="246"/>
                  </a:cubicBezTo>
                  <a:cubicBezTo>
                    <a:pt x="552" y="248"/>
                    <a:pt x="564" y="251"/>
                    <a:pt x="564" y="255"/>
                  </a:cubicBezTo>
                  <a:cubicBezTo>
                    <a:pt x="565" y="258"/>
                    <a:pt x="553" y="259"/>
                    <a:pt x="556" y="262"/>
                  </a:cubicBezTo>
                  <a:cubicBezTo>
                    <a:pt x="559" y="264"/>
                    <a:pt x="565" y="258"/>
                    <a:pt x="569" y="258"/>
                  </a:cubicBezTo>
                  <a:cubicBezTo>
                    <a:pt x="574" y="258"/>
                    <a:pt x="574" y="268"/>
                    <a:pt x="577" y="266"/>
                  </a:cubicBezTo>
                  <a:cubicBezTo>
                    <a:pt x="582" y="264"/>
                    <a:pt x="586" y="268"/>
                    <a:pt x="590" y="275"/>
                  </a:cubicBezTo>
                  <a:cubicBezTo>
                    <a:pt x="595" y="281"/>
                    <a:pt x="590" y="287"/>
                    <a:pt x="590" y="290"/>
                  </a:cubicBezTo>
                  <a:cubicBezTo>
                    <a:pt x="591" y="292"/>
                    <a:pt x="599" y="291"/>
                    <a:pt x="604" y="288"/>
                  </a:cubicBezTo>
                  <a:cubicBezTo>
                    <a:pt x="609" y="286"/>
                    <a:pt x="614" y="291"/>
                    <a:pt x="618" y="295"/>
                  </a:cubicBezTo>
                  <a:cubicBezTo>
                    <a:pt x="622" y="298"/>
                    <a:pt x="604" y="304"/>
                    <a:pt x="605" y="301"/>
                  </a:cubicBezTo>
                  <a:cubicBezTo>
                    <a:pt x="607" y="298"/>
                    <a:pt x="594" y="289"/>
                    <a:pt x="583" y="293"/>
                  </a:cubicBezTo>
                  <a:cubicBezTo>
                    <a:pt x="572" y="297"/>
                    <a:pt x="580" y="304"/>
                    <a:pt x="581" y="307"/>
                  </a:cubicBezTo>
                  <a:cubicBezTo>
                    <a:pt x="582" y="311"/>
                    <a:pt x="571" y="315"/>
                    <a:pt x="561" y="312"/>
                  </a:cubicBezTo>
                  <a:cubicBezTo>
                    <a:pt x="551" y="308"/>
                    <a:pt x="554" y="314"/>
                    <a:pt x="550" y="314"/>
                  </a:cubicBezTo>
                  <a:cubicBezTo>
                    <a:pt x="545" y="314"/>
                    <a:pt x="541" y="320"/>
                    <a:pt x="545" y="325"/>
                  </a:cubicBezTo>
                  <a:cubicBezTo>
                    <a:pt x="548" y="329"/>
                    <a:pt x="557" y="325"/>
                    <a:pt x="564" y="325"/>
                  </a:cubicBezTo>
                  <a:cubicBezTo>
                    <a:pt x="570" y="326"/>
                    <a:pt x="571" y="328"/>
                    <a:pt x="572" y="324"/>
                  </a:cubicBezTo>
                  <a:cubicBezTo>
                    <a:pt x="573" y="320"/>
                    <a:pt x="580" y="322"/>
                    <a:pt x="585" y="323"/>
                  </a:cubicBezTo>
                  <a:cubicBezTo>
                    <a:pt x="590" y="324"/>
                    <a:pt x="589" y="331"/>
                    <a:pt x="595" y="332"/>
                  </a:cubicBezTo>
                  <a:cubicBezTo>
                    <a:pt x="601" y="333"/>
                    <a:pt x="596" y="339"/>
                    <a:pt x="600" y="343"/>
                  </a:cubicBezTo>
                  <a:cubicBezTo>
                    <a:pt x="604" y="347"/>
                    <a:pt x="616" y="345"/>
                    <a:pt x="620" y="349"/>
                  </a:cubicBezTo>
                  <a:cubicBezTo>
                    <a:pt x="625" y="354"/>
                    <a:pt x="644" y="363"/>
                    <a:pt x="647" y="360"/>
                  </a:cubicBezTo>
                  <a:cubicBezTo>
                    <a:pt x="650" y="356"/>
                    <a:pt x="630" y="338"/>
                    <a:pt x="625" y="337"/>
                  </a:cubicBezTo>
                  <a:cubicBezTo>
                    <a:pt x="619" y="335"/>
                    <a:pt x="630" y="333"/>
                    <a:pt x="638" y="339"/>
                  </a:cubicBezTo>
                  <a:cubicBezTo>
                    <a:pt x="645" y="345"/>
                    <a:pt x="655" y="347"/>
                    <a:pt x="661" y="341"/>
                  </a:cubicBezTo>
                  <a:cubicBezTo>
                    <a:pt x="666" y="334"/>
                    <a:pt x="656" y="336"/>
                    <a:pt x="656" y="331"/>
                  </a:cubicBezTo>
                  <a:cubicBezTo>
                    <a:pt x="656" y="326"/>
                    <a:pt x="653" y="319"/>
                    <a:pt x="647" y="319"/>
                  </a:cubicBezTo>
                  <a:cubicBezTo>
                    <a:pt x="642" y="319"/>
                    <a:pt x="628" y="308"/>
                    <a:pt x="633" y="306"/>
                  </a:cubicBezTo>
                  <a:cubicBezTo>
                    <a:pt x="638" y="304"/>
                    <a:pt x="632" y="301"/>
                    <a:pt x="636" y="296"/>
                  </a:cubicBezTo>
                  <a:cubicBezTo>
                    <a:pt x="639" y="292"/>
                    <a:pt x="643" y="300"/>
                    <a:pt x="648" y="301"/>
                  </a:cubicBezTo>
                  <a:close/>
                  <a:moveTo>
                    <a:pt x="567" y="282"/>
                  </a:moveTo>
                  <a:cubicBezTo>
                    <a:pt x="572" y="282"/>
                    <a:pt x="571" y="275"/>
                    <a:pt x="569" y="271"/>
                  </a:cubicBezTo>
                  <a:cubicBezTo>
                    <a:pt x="567" y="268"/>
                    <a:pt x="562" y="268"/>
                    <a:pt x="558" y="268"/>
                  </a:cubicBezTo>
                  <a:cubicBezTo>
                    <a:pt x="553" y="269"/>
                    <a:pt x="546" y="275"/>
                    <a:pt x="550" y="282"/>
                  </a:cubicBezTo>
                  <a:cubicBezTo>
                    <a:pt x="554" y="288"/>
                    <a:pt x="563" y="283"/>
                    <a:pt x="567" y="282"/>
                  </a:cubicBezTo>
                  <a:close/>
                  <a:moveTo>
                    <a:pt x="520" y="183"/>
                  </a:moveTo>
                  <a:cubicBezTo>
                    <a:pt x="518" y="188"/>
                    <a:pt x="525" y="188"/>
                    <a:pt x="525" y="194"/>
                  </a:cubicBezTo>
                  <a:cubicBezTo>
                    <a:pt x="526" y="200"/>
                    <a:pt x="533" y="202"/>
                    <a:pt x="538" y="198"/>
                  </a:cubicBezTo>
                  <a:cubicBezTo>
                    <a:pt x="543" y="195"/>
                    <a:pt x="559" y="199"/>
                    <a:pt x="559" y="195"/>
                  </a:cubicBezTo>
                  <a:cubicBezTo>
                    <a:pt x="559" y="191"/>
                    <a:pt x="543" y="183"/>
                    <a:pt x="537" y="184"/>
                  </a:cubicBezTo>
                  <a:cubicBezTo>
                    <a:pt x="531" y="185"/>
                    <a:pt x="522" y="178"/>
                    <a:pt x="520" y="183"/>
                  </a:cubicBezTo>
                  <a:close/>
                  <a:moveTo>
                    <a:pt x="663" y="507"/>
                  </a:moveTo>
                  <a:cubicBezTo>
                    <a:pt x="663" y="510"/>
                    <a:pt x="685" y="520"/>
                    <a:pt x="686" y="515"/>
                  </a:cubicBezTo>
                  <a:cubicBezTo>
                    <a:pt x="687" y="511"/>
                    <a:pt x="662" y="505"/>
                    <a:pt x="663" y="507"/>
                  </a:cubicBezTo>
                  <a:close/>
                  <a:moveTo>
                    <a:pt x="759" y="530"/>
                  </a:moveTo>
                  <a:cubicBezTo>
                    <a:pt x="758" y="533"/>
                    <a:pt x="755" y="528"/>
                    <a:pt x="759" y="526"/>
                  </a:cubicBezTo>
                  <a:cubicBezTo>
                    <a:pt x="762" y="523"/>
                    <a:pt x="758" y="522"/>
                    <a:pt x="755" y="524"/>
                  </a:cubicBezTo>
                  <a:cubicBezTo>
                    <a:pt x="752" y="525"/>
                    <a:pt x="753" y="517"/>
                    <a:pt x="756" y="515"/>
                  </a:cubicBezTo>
                  <a:cubicBezTo>
                    <a:pt x="758" y="514"/>
                    <a:pt x="749" y="511"/>
                    <a:pt x="749" y="513"/>
                  </a:cubicBezTo>
                  <a:cubicBezTo>
                    <a:pt x="749" y="516"/>
                    <a:pt x="742" y="514"/>
                    <a:pt x="741" y="512"/>
                  </a:cubicBezTo>
                  <a:cubicBezTo>
                    <a:pt x="740" y="509"/>
                    <a:pt x="736" y="509"/>
                    <a:pt x="737" y="507"/>
                  </a:cubicBezTo>
                  <a:cubicBezTo>
                    <a:pt x="739" y="505"/>
                    <a:pt x="732" y="504"/>
                    <a:pt x="731" y="507"/>
                  </a:cubicBezTo>
                  <a:cubicBezTo>
                    <a:pt x="730" y="510"/>
                    <a:pt x="728" y="505"/>
                    <a:pt x="732" y="501"/>
                  </a:cubicBezTo>
                  <a:cubicBezTo>
                    <a:pt x="735" y="497"/>
                    <a:pt x="734" y="493"/>
                    <a:pt x="738" y="491"/>
                  </a:cubicBezTo>
                  <a:cubicBezTo>
                    <a:pt x="741" y="489"/>
                    <a:pt x="737" y="487"/>
                    <a:pt x="734" y="488"/>
                  </a:cubicBezTo>
                  <a:cubicBezTo>
                    <a:pt x="730" y="490"/>
                    <a:pt x="720" y="504"/>
                    <a:pt x="720" y="508"/>
                  </a:cubicBezTo>
                  <a:cubicBezTo>
                    <a:pt x="720" y="512"/>
                    <a:pt x="719" y="516"/>
                    <a:pt x="716" y="516"/>
                  </a:cubicBezTo>
                  <a:cubicBezTo>
                    <a:pt x="712" y="516"/>
                    <a:pt x="708" y="519"/>
                    <a:pt x="711" y="521"/>
                  </a:cubicBezTo>
                  <a:cubicBezTo>
                    <a:pt x="714" y="523"/>
                    <a:pt x="704" y="529"/>
                    <a:pt x="708" y="531"/>
                  </a:cubicBezTo>
                  <a:cubicBezTo>
                    <a:pt x="712" y="533"/>
                    <a:pt x="717" y="531"/>
                    <a:pt x="722" y="531"/>
                  </a:cubicBezTo>
                  <a:cubicBezTo>
                    <a:pt x="726" y="532"/>
                    <a:pt x="730" y="532"/>
                    <a:pt x="734" y="529"/>
                  </a:cubicBezTo>
                  <a:cubicBezTo>
                    <a:pt x="738" y="526"/>
                    <a:pt x="738" y="532"/>
                    <a:pt x="742" y="531"/>
                  </a:cubicBezTo>
                  <a:cubicBezTo>
                    <a:pt x="746" y="531"/>
                    <a:pt x="739" y="534"/>
                    <a:pt x="740" y="537"/>
                  </a:cubicBezTo>
                  <a:cubicBezTo>
                    <a:pt x="740" y="540"/>
                    <a:pt x="744" y="536"/>
                    <a:pt x="747" y="534"/>
                  </a:cubicBezTo>
                  <a:cubicBezTo>
                    <a:pt x="750" y="533"/>
                    <a:pt x="754" y="534"/>
                    <a:pt x="752" y="537"/>
                  </a:cubicBezTo>
                  <a:cubicBezTo>
                    <a:pt x="751" y="539"/>
                    <a:pt x="761" y="542"/>
                    <a:pt x="763" y="538"/>
                  </a:cubicBezTo>
                  <a:cubicBezTo>
                    <a:pt x="765" y="534"/>
                    <a:pt x="761" y="527"/>
                    <a:pt x="759" y="530"/>
                  </a:cubicBezTo>
                  <a:close/>
                  <a:moveTo>
                    <a:pt x="71" y="460"/>
                  </a:moveTo>
                  <a:cubicBezTo>
                    <a:pt x="64" y="464"/>
                    <a:pt x="81" y="481"/>
                    <a:pt x="84" y="479"/>
                  </a:cubicBezTo>
                  <a:cubicBezTo>
                    <a:pt x="86" y="477"/>
                    <a:pt x="80" y="470"/>
                    <a:pt x="80" y="466"/>
                  </a:cubicBezTo>
                  <a:cubicBezTo>
                    <a:pt x="80" y="461"/>
                    <a:pt x="78" y="457"/>
                    <a:pt x="71" y="460"/>
                  </a:cubicBezTo>
                  <a:close/>
                  <a:moveTo>
                    <a:pt x="698" y="547"/>
                  </a:moveTo>
                  <a:cubicBezTo>
                    <a:pt x="696" y="547"/>
                    <a:pt x="698" y="543"/>
                    <a:pt x="698" y="541"/>
                  </a:cubicBezTo>
                  <a:cubicBezTo>
                    <a:pt x="699" y="539"/>
                    <a:pt x="693" y="542"/>
                    <a:pt x="692" y="545"/>
                  </a:cubicBezTo>
                  <a:cubicBezTo>
                    <a:pt x="692" y="547"/>
                    <a:pt x="688" y="548"/>
                    <a:pt x="688" y="549"/>
                  </a:cubicBezTo>
                  <a:cubicBezTo>
                    <a:pt x="688" y="554"/>
                    <a:pt x="687" y="552"/>
                    <a:pt x="684" y="553"/>
                  </a:cubicBezTo>
                  <a:cubicBezTo>
                    <a:pt x="681" y="555"/>
                    <a:pt x="669" y="553"/>
                    <a:pt x="669" y="550"/>
                  </a:cubicBezTo>
                  <a:cubicBezTo>
                    <a:pt x="669" y="548"/>
                    <a:pt x="660" y="546"/>
                    <a:pt x="660" y="543"/>
                  </a:cubicBezTo>
                  <a:cubicBezTo>
                    <a:pt x="659" y="539"/>
                    <a:pt x="655" y="538"/>
                    <a:pt x="659" y="534"/>
                  </a:cubicBezTo>
                  <a:cubicBezTo>
                    <a:pt x="662" y="530"/>
                    <a:pt x="658" y="528"/>
                    <a:pt x="655" y="531"/>
                  </a:cubicBezTo>
                  <a:cubicBezTo>
                    <a:pt x="652" y="534"/>
                    <a:pt x="650" y="529"/>
                    <a:pt x="654" y="528"/>
                  </a:cubicBezTo>
                  <a:cubicBezTo>
                    <a:pt x="658" y="526"/>
                    <a:pt x="667" y="524"/>
                    <a:pt x="662" y="517"/>
                  </a:cubicBezTo>
                  <a:cubicBezTo>
                    <a:pt x="658" y="509"/>
                    <a:pt x="632" y="519"/>
                    <a:pt x="625" y="523"/>
                  </a:cubicBezTo>
                  <a:cubicBezTo>
                    <a:pt x="619" y="527"/>
                    <a:pt x="610" y="539"/>
                    <a:pt x="607" y="539"/>
                  </a:cubicBezTo>
                  <a:cubicBezTo>
                    <a:pt x="603" y="539"/>
                    <a:pt x="613" y="532"/>
                    <a:pt x="614" y="530"/>
                  </a:cubicBezTo>
                  <a:cubicBezTo>
                    <a:pt x="616" y="527"/>
                    <a:pt x="614" y="525"/>
                    <a:pt x="616" y="526"/>
                  </a:cubicBezTo>
                  <a:cubicBezTo>
                    <a:pt x="618" y="527"/>
                    <a:pt x="624" y="518"/>
                    <a:pt x="628" y="515"/>
                  </a:cubicBezTo>
                  <a:cubicBezTo>
                    <a:pt x="632" y="512"/>
                    <a:pt x="637" y="514"/>
                    <a:pt x="637" y="512"/>
                  </a:cubicBezTo>
                  <a:cubicBezTo>
                    <a:pt x="638" y="509"/>
                    <a:pt x="640" y="508"/>
                    <a:pt x="643" y="504"/>
                  </a:cubicBezTo>
                  <a:cubicBezTo>
                    <a:pt x="647" y="501"/>
                    <a:pt x="693" y="501"/>
                    <a:pt x="697" y="502"/>
                  </a:cubicBezTo>
                  <a:cubicBezTo>
                    <a:pt x="701" y="502"/>
                    <a:pt x="710" y="496"/>
                    <a:pt x="713" y="492"/>
                  </a:cubicBezTo>
                  <a:cubicBezTo>
                    <a:pt x="715" y="488"/>
                    <a:pt x="718" y="488"/>
                    <a:pt x="724" y="489"/>
                  </a:cubicBezTo>
                  <a:cubicBezTo>
                    <a:pt x="730" y="489"/>
                    <a:pt x="733" y="484"/>
                    <a:pt x="736" y="482"/>
                  </a:cubicBezTo>
                  <a:cubicBezTo>
                    <a:pt x="739" y="479"/>
                    <a:pt x="738" y="478"/>
                    <a:pt x="736" y="478"/>
                  </a:cubicBezTo>
                  <a:cubicBezTo>
                    <a:pt x="733" y="477"/>
                    <a:pt x="730" y="476"/>
                    <a:pt x="733" y="475"/>
                  </a:cubicBezTo>
                  <a:cubicBezTo>
                    <a:pt x="736" y="475"/>
                    <a:pt x="737" y="474"/>
                    <a:pt x="738" y="470"/>
                  </a:cubicBezTo>
                  <a:cubicBezTo>
                    <a:pt x="739" y="467"/>
                    <a:pt x="737" y="468"/>
                    <a:pt x="734" y="464"/>
                  </a:cubicBezTo>
                  <a:cubicBezTo>
                    <a:pt x="730" y="459"/>
                    <a:pt x="728" y="465"/>
                    <a:pt x="725" y="465"/>
                  </a:cubicBezTo>
                  <a:cubicBezTo>
                    <a:pt x="721" y="464"/>
                    <a:pt x="727" y="460"/>
                    <a:pt x="724" y="458"/>
                  </a:cubicBezTo>
                  <a:cubicBezTo>
                    <a:pt x="721" y="456"/>
                    <a:pt x="715" y="457"/>
                    <a:pt x="711" y="461"/>
                  </a:cubicBezTo>
                  <a:cubicBezTo>
                    <a:pt x="706" y="465"/>
                    <a:pt x="706" y="461"/>
                    <a:pt x="702" y="465"/>
                  </a:cubicBezTo>
                  <a:cubicBezTo>
                    <a:pt x="698" y="469"/>
                    <a:pt x="698" y="463"/>
                    <a:pt x="700" y="461"/>
                  </a:cubicBezTo>
                  <a:cubicBezTo>
                    <a:pt x="702" y="460"/>
                    <a:pt x="704" y="462"/>
                    <a:pt x="705" y="459"/>
                  </a:cubicBezTo>
                  <a:cubicBezTo>
                    <a:pt x="707" y="457"/>
                    <a:pt x="709" y="459"/>
                    <a:pt x="713" y="456"/>
                  </a:cubicBezTo>
                  <a:cubicBezTo>
                    <a:pt x="717" y="454"/>
                    <a:pt x="721" y="455"/>
                    <a:pt x="723" y="453"/>
                  </a:cubicBezTo>
                  <a:cubicBezTo>
                    <a:pt x="724" y="451"/>
                    <a:pt x="721" y="448"/>
                    <a:pt x="716" y="449"/>
                  </a:cubicBezTo>
                  <a:cubicBezTo>
                    <a:pt x="712" y="450"/>
                    <a:pt x="709" y="443"/>
                    <a:pt x="707" y="445"/>
                  </a:cubicBezTo>
                  <a:cubicBezTo>
                    <a:pt x="704" y="447"/>
                    <a:pt x="705" y="442"/>
                    <a:pt x="701" y="444"/>
                  </a:cubicBezTo>
                  <a:cubicBezTo>
                    <a:pt x="698" y="446"/>
                    <a:pt x="697" y="443"/>
                    <a:pt x="695" y="440"/>
                  </a:cubicBezTo>
                  <a:cubicBezTo>
                    <a:pt x="694" y="436"/>
                    <a:pt x="686" y="430"/>
                    <a:pt x="681" y="429"/>
                  </a:cubicBezTo>
                  <a:cubicBezTo>
                    <a:pt x="676" y="427"/>
                    <a:pt x="679" y="425"/>
                    <a:pt x="682" y="426"/>
                  </a:cubicBezTo>
                  <a:cubicBezTo>
                    <a:pt x="685" y="428"/>
                    <a:pt x="688" y="425"/>
                    <a:pt x="689" y="423"/>
                  </a:cubicBezTo>
                  <a:cubicBezTo>
                    <a:pt x="690" y="421"/>
                    <a:pt x="687" y="419"/>
                    <a:pt x="685" y="419"/>
                  </a:cubicBezTo>
                  <a:cubicBezTo>
                    <a:pt x="684" y="419"/>
                    <a:pt x="684" y="416"/>
                    <a:pt x="684" y="414"/>
                  </a:cubicBezTo>
                  <a:cubicBezTo>
                    <a:pt x="685" y="412"/>
                    <a:pt x="679" y="410"/>
                    <a:pt x="679" y="408"/>
                  </a:cubicBezTo>
                  <a:cubicBezTo>
                    <a:pt x="678" y="406"/>
                    <a:pt x="675" y="405"/>
                    <a:pt x="675" y="403"/>
                  </a:cubicBezTo>
                  <a:cubicBezTo>
                    <a:pt x="676" y="401"/>
                    <a:pt x="672" y="399"/>
                    <a:pt x="672" y="397"/>
                  </a:cubicBezTo>
                  <a:cubicBezTo>
                    <a:pt x="672" y="394"/>
                    <a:pt x="666" y="390"/>
                    <a:pt x="666" y="387"/>
                  </a:cubicBezTo>
                  <a:cubicBezTo>
                    <a:pt x="666" y="384"/>
                    <a:pt x="663" y="382"/>
                    <a:pt x="662" y="379"/>
                  </a:cubicBezTo>
                  <a:cubicBezTo>
                    <a:pt x="661" y="376"/>
                    <a:pt x="659" y="378"/>
                    <a:pt x="658" y="382"/>
                  </a:cubicBezTo>
                  <a:cubicBezTo>
                    <a:pt x="657" y="387"/>
                    <a:pt x="653" y="386"/>
                    <a:pt x="654" y="388"/>
                  </a:cubicBezTo>
                  <a:cubicBezTo>
                    <a:pt x="656" y="391"/>
                    <a:pt x="655" y="391"/>
                    <a:pt x="653" y="393"/>
                  </a:cubicBezTo>
                  <a:cubicBezTo>
                    <a:pt x="651" y="395"/>
                    <a:pt x="654" y="398"/>
                    <a:pt x="651" y="398"/>
                  </a:cubicBezTo>
                  <a:cubicBezTo>
                    <a:pt x="648" y="398"/>
                    <a:pt x="650" y="404"/>
                    <a:pt x="648" y="401"/>
                  </a:cubicBezTo>
                  <a:cubicBezTo>
                    <a:pt x="647" y="398"/>
                    <a:pt x="643" y="399"/>
                    <a:pt x="643" y="402"/>
                  </a:cubicBezTo>
                  <a:cubicBezTo>
                    <a:pt x="643" y="405"/>
                    <a:pt x="637" y="407"/>
                    <a:pt x="634" y="407"/>
                  </a:cubicBezTo>
                  <a:cubicBezTo>
                    <a:pt x="632" y="407"/>
                    <a:pt x="632" y="402"/>
                    <a:pt x="630" y="403"/>
                  </a:cubicBezTo>
                  <a:cubicBezTo>
                    <a:pt x="628" y="405"/>
                    <a:pt x="628" y="399"/>
                    <a:pt x="625" y="399"/>
                  </a:cubicBezTo>
                  <a:cubicBezTo>
                    <a:pt x="622" y="399"/>
                    <a:pt x="619" y="399"/>
                    <a:pt x="620" y="396"/>
                  </a:cubicBezTo>
                  <a:cubicBezTo>
                    <a:pt x="621" y="393"/>
                    <a:pt x="615" y="392"/>
                    <a:pt x="617" y="390"/>
                  </a:cubicBezTo>
                  <a:cubicBezTo>
                    <a:pt x="619" y="388"/>
                    <a:pt x="616" y="385"/>
                    <a:pt x="616" y="380"/>
                  </a:cubicBezTo>
                  <a:cubicBezTo>
                    <a:pt x="616" y="375"/>
                    <a:pt x="619" y="375"/>
                    <a:pt x="619" y="373"/>
                  </a:cubicBezTo>
                  <a:cubicBezTo>
                    <a:pt x="619" y="371"/>
                    <a:pt x="617" y="371"/>
                    <a:pt x="614" y="373"/>
                  </a:cubicBezTo>
                  <a:cubicBezTo>
                    <a:pt x="612" y="374"/>
                    <a:pt x="612" y="370"/>
                    <a:pt x="610" y="371"/>
                  </a:cubicBezTo>
                  <a:cubicBezTo>
                    <a:pt x="607" y="371"/>
                    <a:pt x="600" y="370"/>
                    <a:pt x="599" y="367"/>
                  </a:cubicBezTo>
                  <a:cubicBezTo>
                    <a:pt x="599" y="364"/>
                    <a:pt x="596" y="365"/>
                    <a:pt x="595" y="362"/>
                  </a:cubicBezTo>
                  <a:cubicBezTo>
                    <a:pt x="594" y="359"/>
                    <a:pt x="591" y="361"/>
                    <a:pt x="591" y="359"/>
                  </a:cubicBezTo>
                  <a:cubicBezTo>
                    <a:pt x="591" y="357"/>
                    <a:pt x="590" y="356"/>
                    <a:pt x="587" y="356"/>
                  </a:cubicBezTo>
                  <a:cubicBezTo>
                    <a:pt x="585" y="355"/>
                    <a:pt x="584" y="353"/>
                    <a:pt x="581" y="353"/>
                  </a:cubicBezTo>
                  <a:cubicBezTo>
                    <a:pt x="578" y="352"/>
                    <a:pt x="574" y="355"/>
                    <a:pt x="573" y="355"/>
                  </a:cubicBezTo>
                  <a:cubicBezTo>
                    <a:pt x="571" y="356"/>
                    <a:pt x="567" y="353"/>
                    <a:pt x="565" y="354"/>
                  </a:cubicBezTo>
                  <a:cubicBezTo>
                    <a:pt x="563" y="355"/>
                    <a:pt x="563" y="353"/>
                    <a:pt x="558" y="352"/>
                  </a:cubicBezTo>
                  <a:cubicBezTo>
                    <a:pt x="553" y="350"/>
                    <a:pt x="547" y="350"/>
                    <a:pt x="547" y="352"/>
                  </a:cubicBezTo>
                  <a:cubicBezTo>
                    <a:pt x="546" y="354"/>
                    <a:pt x="542" y="354"/>
                    <a:pt x="543" y="358"/>
                  </a:cubicBezTo>
                  <a:cubicBezTo>
                    <a:pt x="544" y="362"/>
                    <a:pt x="548" y="361"/>
                    <a:pt x="549" y="364"/>
                  </a:cubicBezTo>
                  <a:cubicBezTo>
                    <a:pt x="550" y="367"/>
                    <a:pt x="547" y="366"/>
                    <a:pt x="546" y="368"/>
                  </a:cubicBezTo>
                  <a:cubicBezTo>
                    <a:pt x="546" y="371"/>
                    <a:pt x="544" y="370"/>
                    <a:pt x="544" y="372"/>
                  </a:cubicBezTo>
                  <a:cubicBezTo>
                    <a:pt x="544" y="374"/>
                    <a:pt x="546" y="374"/>
                    <a:pt x="546" y="377"/>
                  </a:cubicBezTo>
                  <a:cubicBezTo>
                    <a:pt x="547" y="380"/>
                    <a:pt x="549" y="380"/>
                    <a:pt x="550" y="385"/>
                  </a:cubicBezTo>
                  <a:cubicBezTo>
                    <a:pt x="550" y="389"/>
                    <a:pt x="548" y="388"/>
                    <a:pt x="546" y="389"/>
                  </a:cubicBezTo>
                  <a:cubicBezTo>
                    <a:pt x="545" y="390"/>
                    <a:pt x="547" y="392"/>
                    <a:pt x="544" y="395"/>
                  </a:cubicBezTo>
                  <a:cubicBezTo>
                    <a:pt x="541" y="398"/>
                    <a:pt x="539" y="401"/>
                    <a:pt x="541" y="403"/>
                  </a:cubicBezTo>
                  <a:cubicBezTo>
                    <a:pt x="543" y="405"/>
                    <a:pt x="551" y="408"/>
                    <a:pt x="554" y="413"/>
                  </a:cubicBezTo>
                  <a:cubicBezTo>
                    <a:pt x="557" y="418"/>
                    <a:pt x="557" y="426"/>
                    <a:pt x="556" y="432"/>
                  </a:cubicBezTo>
                  <a:cubicBezTo>
                    <a:pt x="555" y="438"/>
                    <a:pt x="549" y="439"/>
                    <a:pt x="544" y="444"/>
                  </a:cubicBezTo>
                  <a:cubicBezTo>
                    <a:pt x="539" y="449"/>
                    <a:pt x="534" y="448"/>
                    <a:pt x="532" y="449"/>
                  </a:cubicBezTo>
                  <a:cubicBezTo>
                    <a:pt x="530" y="449"/>
                    <a:pt x="531" y="453"/>
                    <a:pt x="534" y="457"/>
                  </a:cubicBezTo>
                  <a:cubicBezTo>
                    <a:pt x="537" y="461"/>
                    <a:pt x="535" y="462"/>
                    <a:pt x="536" y="466"/>
                  </a:cubicBezTo>
                  <a:cubicBezTo>
                    <a:pt x="538" y="469"/>
                    <a:pt x="536" y="472"/>
                    <a:pt x="539" y="476"/>
                  </a:cubicBezTo>
                  <a:cubicBezTo>
                    <a:pt x="541" y="479"/>
                    <a:pt x="540" y="481"/>
                    <a:pt x="537" y="483"/>
                  </a:cubicBezTo>
                  <a:cubicBezTo>
                    <a:pt x="534" y="486"/>
                    <a:pt x="538" y="484"/>
                    <a:pt x="538" y="487"/>
                  </a:cubicBezTo>
                  <a:cubicBezTo>
                    <a:pt x="538" y="491"/>
                    <a:pt x="537" y="489"/>
                    <a:pt x="534" y="487"/>
                  </a:cubicBezTo>
                  <a:cubicBezTo>
                    <a:pt x="532" y="485"/>
                    <a:pt x="530" y="490"/>
                    <a:pt x="530" y="492"/>
                  </a:cubicBezTo>
                  <a:cubicBezTo>
                    <a:pt x="530" y="494"/>
                    <a:pt x="524" y="490"/>
                    <a:pt x="522" y="490"/>
                  </a:cubicBezTo>
                  <a:cubicBezTo>
                    <a:pt x="521" y="490"/>
                    <a:pt x="523" y="486"/>
                    <a:pt x="519" y="484"/>
                  </a:cubicBezTo>
                  <a:cubicBezTo>
                    <a:pt x="516" y="481"/>
                    <a:pt x="513" y="481"/>
                    <a:pt x="513" y="478"/>
                  </a:cubicBezTo>
                  <a:cubicBezTo>
                    <a:pt x="513" y="475"/>
                    <a:pt x="507" y="473"/>
                    <a:pt x="507" y="470"/>
                  </a:cubicBezTo>
                  <a:cubicBezTo>
                    <a:pt x="507" y="467"/>
                    <a:pt x="508" y="459"/>
                    <a:pt x="507" y="457"/>
                  </a:cubicBezTo>
                  <a:cubicBezTo>
                    <a:pt x="506" y="455"/>
                    <a:pt x="507" y="452"/>
                    <a:pt x="508" y="450"/>
                  </a:cubicBezTo>
                  <a:cubicBezTo>
                    <a:pt x="509" y="448"/>
                    <a:pt x="507" y="445"/>
                    <a:pt x="503" y="445"/>
                  </a:cubicBezTo>
                  <a:cubicBezTo>
                    <a:pt x="500" y="445"/>
                    <a:pt x="495" y="444"/>
                    <a:pt x="490" y="444"/>
                  </a:cubicBezTo>
                  <a:cubicBezTo>
                    <a:pt x="485" y="445"/>
                    <a:pt x="483" y="444"/>
                    <a:pt x="481" y="442"/>
                  </a:cubicBezTo>
                  <a:cubicBezTo>
                    <a:pt x="480" y="441"/>
                    <a:pt x="475" y="438"/>
                    <a:pt x="469" y="437"/>
                  </a:cubicBezTo>
                  <a:cubicBezTo>
                    <a:pt x="463" y="435"/>
                    <a:pt x="461" y="432"/>
                    <a:pt x="460" y="430"/>
                  </a:cubicBezTo>
                  <a:cubicBezTo>
                    <a:pt x="460" y="429"/>
                    <a:pt x="454" y="427"/>
                    <a:pt x="452" y="426"/>
                  </a:cubicBezTo>
                  <a:cubicBezTo>
                    <a:pt x="451" y="424"/>
                    <a:pt x="445" y="423"/>
                    <a:pt x="443" y="423"/>
                  </a:cubicBezTo>
                  <a:cubicBezTo>
                    <a:pt x="441" y="424"/>
                    <a:pt x="435" y="419"/>
                    <a:pt x="432" y="419"/>
                  </a:cubicBezTo>
                  <a:cubicBezTo>
                    <a:pt x="428" y="419"/>
                    <a:pt x="420" y="422"/>
                    <a:pt x="419" y="423"/>
                  </a:cubicBezTo>
                  <a:cubicBezTo>
                    <a:pt x="418" y="423"/>
                    <a:pt x="419" y="420"/>
                    <a:pt x="420" y="418"/>
                  </a:cubicBezTo>
                  <a:cubicBezTo>
                    <a:pt x="421" y="417"/>
                    <a:pt x="417" y="411"/>
                    <a:pt x="416" y="408"/>
                  </a:cubicBezTo>
                  <a:cubicBezTo>
                    <a:pt x="415" y="404"/>
                    <a:pt x="414" y="400"/>
                    <a:pt x="410" y="400"/>
                  </a:cubicBezTo>
                  <a:cubicBezTo>
                    <a:pt x="406" y="401"/>
                    <a:pt x="402" y="399"/>
                    <a:pt x="400" y="398"/>
                  </a:cubicBezTo>
                  <a:cubicBezTo>
                    <a:pt x="399" y="397"/>
                    <a:pt x="399" y="386"/>
                    <a:pt x="400" y="382"/>
                  </a:cubicBezTo>
                  <a:cubicBezTo>
                    <a:pt x="401" y="377"/>
                    <a:pt x="406" y="370"/>
                    <a:pt x="406" y="367"/>
                  </a:cubicBezTo>
                  <a:cubicBezTo>
                    <a:pt x="406" y="365"/>
                    <a:pt x="409" y="363"/>
                    <a:pt x="412" y="362"/>
                  </a:cubicBezTo>
                  <a:cubicBezTo>
                    <a:pt x="415" y="362"/>
                    <a:pt x="413" y="356"/>
                    <a:pt x="415" y="356"/>
                  </a:cubicBezTo>
                  <a:cubicBezTo>
                    <a:pt x="418" y="355"/>
                    <a:pt x="419" y="354"/>
                    <a:pt x="419" y="352"/>
                  </a:cubicBezTo>
                  <a:cubicBezTo>
                    <a:pt x="420" y="350"/>
                    <a:pt x="423" y="351"/>
                    <a:pt x="421" y="349"/>
                  </a:cubicBezTo>
                  <a:cubicBezTo>
                    <a:pt x="419" y="347"/>
                    <a:pt x="421" y="347"/>
                    <a:pt x="425" y="347"/>
                  </a:cubicBezTo>
                  <a:cubicBezTo>
                    <a:pt x="430" y="347"/>
                    <a:pt x="436" y="345"/>
                    <a:pt x="435" y="341"/>
                  </a:cubicBezTo>
                  <a:cubicBezTo>
                    <a:pt x="434" y="337"/>
                    <a:pt x="423" y="340"/>
                    <a:pt x="423" y="336"/>
                  </a:cubicBezTo>
                  <a:cubicBezTo>
                    <a:pt x="423" y="333"/>
                    <a:pt x="408" y="332"/>
                    <a:pt x="409" y="330"/>
                  </a:cubicBezTo>
                  <a:cubicBezTo>
                    <a:pt x="410" y="328"/>
                    <a:pt x="424" y="332"/>
                    <a:pt x="429" y="334"/>
                  </a:cubicBezTo>
                  <a:cubicBezTo>
                    <a:pt x="434" y="336"/>
                    <a:pt x="435" y="335"/>
                    <a:pt x="439" y="335"/>
                  </a:cubicBezTo>
                  <a:cubicBezTo>
                    <a:pt x="443" y="335"/>
                    <a:pt x="440" y="330"/>
                    <a:pt x="441" y="328"/>
                  </a:cubicBezTo>
                  <a:cubicBezTo>
                    <a:pt x="442" y="326"/>
                    <a:pt x="449" y="331"/>
                    <a:pt x="454" y="330"/>
                  </a:cubicBezTo>
                  <a:cubicBezTo>
                    <a:pt x="458" y="329"/>
                    <a:pt x="462" y="320"/>
                    <a:pt x="466" y="317"/>
                  </a:cubicBezTo>
                  <a:cubicBezTo>
                    <a:pt x="470" y="315"/>
                    <a:pt x="466" y="313"/>
                    <a:pt x="459" y="313"/>
                  </a:cubicBezTo>
                  <a:cubicBezTo>
                    <a:pt x="452" y="314"/>
                    <a:pt x="448" y="311"/>
                    <a:pt x="444" y="308"/>
                  </a:cubicBezTo>
                  <a:cubicBezTo>
                    <a:pt x="441" y="305"/>
                    <a:pt x="441" y="303"/>
                    <a:pt x="445" y="303"/>
                  </a:cubicBezTo>
                  <a:cubicBezTo>
                    <a:pt x="449" y="304"/>
                    <a:pt x="459" y="312"/>
                    <a:pt x="462" y="312"/>
                  </a:cubicBezTo>
                  <a:cubicBezTo>
                    <a:pt x="466" y="312"/>
                    <a:pt x="472" y="305"/>
                    <a:pt x="475" y="303"/>
                  </a:cubicBezTo>
                  <a:cubicBezTo>
                    <a:pt x="478" y="300"/>
                    <a:pt x="472" y="299"/>
                    <a:pt x="470" y="298"/>
                  </a:cubicBezTo>
                  <a:cubicBezTo>
                    <a:pt x="468" y="296"/>
                    <a:pt x="474" y="295"/>
                    <a:pt x="477" y="295"/>
                  </a:cubicBezTo>
                  <a:cubicBezTo>
                    <a:pt x="480" y="295"/>
                    <a:pt x="481" y="297"/>
                    <a:pt x="482" y="299"/>
                  </a:cubicBezTo>
                  <a:cubicBezTo>
                    <a:pt x="483" y="300"/>
                    <a:pt x="489" y="298"/>
                    <a:pt x="491" y="298"/>
                  </a:cubicBezTo>
                  <a:cubicBezTo>
                    <a:pt x="494" y="298"/>
                    <a:pt x="491" y="293"/>
                    <a:pt x="487" y="292"/>
                  </a:cubicBezTo>
                  <a:cubicBezTo>
                    <a:pt x="482" y="290"/>
                    <a:pt x="487" y="287"/>
                    <a:pt x="488" y="289"/>
                  </a:cubicBezTo>
                  <a:cubicBezTo>
                    <a:pt x="490" y="292"/>
                    <a:pt x="493" y="291"/>
                    <a:pt x="494" y="295"/>
                  </a:cubicBezTo>
                  <a:cubicBezTo>
                    <a:pt x="496" y="299"/>
                    <a:pt x="498" y="296"/>
                    <a:pt x="502" y="295"/>
                  </a:cubicBezTo>
                  <a:cubicBezTo>
                    <a:pt x="505" y="293"/>
                    <a:pt x="507" y="291"/>
                    <a:pt x="509" y="289"/>
                  </a:cubicBezTo>
                  <a:cubicBezTo>
                    <a:pt x="511" y="287"/>
                    <a:pt x="512" y="289"/>
                    <a:pt x="514" y="286"/>
                  </a:cubicBezTo>
                  <a:cubicBezTo>
                    <a:pt x="517" y="282"/>
                    <a:pt x="513" y="279"/>
                    <a:pt x="510" y="276"/>
                  </a:cubicBezTo>
                  <a:cubicBezTo>
                    <a:pt x="507" y="274"/>
                    <a:pt x="510" y="272"/>
                    <a:pt x="507" y="270"/>
                  </a:cubicBezTo>
                  <a:cubicBezTo>
                    <a:pt x="504" y="269"/>
                    <a:pt x="504" y="266"/>
                    <a:pt x="507" y="267"/>
                  </a:cubicBezTo>
                  <a:cubicBezTo>
                    <a:pt x="511" y="267"/>
                    <a:pt x="514" y="266"/>
                    <a:pt x="516" y="263"/>
                  </a:cubicBezTo>
                  <a:cubicBezTo>
                    <a:pt x="518" y="261"/>
                    <a:pt x="510" y="260"/>
                    <a:pt x="514" y="258"/>
                  </a:cubicBezTo>
                  <a:cubicBezTo>
                    <a:pt x="517" y="256"/>
                    <a:pt x="514" y="255"/>
                    <a:pt x="511" y="255"/>
                  </a:cubicBezTo>
                  <a:cubicBezTo>
                    <a:pt x="507" y="255"/>
                    <a:pt x="505" y="253"/>
                    <a:pt x="504" y="250"/>
                  </a:cubicBezTo>
                  <a:cubicBezTo>
                    <a:pt x="504" y="247"/>
                    <a:pt x="498" y="249"/>
                    <a:pt x="495" y="247"/>
                  </a:cubicBezTo>
                  <a:cubicBezTo>
                    <a:pt x="491" y="246"/>
                    <a:pt x="483" y="246"/>
                    <a:pt x="481" y="246"/>
                  </a:cubicBezTo>
                  <a:cubicBezTo>
                    <a:pt x="479" y="246"/>
                    <a:pt x="479" y="254"/>
                    <a:pt x="482" y="254"/>
                  </a:cubicBezTo>
                  <a:cubicBezTo>
                    <a:pt x="485" y="255"/>
                    <a:pt x="487" y="258"/>
                    <a:pt x="485" y="259"/>
                  </a:cubicBezTo>
                  <a:cubicBezTo>
                    <a:pt x="482" y="259"/>
                    <a:pt x="485" y="263"/>
                    <a:pt x="483" y="262"/>
                  </a:cubicBezTo>
                  <a:cubicBezTo>
                    <a:pt x="481" y="262"/>
                    <a:pt x="478" y="261"/>
                    <a:pt x="478" y="266"/>
                  </a:cubicBezTo>
                  <a:cubicBezTo>
                    <a:pt x="477" y="271"/>
                    <a:pt x="477" y="273"/>
                    <a:pt x="473" y="275"/>
                  </a:cubicBezTo>
                  <a:cubicBezTo>
                    <a:pt x="470" y="276"/>
                    <a:pt x="473" y="269"/>
                    <a:pt x="470" y="269"/>
                  </a:cubicBezTo>
                  <a:cubicBezTo>
                    <a:pt x="467" y="270"/>
                    <a:pt x="466" y="275"/>
                    <a:pt x="468" y="276"/>
                  </a:cubicBezTo>
                  <a:cubicBezTo>
                    <a:pt x="471" y="277"/>
                    <a:pt x="471" y="279"/>
                    <a:pt x="472" y="281"/>
                  </a:cubicBezTo>
                  <a:cubicBezTo>
                    <a:pt x="472" y="284"/>
                    <a:pt x="467" y="282"/>
                    <a:pt x="466" y="286"/>
                  </a:cubicBezTo>
                  <a:cubicBezTo>
                    <a:pt x="464" y="289"/>
                    <a:pt x="463" y="284"/>
                    <a:pt x="461" y="282"/>
                  </a:cubicBezTo>
                  <a:cubicBezTo>
                    <a:pt x="458" y="279"/>
                    <a:pt x="455" y="276"/>
                    <a:pt x="455" y="273"/>
                  </a:cubicBezTo>
                  <a:cubicBezTo>
                    <a:pt x="455" y="270"/>
                    <a:pt x="457" y="269"/>
                    <a:pt x="459" y="269"/>
                  </a:cubicBezTo>
                  <a:cubicBezTo>
                    <a:pt x="461" y="269"/>
                    <a:pt x="459" y="267"/>
                    <a:pt x="459" y="263"/>
                  </a:cubicBezTo>
                  <a:cubicBezTo>
                    <a:pt x="458" y="260"/>
                    <a:pt x="456" y="261"/>
                    <a:pt x="453" y="257"/>
                  </a:cubicBezTo>
                  <a:cubicBezTo>
                    <a:pt x="450" y="254"/>
                    <a:pt x="447" y="254"/>
                    <a:pt x="445" y="255"/>
                  </a:cubicBezTo>
                  <a:cubicBezTo>
                    <a:pt x="443" y="257"/>
                    <a:pt x="444" y="260"/>
                    <a:pt x="442" y="262"/>
                  </a:cubicBezTo>
                  <a:cubicBezTo>
                    <a:pt x="439" y="263"/>
                    <a:pt x="440" y="268"/>
                    <a:pt x="438" y="268"/>
                  </a:cubicBezTo>
                  <a:cubicBezTo>
                    <a:pt x="435" y="269"/>
                    <a:pt x="437" y="259"/>
                    <a:pt x="435" y="258"/>
                  </a:cubicBezTo>
                  <a:cubicBezTo>
                    <a:pt x="433" y="257"/>
                    <a:pt x="433" y="255"/>
                    <a:pt x="436" y="255"/>
                  </a:cubicBezTo>
                  <a:cubicBezTo>
                    <a:pt x="439" y="254"/>
                    <a:pt x="441" y="251"/>
                    <a:pt x="438" y="251"/>
                  </a:cubicBezTo>
                  <a:cubicBezTo>
                    <a:pt x="436" y="251"/>
                    <a:pt x="431" y="248"/>
                    <a:pt x="430" y="248"/>
                  </a:cubicBezTo>
                  <a:cubicBezTo>
                    <a:pt x="428" y="247"/>
                    <a:pt x="425" y="251"/>
                    <a:pt x="423" y="249"/>
                  </a:cubicBezTo>
                  <a:cubicBezTo>
                    <a:pt x="421" y="248"/>
                    <a:pt x="423" y="244"/>
                    <a:pt x="423" y="242"/>
                  </a:cubicBezTo>
                  <a:cubicBezTo>
                    <a:pt x="424" y="240"/>
                    <a:pt x="427" y="243"/>
                    <a:pt x="428" y="240"/>
                  </a:cubicBezTo>
                  <a:cubicBezTo>
                    <a:pt x="430" y="238"/>
                    <a:pt x="423" y="238"/>
                    <a:pt x="423" y="235"/>
                  </a:cubicBezTo>
                  <a:cubicBezTo>
                    <a:pt x="423" y="232"/>
                    <a:pt x="417" y="231"/>
                    <a:pt x="415" y="230"/>
                  </a:cubicBezTo>
                  <a:cubicBezTo>
                    <a:pt x="414" y="229"/>
                    <a:pt x="417" y="224"/>
                    <a:pt x="416" y="223"/>
                  </a:cubicBezTo>
                  <a:cubicBezTo>
                    <a:pt x="415" y="221"/>
                    <a:pt x="408" y="214"/>
                    <a:pt x="405" y="215"/>
                  </a:cubicBezTo>
                  <a:cubicBezTo>
                    <a:pt x="402" y="215"/>
                    <a:pt x="401" y="211"/>
                    <a:pt x="403" y="211"/>
                  </a:cubicBezTo>
                  <a:cubicBezTo>
                    <a:pt x="404" y="211"/>
                    <a:pt x="406" y="210"/>
                    <a:pt x="409" y="207"/>
                  </a:cubicBezTo>
                  <a:cubicBezTo>
                    <a:pt x="412" y="203"/>
                    <a:pt x="413" y="202"/>
                    <a:pt x="410" y="201"/>
                  </a:cubicBezTo>
                  <a:cubicBezTo>
                    <a:pt x="408" y="200"/>
                    <a:pt x="407" y="198"/>
                    <a:pt x="411" y="198"/>
                  </a:cubicBezTo>
                  <a:cubicBezTo>
                    <a:pt x="415" y="198"/>
                    <a:pt x="422" y="201"/>
                    <a:pt x="424" y="199"/>
                  </a:cubicBezTo>
                  <a:cubicBezTo>
                    <a:pt x="427" y="198"/>
                    <a:pt x="434" y="186"/>
                    <a:pt x="437" y="182"/>
                  </a:cubicBezTo>
                  <a:cubicBezTo>
                    <a:pt x="439" y="178"/>
                    <a:pt x="435" y="178"/>
                    <a:pt x="428" y="179"/>
                  </a:cubicBezTo>
                  <a:cubicBezTo>
                    <a:pt x="421" y="179"/>
                    <a:pt x="419" y="176"/>
                    <a:pt x="414" y="176"/>
                  </a:cubicBezTo>
                  <a:cubicBezTo>
                    <a:pt x="408" y="175"/>
                    <a:pt x="397" y="177"/>
                    <a:pt x="396" y="178"/>
                  </a:cubicBezTo>
                  <a:cubicBezTo>
                    <a:pt x="394" y="180"/>
                    <a:pt x="399" y="182"/>
                    <a:pt x="398" y="184"/>
                  </a:cubicBezTo>
                  <a:cubicBezTo>
                    <a:pt x="397" y="185"/>
                    <a:pt x="394" y="182"/>
                    <a:pt x="392" y="183"/>
                  </a:cubicBezTo>
                  <a:cubicBezTo>
                    <a:pt x="391" y="184"/>
                    <a:pt x="393" y="186"/>
                    <a:pt x="392" y="193"/>
                  </a:cubicBezTo>
                  <a:cubicBezTo>
                    <a:pt x="392" y="199"/>
                    <a:pt x="394" y="200"/>
                    <a:pt x="396" y="202"/>
                  </a:cubicBezTo>
                  <a:cubicBezTo>
                    <a:pt x="398" y="205"/>
                    <a:pt x="397" y="208"/>
                    <a:pt x="397" y="212"/>
                  </a:cubicBezTo>
                  <a:cubicBezTo>
                    <a:pt x="397" y="216"/>
                    <a:pt x="393" y="216"/>
                    <a:pt x="392" y="217"/>
                  </a:cubicBezTo>
                  <a:cubicBezTo>
                    <a:pt x="391" y="218"/>
                    <a:pt x="395" y="220"/>
                    <a:pt x="395" y="222"/>
                  </a:cubicBezTo>
                  <a:cubicBezTo>
                    <a:pt x="394" y="225"/>
                    <a:pt x="390" y="221"/>
                    <a:pt x="387" y="222"/>
                  </a:cubicBezTo>
                  <a:cubicBezTo>
                    <a:pt x="385" y="222"/>
                    <a:pt x="383" y="229"/>
                    <a:pt x="386" y="231"/>
                  </a:cubicBezTo>
                  <a:cubicBezTo>
                    <a:pt x="388" y="233"/>
                    <a:pt x="389" y="233"/>
                    <a:pt x="387" y="235"/>
                  </a:cubicBezTo>
                  <a:cubicBezTo>
                    <a:pt x="385" y="238"/>
                    <a:pt x="383" y="241"/>
                    <a:pt x="388" y="245"/>
                  </a:cubicBezTo>
                  <a:cubicBezTo>
                    <a:pt x="392" y="248"/>
                    <a:pt x="401" y="248"/>
                    <a:pt x="405" y="251"/>
                  </a:cubicBezTo>
                  <a:cubicBezTo>
                    <a:pt x="410" y="254"/>
                    <a:pt x="403" y="252"/>
                    <a:pt x="405" y="255"/>
                  </a:cubicBezTo>
                  <a:cubicBezTo>
                    <a:pt x="407" y="259"/>
                    <a:pt x="402" y="260"/>
                    <a:pt x="402" y="262"/>
                  </a:cubicBezTo>
                  <a:cubicBezTo>
                    <a:pt x="403" y="265"/>
                    <a:pt x="404" y="263"/>
                    <a:pt x="407" y="259"/>
                  </a:cubicBezTo>
                  <a:cubicBezTo>
                    <a:pt x="409" y="255"/>
                    <a:pt x="411" y="260"/>
                    <a:pt x="410" y="264"/>
                  </a:cubicBezTo>
                  <a:cubicBezTo>
                    <a:pt x="410" y="267"/>
                    <a:pt x="407" y="265"/>
                    <a:pt x="404" y="269"/>
                  </a:cubicBezTo>
                  <a:cubicBezTo>
                    <a:pt x="402" y="273"/>
                    <a:pt x="400" y="273"/>
                    <a:pt x="396" y="272"/>
                  </a:cubicBezTo>
                  <a:cubicBezTo>
                    <a:pt x="392" y="272"/>
                    <a:pt x="395" y="278"/>
                    <a:pt x="396" y="281"/>
                  </a:cubicBezTo>
                  <a:cubicBezTo>
                    <a:pt x="398" y="284"/>
                    <a:pt x="396" y="285"/>
                    <a:pt x="391" y="284"/>
                  </a:cubicBezTo>
                  <a:cubicBezTo>
                    <a:pt x="387" y="283"/>
                    <a:pt x="385" y="280"/>
                    <a:pt x="387" y="277"/>
                  </a:cubicBezTo>
                  <a:cubicBezTo>
                    <a:pt x="389" y="274"/>
                    <a:pt x="391" y="270"/>
                    <a:pt x="388" y="270"/>
                  </a:cubicBezTo>
                  <a:cubicBezTo>
                    <a:pt x="386" y="271"/>
                    <a:pt x="380" y="270"/>
                    <a:pt x="378" y="267"/>
                  </a:cubicBezTo>
                  <a:cubicBezTo>
                    <a:pt x="376" y="265"/>
                    <a:pt x="379" y="266"/>
                    <a:pt x="384" y="267"/>
                  </a:cubicBezTo>
                  <a:cubicBezTo>
                    <a:pt x="390" y="267"/>
                    <a:pt x="385" y="263"/>
                    <a:pt x="389" y="263"/>
                  </a:cubicBezTo>
                  <a:cubicBezTo>
                    <a:pt x="393" y="263"/>
                    <a:pt x="396" y="265"/>
                    <a:pt x="399" y="262"/>
                  </a:cubicBezTo>
                  <a:cubicBezTo>
                    <a:pt x="402" y="259"/>
                    <a:pt x="397" y="254"/>
                    <a:pt x="394" y="255"/>
                  </a:cubicBezTo>
                  <a:cubicBezTo>
                    <a:pt x="391" y="256"/>
                    <a:pt x="387" y="257"/>
                    <a:pt x="387" y="254"/>
                  </a:cubicBezTo>
                  <a:cubicBezTo>
                    <a:pt x="387" y="252"/>
                    <a:pt x="392" y="254"/>
                    <a:pt x="394" y="253"/>
                  </a:cubicBezTo>
                  <a:cubicBezTo>
                    <a:pt x="397" y="252"/>
                    <a:pt x="393" y="249"/>
                    <a:pt x="389" y="250"/>
                  </a:cubicBezTo>
                  <a:cubicBezTo>
                    <a:pt x="385" y="251"/>
                    <a:pt x="383" y="251"/>
                    <a:pt x="380" y="248"/>
                  </a:cubicBezTo>
                  <a:cubicBezTo>
                    <a:pt x="377" y="245"/>
                    <a:pt x="371" y="243"/>
                    <a:pt x="370" y="250"/>
                  </a:cubicBezTo>
                  <a:cubicBezTo>
                    <a:pt x="368" y="258"/>
                    <a:pt x="363" y="254"/>
                    <a:pt x="361" y="256"/>
                  </a:cubicBezTo>
                  <a:cubicBezTo>
                    <a:pt x="359" y="259"/>
                    <a:pt x="363" y="260"/>
                    <a:pt x="369" y="260"/>
                  </a:cubicBezTo>
                  <a:cubicBezTo>
                    <a:pt x="374" y="261"/>
                    <a:pt x="378" y="265"/>
                    <a:pt x="375" y="265"/>
                  </a:cubicBezTo>
                  <a:cubicBezTo>
                    <a:pt x="373" y="265"/>
                    <a:pt x="374" y="269"/>
                    <a:pt x="371" y="268"/>
                  </a:cubicBezTo>
                  <a:cubicBezTo>
                    <a:pt x="368" y="266"/>
                    <a:pt x="366" y="268"/>
                    <a:pt x="368" y="270"/>
                  </a:cubicBezTo>
                  <a:cubicBezTo>
                    <a:pt x="370" y="272"/>
                    <a:pt x="367" y="273"/>
                    <a:pt x="367" y="275"/>
                  </a:cubicBezTo>
                  <a:cubicBezTo>
                    <a:pt x="367" y="278"/>
                    <a:pt x="363" y="276"/>
                    <a:pt x="359" y="275"/>
                  </a:cubicBezTo>
                  <a:cubicBezTo>
                    <a:pt x="355" y="275"/>
                    <a:pt x="348" y="276"/>
                    <a:pt x="342" y="277"/>
                  </a:cubicBezTo>
                  <a:cubicBezTo>
                    <a:pt x="337" y="279"/>
                    <a:pt x="331" y="277"/>
                    <a:pt x="329" y="274"/>
                  </a:cubicBezTo>
                  <a:cubicBezTo>
                    <a:pt x="327" y="272"/>
                    <a:pt x="324" y="272"/>
                    <a:pt x="320" y="272"/>
                  </a:cubicBezTo>
                  <a:cubicBezTo>
                    <a:pt x="316" y="272"/>
                    <a:pt x="317" y="268"/>
                    <a:pt x="312" y="268"/>
                  </a:cubicBezTo>
                  <a:cubicBezTo>
                    <a:pt x="307" y="268"/>
                    <a:pt x="308" y="264"/>
                    <a:pt x="308" y="261"/>
                  </a:cubicBezTo>
                  <a:cubicBezTo>
                    <a:pt x="307" y="259"/>
                    <a:pt x="297" y="260"/>
                    <a:pt x="294" y="262"/>
                  </a:cubicBezTo>
                  <a:cubicBezTo>
                    <a:pt x="290" y="264"/>
                    <a:pt x="283" y="263"/>
                    <a:pt x="281" y="267"/>
                  </a:cubicBezTo>
                  <a:cubicBezTo>
                    <a:pt x="279" y="272"/>
                    <a:pt x="283" y="271"/>
                    <a:pt x="285" y="271"/>
                  </a:cubicBezTo>
                  <a:cubicBezTo>
                    <a:pt x="288" y="271"/>
                    <a:pt x="288" y="268"/>
                    <a:pt x="293" y="268"/>
                  </a:cubicBezTo>
                  <a:cubicBezTo>
                    <a:pt x="298" y="269"/>
                    <a:pt x="302" y="263"/>
                    <a:pt x="304" y="265"/>
                  </a:cubicBezTo>
                  <a:cubicBezTo>
                    <a:pt x="307" y="267"/>
                    <a:pt x="295" y="272"/>
                    <a:pt x="290" y="273"/>
                  </a:cubicBezTo>
                  <a:cubicBezTo>
                    <a:pt x="285" y="273"/>
                    <a:pt x="286" y="277"/>
                    <a:pt x="291" y="284"/>
                  </a:cubicBezTo>
                  <a:cubicBezTo>
                    <a:pt x="296" y="291"/>
                    <a:pt x="289" y="287"/>
                    <a:pt x="289" y="291"/>
                  </a:cubicBezTo>
                  <a:cubicBezTo>
                    <a:pt x="289" y="294"/>
                    <a:pt x="280" y="290"/>
                    <a:pt x="284" y="289"/>
                  </a:cubicBezTo>
                  <a:cubicBezTo>
                    <a:pt x="287" y="287"/>
                    <a:pt x="286" y="284"/>
                    <a:pt x="283" y="282"/>
                  </a:cubicBezTo>
                  <a:cubicBezTo>
                    <a:pt x="280" y="279"/>
                    <a:pt x="278" y="282"/>
                    <a:pt x="278" y="279"/>
                  </a:cubicBezTo>
                  <a:cubicBezTo>
                    <a:pt x="279" y="277"/>
                    <a:pt x="275" y="279"/>
                    <a:pt x="273" y="277"/>
                  </a:cubicBezTo>
                  <a:cubicBezTo>
                    <a:pt x="270" y="275"/>
                    <a:pt x="269" y="273"/>
                    <a:pt x="265" y="275"/>
                  </a:cubicBezTo>
                  <a:cubicBezTo>
                    <a:pt x="261" y="277"/>
                    <a:pt x="257" y="277"/>
                    <a:pt x="249" y="278"/>
                  </a:cubicBezTo>
                  <a:cubicBezTo>
                    <a:pt x="241" y="279"/>
                    <a:pt x="227" y="279"/>
                    <a:pt x="224" y="276"/>
                  </a:cubicBezTo>
                  <a:cubicBezTo>
                    <a:pt x="221" y="274"/>
                    <a:pt x="231" y="269"/>
                    <a:pt x="234" y="270"/>
                  </a:cubicBezTo>
                  <a:cubicBezTo>
                    <a:pt x="236" y="270"/>
                    <a:pt x="235" y="267"/>
                    <a:pt x="230" y="263"/>
                  </a:cubicBezTo>
                  <a:cubicBezTo>
                    <a:pt x="226" y="260"/>
                    <a:pt x="216" y="258"/>
                    <a:pt x="216" y="260"/>
                  </a:cubicBezTo>
                  <a:cubicBezTo>
                    <a:pt x="217" y="262"/>
                    <a:pt x="211" y="260"/>
                    <a:pt x="204" y="259"/>
                  </a:cubicBezTo>
                  <a:cubicBezTo>
                    <a:pt x="197" y="257"/>
                    <a:pt x="196" y="255"/>
                    <a:pt x="191" y="255"/>
                  </a:cubicBezTo>
                  <a:cubicBezTo>
                    <a:pt x="187" y="254"/>
                    <a:pt x="180" y="253"/>
                    <a:pt x="175" y="249"/>
                  </a:cubicBezTo>
                  <a:cubicBezTo>
                    <a:pt x="169" y="245"/>
                    <a:pt x="157" y="246"/>
                    <a:pt x="155" y="250"/>
                  </a:cubicBezTo>
                  <a:cubicBezTo>
                    <a:pt x="154" y="253"/>
                    <a:pt x="149" y="253"/>
                    <a:pt x="145" y="253"/>
                  </a:cubicBezTo>
                  <a:cubicBezTo>
                    <a:pt x="141" y="253"/>
                    <a:pt x="147" y="248"/>
                    <a:pt x="146" y="248"/>
                  </a:cubicBezTo>
                  <a:cubicBezTo>
                    <a:pt x="144" y="247"/>
                    <a:pt x="146" y="241"/>
                    <a:pt x="143" y="241"/>
                  </a:cubicBezTo>
                  <a:cubicBezTo>
                    <a:pt x="140" y="241"/>
                    <a:pt x="137" y="254"/>
                    <a:pt x="131" y="253"/>
                  </a:cubicBezTo>
                  <a:cubicBezTo>
                    <a:pt x="125" y="253"/>
                    <a:pt x="123" y="239"/>
                    <a:pt x="118" y="236"/>
                  </a:cubicBezTo>
                  <a:cubicBezTo>
                    <a:pt x="113" y="233"/>
                    <a:pt x="109" y="232"/>
                    <a:pt x="113" y="238"/>
                  </a:cubicBezTo>
                  <a:cubicBezTo>
                    <a:pt x="117" y="243"/>
                    <a:pt x="110" y="239"/>
                    <a:pt x="110" y="243"/>
                  </a:cubicBezTo>
                  <a:cubicBezTo>
                    <a:pt x="110" y="246"/>
                    <a:pt x="104" y="250"/>
                    <a:pt x="104" y="248"/>
                  </a:cubicBezTo>
                  <a:cubicBezTo>
                    <a:pt x="104" y="246"/>
                    <a:pt x="100" y="244"/>
                    <a:pt x="95" y="249"/>
                  </a:cubicBezTo>
                  <a:cubicBezTo>
                    <a:pt x="91" y="255"/>
                    <a:pt x="88" y="254"/>
                    <a:pt x="87" y="252"/>
                  </a:cubicBezTo>
                  <a:cubicBezTo>
                    <a:pt x="87" y="250"/>
                    <a:pt x="73" y="257"/>
                    <a:pt x="74" y="259"/>
                  </a:cubicBezTo>
                  <a:cubicBezTo>
                    <a:pt x="74" y="262"/>
                    <a:pt x="72" y="263"/>
                    <a:pt x="68" y="263"/>
                  </a:cubicBezTo>
                  <a:cubicBezTo>
                    <a:pt x="65" y="263"/>
                    <a:pt x="67" y="260"/>
                    <a:pt x="70" y="258"/>
                  </a:cubicBezTo>
                  <a:cubicBezTo>
                    <a:pt x="73" y="257"/>
                    <a:pt x="82" y="250"/>
                    <a:pt x="87" y="249"/>
                  </a:cubicBezTo>
                  <a:cubicBezTo>
                    <a:pt x="91" y="248"/>
                    <a:pt x="100" y="244"/>
                    <a:pt x="100" y="242"/>
                  </a:cubicBezTo>
                  <a:cubicBezTo>
                    <a:pt x="101" y="240"/>
                    <a:pt x="96" y="242"/>
                    <a:pt x="93" y="241"/>
                  </a:cubicBezTo>
                  <a:cubicBezTo>
                    <a:pt x="90" y="241"/>
                    <a:pt x="85" y="244"/>
                    <a:pt x="79" y="247"/>
                  </a:cubicBezTo>
                  <a:cubicBezTo>
                    <a:pt x="74" y="249"/>
                    <a:pt x="68" y="248"/>
                    <a:pt x="70" y="251"/>
                  </a:cubicBezTo>
                  <a:cubicBezTo>
                    <a:pt x="71" y="254"/>
                    <a:pt x="65" y="251"/>
                    <a:pt x="64" y="253"/>
                  </a:cubicBezTo>
                  <a:cubicBezTo>
                    <a:pt x="62" y="255"/>
                    <a:pt x="60" y="253"/>
                    <a:pt x="62" y="251"/>
                  </a:cubicBezTo>
                  <a:cubicBezTo>
                    <a:pt x="64" y="250"/>
                    <a:pt x="57" y="248"/>
                    <a:pt x="57" y="250"/>
                  </a:cubicBezTo>
                  <a:cubicBezTo>
                    <a:pt x="57" y="251"/>
                    <a:pt x="56" y="253"/>
                    <a:pt x="52" y="253"/>
                  </a:cubicBezTo>
                  <a:cubicBezTo>
                    <a:pt x="47" y="253"/>
                    <a:pt x="42" y="256"/>
                    <a:pt x="46" y="258"/>
                  </a:cubicBezTo>
                  <a:cubicBezTo>
                    <a:pt x="49" y="260"/>
                    <a:pt x="50" y="262"/>
                    <a:pt x="49" y="263"/>
                  </a:cubicBezTo>
                  <a:cubicBezTo>
                    <a:pt x="47" y="265"/>
                    <a:pt x="43" y="259"/>
                    <a:pt x="36" y="260"/>
                  </a:cubicBezTo>
                  <a:cubicBezTo>
                    <a:pt x="29" y="260"/>
                    <a:pt x="16" y="252"/>
                    <a:pt x="16" y="250"/>
                  </a:cubicBezTo>
                  <a:cubicBezTo>
                    <a:pt x="16" y="249"/>
                    <a:pt x="7" y="250"/>
                    <a:pt x="0" y="249"/>
                  </a:cubicBezTo>
                  <a:cubicBezTo>
                    <a:pt x="0" y="381"/>
                    <a:pt x="0" y="381"/>
                    <a:pt x="0" y="381"/>
                  </a:cubicBezTo>
                  <a:cubicBezTo>
                    <a:pt x="0" y="381"/>
                    <a:pt x="3" y="383"/>
                    <a:pt x="5" y="382"/>
                  </a:cubicBezTo>
                  <a:cubicBezTo>
                    <a:pt x="6" y="380"/>
                    <a:pt x="8" y="382"/>
                    <a:pt x="13" y="380"/>
                  </a:cubicBezTo>
                  <a:cubicBezTo>
                    <a:pt x="17" y="378"/>
                    <a:pt x="18" y="382"/>
                    <a:pt x="18" y="384"/>
                  </a:cubicBezTo>
                  <a:cubicBezTo>
                    <a:pt x="18" y="386"/>
                    <a:pt x="24" y="390"/>
                    <a:pt x="27" y="393"/>
                  </a:cubicBezTo>
                  <a:cubicBezTo>
                    <a:pt x="30" y="396"/>
                    <a:pt x="31" y="399"/>
                    <a:pt x="34" y="397"/>
                  </a:cubicBezTo>
                  <a:cubicBezTo>
                    <a:pt x="36" y="396"/>
                    <a:pt x="42" y="395"/>
                    <a:pt x="42" y="391"/>
                  </a:cubicBezTo>
                  <a:cubicBezTo>
                    <a:pt x="42" y="388"/>
                    <a:pt x="53" y="387"/>
                    <a:pt x="53" y="392"/>
                  </a:cubicBezTo>
                  <a:cubicBezTo>
                    <a:pt x="53" y="396"/>
                    <a:pt x="65" y="401"/>
                    <a:pt x="72" y="413"/>
                  </a:cubicBezTo>
                  <a:cubicBezTo>
                    <a:pt x="78" y="425"/>
                    <a:pt x="77" y="427"/>
                    <a:pt x="87" y="431"/>
                  </a:cubicBezTo>
                  <a:cubicBezTo>
                    <a:pt x="97" y="435"/>
                    <a:pt x="96" y="437"/>
                    <a:pt x="95" y="440"/>
                  </a:cubicBezTo>
                  <a:cubicBezTo>
                    <a:pt x="94" y="443"/>
                    <a:pt x="101" y="445"/>
                    <a:pt x="97" y="448"/>
                  </a:cubicBezTo>
                  <a:cubicBezTo>
                    <a:pt x="95" y="449"/>
                    <a:pt x="93" y="450"/>
                    <a:pt x="91" y="452"/>
                  </a:cubicBezTo>
                  <a:cubicBezTo>
                    <a:pt x="91" y="454"/>
                    <a:pt x="93" y="455"/>
                    <a:pt x="95" y="456"/>
                  </a:cubicBezTo>
                  <a:cubicBezTo>
                    <a:pt x="97" y="458"/>
                    <a:pt x="90" y="458"/>
                    <a:pt x="92" y="460"/>
                  </a:cubicBezTo>
                  <a:cubicBezTo>
                    <a:pt x="94" y="462"/>
                    <a:pt x="92" y="464"/>
                    <a:pt x="94" y="466"/>
                  </a:cubicBezTo>
                  <a:cubicBezTo>
                    <a:pt x="96" y="469"/>
                    <a:pt x="99" y="468"/>
                    <a:pt x="101" y="466"/>
                  </a:cubicBezTo>
                  <a:cubicBezTo>
                    <a:pt x="103" y="464"/>
                    <a:pt x="105" y="468"/>
                    <a:pt x="103" y="471"/>
                  </a:cubicBezTo>
                  <a:cubicBezTo>
                    <a:pt x="101" y="474"/>
                    <a:pt x="105" y="476"/>
                    <a:pt x="107" y="474"/>
                  </a:cubicBezTo>
                  <a:cubicBezTo>
                    <a:pt x="109" y="472"/>
                    <a:pt x="112" y="477"/>
                    <a:pt x="114" y="478"/>
                  </a:cubicBezTo>
                  <a:cubicBezTo>
                    <a:pt x="116" y="479"/>
                    <a:pt x="117" y="482"/>
                    <a:pt x="114" y="482"/>
                  </a:cubicBezTo>
                  <a:cubicBezTo>
                    <a:pt x="112" y="482"/>
                    <a:pt x="112" y="487"/>
                    <a:pt x="114" y="487"/>
                  </a:cubicBezTo>
                  <a:cubicBezTo>
                    <a:pt x="116" y="487"/>
                    <a:pt x="116" y="490"/>
                    <a:pt x="116" y="492"/>
                  </a:cubicBezTo>
                  <a:cubicBezTo>
                    <a:pt x="116" y="494"/>
                    <a:pt x="123" y="496"/>
                    <a:pt x="125" y="495"/>
                  </a:cubicBezTo>
                  <a:cubicBezTo>
                    <a:pt x="128" y="494"/>
                    <a:pt x="130" y="497"/>
                    <a:pt x="131" y="499"/>
                  </a:cubicBezTo>
                  <a:cubicBezTo>
                    <a:pt x="132" y="501"/>
                    <a:pt x="137" y="502"/>
                    <a:pt x="138" y="501"/>
                  </a:cubicBezTo>
                  <a:cubicBezTo>
                    <a:pt x="140" y="500"/>
                    <a:pt x="141" y="504"/>
                    <a:pt x="142" y="506"/>
                  </a:cubicBezTo>
                  <a:cubicBezTo>
                    <a:pt x="142" y="509"/>
                    <a:pt x="146" y="507"/>
                    <a:pt x="148" y="507"/>
                  </a:cubicBezTo>
                  <a:cubicBezTo>
                    <a:pt x="150" y="507"/>
                    <a:pt x="152" y="510"/>
                    <a:pt x="153" y="510"/>
                  </a:cubicBezTo>
                  <a:cubicBezTo>
                    <a:pt x="157" y="508"/>
                    <a:pt x="158" y="514"/>
                    <a:pt x="160" y="518"/>
                  </a:cubicBezTo>
                  <a:cubicBezTo>
                    <a:pt x="397" y="516"/>
                    <a:pt x="397" y="516"/>
                    <a:pt x="397" y="516"/>
                  </a:cubicBezTo>
                  <a:cubicBezTo>
                    <a:pt x="397" y="516"/>
                    <a:pt x="397" y="511"/>
                    <a:pt x="399" y="513"/>
                  </a:cubicBezTo>
                  <a:cubicBezTo>
                    <a:pt x="402" y="515"/>
                    <a:pt x="400" y="518"/>
                    <a:pt x="403" y="519"/>
                  </a:cubicBezTo>
                  <a:cubicBezTo>
                    <a:pt x="406" y="520"/>
                    <a:pt x="409" y="523"/>
                    <a:pt x="410" y="522"/>
                  </a:cubicBezTo>
                  <a:cubicBezTo>
                    <a:pt x="412" y="521"/>
                    <a:pt x="415" y="518"/>
                    <a:pt x="418" y="522"/>
                  </a:cubicBezTo>
                  <a:cubicBezTo>
                    <a:pt x="421" y="526"/>
                    <a:pt x="424" y="523"/>
                    <a:pt x="425" y="525"/>
                  </a:cubicBezTo>
                  <a:cubicBezTo>
                    <a:pt x="427" y="527"/>
                    <a:pt x="430" y="529"/>
                    <a:pt x="433" y="526"/>
                  </a:cubicBezTo>
                  <a:cubicBezTo>
                    <a:pt x="435" y="524"/>
                    <a:pt x="442" y="527"/>
                    <a:pt x="445" y="528"/>
                  </a:cubicBezTo>
                  <a:cubicBezTo>
                    <a:pt x="449" y="524"/>
                    <a:pt x="453" y="517"/>
                    <a:pt x="456" y="517"/>
                  </a:cubicBezTo>
                  <a:cubicBezTo>
                    <a:pt x="461" y="517"/>
                    <a:pt x="474" y="518"/>
                    <a:pt x="475" y="525"/>
                  </a:cubicBezTo>
                  <a:cubicBezTo>
                    <a:pt x="475" y="531"/>
                    <a:pt x="483" y="525"/>
                    <a:pt x="484" y="531"/>
                  </a:cubicBezTo>
                  <a:cubicBezTo>
                    <a:pt x="484" y="537"/>
                    <a:pt x="489" y="541"/>
                    <a:pt x="488" y="543"/>
                  </a:cubicBezTo>
                  <a:cubicBezTo>
                    <a:pt x="490" y="544"/>
                    <a:pt x="492" y="545"/>
                    <a:pt x="493" y="547"/>
                  </a:cubicBezTo>
                  <a:cubicBezTo>
                    <a:pt x="496" y="546"/>
                    <a:pt x="502" y="547"/>
                    <a:pt x="507" y="549"/>
                  </a:cubicBezTo>
                  <a:cubicBezTo>
                    <a:pt x="512" y="550"/>
                    <a:pt x="520" y="546"/>
                    <a:pt x="522" y="553"/>
                  </a:cubicBezTo>
                  <a:cubicBezTo>
                    <a:pt x="525" y="559"/>
                    <a:pt x="531" y="564"/>
                    <a:pt x="526" y="565"/>
                  </a:cubicBezTo>
                  <a:cubicBezTo>
                    <a:pt x="521" y="565"/>
                    <a:pt x="514" y="558"/>
                    <a:pt x="514" y="562"/>
                  </a:cubicBezTo>
                  <a:cubicBezTo>
                    <a:pt x="515" y="566"/>
                    <a:pt x="512" y="564"/>
                    <a:pt x="512" y="569"/>
                  </a:cubicBezTo>
                  <a:cubicBezTo>
                    <a:pt x="512" y="575"/>
                    <a:pt x="508" y="583"/>
                    <a:pt x="506" y="583"/>
                  </a:cubicBezTo>
                  <a:cubicBezTo>
                    <a:pt x="506" y="583"/>
                    <a:pt x="506" y="583"/>
                    <a:pt x="506" y="583"/>
                  </a:cubicBezTo>
                  <a:cubicBezTo>
                    <a:pt x="505" y="585"/>
                    <a:pt x="505" y="588"/>
                    <a:pt x="507" y="589"/>
                  </a:cubicBezTo>
                  <a:cubicBezTo>
                    <a:pt x="510" y="587"/>
                    <a:pt x="514" y="584"/>
                    <a:pt x="518" y="584"/>
                  </a:cubicBezTo>
                  <a:cubicBezTo>
                    <a:pt x="523" y="584"/>
                    <a:pt x="525" y="588"/>
                    <a:pt x="529" y="585"/>
                  </a:cubicBezTo>
                  <a:cubicBezTo>
                    <a:pt x="532" y="582"/>
                    <a:pt x="533" y="581"/>
                    <a:pt x="534" y="583"/>
                  </a:cubicBezTo>
                  <a:cubicBezTo>
                    <a:pt x="534" y="583"/>
                    <a:pt x="534" y="584"/>
                    <a:pt x="534" y="584"/>
                  </a:cubicBezTo>
                  <a:cubicBezTo>
                    <a:pt x="535" y="583"/>
                    <a:pt x="536" y="583"/>
                    <a:pt x="536" y="582"/>
                  </a:cubicBezTo>
                  <a:cubicBezTo>
                    <a:pt x="536" y="581"/>
                    <a:pt x="536" y="580"/>
                    <a:pt x="536" y="579"/>
                  </a:cubicBezTo>
                  <a:cubicBezTo>
                    <a:pt x="532" y="579"/>
                    <a:pt x="531" y="579"/>
                    <a:pt x="530" y="577"/>
                  </a:cubicBezTo>
                  <a:cubicBezTo>
                    <a:pt x="528" y="573"/>
                    <a:pt x="541" y="569"/>
                    <a:pt x="547" y="570"/>
                  </a:cubicBezTo>
                  <a:cubicBezTo>
                    <a:pt x="553" y="571"/>
                    <a:pt x="557" y="567"/>
                    <a:pt x="559" y="569"/>
                  </a:cubicBezTo>
                  <a:cubicBezTo>
                    <a:pt x="563" y="566"/>
                    <a:pt x="569" y="560"/>
                    <a:pt x="571" y="560"/>
                  </a:cubicBezTo>
                  <a:cubicBezTo>
                    <a:pt x="573" y="560"/>
                    <a:pt x="600" y="560"/>
                    <a:pt x="600" y="560"/>
                  </a:cubicBezTo>
                  <a:cubicBezTo>
                    <a:pt x="600" y="560"/>
                    <a:pt x="609" y="554"/>
                    <a:pt x="611" y="549"/>
                  </a:cubicBezTo>
                  <a:cubicBezTo>
                    <a:pt x="612" y="544"/>
                    <a:pt x="618" y="531"/>
                    <a:pt x="622" y="534"/>
                  </a:cubicBezTo>
                  <a:cubicBezTo>
                    <a:pt x="625" y="536"/>
                    <a:pt x="633" y="534"/>
                    <a:pt x="633" y="537"/>
                  </a:cubicBezTo>
                  <a:cubicBezTo>
                    <a:pt x="633" y="539"/>
                    <a:pt x="631" y="548"/>
                    <a:pt x="640" y="561"/>
                  </a:cubicBezTo>
                  <a:cubicBezTo>
                    <a:pt x="644" y="559"/>
                    <a:pt x="647" y="557"/>
                    <a:pt x="649" y="557"/>
                  </a:cubicBezTo>
                  <a:cubicBezTo>
                    <a:pt x="653" y="557"/>
                    <a:pt x="658" y="553"/>
                    <a:pt x="659" y="550"/>
                  </a:cubicBezTo>
                  <a:cubicBezTo>
                    <a:pt x="661" y="547"/>
                    <a:pt x="663" y="553"/>
                    <a:pt x="660" y="553"/>
                  </a:cubicBezTo>
                  <a:cubicBezTo>
                    <a:pt x="657" y="554"/>
                    <a:pt x="662" y="557"/>
                    <a:pt x="668" y="557"/>
                  </a:cubicBezTo>
                  <a:cubicBezTo>
                    <a:pt x="673" y="556"/>
                    <a:pt x="665" y="558"/>
                    <a:pt x="661" y="558"/>
                  </a:cubicBezTo>
                  <a:cubicBezTo>
                    <a:pt x="657" y="558"/>
                    <a:pt x="656" y="559"/>
                    <a:pt x="650" y="564"/>
                  </a:cubicBezTo>
                  <a:cubicBezTo>
                    <a:pt x="645" y="569"/>
                    <a:pt x="646" y="571"/>
                    <a:pt x="649" y="573"/>
                  </a:cubicBezTo>
                  <a:cubicBezTo>
                    <a:pt x="652" y="576"/>
                    <a:pt x="656" y="575"/>
                    <a:pt x="661" y="571"/>
                  </a:cubicBezTo>
                  <a:cubicBezTo>
                    <a:pt x="665" y="568"/>
                    <a:pt x="665" y="564"/>
                    <a:pt x="669" y="564"/>
                  </a:cubicBezTo>
                  <a:cubicBezTo>
                    <a:pt x="673" y="565"/>
                    <a:pt x="684" y="561"/>
                    <a:pt x="689" y="559"/>
                  </a:cubicBezTo>
                  <a:cubicBezTo>
                    <a:pt x="693" y="557"/>
                    <a:pt x="690" y="557"/>
                    <a:pt x="690" y="555"/>
                  </a:cubicBezTo>
                  <a:cubicBezTo>
                    <a:pt x="690" y="553"/>
                    <a:pt x="699" y="553"/>
                    <a:pt x="702" y="550"/>
                  </a:cubicBezTo>
                  <a:cubicBezTo>
                    <a:pt x="705" y="548"/>
                    <a:pt x="701" y="547"/>
                    <a:pt x="698" y="547"/>
                  </a:cubicBezTo>
                  <a:close/>
                  <a:moveTo>
                    <a:pt x="203" y="300"/>
                  </a:moveTo>
                  <a:cubicBezTo>
                    <a:pt x="198" y="306"/>
                    <a:pt x="196" y="307"/>
                    <a:pt x="191" y="306"/>
                  </a:cubicBezTo>
                  <a:cubicBezTo>
                    <a:pt x="186" y="306"/>
                    <a:pt x="183" y="308"/>
                    <a:pt x="185" y="310"/>
                  </a:cubicBezTo>
                  <a:cubicBezTo>
                    <a:pt x="188" y="312"/>
                    <a:pt x="188" y="313"/>
                    <a:pt x="183" y="314"/>
                  </a:cubicBezTo>
                  <a:cubicBezTo>
                    <a:pt x="177" y="316"/>
                    <a:pt x="174" y="320"/>
                    <a:pt x="172" y="319"/>
                  </a:cubicBezTo>
                  <a:cubicBezTo>
                    <a:pt x="170" y="319"/>
                    <a:pt x="181" y="311"/>
                    <a:pt x="178" y="309"/>
                  </a:cubicBezTo>
                  <a:cubicBezTo>
                    <a:pt x="175" y="307"/>
                    <a:pt x="168" y="312"/>
                    <a:pt x="168" y="315"/>
                  </a:cubicBezTo>
                  <a:cubicBezTo>
                    <a:pt x="168" y="317"/>
                    <a:pt x="163" y="318"/>
                    <a:pt x="160" y="317"/>
                  </a:cubicBezTo>
                  <a:cubicBezTo>
                    <a:pt x="157" y="317"/>
                    <a:pt x="153" y="315"/>
                    <a:pt x="156" y="314"/>
                  </a:cubicBezTo>
                  <a:cubicBezTo>
                    <a:pt x="159" y="314"/>
                    <a:pt x="157" y="311"/>
                    <a:pt x="161" y="309"/>
                  </a:cubicBezTo>
                  <a:cubicBezTo>
                    <a:pt x="165" y="308"/>
                    <a:pt x="160" y="306"/>
                    <a:pt x="162" y="304"/>
                  </a:cubicBezTo>
                  <a:cubicBezTo>
                    <a:pt x="163" y="302"/>
                    <a:pt x="171" y="306"/>
                    <a:pt x="171" y="302"/>
                  </a:cubicBezTo>
                  <a:cubicBezTo>
                    <a:pt x="171" y="299"/>
                    <a:pt x="163" y="297"/>
                    <a:pt x="160" y="299"/>
                  </a:cubicBezTo>
                  <a:cubicBezTo>
                    <a:pt x="158" y="301"/>
                    <a:pt x="151" y="305"/>
                    <a:pt x="144" y="301"/>
                  </a:cubicBezTo>
                  <a:cubicBezTo>
                    <a:pt x="141" y="300"/>
                    <a:pt x="163" y="298"/>
                    <a:pt x="166" y="295"/>
                  </a:cubicBezTo>
                  <a:cubicBezTo>
                    <a:pt x="170" y="291"/>
                    <a:pt x="186" y="288"/>
                    <a:pt x="188" y="291"/>
                  </a:cubicBezTo>
                  <a:cubicBezTo>
                    <a:pt x="189" y="294"/>
                    <a:pt x="179" y="296"/>
                    <a:pt x="184" y="298"/>
                  </a:cubicBezTo>
                  <a:cubicBezTo>
                    <a:pt x="188" y="301"/>
                    <a:pt x="196" y="299"/>
                    <a:pt x="198" y="296"/>
                  </a:cubicBezTo>
                  <a:cubicBezTo>
                    <a:pt x="200" y="294"/>
                    <a:pt x="208" y="294"/>
                    <a:pt x="203" y="300"/>
                  </a:cubicBezTo>
                  <a:close/>
                  <a:moveTo>
                    <a:pt x="251" y="361"/>
                  </a:moveTo>
                  <a:cubicBezTo>
                    <a:pt x="245" y="367"/>
                    <a:pt x="246" y="365"/>
                    <a:pt x="240" y="366"/>
                  </a:cubicBezTo>
                  <a:cubicBezTo>
                    <a:pt x="235" y="367"/>
                    <a:pt x="239" y="372"/>
                    <a:pt x="233" y="373"/>
                  </a:cubicBezTo>
                  <a:cubicBezTo>
                    <a:pt x="227" y="373"/>
                    <a:pt x="212" y="374"/>
                    <a:pt x="210" y="370"/>
                  </a:cubicBezTo>
                  <a:cubicBezTo>
                    <a:pt x="209" y="369"/>
                    <a:pt x="218" y="370"/>
                    <a:pt x="219" y="367"/>
                  </a:cubicBezTo>
                  <a:cubicBezTo>
                    <a:pt x="219" y="365"/>
                    <a:pt x="222" y="361"/>
                    <a:pt x="225" y="361"/>
                  </a:cubicBezTo>
                  <a:cubicBezTo>
                    <a:pt x="229" y="361"/>
                    <a:pt x="229" y="356"/>
                    <a:pt x="223" y="353"/>
                  </a:cubicBezTo>
                  <a:cubicBezTo>
                    <a:pt x="216" y="350"/>
                    <a:pt x="232" y="348"/>
                    <a:pt x="235" y="352"/>
                  </a:cubicBezTo>
                  <a:cubicBezTo>
                    <a:pt x="239" y="357"/>
                    <a:pt x="245" y="361"/>
                    <a:pt x="248" y="357"/>
                  </a:cubicBezTo>
                  <a:cubicBezTo>
                    <a:pt x="252" y="354"/>
                    <a:pt x="272" y="344"/>
                    <a:pt x="272" y="349"/>
                  </a:cubicBezTo>
                  <a:cubicBezTo>
                    <a:pt x="272" y="353"/>
                    <a:pt x="257" y="356"/>
                    <a:pt x="251" y="361"/>
                  </a:cubicBezTo>
                  <a:close/>
                  <a:moveTo>
                    <a:pt x="383" y="500"/>
                  </a:moveTo>
                  <a:cubicBezTo>
                    <a:pt x="379" y="500"/>
                    <a:pt x="384" y="489"/>
                    <a:pt x="376" y="485"/>
                  </a:cubicBezTo>
                  <a:cubicBezTo>
                    <a:pt x="367" y="480"/>
                    <a:pt x="363" y="470"/>
                    <a:pt x="363" y="466"/>
                  </a:cubicBezTo>
                  <a:cubicBezTo>
                    <a:pt x="363" y="461"/>
                    <a:pt x="371" y="458"/>
                    <a:pt x="374" y="462"/>
                  </a:cubicBezTo>
                  <a:cubicBezTo>
                    <a:pt x="377" y="466"/>
                    <a:pt x="382" y="482"/>
                    <a:pt x="384" y="486"/>
                  </a:cubicBezTo>
                  <a:cubicBezTo>
                    <a:pt x="387" y="491"/>
                    <a:pt x="387" y="499"/>
                    <a:pt x="383" y="500"/>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Freeform 251">
              <a:extLst>
                <a:ext uri="{FF2B5EF4-FFF2-40B4-BE49-F238E27FC236}">
                  <a16:creationId xmlns:a16="http://schemas.microsoft.com/office/drawing/2014/main" id="{34426C70-C368-870F-F060-CB7762756D2E}"/>
                </a:ext>
              </a:extLst>
            </p:cNvPr>
            <p:cNvSpPr>
              <a:spLocks noEditPoints="1"/>
            </p:cNvSpPr>
            <p:nvPr/>
          </p:nvSpPr>
          <p:spPr bwMode="auto">
            <a:xfrm>
              <a:off x="241300" y="3270511"/>
              <a:ext cx="2071688" cy="1409700"/>
            </a:xfrm>
            <a:custGeom>
              <a:avLst/>
              <a:gdLst>
                <a:gd name="T0" fmla="*/ 267 w 873"/>
                <a:gd name="T1" fmla="*/ 174 h 593"/>
                <a:gd name="T2" fmla="*/ 233 w 873"/>
                <a:gd name="T3" fmla="*/ 26 h 593"/>
                <a:gd name="T4" fmla="*/ 141 w 873"/>
                <a:gd name="T5" fmla="*/ 15 h 593"/>
                <a:gd name="T6" fmla="*/ 103 w 873"/>
                <a:gd name="T7" fmla="*/ 7 h 593"/>
                <a:gd name="T8" fmla="*/ 71 w 873"/>
                <a:gd name="T9" fmla="*/ 16 h 593"/>
                <a:gd name="T10" fmla="*/ 14 w 873"/>
                <a:gd name="T11" fmla="*/ 44 h 593"/>
                <a:gd name="T12" fmla="*/ 54 w 873"/>
                <a:gd name="T13" fmla="*/ 78 h 593"/>
                <a:gd name="T14" fmla="*/ 13 w 873"/>
                <a:gd name="T15" fmla="*/ 80 h 593"/>
                <a:gd name="T16" fmla="*/ 45 w 873"/>
                <a:gd name="T17" fmla="*/ 103 h 593"/>
                <a:gd name="T18" fmla="*/ 33 w 873"/>
                <a:gd name="T19" fmla="*/ 120 h 593"/>
                <a:gd name="T20" fmla="*/ 35 w 873"/>
                <a:gd name="T21" fmla="*/ 166 h 593"/>
                <a:gd name="T22" fmla="*/ 73 w 873"/>
                <a:gd name="T23" fmla="*/ 179 h 593"/>
                <a:gd name="T24" fmla="*/ 78 w 873"/>
                <a:gd name="T25" fmla="*/ 204 h 593"/>
                <a:gd name="T26" fmla="*/ 64 w 873"/>
                <a:gd name="T27" fmla="*/ 218 h 593"/>
                <a:gd name="T28" fmla="*/ 112 w 873"/>
                <a:gd name="T29" fmla="*/ 190 h 593"/>
                <a:gd name="T30" fmla="*/ 131 w 873"/>
                <a:gd name="T31" fmla="*/ 162 h 593"/>
                <a:gd name="T32" fmla="*/ 145 w 873"/>
                <a:gd name="T33" fmla="*/ 152 h 593"/>
                <a:gd name="T34" fmla="*/ 172 w 873"/>
                <a:gd name="T35" fmla="*/ 163 h 593"/>
                <a:gd name="T36" fmla="*/ 189 w 873"/>
                <a:gd name="T37" fmla="*/ 153 h 593"/>
                <a:gd name="T38" fmla="*/ 210 w 873"/>
                <a:gd name="T39" fmla="*/ 162 h 593"/>
                <a:gd name="T40" fmla="*/ 259 w 873"/>
                <a:gd name="T41" fmla="*/ 176 h 593"/>
                <a:gd name="T42" fmla="*/ 286 w 873"/>
                <a:gd name="T43" fmla="*/ 188 h 593"/>
                <a:gd name="T44" fmla="*/ 287 w 873"/>
                <a:gd name="T45" fmla="*/ 199 h 593"/>
                <a:gd name="T46" fmla="*/ 296 w 873"/>
                <a:gd name="T47" fmla="*/ 200 h 593"/>
                <a:gd name="T48" fmla="*/ 305 w 873"/>
                <a:gd name="T49" fmla="*/ 208 h 593"/>
                <a:gd name="T50" fmla="*/ 302 w 873"/>
                <a:gd name="T51" fmla="*/ 228 h 593"/>
                <a:gd name="T52" fmla="*/ 320 w 873"/>
                <a:gd name="T53" fmla="*/ 227 h 593"/>
                <a:gd name="T54" fmla="*/ 11 w 873"/>
                <a:gd name="T55" fmla="*/ 238 h 593"/>
                <a:gd name="T56" fmla="*/ 136 w 873"/>
                <a:gd name="T57" fmla="*/ 182 h 593"/>
                <a:gd name="T58" fmla="*/ 135 w 873"/>
                <a:gd name="T59" fmla="*/ 194 h 593"/>
                <a:gd name="T60" fmla="*/ 19 w 873"/>
                <a:gd name="T61" fmla="*/ 166 h 593"/>
                <a:gd name="T62" fmla="*/ 107 w 873"/>
                <a:gd name="T63" fmla="*/ 580 h 593"/>
                <a:gd name="T64" fmla="*/ 71 w 873"/>
                <a:gd name="T65" fmla="*/ 563 h 593"/>
                <a:gd name="T66" fmla="*/ 844 w 873"/>
                <a:gd name="T67" fmla="*/ 326 h 593"/>
                <a:gd name="T68" fmla="*/ 769 w 873"/>
                <a:gd name="T69" fmla="*/ 356 h 593"/>
                <a:gd name="T70" fmla="*/ 740 w 873"/>
                <a:gd name="T71" fmla="*/ 366 h 593"/>
                <a:gd name="T72" fmla="*/ 708 w 873"/>
                <a:gd name="T73" fmla="*/ 340 h 593"/>
                <a:gd name="T74" fmla="*/ 725 w 873"/>
                <a:gd name="T75" fmla="*/ 325 h 593"/>
                <a:gd name="T76" fmla="*/ 690 w 873"/>
                <a:gd name="T77" fmla="*/ 316 h 593"/>
                <a:gd name="T78" fmla="*/ 666 w 873"/>
                <a:gd name="T79" fmla="*/ 303 h 593"/>
                <a:gd name="T80" fmla="*/ 630 w 873"/>
                <a:gd name="T81" fmla="*/ 293 h 593"/>
                <a:gd name="T82" fmla="*/ 390 w 873"/>
                <a:gd name="T83" fmla="*/ 304 h 593"/>
                <a:gd name="T84" fmla="*/ 383 w 873"/>
                <a:gd name="T85" fmla="*/ 324 h 593"/>
                <a:gd name="T86" fmla="*/ 385 w 873"/>
                <a:gd name="T87" fmla="*/ 402 h 593"/>
                <a:gd name="T88" fmla="*/ 413 w 873"/>
                <a:gd name="T89" fmla="*/ 444 h 593"/>
                <a:gd name="T90" fmla="*/ 470 w 873"/>
                <a:gd name="T91" fmla="*/ 467 h 593"/>
                <a:gd name="T92" fmla="*/ 549 w 873"/>
                <a:gd name="T93" fmla="*/ 487 h 593"/>
                <a:gd name="T94" fmla="*/ 594 w 873"/>
                <a:gd name="T95" fmla="*/ 516 h 593"/>
                <a:gd name="T96" fmla="*/ 618 w 873"/>
                <a:gd name="T97" fmla="*/ 503 h 593"/>
                <a:gd name="T98" fmla="*/ 649 w 873"/>
                <a:gd name="T99" fmla="*/ 490 h 593"/>
                <a:gd name="T100" fmla="*/ 679 w 873"/>
                <a:gd name="T101" fmla="*/ 493 h 593"/>
                <a:gd name="T102" fmla="*/ 713 w 873"/>
                <a:gd name="T103" fmla="*/ 489 h 593"/>
                <a:gd name="T104" fmla="*/ 743 w 873"/>
                <a:gd name="T105" fmla="*/ 525 h 593"/>
                <a:gd name="T106" fmla="*/ 747 w 873"/>
                <a:gd name="T107" fmla="*/ 481 h 593"/>
                <a:gd name="T108" fmla="*/ 787 w 873"/>
                <a:gd name="T109" fmla="*/ 438 h 593"/>
                <a:gd name="T110" fmla="*/ 791 w 873"/>
                <a:gd name="T111" fmla="*/ 417 h 593"/>
                <a:gd name="T112" fmla="*/ 795 w 873"/>
                <a:gd name="T113" fmla="*/ 414 h 593"/>
                <a:gd name="T114" fmla="*/ 816 w 873"/>
                <a:gd name="T115" fmla="*/ 383 h 593"/>
                <a:gd name="T116" fmla="*/ 838 w 873"/>
                <a:gd name="T117" fmla="*/ 365 h 593"/>
                <a:gd name="T118" fmla="*/ 873 w 873"/>
                <a:gd name="T119" fmla="*/ 338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3" h="593">
                  <a:moveTo>
                    <a:pt x="328" y="217"/>
                  </a:moveTo>
                  <a:cubicBezTo>
                    <a:pt x="329" y="214"/>
                    <a:pt x="330" y="212"/>
                    <a:pt x="320" y="208"/>
                  </a:cubicBezTo>
                  <a:cubicBezTo>
                    <a:pt x="310" y="204"/>
                    <a:pt x="311" y="202"/>
                    <a:pt x="305" y="190"/>
                  </a:cubicBezTo>
                  <a:cubicBezTo>
                    <a:pt x="298" y="178"/>
                    <a:pt x="286" y="173"/>
                    <a:pt x="286" y="169"/>
                  </a:cubicBezTo>
                  <a:cubicBezTo>
                    <a:pt x="286" y="164"/>
                    <a:pt x="275" y="165"/>
                    <a:pt x="275" y="168"/>
                  </a:cubicBezTo>
                  <a:cubicBezTo>
                    <a:pt x="275" y="172"/>
                    <a:pt x="269" y="173"/>
                    <a:pt x="267" y="174"/>
                  </a:cubicBezTo>
                  <a:cubicBezTo>
                    <a:pt x="264" y="176"/>
                    <a:pt x="263" y="173"/>
                    <a:pt x="260" y="170"/>
                  </a:cubicBezTo>
                  <a:cubicBezTo>
                    <a:pt x="257" y="167"/>
                    <a:pt x="251" y="163"/>
                    <a:pt x="251" y="161"/>
                  </a:cubicBezTo>
                  <a:cubicBezTo>
                    <a:pt x="251" y="159"/>
                    <a:pt x="250" y="155"/>
                    <a:pt x="246" y="157"/>
                  </a:cubicBezTo>
                  <a:cubicBezTo>
                    <a:pt x="241" y="159"/>
                    <a:pt x="239" y="157"/>
                    <a:pt x="238" y="159"/>
                  </a:cubicBezTo>
                  <a:cubicBezTo>
                    <a:pt x="236" y="160"/>
                    <a:pt x="233" y="158"/>
                    <a:pt x="233" y="158"/>
                  </a:cubicBezTo>
                  <a:cubicBezTo>
                    <a:pt x="233" y="26"/>
                    <a:pt x="233" y="26"/>
                    <a:pt x="233" y="26"/>
                  </a:cubicBezTo>
                  <a:cubicBezTo>
                    <a:pt x="232" y="26"/>
                    <a:pt x="230" y="26"/>
                    <a:pt x="229" y="25"/>
                  </a:cubicBezTo>
                  <a:cubicBezTo>
                    <a:pt x="224" y="23"/>
                    <a:pt x="215" y="19"/>
                    <a:pt x="211" y="20"/>
                  </a:cubicBezTo>
                  <a:cubicBezTo>
                    <a:pt x="207" y="21"/>
                    <a:pt x="198" y="22"/>
                    <a:pt x="195" y="21"/>
                  </a:cubicBezTo>
                  <a:cubicBezTo>
                    <a:pt x="192" y="19"/>
                    <a:pt x="188" y="18"/>
                    <a:pt x="181" y="19"/>
                  </a:cubicBezTo>
                  <a:cubicBezTo>
                    <a:pt x="175" y="20"/>
                    <a:pt x="171" y="16"/>
                    <a:pt x="163" y="14"/>
                  </a:cubicBezTo>
                  <a:cubicBezTo>
                    <a:pt x="155" y="12"/>
                    <a:pt x="144" y="14"/>
                    <a:pt x="141" y="15"/>
                  </a:cubicBezTo>
                  <a:cubicBezTo>
                    <a:pt x="139" y="16"/>
                    <a:pt x="139" y="12"/>
                    <a:pt x="136" y="13"/>
                  </a:cubicBezTo>
                  <a:cubicBezTo>
                    <a:pt x="132" y="13"/>
                    <a:pt x="135" y="11"/>
                    <a:pt x="133" y="8"/>
                  </a:cubicBezTo>
                  <a:cubicBezTo>
                    <a:pt x="131" y="5"/>
                    <a:pt x="122" y="8"/>
                    <a:pt x="118" y="8"/>
                  </a:cubicBezTo>
                  <a:cubicBezTo>
                    <a:pt x="115" y="9"/>
                    <a:pt x="114" y="7"/>
                    <a:pt x="114" y="5"/>
                  </a:cubicBezTo>
                  <a:cubicBezTo>
                    <a:pt x="114" y="3"/>
                    <a:pt x="111" y="4"/>
                    <a:pt x="110" y="6"/>
                  </a:cubicBezTo>
                  <a:cubicBezTo>
                    <a:pt x="108" y="8"/>
                    <a:pt x="104" y="9"/>
                    <a:pt x="103" y="7"/>
                  </a:cubicBezTo>
                  <a:cubicBezTo>
                    <a:pt x="101" y="6"/>
                    <a:pt x="106" y="5"/>
                    <a:pt x="106" y="4"/>
                  </a:cubicBezTo>
                  <a:cubicBezTo>
                    <a:pt x="107" y="2"/>
                    <a:pt x="101" y="1"/>
                    <a:pt x="100" y="0"/>
                  </a:cubicBezTo>
                  <a:cubicBezTo>
                    <a:pt x="98" y="0"/>
                    <a:pt x="95" y="2"/>
                    <a:pt x="91" y="6"/>
                  </a:cubicBezTo>
                  <a:cubicBezTo>
                    <a:pt x="87" y="9"/>
                    <a:pt x="81" y="9"/>
                    <a:pt x="77" y="9"/>
                  </a:cubicBezTo>
                  <a:cubicBezTo>
                    <a:pt x="73" y="8"/>
                    <a:pt x="69" y="9"/>
                    <a:pt x="69" y="11"/>
                  </a:cubicBezTo>
                  <a:cubicBezTo>
                    <a:pt x="69" y="13"/>
                    <a:pt x="74" y="13"/>
                    <a:pt x="71" y="16"/>
                  </a:cubicBezTo>
                  <a:cubicBezTo>
                    <a:pt x="68" y="18"/>
                    <a:pt x="67" y="12"/>
                    <a:pt x="65" y="15"/>
                  </a:cubicBezTo>
                  <a:cubicBezTo>
                    <a:pt x="62" y="18"/>
                    <a:pt x="54" y="18"/>
                    <a:pt x="52" y="17"/>
                  </a:cubicBezTo>
                  <a:cubicBezTo>
                    <a:pt x="50" y="17"/>
                    <a:pt x="44" y="24"/>
                    <a:pt x="42" y="26"/>
                  </a:cubicBezTo>
                  <a:cubicBezTo>
                    <a:pt x="40" y="28"/>
                    <a:pt x="44" y="29"/>
                    <a:pt x="38" y="35"/>
                  </a:cubicBezTo>
                  <a:cubicBezTo>
                    <a:pt x="33" y="40"/>
                    <a:pt x="20" y="39"/>
                    <a:pt x="17" y="39"/>
                  </a:cubicBezTo>
                  <a:cubicBezTo>
                    <a:pt x="14" y="39"/>
                    <a:pt x="16" y="42"/>
                    <a:pt x="14" y="44"/>
                  </a:cubicBezTo>
                  <a:cubicBezTo>
                    <a:pt x="13" y="47"/>
                    <a:pt x="16" y="48"/>
                    <a:pt x="24" y="51"/>
                  </a:cubicBezTo>
                  <a:cubicBezTo>
                    <a:pt x="32" y="53"/>
                    <a:pt x="37" y="63"/>
                    <a:pt x="38" y="65"/>
                  </a:cubicBezTo>
                  <a:cubicBezTo>
                    <a:pt x="39" y="68"/>
                    <a:pt x="49" y="65"/>
                    <a:pt x="52" y="66"/>
                  </a:cubicBezTo>
                  <a:cubicBezTo>
                    <a:pt x="56" y="66"/>
                    <a:pt x="52" y="72"/>
                    <a:pt x="55" y="73"/>
                  </a:cubicBezTo>
                  <a:cubicBezTo>
                    <a:pt x="59" y="75"/>
                    <a:pt x="64" y="72"/>
                    <a:pt x="64" y="75"/>
                  </a:cubicBezTo>
                  <a:cubicBezTo>
                    <a:pt x="65" y="78"/>
                    <a:pt x="58" y="75"/>
                    <a:pt x="54" y="78"/>
                  </a:cubicBezTo>
                  <a:cubicBezTo>
                    <a:pt x="50" y="81"/>
                    <a:pt x="48" y="82"/>
                    <a:pt x="47" y="80"/>
                  </a:cubicBezTo>
                  <a:cubicBezTo>
                    <a:pt x="45" y="78"/>
                    <a:pt x="39" y="79"/>
                    <a:pt x="36" y="80"/>
                  </a:cubicBezTo>
                  <a:cubicBezTo>
                    <a:pt x="33" y="80"/>
                    <a:pt x="36" y="76"/>
                    <a:pt x="36" y="74"/>
                  </a:cubicBezTo>
                  <a:cubicBezTo>
                    <a:pt x="36" y="72"/>
                    <a:pt x="32" y="71"/>
                    <a:pt x="25" y="74"/>
                  </a:cubicBezTo>
                  <a:cubicBezTo>
                    <a:pt x="19" y="78"/>
                    <a:pt x="21" y="76"/>
                    <a:pt x="20" y="79"/>
                  </a:cubicBezTo>
                  <a:cubicBezTo>
                    <a:pt x="20" y="82"/>
                    <a:pt x="17" y="78"/>
                    <a:pt x="13" y="80"/>
                  </a:cubicBezTo>
                  <a:cubicBezTo>
                    <a:pt x="9" y="83"/>
                    <a:pt x="3" y="84"/>
                    <a:pt x="1" y="87"/>
                  </a:cubicBezTo>
                  <a:cubicBezTo>
                    <a:pt x="0" y="89"/>
                    <a:pt x="10" y="91"/>
                    <a:pt x="14" y="92"/>
                  </a:cubicBezTo>
                  <a:cubicBezTo>
                    <a:pt x="18" y="92"/>
                    <a:pt x="9" y="95"/>
                    <a:pt x="12" y="96"/>
                  </a:cubicBezTo>
                  <a:cubicBezTo>
                    <a:pt x="15" y="97"/>
                    <a:pt x="14" y="100"/>
                    <a:pt x="19" y="102"/>
                  </a:cubicBezTo>
                  <a:cubicBezTo>
                    <a:pt x="24" y="105"/>
                    <a:pt x="34" y="102"/>
                    <a:pt x="37" y="102"/>
                  </a:cubicBezTo>
                  <a:cubicBezTo>
                    <a:pt x="40" y="102"/>
                    <a:pt x="43" y="106"/>
                    <a:pt x="45" y="103"/>
                  </a:cubicBezTo>
                  <a:cubicBezTo>
                    <a:pt x="47" y="101"/>
                    <a:pt x="56" y="94"/>
                    <a:pt x="60" y="98"/>
                  </a:cubicBezTo>
                  <a:cubicBezTo>
                    <a:pt x="64" y="102"/>
                    <a:pt x="55" y="101"/>
                    <a:pt x="58" y="104"/>
                  </a:cubicBezTo>
                  <a:cubicBezTo>
                    <a:pt x="60" y="106"/>
                    <a:pt x="63" y="112"/>
                    <a:pt x="59" y="115"/>
                  </a:cubicBezTo>
                  <a:cubicBezTo>
                    <a:pt x="54" y="118"/>
                    <a:pt x="50" y="116"/>
                    <a:pt x="48" y="116"/>
                  </a:cubicBezTo>
                  <a:cubicBezTo>
                    <a:pt x="46" y="116"/>
                    <a:pt x="47" y="120"/>
                    <a:pt x="44" y="123"/>
                  </a:cubicBezTo>
                  <a:cubicBezTo>
                    <a:pt x="40" y="126"/>
                    <a:pt x="37" y="120"/>
                    <a:pt x="33" y="120"/>
                  </a:cubicBezTo>
                  <a:cubicBezTo>
                    <a:pt x="28" y="120"/>
                    <a:pt x="29" y="126"/>
                    <a:pt x="29" y="129"/>
                  </a:cubicBezTo>
                  <a:cubicBezTo>
                    <a:pt x="29" y="131"/>
                    <a:pt x="22" y="128"/>
                    <a:pt x="21" y="135"/>
                  </a:cubicBezTo>
                  <a:cubicBezTo>
                    <a:pt x="19" y="142"/>
                    <a:pt x="12" y="136"/>
                    <a:pt x="16" y="143"/>
                  </a:cubicBezTo>
                  <a:cubicBezTo>
                    <a:pt x="21" y="149"/>
                    <a:pt x="20" y="145"/>
                    <a:pt x="24" y="148"/>
                  </a:cubicBezTo>
                  <a:cubicBezTo>
                    <a:pt x="28" y="150"/>
                    <a:pt x="20" y="155"/>
                    <a:pt x="24" y="156"/>
                  </a:cubicBezTo>
                  <a:cubicBezTo>
                    <a:pt x="28" y="157"/>
                    <a:pt x="32" y="163"/>
                    <a:pt x="35" y="166"/>
                  </a:cubicBezTo>
                  <a:cubicBezTo>
                    <a:pt x="37" y="168"/>
                    <a:pt x="41" y="165"/>
                    <a:pt x="45" y="164"/>
                  </a:cubicBezTo>
                  <a:cubicBezTo>
                    <a:pt x="49" y="164"/>
                    <a:pt x="47" y="159"/>
                    <a:pt x="49" y="161"/>
                  </a:cubicBezTo>
                  <a:cubicBezTo>
                    <a:pt x="51" y="163"/>
                    <a:pt x="55" y="169"/>
                    <a:pt x="52" y="171"/>
                  </a:cubicBezTo>
                  <a:cubicBezTo>
                    <a:pt x="50" y="172"/>
                    <a:pt x="52" y="177"/>
                    <a:pt x="52" y="179"/>
                  </a:cubicBezTo>
                  <a:cubicBezTo>
                    <a:pt x="51" y="181"/>
                    <a:pt x="60" y="181"/>
                    <a:pt x="61" y="178"/>
                  </a:cubicBezTo>
                  <a:cubicBezTo>
                    <a:pt x="62" y="175"/>
                    <a:pt x="69" y="175"/>
                    <a:pt x="73" y="179"/>
                  </a:cubicBezTo>
                  <a:cubicBezTo>
                    <a:pt x="77" y="183"/>
                    <a:pt x="78" y="184"/>
                    <a:pt x="78" y="181"/>
                  </a:cubicBezTo>
                  <a:cubicBezTo>
                    <a:pt x="78" y="177"/>
                    <a:pt x="82" y="173"/>
                    <a:pt x="82" y="176"/>
                  </a:cubicBezTo>
                  <a:cubicBezTo>
                    <a:pt x="82" y="179"/>
                    <a:pt x="85" y="180"/>
                    <a:pt x="91" y="177"/>
                  </a:cubicBezTo>
                  <a:cubicBezTo>
                    <a:pt x="97" y="175"/>
                    <a:pt x="94" y="177"/>
                    <a:pt x="91" y="181"/>
                  </a:cubicBezTo>
                  <a:cubicBezTo>
                    <a:pt x="87" y="186"/>
                    <a:pt x="91" y="194"/>
                    <a:pt x="88" y="195"/>
                  </a:cubicBezTo>
                  <a:cubicBezTo>
                    <a:pt x="85" y="196"/>
                    <a:pt x="83" y="203"/>
                    <a:pt x="78" y="204"/>
                  </a:cubicBezTo>
                  <a:cubicBezTo>
                    <a:pt x="73" y="205"/>
                    <a:pt x="64" y="214"/>
                    <a:pt x="63" y="215"/>
                  </a:cubicBezTo>
                  <a:cubicBezTo>
                    <a:pt x="62" y="217"/>
                    <a:pt x="52" y="212"/>
                    <a:pt x="50" y="217"/>
                  </a:cubicBezTo>
                  <a:cubicBezTo>
                    <a:pt x="48" y="221"/>
                    <a:pt x="42" y="224"/>
                    <a:pt x="44" y="226"/>
                  </a:cubicBezTo>
                  <a:cubicBezTo>
                    <a:pt x="45" y="227"/>
                    <a:pt x="54" y="223"/>
                    <a:pt x="54" y="221"/>
                  </a:cubicBezTo>
                  <a:cubicBezTo>
                    <a:pt x="54" y="218"/>
                    <a:pt x="56" y="219"/>
                    <a:pt x="57" y="220"/>
                  </a:cubicBezTo>
                  <a:cubicBezTo>
                    <a:pt x="59" y="222"/>
                    <a:pt x="62" y="220"/>
                    <a:pt x="64" y="218"/>
                  </a:cubicBezTo>
                  <a:cubicBezTo>
                    <a:pt x="66" y="217"/>
                    <a:pt x="69" y="217"/>
                    <a:pt x="70" y="217"/>
                  </a:cubicBezTo>
                  <a:cubicBezTo>
                    <a:pt x="72" y="218"/>
                    <a:pt x="73" y="215"/>
                    <a:pt x="78" y="214"/>
                  </a:cubicBezTo>
                  <a:cubicBezTo>
                    <a:pt x="83" y="213"/>
                    <a:pt x="82" y="212"/>
                    <a:pt x="83" y="209"/>
                  </a:cubicBezTo>
                  <a:cubicBezTo>
                    <a:pt x="84" y="207"/>
                    <a:pt x="96" y="201"/>
                    <a:pt x="99" y="200"/>
                  </a:cubicBezTo>
                  <a:cubicBezTo>
                    <a:pt x="101" y="200"/>
                    <a:pt x="100" y="196"/>
                    <a:pt x="102" y="196"/>
                  </a:cubicBezTo>
                  <a:cubicBezTo>
                    <a:pt x="105" y="195"/>
                    <a:pt x="108" y="192"/>
                    <a:pt x="112" y="190"/>
                  </a:cubicBezTo>
                  <a:cubicBezTo>
                    <a:pt x="115" y="187"/>
                    <a:pt x="116" y="188"/>
                    <a:pt x="118" y="187"/>
                  </a:cubicBezTo>
                  <a:cubicBezTo>
                    <a:pt x="121" y="186"/>
                    <a:pt x="119" y="181"/>
                    <a:pt x="121" y="181"/>
                  </a:cubicBezTo>
                  <a:cubicBezTo>
                    <a:pt x="124" y="181"/>
                    <a:pt x="126" y="179"/>
                    <a:pt x="126" y="177"/>
                  </a:cubicBezTo>
                  <a:cubicBezTo>
                    <a:pt x="126" y="175"/>
                    <a:pt x="119" y="175"/>
                    <a:pt x="119" y="173"/>
                  </a:cubicBezTo>
                  <a:cubicBezTo>
                    <a:pt x="118" y="172"/>
                    <a:pt x="124" y="167"/>
                    <a:pt x="126" y="167"/>
                  </a:cubicBezTo>
                  <a:cubicBezTo>
                    <a:pt x="128" y="167"/>
                    <a:pt x="131" y="165"/>
                    <a:pt x="131" y="162"/>
                  </a:cubicBezTo>
                  <a:cubicBezTo>
                    <a:pt x="132" y="159"/>
                    <a:pt x="135" y="158"/>
                    <a:pt x="137" y="156"/>
                  </a:cubicBezTo>
                  <a:cubicBezTo>
                    <a:pt x="140" y="153"/>
                    <a:pt x="139" y="151"/>
                    <a:pt x="142" y="151"/>
                  </a:cubicBezTo>
                  <a:cubicBezTo>
                    <a:pt x="144" y="150"/>
                    <a:pt x="146" y="147"/>
                    <a:pt x="149" y="145"/>
                  </a:cubicBezTo>
                  <a:cubicBezTo>
                    <a:pt x="152" y="144"/>
                    <a:pt x="149" y="147"/>
                    <a:pt x="154" y="147"/>
                  </a:cubicBezTo>
                  <a:cubicBezTo>
                    <a:pt x="159" y="148"/>
                    <a:pt x="158" y="152"/>
                    <a:pt x="154" y="151"/>
                  </a:cubicBezTo>
                  <a:cubicBezTo>
                    <a:pt x="151" y="149"/>
                    <a:pt x="149" y="149"/>
                    <a:pt x="145" y="152"/>
                  </a:cubicBezTo>
                  <a:cubicBezTo>
                    <a:pt x="142" y="156"/>
                    <a:pt x="145" y="157"/>
                    <a:pt x="142" y="160"/>
                  </a:cubicBezTo>
                  <a:cubicBezTo>
                    <a:pt x="139" y="164"/>
                    <a:pt x="139" y="166"/>
                    <a:pt x="143" y="167"/>
                  </a:cubicBezTo>
                  <a:cubicBezTo>
                    <a:pt x="146" y="167"/>
                    <a:pt x="143" y="169"/>
                    <a:pt x="140" y="170"/>
                  </a:cubicBezTo>
                  <a:cubicBezTo>
                    <a:pt x="136" y="171"/>
                    <a:pt x="139" y="173"/>
                    <a:pt x="143" y="173"/>
                  </a:cubicBezTo>
                  <a:cubicBezTo>
                    <a:pt x="147" y="173"/>
                    <a:pt x="154" y="167"/>
                    <a:pt x="160" y="164"/>
                  </a:cubicBezTo>
                  <a:cubicBezTo>
                    <a:pt x="166" y="161"/>
                    <a:pt x="171" y="164"/>
                    <a:pt x="172" y="163"/>
                  </a:cubicBezTo>
                  <a:cubicBezTo>
                    <a:pt x="174" y="163"/>
                    <a:pt x="170" y="160"/>
                    <a:pt x="172" y="159"/>
                  </a:cubicBezTo>
                  <a:cubicBezTo>
                    <a:pt x="175" y="158"/>
                    <a:pt x="170" y="157"/>
                    <a:pt x="169" y="154"/>
                  </a:cubicBezTo>
                  <a:cubicBezTo>
                    <a:pt x="167" y="150"/>
                    <a:pt x="171" y="152"/>
                    <a:pt x="171" y="150"/>
                  </a:cubicBezTo>
                  <a:cubicBezTo>
                    <a:pt x="172" y="147"/>
                    <a:pt x="174" y="148"/>
                    <a:pt x="176" y="149"/>
                  </a:cubicBezTo>
                  <a:cubicBezTo>
                    <a:pt x="178" y="151"/>
                    <a:pt x="181" y="148"/>
                    <a:pt x="183" y="151"/>
                  </a:cubicBezTo>
                  <a:cubicBezTo>
                    <a:pt x="184" y="155"/>
                    <a:pt x="186" y="151"/>
                    <a:pt x="189" y="153"/>
                  </a:cubicBezTo>
                  <a:cubicBezTo>
                    <a:pt x="192" y="155"/>
                    <a:pt x="189" y="155"/>
                    <a:pt x="185" y="156"/>
                  </a:cubicBezTo>
                  <a:cubicBezTo>
                    <a:pt x="182" y="157"/>
                    <a:pt x="184" y="161"/>
                    <a:pt x="186" y="159"/>
                  </a:cubicBezTo>
                  <a:cubicBezTo>
                    <a:pt x="189" y="157"/>
                    <a:pt x="191" y="155"/>
                    <a:pt x="193" y="158"/>
                  </a:cubicBezTo>
                  <a:cubicBezTo>
                    <a:pt x="195" y="160"/>
                    <a:pt x="196" y="159"/>
                    <a:pt x="198" y="157"/>
                  </a:cubicBezTo>
                  <a:cubicBezTo>
                    <a:pt x="200" y="155"/>
                    <a:pt x="200" y="157"/>
                    <a:pt x="200" y="159"/>
                  </a:cubicBezTo>
                  <a:cubicBezTo>
                    <a:pt x="200" y="160"/>
                    <a:pt x="204" y="161"/>
                    <a:pt x="210" y="162"/>
                  </a:cubicBezTo>
                  <a:cubicBezTo>
                    <a:pt x="216" y="163"/>
                    <a:pt x="226" y="161"/>
                    <a:pt x="229" y="161"/>
                  </a:cubicBezTo>
                  <a:cubicBezTo>
                    <a:pt x="231" y="161"/>
                    <a:pt x="230" y="165"/>
                    <a:pt x="236" y="166"/>
                  </a:cubicBezTo>
                  <a:cubicBezTo>
                    <a:pt x="242" y="167"/>
                    <a:pt x="244" y="160"/>
                    <a:pt x="247" y="163"/>
                  </a:cubicBezTo>
                  <a:cubicBezTo>
                    <a:pt x="250" y="165"/>
                    <a:pt x="247" y="166"/>
                    <a:pt x="245" y="168"/>
                  </a:cubicBezTo>
                  <a:cubicBezTo>
                    <a:pt x="243" y="170"/>
                    <a:pt x="247" y="170"/>
                    <a:pt x="249" y="171"/>
                  </a:cubicBezTo>
                  <a:cubicBezTo>
                    <a:pt x="251" y="172"/>
                    <a:pt x="257" y="174"/>
                    <a:pt x="259" y="176"/>
                  </a:cubicBezTo>
                  <a:cubicBezTo>
                    <a:pt x="262" y="179"/>
                    <a:pt x="263" y="181"/>
                    <a:pt x="269" y="184"/>
                  </a:cubicBezTo>
                  <a:cubicBezTo>
                    <a:pt x="275" y="187"/>
                    <a:pt x="270" y="177"/>
                    <a:pt x="274" y="180"/>
                  </a:cubicBezTo>
                  <a:cubicBezTo>
                    <a:pt x="279" y="183"/>
                    <a:pt x="277" y="180"/>
                    <a:pt x="281" y="184"/>
                  </a:cubicBezTo>
                  <a:cubicBezTo>
                    <a:pt x="285" y="187"/>
                    <a:pt x="284" y="182"/>
                    <a:pt x="282" y="176"/>
                  </a:cubicBezTo>
                  <a:cubicBezTo>
                    <a:pt x="280" y="171"/>
                    <a:pt x="284" y="175"/>
                    <a:pt x="285" y="177"/>
                  </a:cubicBezTo>
                  <a:cubicBezTo>
                    <a:pt x="287" y="180"/>
                    <a:pt x="287" y="185"/>
                    <a:pt x="286" y="188"/>
                  </a:cubicBezTo>
                  <a:cubicBezTo>
                    <a:pt x="285" y="192"/>
                    <a:pt x="279" y="189"/>
                    <a:pt x="280" y="187"/>
                  </a:cubicBezTo>
                  <a:cubicBezTo>
                    <a:pt x="280" y="185"/>
                    <a:pt x="274" y="186"/>
                    <a:pt x="274" y="189"/>
                  </a:cubicBezTo>
                  <a:cubicBezTo>
                    <a:pt x="274" y="191"/>
                    <a:pt x="278" y="196"/>
                    <a:pt x="281" y="197"/>
                  </a:cubicBezTo>
                  <a:cubicBezTo>
                    <a:pt x="284" y="198"/>
                    <a:pt x="282" y="202"/>
                    <a:pt x="283" y="203"/>
                  </a:cubicBezTo>
                  <a:cubicBezTo>
                    <a:pt x="286" y="204"/>
                    <a:pt x="286" y="209"/>
                    <a:pt x="287" y="208"/>
                  </a:cubicBezTo>
                  <a:cubicBezTo>
                    <a:pt x="289" y="207"/>
                    <a:pt x="288" y="201"/>
                    <a:pt x="287" y="199"/>
                  </a:cubicBezTo>
                  <a:cubicBezTo>
                    <a:pt x="285" y="196"/>
                    <a:pt x="286" y="192"/>
                    <a:pt x="288" y="193"/>
                  </a:cubicBezTo>
                  <a:cubicBezTo>
                    <a:pt x="290" y="194"/>
                    <a:pt x="288" y="198"/>
                    <a:pt x="289" y="199"/>
                  </a:cubicBezTo>
                  <a:cubicBezTo>
                    <a:pt x="290" y="200"/>
                    <a:pt x="292" y="198"/>
                    <a:pt x="294" y="196"/>
                  </a:cubicBezTo>
                  <a:cubicBezTo>
                    <a:pt x="297" y="195"/>
                    <a:pt x="293" y="190"/>
                    <a:pt x="294" y="188"/>
                  </a:cubicBezTo>
                  <a:cubicBezTo>
                    <a:pt x="295" y="186"/>
                    <a:pt x="298" y="190"/>
                    <a:pt x="299" y="194"/>
                  </a:cubicBezTo>
                  <a:cubicBezTo>
                    <a:pt x="300" y="198"/>
                    <a:pt x="296" y="198"/>
                    <a:pt x="296" y="200"/>
                  </a:cubicBezTo>
                  <a:cubicBezTo>
                    <a:pt x="296" y="202"/>
                    <a:pt x="293" y="201"/>
                    <a:pt x="292" y="202"/>
                  </a:cubicBezTo>
                  <a:cubicBezTo>
                    <a:pt x="290" y="203"/>
                    <a:pt x="291" y="211"/>
                    <a:pt x="293" y="211"/>
                  </a:cubicBezTo>
                  <a:cubicBezTo>
                    <a:pt x="294" y="211"/>
                    <a:pt x="295" y="205"/>
                    <a:pt x="296" y="208"/>
                  </a:cubicBezTo>
                  <a:cubicBezTo>
                    <a:pt x="297" y="211"/>
                    <a:pt x="301" y="204"/>
                    <a:pt x="302" y="207"/>
                  </a:cubicBezTo>
                  <a:cubicBezTo>
                    <a:pt x="303" y="210"/>
                    <a:pt x="307" y="213"/>
                    <a:pt x="309" y="212"/>
                  </a:cubicBezTo>
                  <a:cubicBezTo>
                    <a:pt x="310" y="212"/>
                    <a:pt x="308" y="208"/>
                    <a:pt x="305" y="208"/>
                  </a:cubicBezTo>
                  <a:cubicBezTo>
                    <a:pt x="303" y="208"/>
                    <a:pt x="303" y="204"/>
                    <a:pt x="306" y="203"/>
                  </a:cubicBezTo>
                  <a:cubicBezTo>
                    <a:pt x="308" y="203"/>
                    <a:pt x="312" y="210"/>
                    <a:pt x="312" y="212"/>
                  </a:cubicBezTo>
                  <a:cubicBezTo>
                    <a:pt x="312" y="214"/>
                    <a:pt x="310" y="214"/>
                    <a:pt x="308" y="216"/>
                  </a:cubicBezTo>
                  <a:cubicBezTo>
                    <a:pt x="306" y="219"/>
                    <a:pt x="303" y="213"/>
                    <a:pt x="300" y="213"/>
                  </a:cubicBezTo>
                  <a:cubicBezTo>
                    <a:pt x="298" y="213"/>
                    <a:pt x="300" y="217"/>
                    <a:pt x="302" y="219"/>
                  </a:cubicBezTo>
                  <a:cubicBezTo>
                    <a:pt x="303" y="222"/>
                    <a:pt x="298" y="226"/>
                    <a:pt x="302" y="228"/>
                  </a:cubicBezTo>
                  <a:cubicBezTo>
                    <a:pt x="305" y="230"/>
                    <a:pt x="304" y="227"/>
                    <a:pt x="305" y="225"/>
                  </a:cubicBezTo>
                  <a:cubicBezTo>
                    <a:pt x="305" y="223"/>
                    <a:pt x="308" y="225"/>
                    <a:pt x="309" y="227"/>
                  </a:cubicBezTo>
                  <a:cubicBezTo>
                    <a:pt x="311" y="228"/>
                    <a:pt x="311" y="224"/>
                    <a:pt x="311" y="222"/>
                  </a:cubicBezTo>
                  <a:cubicBezTo>
                    <a:pt x="311" y="220"/>
                    <a:pt x="314" y="221"/>
                    <a:pt x="316" y="223"/>
                  </a:cubicBezTo>
                  <a:cubicBezTo>
                    <a:pt x="317" y="226"/>
                    <a:pt x="317" y="221"/>
                    <a:pt x="320" y="221"/>
                  </a:cubicBezTo>
                  <a:cubicBezTo>
                    <a:pt x="322" y="222"/>
                    <a:pt x="320" y="225"/>
                    <a:pt x="320" y="227"/>
                  </a:cubicBezTo>
                  <a:cubicBezTo>
                    <a:pt x="320" y="230"/>
                    <a:pt x="324" y="226"/>
                    <a:pt x="324" y="228"/>
                  </a:cubicBezTo>
                  <a:cubicBezTo>
                    <a:pt x="324" y="228"/>
                    <a:pt x="324" y="229"/>
                    <a:pt x="324" y="229"/>
                  </a:cubicBezTo>
                  <a:cubicBezTo>
                    <a:pt x="326" y="227"/>
                    <a:pt x="328" y="226"/>
                    <a:pt x="330" y="225"/>
                  </a:cubicBezTo>
                  <a:cubicBezTo>
                    <a:pt x="334" y="222"/>
                    <a:pt x="327" y="220"/>
                    <a:pt x="328" y="217"/>
                  </a:cubicBezTo>
                  <a:close/>
                  <a:moveTo>
                    <a:pt x="7" y="244"/>
                  </a:moveTo>
                  <a:cubicBezTo>
                    <a:pt x="11" y="242"/>
                    <a:pt x="13" y="240"/>
                    <a:pt x="11" y="238"/>
                  </a:cubicBezTo>
                  <a:cubicBezTo>
                    <a:pt x="9" y="235"/>
                    <a:pt x="3" y="246"/>
                    <a:pt x="7" y="244"/>
                  </a:cubicBezTo>
                  <a:close/>
                  <a:moveTo>
                    <a:pt x="39" y="227"/>
                  </a:moveTo>
                  <a:cubicBezTo>
                    <a:pt x="35" y="225"/>
                    <a:pt x="24" y="232"/>
                    <a:pt x="28" y="233"/>
                  </a:cubicBezTo>
                  <a:cubicBezTo>
                    <a:pt x="30" y="233"/>
                    <a:pt x="32" y="230"/>
                    <a:pt x="35" y="230"/>
                  </a:cubicBezTo>
                  <a:cubicBezTo>
                    <a:pt x="38" y="230"/>
                    <a:pt x="43" y="228"/>
                    <a:pt x="39" y="227"/>
                  </a:cubicBezTo>
                  <a:close/>
                  <a:moveTo>
                    <a:pt x="136" y="182"/>
                  </a:moveTo>
                  <a:cubicBezTo>
                    <a:pt x="136" y="180"/>
                    <a:pt x="133" y="180"/>
                    <a:pt x="129" y="185"/>
                  </a:cubicBezTo>
                  <a:cubicBezTo>
                    <a:pt x="125" y="189"/>
                    <a:pt x="122" y="191"/>
                    <a:pt x="121" y="193"/>
                  </a:cubicBezTo>
                  <a:cubicBezTo>
                    <a:pt x="121" y="195"/>
                    <a:pt x="116" y="193"/>
                    <a:pt x="115" y="196"/>
                  </a:cubicBezTo>
                  <a:cubicBezTo>
                    <a:pt x="114" y="198"/>
                    <a:pt x="116" y="204"/>
                    <a:pt x="119" y="202"/>
                  </a:cubicBezTo>
                  <a:cubicBezTo>
                    <a:pt x="121" y="200"/>
                    <a:pt x="122" y="202"/>
                    <a:pt x="123" y="202"/>
                  </a:cubicBezTo>
                  <a:cubicBezTo>
                    <a:pt x="125" y="202"/>
                    <a:pt x="133" y="197"/>
                    <a:pt x="135" y="194"/>
                  </a:cubicBezTo>
                  <a:cubicBezTo>
                    <a:pt x="136" y="192"/>
                    <a:pt x="131" y="191"/>
                    <a:pt x="131" y="189"/>
                  </a:cubicBezTo>
                  <a:cubicBezTo>
                    <a:pt x="131" y="187"/>
                    <a:pt x="135" y="187"/>
                    <a:pt x="137" y="186"/>
                  </a:cubicBezTo>
                  <a:cubicBezTo>
                    <a:pt x="140" y="185"/>
                    <a:pt x="136" y="184"/>
                    <a:pt x="136" y="182"/>
                  </a:cubicBezTo>
                  <a:close/>
                  <a:moveTo>
                    <a:pt x="14" y="160"/>
                  </a:moveTo>
                  <a:cubicBezTo>
                    <a:pt x="14" y="157"/>
                    <a:pt x="6" y="159"/>
                    <a:pt x="7" y="162"/>
                  </a:cubicBezTo>
                  <a:cubicBezTo>
                    <a:pt x="8" y="165"/>
                    <a:pt x="15" y="167"/>
                    <a:pt x="19" y="166"/>
                  </a:cubicBezTo>
                  <a:cubicBezTo>
                    <a:pt x="22" y="165"/>
                    <a:pt x="23" y="162"/>
                    <a:pt x="20" y="160"/>
                  </a:cubicBezTo>
                  <a:cubicBezTo>
                    <a:pt x="18" y="158"/>
                    <a:pt x="15" y="163"/>
                    <a:pt x="14" y="160"/>
                  </a:cubicBezTo>
                  <a:close/>
                  <a:moveTo>
                    <a:pt x="107" y="580"/>
                  </a:moveTo>
                  <a:cubicBezTo>
                    <a:pt x="102" y="581"/>
                    <a:pt x="105" y="593"/>
                    <a:pt x="108" y="591"/>
                  </a:cubicBezTo>
                  <a:cubicBezTo>
                    <a:pt x="109" y="589"/>
                    <a:pt x="113" y="589"/>
                    <a:pt x="114" y="587"/>
                  </a:cubicBezTo>
                  <a:cubicBezTo>
                    <a:pt x="115" y="585"/>
                    <a:pt x="112" y="580"/>
                    <a:pt x="107" y="580"/>
                  </a:cubicBezTo>
                  <a:close/>
                  <a:moveTo>
                    <a:pt x="101" y="573"/>
                  </a:moveTo>
                  <a:cubicBezTo>
                    <a:pt x="98" y="573"/>
                    <a:pt x="100" y="578"/>
                    <a:pt x="102" y="577"/>
                  </a:cubicBezTo>
                  <a:cubicBezTo>
                    <a:pt x="105" y="575"/>
                    <a:pt x="104" y="572"/>
                    <a:pt x="101" y="573"/>
                  </a:cubicBezTo>
                  <a:close/>
                  <a:moveTo>
                    <a:pt x="71" y="563"/>
                  </a:moveTo>
                  <a:cubicBezTo>
                    <a:pt x="74" y="566"/>
                    <a:pt x="76" y="565"/>
                    <a:pt x="76" y="563"/>
                  </a:cubicBezTo>
                  <a:cubicBezTo>
                    <a:pt x="77" y="560"/>
                    <a:pt x="68" y="560"/>
                    <a:pt x="71" y="563"/>
                  </a:cubicBezTo>
                  <a:close/>
                  <a:moveTo>
                    <a:pt x="85" y="569"/>
                  </a:moveTo>
                  <a:cubicBezTo>
                    <a:pt x="86" y="572"/>
                    <a:pt x="88" y="572"/>
                    <a:pt x="90" y="570"/>
                  </a:cubicBezTo>
                  <a:cubicBezTo>
                    <a:pt x="92" y="567"/>
                    <a:pt x="83" y="566"/>
                    <a:pt x="85" y="569"/>
                  </a:cubicBezTo>
                  <a:close/>
                  <a:moveTo>
                    <a:pt x="866" y="314"/>
                  </a:moveTo>
                  <a:cubicBezTo>
                    <a:pt x="866" y="311"/>
                    <a:pt x="858" y="313"/>
                    <a:pt x="855" y="311"/>
                  </a:cubicBezTo>
                  <a:cubicBezTo>
                    <a:pt x="851" y="308"/>
                    <a:pt x="845" y="321"/>
                    <a:pt x="844" y="326"/>
                  </a:cubicBezTo>
                  <a:cubicBezTo>
                    <a:pt x="842" y="331"/>
                    <a:pt x="833" y="337"/>
                    <a:pt x="833" y="337"/>
                  </a:cubicBezTo>
                  <a:cubicBezTo>
                    <a:pt x="833" y="337"/>
                    <a:pt x="806" y="337"/>
                    <a:pt x="804" y="337"/>
                  </a:cubicBezTo>
                  <a:cubicBezTo>
                    <a:pt x="802" y="337"/>
                    <a:pt x="796" y="343"/>
                    <a:pt x="792" y="346"/>
                  </a:cubicBezTo>
                  <a:cubicBezTo>
                    <a:pt x="792" y="346"/>
                    <a:pt x="792" y="346"/>
                    <a:pt x="792" y="346"/>
                  </a:cubicBezTo>
                  <a:cubicBezTo>
                    <a:pt x="795" y="351"/>
                    <a:pt x="785" y="354"/>
                    <a:pt x="776" y="355"/>
                  </a:cubicBezTo>
                  <a:cubicBezTo>
                    <a:pt x="773" y="355"/>
                    <a:pt x="771" y="355"/>
                    <a:pt x="769" y="356"/>
                  </a:cubicBezTo>
                  <a:cubicBezTo>
                    <a:pt x="769" y="357"/>
                    <a:pt x="769" y="358"/>
                    <a:pt x="769" y="359"/>
                  </a:cubicBezTo>
                  <a:cubicBezTo>
                    <a:pt x="769" y="360"/>
                    <a:pt x="768" y="360"/>
                    <a:pt x="767" y="361"/>
                  </a:cubicBezTo>
                  <a:cubicBezTo>
                    <a:pt x="765" y="364"/>
                    <a:pt x="754" y="370"/>
                    <a:pt x="747" y="373"/>
                  </a:cubicBezTo>
                  <a:cubicBezTo>
                    <a:pt x="740" y="377"/>
                    <a:pt x="730" y="375"/>
                    <a:pt x="730" y="369"/>
                  </a:cubicBezTo>
                  <a:cubicBezTo>
                    <a:pt x="730" y="364"/>
                    <a:pt x="735" y="365"/>
                    <a:pt x="736" y="367"/>
                  </a:cubicBezTo>
                  <a:cubicBezTo>
                    <a:pt x="737" y="368"/>
                    <a:pt x="738" y="368"/>
                    <a:pt x="740" y="366"/>
                  </a:cubicBezTo>
                  <a:cubicBezTo>
                    <a:pt x="738" y="365"/>
                    <a:pt x="738" y="362"/>
                    <a:pt x="739" y="360"/>
                  </a:cubicBezTo>
                  <a:cubicBezTo>
                    <a:pt x="736" y="359"/>
                    <a:pt x="740" y="350"/>
                    <a:pt x="735" y="349"/>
                  </a:cubicBezTo>
                  <a:cubicBezTo>
                    <a:pt x="731" y="347"/>
                    <a:pt x="725" y="355"/>
                    <a:pt x="726" y="350"/>
                  </a:cubicBezTo>
                  <a:cubicBezTo>
                    <a:pt x="727" y="345"/>
                    <a:pt x="734" y="341"/>
                    <a:pt x="730" y="335"/>
                  </a:cubicBezTo>
                  <a:cubicBezTo>
                    <a:pt x="725" y="328"/>
                    <a:pt x="718" y="328"/>
                    <a:pt x="716" y="333"/>
                  </a:cubicBezTo>
                  <a:cubicBezTo>
                    <a:pt x="715" y="338"/>
                    <a:pt x="709" y="336"/>
                    <a:pt x="708" y="340"/>
                  </a:cubicBezTo>
                  <a:cubicBezTo>
                    <a:pt x="706" y="343"/>
                    <a:pt x="704" y="352"/>
                    <a:pt x="705" y="358"/>
                  </a:cubicBezTo>
                  <a:cubicBezTo>
                    <a:pt x="707" y="364"/>
                    <a:pt x="705" y="367"/>
                    <a:pt x="699" y="370"/>
                  </a:cubicBezTo>
                  <a:cubicBezTo>
                    <a:pt x="693" y="374"/>
                    <a:pt x="690" y="365"/>
                    <a:pt x="693" y="354"/>
                  </a:cubicBezTo>
                  <a:cubicBezTo>
                    <a:pt x="694" y="346"/>
                    <a:pt x="698" y="339"/>
                    <a:pt x="695" y="339"/>
                  </a:cubicBezTo>
                  <a:cubicBezTo>
                    <a:pt x="691" y="339"/>
                    <a:pt x="700" y="330"/>
                    <a:pt x="708" y="328"/>
                  </a:cubicBezTo>
                  <a:cubicBezTo>
                    <a:pt x="715" y="326"/>
                    <a:pt x="725" y="327"/>
                    <a:pt x="725" y="325"/>
                  </a:cubicBezTo>
                  <a:cubicBezTo>
                    <a:pt x="725" y="324"/>
                    <a:pt x="726" y="324"/>
                    <a:pt x="726" y="324"/>
                  </a:cubicBezTo>
                  <a:cubicBezTo>
                    <a:pt x="725" y="322"/>
                    <a:pt x="723" y="321"/>
                    <a:pt x="721" y="320"/>
                  </a:cubicBezTo>
                  <a:cubicBezTo>
                    <a:pt x="721" y="321"/>
                    <a:pt x="721" y="321"/>
                    <a:pt x="720" y="322"/>
                  </a:cubicBezTo>
                  <a:cubicBezTo>
                    <a:pt x="717" y="324"/>
                    <a:pt x="718" y="318"/>
                    <a:pt x="712" y="318"/>
                  </a:cubicBezTo>
                  <a:cubicBezTo>
                    <a:pt x="707" y="318"/>
                    <a:pt x="701" y="324"/>
                    <a:pt x="696" y="321"/>
                  </a:cubicBezTo>
                  <a:cubicBezTo>
                    <a:pt x="692" y="319"/>
                    <a:pt x="694" y="316"/>
                    <a:pt x="690" y="316"/>
                  </a:cubicBezTo>
                  <a:cubicBezTo>
                    <a:pt x="686" y="316"/>
                    <a:pt x="693" y="308"/>
                    <a:pt x="687" y="311"/>
                  </a:cubicBezTo>
                  <a:cubicBezTo>
                    <a:pt x="681" y="315"/>
                    <a:pt x="672" y="323"/>
                    <a:pt x="668" y="319"/>
                  </a:cubicBezTo>
                  <a:cubicBezTo>
                    <a:pt x="663" y="316"/>
                    <a:pt x="660" y="321"/>
                    <a:pt x="656" y="318"/>
                  </a:cubicBezTo>
                  <a:cubicBezTo>
                    <a:pt x="653" y="314"/>
                    <a:pt x="667" y="306"/>
                    <a:pt x="674" y="306"/>
                  </a:cubicBezTo>
                  <a:cubicBezTo>
                    <a:pt x="675" y="307"/>
                    <a:pt x="677" y="306"/>
                    <a:pt x="678" y="305"/>
                  </a:cubicBezTo>
                  <a:cubicBezTo>
                    <a:pt x="675" y="304"/>
                    <a:pt x="668" y="301"/>
                    <a:pt x="666" y="303"/>
                  </a:cubicBezTo>
                  <a:cubicBezTo>
                    <a:pt x="663" y="306"/>
                    <a:pt x="660" y="304"/>
                    <a:pt x="658" y="302"/>
                  </a:cubicBezTo>
                  <a:cubicBezTo>
                    <a:pt x="657" y="300"/>
                    <a:pt x="654" y="303"/>
                    <a:pt x="651" y="299"/>
                  </a:cubicBezTo>
                  <a:cubicBezTo>
                    <a:pt x="648" y="295"/>
                    <a:pt x="645" y="298"/>
                    <a:pt x="643" y="299"/>
                  </a:cubicBezTo>
                  <a:cubicBezTo>
                    <a:pt x="642" y="300"/>
                    <a:pt x="639" y="297"/>
                    <a:pt x="636" y="296"/>
                  </a:cubicBezTo>
                  <a:cubicBezTo>
                    <a:pt x="633" y="295"/>
                    <a:pt x="635" y="292"/>
                    <a:pt x="632" y="290"/>
                  </a:cubicBezTo>
                  <a:cubicBezTo>
                    <a:pt x="630" y="288"/>
                    <a:pt x="630" y="293"/>
                    <a:pt x="630" y="293"/>
                  </a:cubicBezTo>
                  <a:cubicBezTo>
                    <a:pt x="393" y="295"/>
                    <a:pt x="393" y="295"/>
                    <a:pt x="393" y="295"/>
                  </a:cubicBezTo>
                  <a:cubicBezTo>
                    <a:pt x="393" y="295"/>
                    <a:pt x="393" y="296"/>
                    <a:pt x="394" y="296"/>
                  </a:cubicBezTo>
                  <a:cubicBezTo>
                    <a:pt x="397" y="299"/>
                    <a:pt x="394" y="301"/>
                    <a:pt x="395" y="305"/>
                  </a:cubicBezTo>
                  <a:cubicBezTo>
                    <a:pt x="396" y="308"/>
                    <a:pt x="395" y="314"/>
                    <a:pt x="393" y="314"/>
                  </a:cubicBezTo>
                  <a:cubicBezTo>
                    <a:pt x="390" y="314"/>
                    <a:pt x="389" y="310"/>
                    <a:pt x="391" y="309"/>
                  </a:cubicBezTo>
                  <a:cubicBezTo>
                    <a:pt x="394" y="308"/>
                    <a:pt x="392" y="304"/>
                    <a:pt x="390" y="304"/>
                  </a:cubicBezTo>
                  <a:cubicBezTo>
                    <a:pt x="389" y="304"/>
                    <a:pt x="389" y="302"/>
                    <a:pt x="389" y="301"/>
                  </a:cubicBezTo>
                  <a:cubicBezTo>
                    <a:pt x="385" y="302"/>
                    <a:pt x="380" y="301"/>
                    <a:pt x="375" y="301"/>
                  </a:cubicBezTo>
                  <a:cubicBezTo>
                    <a:pt x="375" y="301"/>
                    <a:pt x="375" y="301"/>
                    <a:pt x="375" y="301"/>
                  </a:cubicBezTo>
                  <a:cubicBezTo>
                    <a:pt x="375" y="304"/>
                    <a:pt x="377" y="309"/>
                    <a:pt x="380" y="313"/>
                  </a:cubicBezTo>
                  <a:cubicBezTo>
                    <a:pt x="383" y="317"/>
                    <a:pt x="381" y="319"/>
                    <a:pt x="383" y="321"/>
                  </a:cubicBezTo>
                  <a:cubicBezTo>
                    <a:pt x="386" y="322"/>
                    <a:pt x="386" y="324"/>
                    <a:pt x="383" y="324"/>
                  </a:cubicBezTo>
                  <a:cubicBezTo>
                    <a:pt x="381" y="323"/>
                    <a:pt x="383" y="326"/>
                    <a:pt x="382" y="331"/>
                  </a:cubicBezTo>
                  <a:cubicBezTo>
                    <a:pt x="381" y="337"/>
                    <a:pt x="381" y="349"/>
                    <a:pt x="380" y="353"/>
                  </a:cubicBezTo>
                  <a:cubicBezTo>
                    <a:pt x="380" y="356"/>
                    <a:pt x="376" y="362"/>
                    <a:pt x="378" y="366"/>
                  </a:cubicBezTo>
                  <a:cubicBezTo>
                    <a:pt x="381" y="370"/>
                    <a:pt x="382" y="375"/>
                    <a:pt x="381" y="380"/>
                  </a:cubicBezTo>
                  <a:cubicBezTo>
                    <a:pt x="380" y="385"/>
                    <a:pt x="380" y="387"/>
                    <a:pt x="382" y="391"/>
                  </a:cubicBezTo>
                  <a:cubicBezTo>
                    <a:pt x="384" y="395"/>
                    <a:pt x="382" y="401"/>
                    <a:pt x="385" y="402"/>
                  </a:cubicBezTo>
                  <a:cubicBezTo>
                    <a:pt x="387" y="404"/>
                    <a:pt x="389" y="406"/>
                    <a:pt x="391" y="410"/>
                  </a:cubicBezTo>
                  <a:cubicBezTo>
                    <a:pt x="393" y="413"/>
                    <a:pt x="395" y="411"/>
                    <a:pt x="395" y="414"/>
                  </a:cubicBezTo>
                  <a:cubicBezTo>
                    <a:pt x="396" y="418"/>
                    <a:pt x="396" y="418"/>
                    <a:pt x="399" y="420"/>
                  </a:cubicBezTo>
                  <a:cubicBezTo>
                    <a:pt x="402" y="421"/>
                    <a:pt x="400" y="425"/>
                    <a:pt x="400" y="426"/>
                  </a:cubicBezTo>
                  <a:cubicBezTo>
                    <a:pt x="400" y="428"/>
                    <a:pt x="404" y="432"/>
                    <a:pt x="409" y="436"/>
                  </a:cubicBezTo>
                  <a:cubicBezTo>
                    <a:pt x="414" y="441"/>
                    <a:pt x="410" y="444"/>
                    <a:pt x="413" y="444"/>
                  </a:cubicBezTo>
                  <a:cubicBezTo>
                    <a:pt x="417" y="444"/>
                    <a:pt x="420" y="446"/>
                    <a:pt x="424" y="449"/>
                  </a:cubicBezTo>
                  <a:cubicBezTo>
                    <a:pt x="428" y="451"/>
                    <a:pt x="429" y="449"/>
                    <a:pt x="431" y="450"/>
                  </a:cubicBezTo>
                  <a:cubicBezTo>
                    <a:pt x="434" y="451"/>
                    <a:pt x="438" y="456"/>
                    <a:pt x="439" y="460"/>
                  </a:cubicBezTo>
                  <a:cubicBezTo>
                    <a:pt x="440" y="461"/>
                    <a:pt x="440" y="463"/>
                    <a:pt x="441" y="465"/>
                  </a:cubicBezTo>
                  <a:cubicBezTo>
                    <a:pt x="461" y="462"/>
                    <a:pt x="461" y="462"/>
                    <a:pt x="461" y="462"/>
                  </a:cubicBezTo>
                  <a:cubicBezTo>
                    <a:pt x="461" y="462"/>
                    <a:pt x="467" y="467"/>
                    <a:pt x="470" y="467"/>
                  </a:cubicBezTo>
                  <a:cubicBezTo>
                    <a:pt x="474" y="468"/>
                    <a:pt x="493" y="475"/>
                    <a:pt x="493" y="475"/>
                  </a:cubicBezTo>
                  <a:cubicBezTo>
                    <a:pt x="517" y="475"/>
                    <a:pt x="517" y="475"/>
                    <a:pt x="517" y="475"/>
                  </a:cubicBezTo>
                  <a:cubicBezTo>
                    <a:pt x="520" y="471"/>
                    <a:pt x="520" y="471"/>
                    <a:pt x="520" y="471"/>
                  </a:cubicBezTo>
                  <a:cubicBezTo>
                    <a:pt x="533" y="471"/>
                    <a:pt x="533" y="471"/>
                    <a:pt x="533" y="471"/>
                  </a:cubicBezTo>
                  <a:cubicBezTo>
                    <a:pt x="533" y="471"/>
                    <a:pt x="542" y="480"/>
                    <a:pt x="543" y="480"/>
                  </a:cubicBezTo>
                  <a:cubicBezTo>
                    <a:pt x="544" y="481"/>
                    <a:pt x="549" y="484"/>
                    <a:pt x="549" y="487"/>
                  </a:cubicBezTo>
                  <a:cubicBezTo>
                    <a:pt x="549" y="489"/>
                    <a:pt x="550" y="491"/>
                    <a:pt x="552" y="492"/>
                  </a:cubicBezTo>
                  <a:cubicBezTo>
                    <a:pt x="554" y="493"/>
                    <a:pt x="561" y="498"/>
                    <a:pt x="562" y="497"/>
                  </a:cubicBezTo>
                  <a:cubicBezTo>
                    <a:pt x="563" y="497"/>
                    <a:pt x="565" y="489"/>
                    <a:pt x="568" y="489"/>
                  </a:cubicBezTo>
                  <a:cubicBezTo>
                    <a:pt x="572" y="490"/>
                    <a:pt x="582" y="493"/>
                    <a:pt x="584" y="498"/>
                  </a:cubicBezTo>
                  <a:cubicBezTo>
                    <a:pt x="585" y="504"/>
                    <a:pt x="590" y="509"/>
                    <a:pt x="592" y="510"/>
                  </a:cubicBezTo>
                  <a:cubicBezTo>
                    <a:pt x="593" y="511"/>
                    <a:pt x="592" y="514"/>
                    <a:pt x="594" y="516"/>
                  </a:cubicBezTo>
                  <a:cubicBezTo>
                    <a:pt x="595" y="518"/>
                    <a:pt x="595" y="522"/>
                    <a:pt x="596" y="522"/>
                  </a:cubicBezTo>
                  <a:cubicBezTo>
                    <a:pt x="598" y="522"/>
                    <a:pt x="605" y="526"/>
                    <a:pt x="608" y="526"/>
                  </a:cubicBezTo>
                  <a:cubicBezTo>
                    <a:pt x="609" y="526"/>
                    <a:pt x="610" y="526"/>
                    <a:pt x="612" y="527"/>
                  </a:cubicBezTo>
                  <a:cubicBezTo>
                    <a:pt x="612" y="520"/>
                    <a:pt x="605" y="519"/>
                    <a:pt x="609" y="516"/>
                  </a:cubicBezTo>
                  <a:cubicBezTo>
                    <a:pt x="614" y="513"/>
                    <a:pt x="609" y="509"/>
                    <a:pt x="611" y="508"/>
                  </a:cubicBezTo>
                  <a:cubicBezTo>
                    <a:pt x="614" y="506"/>
                    <a:pt x="618" y="505"/>
                    <a:pt x="618" y="503"/>
                  </a:cubicBezTo>
                  <a:cubicBezTo>
                    <a:pt x="618" y="500"/>
                    <a:pt x="620" y="500"/>
                    <a:pt x="623" y="501"/>
                  </a:cubicBezTo>
                  <a:cubicBezTo>
                    <a:pt x="626" y="501"/>
                    <a:pt x="632" y="496"/>
                    <a:pt x="631" y="494"/>
                  </a:cubicBezTo>
                  <a:cubicBezTo>
                    <a:pt x="631" y="492"/>
                    <a:pt x="632" y="491"/>
                    <a:pt x="635" y="492"/>
                  </a:cubicBezTo>
                  <a:cubicBezTo>
                    <a:pt x="639" y="493"/>
                    <a:pt x="638" y="488"/>
                    <a:pt x="641" y="489"/>
                  </a:cubicBezTo>
                  <a:cubicBezTo>
                    <a:pt x="643" y="489"/>
                    <a:pt x="645" y="491"/>
                    <a:pt x="645" y="489"/>
                  </a:cubicBezTo>
                  <a:cubicBezTo>
                    <a:pt x="645" y="487"/>
                    <a:pt x="648" y="488"/>
                    <a:pt x="649" y="490"/>
                  </a:cubicBezTo>
                  <a:cubicBezTo>
                    <a:pt x="651" y="492"/>
                    <a:pt x="656" y="493"/>
                    <a:pt x="656" y="490"/>
                  </a:cubicBezTo>
                  <a:cubicBezTo>
                    <a:pt x="657" y="487"/>
                    <a:pt x="660" y="490"/>
                    <a:pt x="662" y="493"/>
                  </a:cubicBezTo>
                  <a:cubicBezTo>
                    <a:pt x="664" y="495"/>
                    <a:pt x="666" y="495"/>
                    <a:pt x="669" y="495"/>
                  </a:cubicBezTo>
                  <a:cubicBezTo>
                    <a:pt x="673" y="495"/>
                    <a:pt x="673" y="494"/>
                    <a:pt x="673" y="492"/>
                  </a:cubicBezTo>
                  <a:cubicBezTo>
                    <a:pt x="673" y="489"/>
                    <a:pt x="677" y="497"/>
                    <a:pt x="681" y="497"/>
                  </a:cubicBezTo>
                  <a:cubicBezTo>
                    <a:pt x="684" y="497"/>
                    <a:pt x="681" y="495"/>
                    <a:pt x="679" y="493"/>
                  </a:cubicBezTo>
                  <a:cubicBezTo>
                    <a:pt x="676" y="491"/>
                    <a:pt x="679" y="490"/>
                    <a:pt x="677" y="488"/>
                  </a:cubicBezTo>
                  <a:cubicBezTo>
                    <a:pt x="675" y="486"/>
                    <a:pt x="680" y="484"/>
                    <a:pt x="684" y="484"/>
                  </a:cubicBezTo>
                  <a:cubicBezTo>
                    <a:pt x="689" y="484"/>
                    <a:pt x="689" y="485"/>
                    <a:pt x="691" y="483"/>
                  </a:cubicBezTo>
                  <a:cubicBezTo>
                    <a:pt x="692" y="480"/>
                    <a:pt x="694" y="483"/>
                    <a:pt x="694" y="485"/>
                  </a:cubicBezTo>
                  <a:cubicBezTo>
                    <a:pt x="694" y="487"/>
                    <a:pt x="701" y="484"/>
                    <a:pt x="705" y="484"/>
                  </a:cubicBezTo>
                  <a:cubicBezTo>
                    <a:pt x="709" y="484"/>
                    <a:pt x="713" y="487"/>
                    <a:pt x="713" y="489"/>
                  </a:cubicBezTo>
                  <a:cubicBezTo>
                    <a:pt x="714" y="492"/>
                    <a:pt x="716" y="493"/>
                    <a:pt x="719" y="490"/>
                  </a:cubicBezTo>
                  <a:cubicBezTo>
                    <a:pt x="722" y="488"/>
                    <a:pt x="725" y="485"/>
                    <a:pt x="727" y="488"/>
                  </a:cubicBezTo>
                  <a:cubicBezTo>
                    <a:pt x="730" y="490"/>
                    <a:pt x="733" y="494"/>
                    <a:pt x="736" y="497"/>
                  </a:cubicBezTo>
                  <a:cubicBezTo>
                    <a:pt x="739" y="501"/>
                    <a:pt x="734" y="505"/>
                    <a:pt x="736" y="507"/>
                  </a:cubicBezTo>
                  <a:cubicBezTo>
                    <a:pt x="738" y="509"/>
                    <a:pt x="736" y="513"/>
                    <a:pt x="740" y="516"/>
                  </a:cubicBezTo>
                  <a:cubicBezTo>
                    <a:pt x="743" y="518"/>
                    <a:pt x="740" y="524"/>
                    <a:pt x="743" y="525"/>
                  </a:cubicBezTo>
                  <a:cubicBezTo>
                    <a:pt x="746" y="525"/>
                    <a:pt x="749" y="530"/>
                    <a:pt x="749" y="532"/>
                  </a:cubicBezTo>
                  <a:cubicBezTo>
                    <a:pt x="749" y="534"/>
                    <a:pt x="755" y="536"/>
                    <a:pt x="755" y="533"/>
                  </a:cubicBezTo>
                  <a:cubicBezTo>
                    <a:pt x="756" y="530"/>
                    <a:pt x="759" y="526"/>
                    <a:pt x="759" y="523"/>
                  </a:cubicBezTo>
                  <a:cubicBezTo>
                    <a:pt x="760" y="520"/>
                    <a:pt x="757" y="509"/>
                    <a:pt x="755" y="506"/>
                  </a:cubicBezTo>
                  <a:cubicBezTo>
                    <a:pt x="752" y="502"/>
                    <a:pt x="755" y="501"/>
                    <a:pt x="752" y="497"/>
                  </a:cubicBezTo>
                  <a:cubicBezTo>
                    <a:pt x="749" y="493"/>
                    <a:pt x="747" y="486"/>
                    <a:pt x="747" y="481"/>
                  </a:cubicBezTo>
                  <a:cubicBezTo>
                    <a:pt x="747" y="475"/>
                    <a:pt x="754" y="466"/>
                    <a:pt x="757" y="463"/>
                  </a:cubicBezTo>
                  <a:cubicBezTo>
                    <a:pt x="761" y="460"/>
                    <a:pt x="764" y="461"/>
                    <a:pt x="765" y="458"/>
                  </a:cubicBezTo>
                  <a:cubicBezTo>
                    <a:pt x="766" y="455"/>
                    <a:pt x="770" y="452"/>
                    <a:pt x="772" y="452"/>
                  </a:cubicBezTo>
                  <a:cubicBezTo>
                    <a:pt x="774" y="452"/>
                    <a:pt x="777" y="452"/>
                    <a:pt x="777" y="450"/>
                  </a:cubicBezTo>
                  <a:cubicBezTo>
                    <a:pt x="778" y="447"/>
                    <a:pt x="781" y="444"/>
                    <a:pt x="786" y="443"/>
                  </a:cubicBezTo>
                  <a:cubicBezTo>
                    <a:pt x="791" y="443"/>
                    <a:pt x="788" y="440"/>
                    <a:pt x="787" y="438"/>
                  </a:cubicBezTo>
                  <a:cubicBezTo>
                    <a:pt x="786" y="435"/>
                    <a:pt x="788" y="433"/>
                    <a:pt x="789" y="435"/>
                  </a:cubicBezTo>
                  <a:cubicBezTo>
                    <a:pt x="790" y="436"/>
                    <a:pt x="793" y="436"/>
                    <a:pt x="795" y="435"/>
                  </a:cubicBezTo>
                  <a:cubicBezTo>
                    <a:pt x="797" y="434"/>
                    <a:pt x="801" y="430"/>
                    <a:pt x="797" y="430"/>
                  </a:cubicBezTo>
                  <a:cubicBezTo>
                    <a:pt x="793" y="430"/>
                    <a:pt x="792" y="428"/>
                    <a:pt x="795" y="427"/>
                  </a:cubicBezTo>
                  <a:cubicBezTo>
                    <a:pt x="797" y="426"/>
                    <a:pt x="795" y="422"/>
                    <a:pt x="791" y="421"/>
                  </a:cubicBezTo>
                  <a:cubicBezTo>
                    <a:pt x="788" y="421"/>
                    <a:pt x="789" y="419"/>
                    <a:pt x="791" y="417"/>
                  </a:cubicBezTo>
                  <a:cubicBezTo>
                    <a:pt x="793" y="415"/>
                    <a:pt x="788" y="411"/>
                    <a:pt x="786" y="410"/>
                  </a:cubicBezTo>
                  <a:cubicBezTo>
                    <a:pt x="783" y="408"/>
                    <a:pt x="787" y="407"/>
                    <a:pt x="789" y="407"/>
                  </a:cubicBezTo>
                  <a:cubicBezTo>
                    <a:pt x="791" y="406"/>
                    <a:pt x="790" y="398"/>
                    <a:pt x="791" y="395"/>
                  </a:cubicBezTo>
                  <a:cubicBezTo>
                    <a:pt x="791" y="393"/>
                    <a:pt x="795" y="393"/>
                    <a:pt x="793" y="395"/>
                  </a:cubicBezTo>
                  <a:cubicBezTo>
                    <a:pt x="792" y="398"/>
                    <a:pt x="790" y="401"/>
                    <a:pt x="793" y="404"/>
                  </a:cubicBezTo>
                  <a:cubicBezTo>
                    <a:pt x="795" y="407"/>
                    <a:pt x="796" y="410"/>
                    <a:pt x="795" y="414"/>
                  </a:cubicBezTo>
                  <a:cubicBezTo>
                    <a:pt x="794" y="418"/>
                    <a:pt x="796" y="417"/>
                    <a:pt x="799" y="412"/>
                  </a:cubicBezTo>
                  <a:cubicBezTo>
                    <a:pt x="802" y="406"/>
                    <a:pt x="802" y="401"/>
                    <a:pt x="800" y="400"/>
                  </a:cubicBezTo>
                  <a:cubicBezTo>
                    <a:pt x="798" y="400"/>
                    <a:pt x="798" y="394"/>
                    <a:pt x="800" y="397"/>
                  </a:cubicBezTo>
                  <a:cubicBezTo>
                    <a:pt x="803" y="399"/>
                    <a:pt x="803" y="400"/>
                    <a:pt x="807" y="396"/>
                  </a:cubicBezTo>
                  <a:cubicBezTo>
                    <a:pt x="810" y="393"/>
                    <a:pt x="813" y="387"/>
                    <a:pt x="811" y="386"/>
                  </a:cubicBezTo>
                  <a:cubicBezTo>
                    <a:pt x="809" y="384"/>
                    <a:pt x="812" y="383"/>
                    <a:pt x="816" y="383"/>
                  </a:cubicBezTo>
                  <a:cubicBezTo>
                    <a:pt x="820" y="383"/>
                    <a:pt x="828" y="381"/>
                    <a:pt x="828" y="380"/>
                  </a:cubicBezTo>
                  <a:cubicBezTo>
                    <a:pt x="830" y="376"/>
                    <a:pt x="815" y="382"/>
                    <a:pt x="815" y="379"/>
                  </a:cubicBezTo>
                  <a:cubicBezTo>
                    <a:pt x="815" y="377"/>
                    <a:pt x="825" y="375"/>
                    <a:pt x="829" y="375"/>
                  </a:cubicBezTo>
                  <a:cubicBezTo>
                    <a:pt x="834" y="375"/>
                    <a:pt x="831" y="369"/>
                    <a:pt x="833" y="371"/>
                  </a:cubicBezTo>
                  <a:cubicBezTo>
                    <a:pt x="835" y="374"/>
                    <a:pt x="838" y="374"/>
                    <a:pt x="841" y="372"/>
                  </a:cubicBezTo>
                  <a:cubicBezTo>
                    <a:pt x="843" y="370"/>
                    <a:pt x="841" y="366"/>
                    <a:pt x="838" y="365"/>
                  </a:cubicBezTo>
                  <a:cubicBezTo>
                    <a:pt x="835" y="365"/>
                    <a:pt x="840" y="363"/>
                    <a:pt x="839" y="361"/>
                  </a:cubicBezTo>
                  <a:cubicBezTo>
                    <a:pt x="839" y="359"/>
                    <a:pt x="841" y="352"/>
                    <a:pt x="845" y="352"/>
                  </a:cubicBezTo>
                  <a:cubicBezTo>
                    <a:pt x="849" y="351"/>
                    <a:pt x="847" y="349"/>
                    <a:pt x="850" y="349"/>
                  </a:cubicBezTo>
                  <a:cubicBezTo>
                    <a:pt x="853" y="349"/>
                    <a:pt x="854" y="345"/>
                    <a:pt x="856" y="342"/>
                  </a:cubicBezTo>
                  <a:cubicBezTo>
                    <a:pt x="859" y="340"/>
                    <a:pt x="863" y="346"/>
                    <a:pt x="867" y="343"/>
                  </a:cubicBezTo>
                  <a:cubicBezTo>
                    <a:pt x="869" y="341"/>
                    <a:pt x="871" y="339"/>
                    <a:pt x="873" y="338"/>
                  </a:cubicBezTo>
                  <a:cubicBezTo>
                    <a:pt x="864" y="325"/>
                    <a:pt x="866" y="316"/>
                    <a:pt x="866" y="31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Freeform 254">
              <a:extLst>
                <a:ext uri="{FF2B5EF4-FFF2-40B4-BE49-F238E27FC236}">
                  <a16:creationId xmlns:a16="http://schemas.microsoft.com/office/drawing/2014/main" id="{C916F2B9-BAE3-00DD-D03D-E6F51654CF91}"/>
                </a:ext>
              </a:extLst>
            </p:cNvPr>
            <p:cNvSpPr>
              <a:spLocks/>
            </p:cNvSpPr>
            <p:nvPr/>
          </p:nvSpPr>
          <p:spPr bwMode="auto">
            <a:xfrm>
              <a:off x="3952875" y="4021399"/>
              <a:ext cx="69850" cy="39688"/>
            </a:xfrm>
            <a:custGeom>
              <a:avLst/>
              <a:gdLst>
                <a:gd name="T0" fmla="*/ 0 w 29"/>
                <a:gd name="T1" fmla="*/ 15 h 17"/>
                <a:gd name="T2" fmla="*/ 6 w 29"/>
                <a:gd name="T3" fmla="*/ 14 h 17"/>
                <a:gd name="T4" fmla="*/ 7 w 29"/>
                <a:gd name="T5" fmla="*/ 16 h 17"/>
                <a:gd name="T6" fmla="*/ 14 w 29"/>
                <a:gd name="T7" fmla="*/ 15 h 17"/>
                <a:gd name="T8" fmla="*/ 19 w 29"/>
                <a:gd name="T9" fmla="*/ 15 h 17"/>
                <a:gd name="T10" fmla="*/ 22 w 29"/>
                <a:gd name="T11" fmla="*/ 12 h 17"/>
                <a:gd name="T12" fmla="*/ 24 w 29"/>
                <a:gd name="T13" fmla="*/ 7 h 17"/>
                <a:gd name="T14" fmla="*/ 29 w 29"/>
                <a:gd name="T15" fmla="*/ 4 h 17"/>
                <a:gd name="T16" fmla="*/ 27 w 29"/>
                <a:gd name="T17" fmla="*/ 1 h 17"/>
                <a:gd name="T18" fmla="*/ 21 w 29"/>
                <a:gd name="T19" fmla="*/ 2 h 17"/>
                <a:gd name="T20" fmla="*/ 14 w 29"/>
                <a:gd name="T21" fmla="*/ 5 h 17"/>
                <a:gd name="T22" fmla="*/ 4 w 29"/>
                <a:gd name="T23" fmla="*/ 3 h 17"/>
                <a:gd name="T24" fmla="*/ 1 w 29"/>
                <a:gd name="T25" fmla="*/ 3 h 17"/>
                <a:gd name="T26" fmla="*/ 0 w 29"/>
                <a:gd name="T2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17">
                  <a:moveTo>
                    <a:pt x="0" y="15"/>
                  </a:moveTo>
                  <a:cubicBezTo>
                    <a:pt x="3" y="14"/>
                    <a:pt x="5" y="13"/>
                    <a:pt x="6" y="14"/>
                  </a:cubicBezTo>
                  <a:cubicBezTo>
                    <a:pt x="7" y="14"/>
                    <a:pt x="7" y="15"/>
                    <a:pt x="7" y="16"/>
                  </a:cubicBezTo>
                  <a:cubicBezTo>
                    <a:pt x="9" y="16"/>
                    <a:pt x="12" y="16"/>
                    <a:pt x="14" y="15"/>
                  </a:cubicBezTo>
                  <a:cubicBezTo>
                    <a:pt x="15" y="15"/>
                    <a:pt x="18" y="17"/>
                    <a:pt x="19" y="15"/>
                  </a:cubicBezTo>
                  <a:cubicBezTo>
                    <a:pt x="19" y="14"/>
                    <a:pt x="20" y="12"/>
                    <a:pt x="22" y="12"/>
                  </a:cubicBezTo>
                  <a:cubicBezTo>
                    <a:pt x="23" y="12"/>
                    <a:pt x="22" y="8"/>
                    <a:pt x="24" y="7"/>
                  </a:cubicBezTo>
                  <a:cubicBezTo>
                    <a:pt x="25" y="7"/>
                    <a:pt x="29" y="4"/>
                    <a:pt x="29" y="4"/>
                  </a:cubicBezTo>
                  <a:cubicBezTo>
                    <a:pt x="29" y="4"/>
                    <a:pt x="28" y="1"/>
                    <a:pt x="27" y="1"/>
                  </a:cubicBezTo>
                  <a:cubicBezTo>
                    <a:pt x="27" y="0"/>
                    <a:pt x="25" y="2"/>
                    <a:pt x="21" y="2"/>
                  </a:cubicBezTo>
                  <a:cubicBezTo>
                    <a:pt x="18" y="2"/>
                    <a:pt x="15" y="5"/>
                    <a:pt x="14" y="5"/>
                  </a:cubicBezTo>
                  <a:cubicBezTo>
                    <a:pt x="12" y="5"/>
                    <a:pt x="8" y="4"/>
                    <a:pt x="4" y="3"/>
                  </a:cubicBezTo>
                  <a:cubicBezTo>
                    <a:pt x="3" y="3"/>
                    <a:pt x="2" y="3"/>
                    <a:pt x="1" y="3"/>
                  </a:cubicBezTo>
                  <a:cubicBezTo>
                    <a:pt x="1" y="6"/>
                    <a:pt x="0" y="10"/>
                    <a:pt x="0" y="15"/>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Freeform 255">
              <a:extLst>
                <a:ext uri="{FF2B5EF4-FFF2-40B4-BE49-F238E27FC236}">
                  <a16:creationId xmlns:a16="http://schemas.microsoft.com/office/drawing/2014/main" id="{5FBF0339-77F5-AC81-427B-A1822EF671FE}"/>
                </a:ext>
              </a:extLst>
            </p:cNvPr>
            <p:cNvSpPr>
              <a:spLocks/>
            </p:cNvSpPr>
            <p:nvPr/>
          </p:nvSpPr>
          <p:spPr bwMode="auto">
            <a:xfrm>
              <a:off x="3952875" y="4021399"/>
              <a:ext cx="69850" cy="39688"/>
            </a:xfrm>
            <a:custGeom>
              <a:avLst/>
              <a:gdLst>
                <a:gd name="T0" fmla="*/ 0 w 29"/>
                <a:gd name="T1" fmla="*/ 15 h 17"/>
                <a:gd name="T2" fmla="*/ 6 w 29"/>
                <a:gd name="T3" fmla="*/ 14 h 17"/>
                <a:gd name="T4" fmla="*/ 7 w 29"/>
                <a:gd name="T5" fmla="*/ 16 h 17"/>
                <a:gd name="T6" fmla="*/ 14 w 29"/>
                <a:gd name="T7" fmla="*/ 15 h 17"/>
                <a:gd name="T8" fmla="*/ 19 w 29"/>
                <a:gd name="T9" fmla="*/ 15 h 17"/>
                <a:gd name="T10" fmla="*/ 22 w 29"/>
                <a:gd name="T11" fmla="*/ 12 h 17"/>
                <a:gd name="T12" fmla="*/ 24 w 29"/>
                <a:gd name="T13" fmla="*/ 7 h 17"/>
                <a:gd name="T14" fmla="*/ 29 w 29"/>
                <a:gd name="T15" fmla="*/ 4 h 17"/>
                <a:gd name="T16" fmla="*/ 27 w 29"/>
                <a:gd name="T17" fmla="*/ 1 h 17"/>
                <a:gd name="T18" fmla="*/ 21 w 29"/>
                <a:gd name="T19" fmla="*/ 2 h 17"/>
                <a:gd name="T20" fmla="*/ 14 w 29"/>
                <a:gd name="T21" fmla="*/ 5 h 17"/>
                <a:gd name="T22" fmla="*/ 4 w 29"/>
                <a:gd name="T23" fmla="*/ 3 h 17"/>
                <a:gd name="T24" fmla="*/ 1 w 29"/>
                <a:gd name="T25" fmla="*/ 3 h 17"/>
                <a:gd name="T26" fmla="*/ 0 w 29"/>
                <a:gd name="T2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17">
                  <a:moveTo>
                    <a:pt x="0" y="15"/>
                  </a:moveTo>
                  <a:cubicBezTo>
                    <a:pt x="3" y="14"/>
                    <a:pt x="5" y="13"/>
                    <a:pt x="6" y="14"/>
                  </a:cubicBezTo>
                  <a:cubicBezTo>
                    <a:pt x="7" y="14"/>
                    <a:pt x="7" y="15"/>
                    <a:pt x="7" y="16"/>
                  </a:cubicBezTo>
                  <a:cubicBezTo>
                    <a:pt x="9" y="16"/>
                    <a:pt x="12" y="16"/>
                    <a:pt x="14" y="15"/>
                  </a:cubicBezTo>
                  <a:cubicBezTo>
                    <a:pt x="15" y="15"/>
                    <a:pt x="18" y="17"/>
                    <a:pt x="19" y="15"/>
                  </a:cubicBezTo>
                  <a:cubicBezTo>
                    <a:pt x="19" y="14"/>
                    <a:pt x="20" y="12"/>
                    <a:pt x="22" y="12"/>
                  </a:cubicBezTo>
                  <a:cubicBezTo>
                    <a:pt x="23" y="12"/>
                    <a:pt x="22" y="8"/>
                    <a:pt x="24" y="7"/>
                  </a:cubicBezTo>
                  <a:cubicBezTo>
                    <a:pt x="25" y="7"/>
                    <a:pt x="29" y="4"/>
                    <a:pt x="29" y="4"/>
                  </a:cubicBezTo>
                  <a:cubicBezTo>
                    <a:pt x="29" y="4"/>
                    <a:pt x="28" y="1"/>
                    <a:pt x="27" y="1"/>
                  </a:cubicBezTo>
                  <a:cubicBezTo>
                    <a:pt x="27" y="0"/>
                    <a:pt x="25" y="2"/>
                    <a:pt x="21" y="2"/>
                  </a:cubicBezTo>
                  <a:cubicBezTo>
                    <a:pt x="18" y="2"/>
                    <a:pt x="15" y="5"/>
                    <a:pt x="14" y="5"/>
                  </a:cubicBezTo>
                  <a:cubicBezTo>
                    <a:pt x="12" y="5"/>
                    <a:pt x="8" y="4"/>
                    <a:pt x="4" y="3"/>
                  </a:cubicBezTo>
                  <a:cubicBezTo>
                    <a:pt x="3" y="3"/>
                    <a:pt x="2" y="3"/>
                    <a:pt x="1" y="3"/>
                  </a:cubicBezTo>
                  <a:cubicBezTo>
                    <a:pt x="1" y="6"/>
                    <a:pt x="0" y="10"/>
                    <a:pt x="0" y="15"/>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Freeform 256">
              <a:extLst>
                <a:ext uri="{FF2B5EF4-FFF2-40B4-BE49-F238E27FC236}">
                  <a16:creationId xmlns:a16="http://schemas.microsoft.com/office/drawing/2014/main" id="{385F2944-F7EE-EF29-823A-CE6AFACB435E}"/>
                </a:ext>
              </a:extLst>
            </p:cNvPr>
            <p:cNvSpPr>
              <a:spLocks noEditPoints="1"/>
            </p:cNvSpPr>
            <p:nvPr/>
          </p:nvSpPr>
          <p:spPr bwMode="auto">
            <a:xfrm>
              <a:off x="4095750" y="4151574"/>
              <a:ext cx="128588" cy="161925"/>
            </a:xfrm>
            <a:custGeom>
              <a:avLst/>
              <a:gdLst>
                <a:gd name="T0" fmla="*/ 54 w 54"/>
                <a:gd name="T1" fmla="*/ 0 h 68"/>
                <a:gd name="T2" fmla="*/ 49 w 54"/>
                <a:gd name="T3" fmla="*/ 2 h 68"/>
                <a:gd name="T4" fmla="*/ 46 w 54"/>
                <a:gd name="T5" fmla="*/ 4 h 68"/>
                <a:gd name="T6" fmla="*/ 37 w 54"/>
                <a:gd name="T7" fmla="*/ 2 h 68"/>
                <a:gd name="T8" fmla="*/ 25 w 54"/>
                <a:gd name="T9" fmla="*/ 2 h 68"/>
                <a:gd name="T10" fmla="*/ 25 w 54"/>
                <a:gd name="T11" fmla="*/ 3 h 68"/>
                <a:gd name="T12" fmla="*/ 17 w 54"/>
                <a:gd name="T13" fmla="*/ 6 h 68"/>
                <a:gd name="T14" fmla="*/ 13 w 54"/>
                <a:gd name="T15" fmla="*/ 9 h 68"/>
                <a:gd name="T16" fmla="*/ 7 w 54"/>
                <a:gd name="T17" fmla="*/ 10 h 68"/>
                <a:gd name="T18" fmla="*/ 4 w 54"/>
                <a:gd name="T19" fmla="*/ 14 h 68"/>
                <a:gd name="T20" fmla="*/ 2 w 54"/>
                <a:gd name="T21" fmla="*/ 18 h 68"/>
                <a:gd name="T22" fmla="*/ 0 w 54"/>
                <a:gd name="T23" fmla="*/ 22 h 68"/>
                <a:gd name="T24" fmla="*/ 0 w 54"/>
                <a:gd name="T25" fmla="*/ 23 h 68"/>
                <a:gd name="T26" fmla="*/ 5 w 54"/>
                <a:gd name="T27" fmla="*/ 30 h 68"/>
                <a:gd name="T28" fmla="*/ 11 w 54"/>
                <a:gd name="T29" fmla="*/ 32 h 68"/>
                <a:gd name="T30" fmla="*/ 19 w 54"/>
                <a:gd name="T31" fmla="*/ 35 h 68"/>
                <a:gd name="T32" fmla="*/ 9 w 54"/>
                <a:gd name="T33" fmla="*/ 36 h 68"/>
                <a:gd name="T34" fmla="*/ 11 w 54"/>
                <a:gd name="T35" fmla="*/ 43 h 68"/>
                <a:gd name="T36" fmla="*/ 16 w 54"/>
                <a:gd name="T37" fmla="*/ 49 h 68"/>
                <a:gd name="T38" fmla="*/ 24 w 54"/>
                <a:gd name="T39" fmla="*/ 53 h 68"/>
                <a:gd name="T40" fmla="*/ 22 w 54"/>
                <a:gd name="T41" fmla="*/ 44 h 68"/>
                <a:gd name="T42" fmla="*/ 28 w 54"/>
                <a:gd name="T43" fmla="*/ 44 h 68"/>
                <a:gd name="T44" fmla="*/ 24 w 54"/>
                <a:gd name="T45" fmla="*/ 40 h 68"/>
                <a:gd name="T46" fmla="*/ 27 w 54"/>
                <a:gd name="T47" fmla="*/ 39 h 68"/>
                <a:gd name="T48" fmla="*/ 33 w 54"/>
                <a:gd name="T49" fmla="*/ 38 h 68"/>
                <a:gd name="T50" fmla="*/ 31 w 54"/>
                <a:gd name="T51" fmla="*/ 31 h 68"/>
                <a:gd name="T52" fmla="*/ 24 w 54"/>
                <a:gd name="T53" fmla="*/ 31 h 68"/>
                <a:gd name="T54" fmla="*/ 26 w 54"/>
                <a:gd name="T55" fmla="*/ 26 h 68"/>
                <a:gd name="T56" fmla="*/ 19 w 54"/>
                <a:gd name="T57" fmla="*/ 17 h 68"/>
                <a:gd name="T58" fmla="*/ 24 w 54"/>
                <a:gd name="T59" fmla="*/ 14 h 68"/>
                <a:gd name="T60" fmla="*/ 31 w 54"/>
                <a:gd name="T61" fmla="*/ 15 h 68"/>
                <a:gd name="T62" fmla="*/ 32 w 54"/>
                <a:gd name="T63" fmla="*/ 9 h 68"/>
                <a:gd name="T64" fmla="*/ 37 w 54"/>
                <a:gd name="T65" fmla="*/ 11 h 68"/>
                <a:gd name="T66" fmla="*/ 44 w 54"/>
                <a:gd name="T67" fmla="*/ 7 h 68"/>
                <a:gd name="T68" fmla="*/ 50 w 54"/>
                <a:gd name="T69" fmla="*/ 10 h 68"/>
                <a:gd name="T70" fmla="*/ 52 w 54"/>
                <a:gd name="T71" fmla="*/ 7 h 68"/>
                <a:gd name="T72" fmla="*/ 54 w 54"/>
                <a:gd name="T73" fmla="*/ 3 h 68"/>
                <a:gd name="T74" fmla="*/ 54 w 54"/>
                <a:gd name="T75" fmla="*/ 0 h 68"/>
                <a:gd name="T76" fmla="*/ 46 w 54"/>
                <a:gd name="T77" fmla="*/ 64 h 68"/>
                <a:gd name="T78" fmla="*/ 33 w 54"/>
                <a:gd name="T79" fmla="*/ 62 h 68"/>
                <a:gd name="T80" fmla="*/ 28 w 54"/>
                <a:gd name="T81" fmla="*/ 65 h 68"/>
                <a:gd name="T82" fmla="*/ 40 w 54"/>
                <a:gd name="T83" fmla="*/ 68 h 68"/>
                <a:gd name="T84" fmla="*/ 52 w 54"/>
                <a:gd name="T85" fmla="*/ 64 h 68"/>
                <a:gd name="T86" fmla="*/ 46 w 54"/>
                <a:gd name="T8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 h="68">
                  <a:moveTo>
                    <a:pt x="54" y="0"/>
                  </a:moveTo>
                  <a:cubicBezTo>
                    <a:pt x="52" y="0"/>
                    <a:pt x="49" y="1"/>
                    <a:pt x="49" y="2"/>
                  </a:cubicBezTo>
                  <a:cubicBezTo>
                    <a:pt x="50" y="3"/>
                    <a:pt x="48" y="4"/>
                    <a:pt x="46" y="4"/>
                  </a:cubicBezTo>
                  <a:cubicBezTo>
                    <a:pt x="46" y="4"/>
                    <a:pt x="39" y="3"/>
                    <a:pt x="37" y="2"/>
                  </a:cubicBezTo>
                  <a:cubicBezTo>
                    <a:pt x="35" y="2"/>
                    <a:pt x="29" y="2"/>
                    <a:pt x="25" y="2"/>
                  </a:cubicBezTo>
                  <a:cubicBezTo>
                    <a:pt x="25" y="2"/>
                    <a:pt x="25" y="3"/>
                    <a:pt x="25" y="3"/>
                  </a:cubicBezTo>
                  <a:cubicBezTo>
                    <a:pt x="25" y="4"/>
                    <a:pt x="18" y="7"/>
                    <a:pt x="17" y="6"/>
                  </a:cubicBezTo>
                  <a:cubicBezTo>
                    <a:pt x="16" y="6"/>
                    <a:pt x="16" y="8"/>
                    <a:pt x="13" y="9"/>
                  </a:cubicBezTo>
                  <a:cubicBezTo>
                    <a:pt x="11" y="9"/>
                    <a:pt x="8" y="9"/>
                    <a:pt x="7" y="10"/>
                  </a:cubicBezTo>
                  <a:cubicBezTo>
                    <a:pt x="7" y="11"/>
                    <a:pt x="6" y="13"/>
                    <a:pt x="4" y="14"/>
                  </a:cubicBezTo>
                  <a:cubicBezTo>
                    <a:pt x="3" y="16"/>
                    <a:pt x="4" y="17"/>
                    <a:pt x="2" y="18"/>
                  </a:cubicBezTo>
                  <a:cubicBezTo>
                    <a:pt x="1" y="18"/>
                    <a:pt x="0" y="20"/>
                    <a:pt x="0" y="22"/>
                  </a:cubicBezTo>
                  <a:cubicBezTo>
                    <a:pt x="0" y="22"/>
                    <a:pt x="0" y="23"/>
                    <a:pt x="0" y="23"/>
                  </a:cubicBezTo>
                  <a:cubicBezTo>
                    <a:pt x="3" y="23"/>
                    <a:pt x="5" y="27"/>
                    <a:pt x="5" y="30"/>
                  </a:cubicBezTo>
                  <a:cubicBezTo>
                    <a:pt x="4" y="33"/>
                    <a:pt x="9" y="34"/>
                    <a:pt x="11" y="32"/>
                  </a:cubicBezTo>
                  <a:cubicBezTo>
                    <a:pt x="13" y="30"/>
                    <a:pt x="19" y="33"/>
                    <a:pt x="19" y="35"/>
                  </a:cubicBezTo>
                  <a:cubicBezTo>
                    <a:pt x="19" y="36"/>
                    <a:pt x="13" y="33"/>
                    <a:pt x="9" y="36"/>
                  </a:cubicBezTo>
                  <a:cubicBezTo>
                    <a:pt x="6" y="38"/>
                    <a:pt x="12" y="40"/>
                    <a:pt x="11" y="43"/>
                  </a:cubicBezTo>
                  <a:cubicBezTo>
                    <a:pt x="10" y="45"/>
                    <a:pt x="13" y="49"/>
                    <a:pt x="16" y="49"/>
                  </a:cubicBezTo>
                  <a:cubicBezTo>
                    <a:pt x="19" y="49"/>
                    <a:pt x="22" y="53"/>
                    <a:pt x="24" y="53"/>
                  </a:cubicBezTo>
                  <a:cubicBezTo>
                    <a:pt x="25" y="52"/>
                    <a:pt x="21" y="45"/>
                    <a:pt x="22" y="44"/>
                  </a:cubicBezTo>
                  <a:cubicBezTo>
                    <a:pt x="23" y="43"/>
                    <a:pt x="26" y="46"/>
                    <a:pt x="28" y="44"/>
                  </a:cubicBezTo>
                  <a:cubicBezTo>
                    <a:pt x="30" y="42"/>
                    <a:pt x="27" y="40"/>
                    <a:pt x="24" y="40"/>
                  </a:cubicBezTo>
                  <a:cubicBezTo>
                    <a:pt x="21" y="40"/>
                    <a:pt x="24" y="37"/>
                    <a:pt x="27" y="39"/>
                  </a:cubicBezTo>
                  <a:cubicBezTo>
                    <a:pt x="30" y="40"/>
                    <a:pt x="32" y="38"/>
                    <a:pt x="33" y="38"/>
                  </a:cubicBezTo>
                  <a:cubicBezTo>
                    <a:pt x="35" y="38"/>
                    <a:pt x="35" y="32"/>
                    <a:pt x="31" y="31"/>
                  </a:cubicBezTo>
                  <a:cubicBezTo>
                    <a:pt x="26" y="30"/>
                    <a:pt x="27" y="34"/>
                    <a:pt x="24" y="31"/>
                  </a:cubicBezTo>
                  <a:cubicBezTo>
                    <a:pt x="20" y="28"/>
                    <a:pt x="26" y="29"/>
                    <a:pt x="26" y="26"/>
                  </a:cubicBezTo>
                  <a:cubicBezTo>
                    <a:pt x="26" y="24"/>
                    <a:pt x="22" y="20"/>
                    <a:pt x="19" y="17"/>
                  </a:cubicBezTo>
                  <a:cubicBezTo>
                    <a:pt x="17" y="14"/>
                    <a:pt x="22" y="12"/>
                    <a:pt x="24" y="14"/>
                  </a:cubicBezTo>
                  <a:cubicBezTo>
                    <a:pt x="25" y="17"/>
                    <a:pt x="28" y="16"/>
                    <a:pt x="31" y="15"/>
                  </a:cubicBezTo>
                  <a:cubicBezTo>
                    <a:pt x="33" y="15"/>
                    <a:pt x="28" y="11"/>
                    <a:pt x="32" y="9"/>
                  </a:cubicBezTo>
                  <a:cubicBezTo>
                    <a:pt x="36" y="7"/>
                    <a:pt x="36" y="10"/>
                    <a:pt x="37" y="11"/>
                  </a:cubicBezTo>
                  <a:cubicBezTo>
                    <a:pt x="39" y="11"/>
                    <a:pt x="40" y="7"/>
                    <a:pt x="44" y="7"/>
                  </a:cubicBezTo>
                  <a:cubicBezTo>
                    <a:pt x="46" y="7"/>
                    <a:pt x="48" y="9"/>
                    <a:pt x="50" y="10"/>
                  </a:cubicBezTo>
                  <a:cubicBezTo>
                    <a:pt x="51" y="9"/>
                    <a:pt x="52" y="8"/>
                    <a:pt x="52" y="7"/>
                  </a:cubicBezTo>
                  <a:cubicBezTo>
                    <a:pt x="52" y="6"/>
                    <a:pt x="54" y="5"/>
                    <a:pt x="54" y="3"/>
                  </a:cubicBezTo>
                  <a:cubicBezTo>
                    <a:pt x="54" y="2"/>
                    <a:pt x="54" y="1"/>
                    <a:pt x="54" y="0"/>
                  </a:cubicBezTo>
                  <a:moveTo>
                    <a:pt x="46" y="64"/>
                  </a:moveTo>
                  <a:cubicBezTo>
                    <a:pt x="44" y="63"/>
                    <a:pt x="35" y="65"/>
                    <a:pt x="33" y="62"/>
                  </a:cubicBezTo>
                  <a:cubicBezTo>
                    <a:pt x="30" y="60"/>
                    <a:pt x="25" y="64"/>
                    <a:pt x="28" y="65"/>
                  </a:cubicBezTo>
                  <a:cubicBezTo>
                    <a:pt x="31" y="65"/>
                    <a:pt x="35" y="68"/>
                    <a:pt x="40" y="68"/>
                  </a:cubicBezTo>
                  <a:cubicBezTo>
                    <a:pt x="45" y="68"/>
                    <a:pt x="52" y="66"/>
                    <a:pt x="52" y="64"/>
                  </a:cubicBezTo>
                  <a:cubicBezTo>
                    <a:pt x="52" y="63"/>
                    <a:pt x="48" y="65"/>
                    <a:pt x="46" y="64"/>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Freeform 257">
              <a:extLst>
                <a:ext uri="{FF2B5EF4-FFF2-40B4-BE49-F238E27FC236}">
                  <a16:creationId xmlns:a16="http://schemas.microsoft.com/office/drawing/2014/main" id="{98AE82A3-6D37-C03E-552D-482E7BB23F7C}"/>
                </a:ext>
              </a:extLst>
            </p:cNvPr>
            <p:cNvSpPr>
              <a:spLocks noEditPoints="1"/>
            </p:cNvSpPr>
            <p:nvPr/>
          </p:nvSpPr>
          <p:spPr bwMode="auto">
            <a:xfrm>
              <a:off x="4095750" y="4151574"/>
              <a:ext cx="128588" cy="161925"/>
            </a:xfrm>
            <a:custGeom>
              <a:avLst/>
              <a:gdLst>
                <a:gd name="T0" fmla="*/ 54 w 54"/>
                <a:gd name="T1" fmla="*/ 0 h 68"/>
                <a:gd name="T2" fmla="*/ 49 w 54"/>
                <a:gd name="T3" fmla="*/ 2 h 68"/>
                <a:gd name="T4" fmla="*/ 46 w 54"/>
                <a:gd name="T5" fmla="*/ 4 h 68"/>
                <a:gd name="T6" fmla="*/ 37 w 54"/>
                <a:gd name="T7" fmla="*/ 2 h 68"/>
                <a:gd name="T8" fmla="*/ 25 w 54"/>
                <a:gd name="T9" fmla="*/ 2 h 68"/>
                <a:gd name="T10" fmla="*/ 25 w 54"/>
                <a:gd name="T11" fmla="*/ 3 h 68"/>
                <a:gd name="T12" fmla="*/ 17 w 54"/>
                <a:gd name="T13" fmla="*/ 6 h 68"/>
                <a:gd name="T14" fmla="*/ 13 w 54"/>
                <a:gd name="T15" fmla="*/ 9 h 68"/>
                <a:gd name="T16" fmla="*/ 7 w 54"/>
                <a:gd name="T17" fmla="*/ 10 h 68"/>
                <a:gd name="T18" fmla="*/ 4 w 54"/>
                <a:gd name="T19" fmla="*/ 14 h 68"/>
                <a:gd name="T20" fmla="*/ 2 w 54"/>
                <a:gd name="T21" fmla="*/ 18 h 68"/>
                <a:gd name="T22" fmla="*/ 0 w 54"/>
                <a:gd name="T23" fmla="*/ 22 h 68"/>
                <a:gd name="T24" fmla="*/ 0 w 54"/>
                <a:gd name="T25" fmla="*/ 23 h 68"/>
                <a:gd name="T26" fmla="*/ 5 w 54"/>
                <a:gd name="T27" fmla="*/ 30 h 68"/>
                <a:gd name="T28" fmla="*/ 11 w 54"/>
                <a:gd name="T29" fmla="*/ 32 h 68"/>
                <a:gd name="T30" fmla="*/ 19 w 54"/>
                <a:gd name="T31" fmla="*/ 35 h 68"/>
                <a:gd name="T32" fmla="*/ 9 w 54"/>
                <a:gd name="T33" fmla="*/ 36 h 68"/>
                <a:gd name="T34" fmla="*/ 11 w 54"/>
                <a:gd name="T35" fmla="*/ 43 h 68"/>
                <a:gd name="T36" fmla="*/ 16 w 54"/>
                <a:gd name="T37" fmla="*/ 49 h 68"/>
                <a:gd name="T38" fmla="*/ 24 w 54"/>
                <a:gd name="T39" fmla="*/ 53 h 68"/>
                <a:gd name="T40" fmla="*/ 22 w 54"/>
                <a:gd name="T41" fmla="*/ 44 h 68"/>
                <a:gd name="T42" fmla="*/ 28 w 54"/>
                <a:gd name="T43" fmla="*/ 44 h 68"/>
                <a:gd name="T44" fmla="*/ 24 w 54"/>
                <a:gd name="T45" fmla="*/ 40 h 68"/>
                <a:gd name="T46" fmla="*/ 27 w 54"/>
                <a:gd name="T47" fmla="*/ 39 h 68"/>
                <a:gd name="T48" fmla="*/ 33 w 54"/>
                <a:gd name="T49" fmla="*/ 38 h 68"/>
                <a:gd name="T50" fmla="*/ 31 w 54"/>
                <a:gd name="T51" fmla="*/ 31 h 68"/>
                <a:gd name="T52" fmla="*/ 24 w 54"/>
                <a:gd name="T53" fmla="*/ 31 h 68"/>
                <a:gd name="T54" fmla="*/ 26 w 54"/>
                <a:gd name="T55" fmla="*/ 26 h 68"/>
                <a:gd name="T56" fmla="*/ 19 w 54"/>
                <a:gd name="T57" fmla="*/ 17 h 68"/>
                <a:gd name="T58" fmla="*/ 24 w 54"/>
                <a:gd name="T59" fmla="*/ 14 h 68"/>
                <a:gd name="T60" fmla="*/ 31 w 54"/>
                <a:gd name="T61" fmla="*/ 15 h 68"/>
                <a:gd name="T62" fmla="*/ 32 w 54"/>
                <a:gd name="T63" fmla="*/ 9 h 68"/>
                <a:gd name="T64" fmla="*/ 37 w 54"/>
                <a:gd name="T65" fmla="*/ 11 h 68"/>
                <a:gd name="T66" fmla="*/ 44 w 54"/>
                <a:gd name="T67" fmla="*/ 7 h 68"/>
                <a:gd name="T68" fmla="*/ 50 w 54"/>
                <a:gd name="T69" fmla="*/ 10 h 68"/>
                <a:gd name="T70" fmla="*/ 52 w 54"/>
                <a:gd name="T71" fmla="*/ 7 h 68"/>
                <a:gd name="T72" fmla="*/ 54 w 54"/>
                <a:gd name="T73" fmla="*/ 3 h 68"/>
                <a:gd name="T74" fmla="*/ 54 w 54"/>
                <a:gd name="T75" fmla="*/ 0 h 68"/>
                <a:gd name="T76" fmla="*/ 46 w 54"/>
                <a:gd name="T77" fmla="*/ 64 h 68"/>
                <a:gd name="T78" fmla="*/ 33 w 54"/>
                <a:gd name="T79" fmla="*/ 62 h 68"/>
                <a:gd name="T80" fmla="*/ 28 w 54"/>
                <a:gd name="T81" fmla="*/ 65 h 68"/>
                <a:gd name="T82" fmla="*/ 40 w 54"/>
                <a:gd name="T83" fmla="*/ 68 h 68"/>
                <a:gd name="T84" fmla="*/ 52 w 54"/>
                <a:gd name="T85" fmla="*/ 64 h 68"/>
                <a:gd name="T86" fmla="*/ 46 w 54"/>
                <a:gd name="T8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 h="68">
                  <a:moveTo>
                    <a:pt x="54" y="0"/>
                  </a:moveTo>
                  <a:cubicBezTo>
                    <a:pt x="52" y="0"/>
                    <a:pt x="49" y="1"/>
                    <a:pt x="49" y="2"/>
                  </a:cubicBezTo>
                  <a:cubicBezTo>
                    <a:pt x="50" y="3"/>
                    <a:pt x="48" y="4"/>
                    <a:pt x="46" y="4"/>
                  </a:cubicBezTo>
                  <a:cubicBezTo>
                    <a:pt x="46" y="4"/>
                    <a:pt x="39" y="3"/>
                    <a:pt x="37" y="2"/>
                  </a:cubicBezTo>
                  <a:cubicBezTo>
                    <a:pt x="35" y="2"/>
                    <a:pt x="29" y="2"/>
                    <a:pt x="25" y="2"/>
                  </a:cubicBezTo>
                  <a:cubicBezTo>
                    <a:pt x="25" y="2"/>
                    <a:pt x="25" y="3"/>
                    <a:pt x="25" y="3"/>
                  </a:cubicBezTo>
                  <a:cubicBezTo>
                    <a:pt x="25" y="4"/>
                    <a:pt x="18" y="7"/>
                    <a:pt x="17" y="6"/>
                  </a:cubicBezTo>
                  <a:cubicBezTo>
                    <a:pt x="16" y="6"/>
                    <a:pt x="16" y="8"/>
                    <a:pt x="13" y="9"/>
                  </a:cubicBezTo>
                  <a:cubicBezTo>
                    <a:pt x="11" y="9"/>
                    <a:pt x="8" y="9"/>
                    <a:pt x="7" y="10"/>
                  </a:cubicBezTo>
                  <a:cubicBezTo>
                    <a:pt x="7" y="11"/>
                    <a:pt x="6" y="13"/>
                    <a:pt x="4" y="14"/>
                  </a:cubicBezTo>
                  <a:cubicBezTo>
                    <a:pt x="3" y="16"/>
                    <a:pt x="4" y="17"/>
                    <a:pt x="2" y="18"/>
                  </a:cubicBezTo>
                  <a:cubicBezTo>
                    <a:pt x="1" y="18"/>
                    <a:pt x="0" y="20"/>
                    <a:pt x="0" y="22"/>
                  </a:cubicBezTo>
                  <a:cubicBezTo>
                    <a:pt x="0" y="22"/>
                    <a:pt x="0" y="23"/>
                    <a:pt x="0" y="23"/>
                  </a:cubicBezTo>
                  <a:cubicBezTo>
                    <a:pt x="3" y="23"/>
                    <a:pt x="5" y="27"/>
                    <a:pt x="5" y="30"/>
                  </a:cubicBezTo>
                  <a:cubicBezTo>
                    <a:pt x="4" y="33"/>
                    <a:pt x="9" y="34"/>
                    <a:pt x="11" y="32"/>
                  </a:cubicBezTo>
                  <a:cubicBezTo>
                    <a:pt x="13" y="30"/>
                    <a:pt x="19" y="33"/>
                    <a:pt x="19" y="35"/>
                  </a:cubicBezTo>
                  <a:cubicBezTo>
                    <a:pt x="19" y="36"/>
                    <a:pt x="13" y="33"/>
                    <a:pt x="9" y="36"/>
                  </a:cubicBezTo>
                  <a:cubicBezTo>
                    <a:pt x="6" y="38"/>
                    <a:pt x="12" y="40"/>
                    <a:pt x="11" y="43"/>
                  </a:cubicBezTo>
                  <a:cubicBezTo>
                    <a:pt x="10" y="45"/>
                    <a:pt x="13" y="49"/>
                    <a:pt x="16" y="49"/>
                  </a:cubicBezTo>
                  <a:cubicBezTo>
                    <a:pt x="19" y="49"/>
                    <a:pt x="22" y="53"/>
                    <a:pt x="24" y="53"/>
                  </a:cubicBezTo>
                  <a:cubicBezTo>
                    <a:pt x="25" y="52"/>
                    <a:pt x="21" y="45"/>
                    <a:pt x="22" y="44"/>
                  </a:cubicBezTo>
                  <a:cubicBezTo>
                    <a:pt x="23" y="43"/>
                    <a:pt x="26" y="46"/>
                    <a:pt x="28" y="44"/>
                  </a:cubicBezTo>
                  <a:cubicBezTo>
                    <a:pt x="30" y="42"/>
                    <a:pt x="27" y="40"/>
                    <a:pt x="24" y="40"/>
                  </a:cubicBezTo>
                  <a:cubicBezTo>
                    <a:pt x="21" y="40"/>
                    <a:pt x="24" y="37"/>
                    <a:pt x="27" y="39"/>
                  </a:cubicBezTo>
                  <a:cubicBezTo>
                    <a:pt x="30" y="40"/>
                    <a:pt x="32" y="38"/>
                    <a:pt x="33" y="38"/>
                  </a:cubicBezTo>
                  <a:cubicBezTo>
                    <a:pt x="35" y="38"/>
                    <a:pt x="35" y="32"/>
                    <a:pt x="31" y="31"/>
                  </a:cubicBezTo>
                  <a:cubicBezTo>
                    <a:pt x="26" y="30"/>
                    <a:pt x="27" y="34"/>
                    <a:pt x="24" y="31"/>
                  </a:cubicBezTo>
                  <a:cubicBezTo>
                    <a:pt x="20" y="28"/>
                    <a:pt x="26" y="29"/>
                    <a:pt x="26" y="26"/>
                  </a:cubicBezTo>
                  <a:cubicBezTo>
                    <a:pt x="26" y="24"/>
                    <a:pt x="22" y="20"/>
                    <a:pt x="19" y="17"/>
                  </a:cubicBezTo>
                  <a:cubicBezTo>
                    <a:pt x="17" y="14"/>
                    <a:pt x="22" y="12"/>
                    <a:pt x="24" y="14"/>
                  </a:cubicBezTo>
                  <a:cubicBezTo>
                    <a:pt x="25" y="17"/>
                    <a:pt x="28" y="16"/>
                    <a:pt x="31" y="15"/>
                  </a:cubicBezTo>
                  <a:cubicBezTo>
                    <a:pt x="33" y="15"/>
                    <a:pt x="28" y="11"/>
                    <a:pt x="32" y="9"/>
                  </a:cubicBezTo>
                  <a:cubicBezTo>
                    <a:pt x="36" y="7"/>
                    <a:pt x="36" y="10"/>
                    <a:pt x="37" y="11"/>
                  </a:cubicBezTo>
                  <a:cubicBezTo>
                    <a:pt x="39" y="11"/>
                    <a:pt x="40" y="7"/>
                    <a:pt x="44" y="7"/>
                  </a:cubicBezTo>
                  <a:cubicBezTo>
                    <a:pt x="46" y="7"/>
                    <a:pt x="48" y="9"/>
                    <a:pt x="50" y="10"/>
                  </a:cubicBezTo>
                  <a:cubicBezTo>
                    <a:pt x="51" y="9"/>
                    <a:pt x="52" y="8"/>
                    <a:pt x="52" y="7"/>
                  </a:cubicBezTo>
                  <a:cubicBezTo>
                    <a:pt x="52" y="6"/>
                    <a:pt x="54" y="5"/>
                    <a:pt x="54" y="3"/>
                  </a:cubicBezTo>
                  <a:cubicBezTo>
                    <a:pt x="54" y="2"/>
                    <a:pt x="54" y="1"/>
                    <a:pt x="54" y="0"/>
                  </a:cubicBezTo>
                  <a:close/>
                  <a:moveTo>
                    <a:pt x="46" y="64"/>
                  </a:moveTo>
                  <a:cubicBezTo>
                    <a:pt x="44" y="63"/>
                    <a:pt x="35" y="65"/>
                    <a:pt x="33" y="62"/>
                  </a:cubicBezTo>
                  <a:cubicBezTo>
                    <a:pt x="30" y="60"/>
                    <a:pt x="25" y="64"/>
                    <a:pt x="28" y="65"/>
                  </a:cubicBezTo>
                  <a:cubicBezTo>
                    <a:pt x="31" y="65"/>
                    <a:pt x="35" y="68"/>
                    <a:pt x="40" y="68"/>
                  </a:cubicBezTo>
                  <a:cubicBezTo>
                    <a:pt x="45" y="68"/>
                    <a:pt x="52" y="66"/>
                    <a:pt x="52" y="64"/>
                  </a:cubicBezTo>
                  <a:cubicBezTo>
                    <a:pt x="52" y="63"/>
                    <a:pt x="48" y="65"/>
                    <a:pt x="46" y="6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Freeform 258">
              <a:extLst>
                <a:ext uri="{FF2B5EF4-FFF2-40B4-BE49-F238E27FC236}">
                  <a16:creationId xmlns:a16="http://schemas.microsoft.com/office/drawing/2014/main" id="{EBD8CB73-DC2C-F342-645B-29232C3D373A}"/>
                </a:ext>
              </a:extLst>
            </p:cNvPr>
            <p:cNvSpPr>
              <a:spLocks/>
            </p:cNvSpPr>
            <p:nvPr/>
          </p:nvSpPr>
          <p:spPr bwMode="auto">
            <a:xfrm>
              <a:off x="4335463" y="4292861"/>
              <a:ext cx="53975" cy="33338"/>
            </a:xfrm>
            <a:custGeom>
              <a:avLst/>
              <a:gdLst>
                <a:gd name="T0" fmla="*/ 15 w 23"/>
                <a:gd name="T1" fmla="*/ 9 h 14"/>
                <a:gd name="T2" fmla="*/ 20 w 23"/>
                <a:gd name="T3" fmla="*/ 3 h 14"/>
                <a:gd name="T4" fmla="*/ 20 w 23"/>
                <a:gd name="T5" fmla="*/ 1 h 14"/>
                <a:gd name="T6" fmla="*/ 7 w 23"/>
                <a:gd name="T7" fmla="*/ 5 h 14"/>
                <a:gd name="T8" fmla="*/ 3 w 23"/>
                <a:gd name="T9" fmla="*/ 11 h 14"/>
                <a:gd name="T10" fmla="*/ 15 w 23"/>
                <a:gd name="T11" fmla="*/ 9 h 14"/>
              </a:gdLst>
              <a:ahLst/>
              <a:cxnLst>
                <a:cxn ang="0">
                  <a:pos x="T0" y="T1"/>
                </a:cxn>
                <a:cxn ang="0">
                  <a:pos x="T2" y="T3"/>
                </a:cxn>
                <a:cxn ang="0">
                  <a:pos x="T4" y="T5"/>
                </a:cxn>
                <a:cxn ang="0">
                  <a:pos x="T6" y="T7"/>
                </a:cxn>
                <a:cxn ang="0">
                  <a:pos x="T8" y="T9"/>
                </a:cxn>
                <a:cxn ang="0">
                  <a:pos x="T10" y="T11"/>
                </a:cxn>
              </a:cxnLst>
              <a:rect l="0" t="0" r="r" b="b"/>
              <a:pathLst>
                <a:path w="23" h="14">
                  <a:moveTo>
                    <a:pt x="15" y="9"/>
                  </a:moveTo>
                  <a:cubicBezTo>
                    <a:pt x="15" y="7"/>
                    <a:pt x="17" y="4"/>
                    <a:pt x="20" y="3"/>
                  </a:cubicBezTo>
                  <a:cubicBezTo>
                    <a:pt x="23" y="2"/>
                    <a:pt x="21" y="0"/>
                    <a:pt x="20" y="1"/>
                  </a:cubicBezTo>
                  <a:cubicBezTo>
                    <a:pt x="18" y="3"/>
                    <a:pt x="13" y="5"/>
                    <a:pt x="7" y="5"/>
                  </a:cubicBezTo>
                  <a:cubicBezTo>
                    <a:pt x="2" y="5"/>
                    <a:pt x="0" y="9"/>
                    <a:pt x="3" y="11"/>
                  </a:cubicBezTo>
                  <a:cubicBezTo>
                    <a:pt x="8" y="14"/>
                    <a:pt x="15" y="10"/>
                    <a:pt x="15" y="9"/>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259">
              <a:extLst>
                <a:ext uri="{FF2B5EF4-FFF2-40B4-BE49-F238E27FC236}">
                  <a16:creationId xmlns:a16="http://schemas.microsoft.com/office/drawing/2014/main" id="{3F4E61F0-91BB-04DD-52C4-210E8D5D24A7}"/>
                </a:ext>
              </a:extLst>
            </p:cNvPr>
            <p:cNvSpPr>
              <a:spLocks/>
            </p:cNvSpPr>
            <p:nvPr/>
          </p:nvSpPr>
          <p:spPr bwMode="auto">
            <a:xfrm>
              <a:off x="4335463" y="4292861"/>
              <a:ext cx="53975" cy="33338"/>
            </a:xfrm>
            <a:custGeom>
              <a:avLst/>
              <a:gdLst>
                <a:gd name="T0" fmla="*/ 15 w 23"/>
                <a:gd name="T1" fmla="*/ 9 h 14"/>
                <a:gd name="T2" fmla="*/ 20 w 23"/>
                <a:gd name="T3" fmla="*/ 3 h 14"/>
                <a:gd name="T4" fmla="*/ 20 w 23"/>
                <a:gd name="T5" fmla="*/ 1 h 14"/>
                <a:gd name="T6" fmla="*/ 7 w 23"/>
                <a:gd name="T7" fmla="*/ 5 h 14"/>
                <a:gd name="T8" fmla="*/ 3 w 23"/>
                <a:gd name="T9" fmla="*/ 11 h 14"/>
                <a:gd name="T10" fmla="*/ 15 w 23"/>
                <a:gd name="T11" fmla="*/ 9 h 14"/>
              </a:gdLst>
              <a:ahLst/>
              <a:cxnLst>
                <a:cxn ang="0">
                  <a:pos x="T0" y="T1"/>
                </a:cxn>
                <a:cxn ang="0">
                  <a:pos x="T2" y="T3"/>
                </a:cxn>
                <a:cxn ang="0">
                  <a:pos x="T4" y="T5"/>
                </a:cxn>
                <a:cxn ang="0">
                  <a:pos x="T6" y="T7"/>
                </a:cxn>
                <a:cxn ang="0">
                  <a:pos x="T8" y="T9"/>
                </a:cxn>
                <a:cxn ang="0">
                  <a:pos x="T10" y="T11"/>
                </a:cxn>
              </a:cxnLst>
              <a:rect l="0" t="0" r="r" b="b"/>
              <a:pathLst>
                <a:path w="23" h="14">
                  <a:moveTo>
                    <a:pt x="15" y="9"/>
                  </a:moveTo>
                  <a:cubicBezTo>
                    <a:pt x="15" y="7"/>
                    <a:pt x="17" y="4"/>
                    <a:pt x="20" y="3"/>
                  </a:cubicBezTo>
                  <a:cubicBezTo>
                    <a:pt x="23" y="2"/>
                    <a:pt x="21" y="0"/>
                    <a:pt x="20" y="1"/>
                  </a:cubicBezTo>
                  <a:cubicBezTo>
                    <a:pt x="18" y="3"/>
                    <a:pt x="13" y="5"/>
                    <a:pt x="7" y="5"/>
                  </a:cubicBezTo>
                  <a:cubicBezTo>
                    <a:pt x="2" y="5"/>
                    <a:pt x="0" y="9"/>
                    <a:pt x="3" y="11"/>
                  </a:cubicBezTo>
                  <a:cubicBezTo>
                    <a:pt x="8" y="14"/>
                    <a:pt x="15" y="10"/>
                    <a:pt x="15" y="9"/>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Freeform 260">
              <a:extLst>
                <a:ext uri="{FF2B5EF4-FFF2-40B4-BE49-F238E27FC236}">
                  <a16:creationId xmlns:a16="http://schemas.microsoft.com/office/drawing/2014/main" id="{81A962DA-52DE-FB04-32BF-982B6C572E4A}"/>
                </a:ext>
              </a:extLst>
            </p:cNvPr>
            <p:cNvSpPr>
              <a:spLocks/>
            </p:cNvSpPr>
            <p:nvPr/>
          </p:nvSpPr>
          <p:spPr bwMode="auto">
            <a:xfrm>
              <a:off x="3195638" y="3438786"/>
              <a:ext cx="219075" cy="112713"/>
            </a:xfrm>
            <a:custGeom>
              <a:avLst/>
              <a:gdLst>
                <a:gd name="T0" fmla="*/ 77 w 92"/>
                <a:gd name="T1" fmla="*/ 33 h 47"/>
                <a:gd name="T2" fmla="*/ 84 w 92"/>
                <a:gd name="T3" fmla="*/ 28 h 47"/>
                <a:gd name="T4" fmla="*/ 91 w 92"/>
                <a:gd name="T5" fmla="*/ 21 h 47"/>
                <a:gd name="T6" fmla="*/ 86 w 92"/>
                <a:gd name="T7" fmla="*/ 14 h 47"/>
                <a:gd name="T8" fmla="*/ 82 w 92"/>
                <a:gd name="T9" fmla="*/ 10 h 47"/>
                <a:gd name="T10" fmla="*/ 80 w 92"/>
                <a:gd name="T11" fmla="*/ 5 h 47"/>
                <a:gd name="T12" fmla="*/ 74 w 92"/>
                <a:gd name="T13" fmla="*/ 5 h 47"/>
                <a:gd name="T14" fmla="*/ 66 w 92"/>
                <a:gd name="T15" fmla="*/ 1 h 47"/>
                <a:gd name="T16" fmla="*/ 65 w 92"/>
                <a:gd name="T17" fmla="*/ 6 h 47"/>
                <a:gd name="T18" fmla="*/ 60 w 92"/>
                <a:gd name="T19" fmla="*/ 7 h 47"/>
                <a:gd name="T20" fmla="*/ 56 w 92"/>
                <a:gd name="T21" fmla="*/ 7 h 47"/>
                <a:gd name="T22" fmla="*/ 52 w 92"/>
                <a:gd name="T23" fmla="*/ 8 h 47"/>
                <a:gd name="T24" fmla="*/ 47 w 92"/>
                <a:gd name="T25" fmla="*/ 6 h 47"/>
                <a:gd name="T26" fmla="*/ 41 w 92"/>
                <a:gd name="T27" fmla="*/ 10 h 47"/>
                <a:gd name="T28" fmla="*/ 38 w 92"/>
                <a:gd name="T29" fmla="*/ 8 h 47"/>
                <a:gd name="T30" fmla="*/ 34 w 92"/>
                <a:gd name="T31" fmla="*/ 11 h 47"/>
                <a:gd name="T32" fmla="*/ 33 w 92"/>
                <a:gd name="T33" fmla="*/ 15 h 47"/>
                <a:gd name="T34" fmla="*/ 27 w 92"/>
                <a:gd name="T35" fmla="*/ 18 h 47"/>
                <a:gd name="T36" fmla="*/ 25 w 92"/>
                <a:gd name="T37" fmla="*/ 11 h 47"/>
                <a:gd name="T38" fmla="*/ 12 w 92"/>
                <a:gd name="T39" fmla="*/ 2 h 47"/>
                <a:gd name="T40" fmla="*/ 13 w 92"/>
                <a:gd name="T41" fmla="*/ 7 h 47"/>
                <a:gd name="T42" fmla="*/ 10 w 92"/>
                <a:gd name="T43" fmla="*/ 7 h 47"/>
                <a:gd name="T44" fmla="*/ 4 w 92"/>
                <a:gd name="T45" fmla="*/ 9 h 47"/>
                <a:gd name="T46" fmla="*/ 0 w 92"/>
                <a:gd name="T47" fmla="*/ 14 h 47"/>
                <a:gd name="T48" fmla="*/ 8 w 92"/>
                <a:gd name="T49" fmla="*/ 17 h 47"/>
                <a:gd name="T50" fmla="*/ 19 w 92"/>
                <a:gd name="T51" fmla="*/ 17 h 47"/>
                <a:gd name="T52" fmla="*/ 17 w 92"/>
                <a:gd name="T53" fmla="*/ 21 h 47"/>
                <a:gd name="T54" fmla="*/ 13 w 92"/>
                <a:gd name="T55" fmla="*/ 23 h 47"/>
                <a:gd name="T56" fmla="*/ 3 w 92"/>
                <a:gd name="T57" fmla="*/ 26 h 47"/>
                <a:gd name="T58" fmla="*/ 15 w 92"/>
                <a:gd name="T59" fmla="*/ 26 h 47"/>
                <a:gd name="T60" fmla="*/ 18 w 92"/>
                <a:gd name="T61" fmla="*/ 29 h 47"/>
                <a:gd name="T62" fmla="*/ 21 w 92"/>
                <a:gd name="T63" fmla="*/ 32 h 47"/>
                <a:gd name="T64" fmla="*/ 18 w 92"/>
                <a:gd name="T65" fmla="*/ 36 h 47"/>
                <a:gd name="T66" fmla="*/ 14 w 92"/>
                <a:gd name="T67" fmla="*/ 39 h 47"/>
                <a:gd name="T68" fmla="*/ 25 w 92"/>
                <a:gd name="T69" fmla="*/ 38 h 47"/>
                <a:gd name="T70" fmla="*/ 40 w 92"/>
                <a:gd name="T71" fmla="*/ 45 h 47"/>
                <a:gd name="T72" fmla="*/ 55 w 92"/>
                <a:gd name="T73" fmla="*/ 41 h 47"/>
                <a:gd name="T74" fmla="*/ 66 w 92"/>
                <a:gd name="T75" fmla="*/ 38 h 47"/>
                <a:gd name="T76" fmla="*/ 77 w 92"/>
                <a:gd name="T7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 h="47">
                  <a:moveTo>
                    <a:pt x="77" y="33"/>
                  </a:moveTo>
                  <a:cubicBezTo>
                    <a:pt x="82" y="33"/>
                    <a:pt x="82" y="28"/>
                    <a:pt x="84" y="28"/>
                  </a:cubicBezTo>
                  <a:cubicBezTo>
                    <a:pt x="86" y="28"/>
                    <a:pt x="89" y="24"/>
                    <a:pt x="91" y="21"/>
                  </a:cubicBezTo>
                  <a:cubicBezTo>
                    <a:pt x="92" y="19"/>
                    <a:pt x="89" y="14"/>
                    <a:pt x="86" y="14"/>
                  </a:cubicBezTo>
                  <a:cubicBezTo>
                    <a:pt x="83" y="14"/>
                    <a:pt x="81" y="12"/>
                    <a:pt x="82" y="10"/>
                  </a:cubicBezTo>
                  <a:cubicBezTo>
                    <a:pt x="82" y="8"/>
                    <a:pt x="80" y="6"/>
                    <a:pt x="80" y="5"/>
                  </a:cubicBezTo>
                  <a:cubicBezTo>
                    <a:pt x="80" y="4"/>
                    <a:pt x="76" y="5"/>
                    <a:pt x="74" y="5"/>
                  </a:cubicBezTo>
                  <a:cubicBezTo>
                    <a:pt x="72" y="6"/>
                    <a:pt x="68" y="0"/>
                    <a:pt x="66" y="1"/>
                  </a:cubicBezTo>
                  <a:cubicBezTo>
                    <a:pt x="64" y="2"/>
                    <a:pt x="65" y="5"/>
                    <a:pt x="65" y="6"/>
                  </a:cubicBezTo>
                  <a:cubicBezTo>
                    <a:pt x="64" y="8"/>
                    <a:pt x="60" y="5"/>
                    <a:pt x="60" y="7"/>
                  </a:cubicBezTo>
                  <a:cubicBezTo>
                    <a:pt x="60" y="9"/>
                    <a:pt x="58" y="9"/>
                    <a:pt x="56" y="7"/>
                  </a:cubicBezTo>
                  <a:cubicBezTo>
                    <a:pt x="55" y="5"/>
                    <a:pt x="51" y="6"/>
                    <a:pt x="52" y="8"/>
                  </a:cubicBezTo>
                  <a:cubicBezTo>
                    <a:pt x="52" y="9"/>
                    <a:pt x="50" y="8"/>
                    <a:pt x="47" y="6"/>
                  </a:cubicBezTo>
                  <a:cubicBezTo>
                    <a:pt x="44" y="4"/>
                    <a:pt x="41" y="8"/>
                    <a:pt x="41" y="10"/>
                  </a:cubicBezTo>
                  <a:cubicBezTo>
                    <a:pt x="42" y="12"/>
                    <a:pt x="40" y="13"/>
                    <a:pt x="38" y="8"/>
                  </a:cubicBezTo>
                  <a:cubicBezTo>
                    <a:pt x="36" y="4"/>
                    <a:pt x="33" y="9"/>
                    <a:pt x="34" y="11"/>
                  </a:cubicBezTo>
                  <a:cubicBezTo>
                    <a:pt x="35" y="13"/>
                    <a:pt x="35" y="16"/>
                    <a:pt x="33" y="15"/>
                  </a:cubicBezTo>
                  <a:cubicBezTo>
                    <a:pt x="31" y="14"/>
                    <a:pt x="28" y="16"/>
                    <a:pt x="27" y="18"/>
                  </a:cubicBezTo>
                  <a:cubicBezTo>
                    <a:pt x="26" y="19"/>
                    <a:pt x="22" y="12"/>
                    <a:pt x="25" y="11"/>
                  </a:cubicBezTo>
                  <a:cubicBezTo>
                    <a:pt x="28" y="9"/>
                    <a:pt x="16" y="2"/>
                    <a:pt x="12" y="2"/>
                  </a:cubicBezTo>
                  <a:cubicBezTo>
                    <a:pt x="8" y="2"/>
                    <a:pt x="11" y="5"/>
                    <a:pt x="13" y="7"/>
                  </a:cubicBezTo>
                  <a:cubicBezTo>
                    <a:pt x="16" y="9"/>
                    <a:pt x="11" y="8"/>
                    <a:pt x="10" y="7"/>
                  </a:cubicBezTo>
                  <a:cubicBezTo>
                    <a:pt x="9" y="5"/>
                    <a:pt x="6" y="6"/>
                    <a:pt x="4" y="9"/>
                  </a:cubicBezTo>
                  <a:cubicBezTo>
                    <a:pt x="3" y="11"/>
                    <a:pt x="0" y="13"/>
                    <a:pt x="0" y="14"/>
                  </a:cubicBezTo>
                  <a:cubicBezTo>
                    <a:pt x="0" y="16"/>
                    <a:pt x="4" y="18"/>
                    <a:pt x="8" y="17"/>
                  </a:cubicBezTo>
                  <a:cubicBezTo>
                    <a:pt x="12" y="15"/>
                    <a:pt x="17" y="15"/>
                    <a:pt x="19" y="17"/>
                  </a:cubicBezTo>
                  <a:cubicBezTo>
                    <a:pt x="21" y="18"/>
                    <a:pt x="15" y="19"/>
                    <a:pt x="17" y="21"/>
                  </a:cubicBezTo>
                  <a:cubicBezTo>
                    <a:pt x="19" y="22"/>
                    <a:pt x="17" y="23"/>
                    <a:pt x="13" y="23"/>
                  </a:cubicBezTo>
                  <a:cubicBezTo>
                    <a:pt x="8" y="23"/>
                    <a:pt x="2" y="24"/>
                    <a:pt x="3" y="26"/>
                  </a:cubicBezTo>
                  <a:cubicBezTo>
                    <a:pt x="4" y="27"/>
                    <a:pt x="15" y="24"/>
                    <a:pt x="15" y="26"/>
                  </a:cubicBezTo>
                  <a:cubicBezTo>
                    <a:pt x="15" y="28"/>
                    <a:pt x="15" y="30"/>
                    <a:pt x="18" y="29"/>
                  </a:cubicBezTo>
                  <a:cubicBezTo>
                    <a:pt x="21" y="28"/>
                    <a:pt x="19" y="31"/>
                    <a:pt x="21" y="32"/>
                  </a:cubicBezTo>
                  <a:cubicBezTo>
                    <a:pt x="22" y="33"/>
                    <a:pt x="22" y="36"/>
                    <a:pt x="18" y="36"/>
                  </a:cubicBezTo>
                  <a:cubicBezTo>
                    <a:pt x="14" y="36"/>
                    <a:pt x="12" y="37"/>
                    <a:pt x="14" y="39"/>
                  </a:cubicBezTo>
                  <a:cubicBezTo>
                    <a:pt x="16" y="41"/>
                    <a:pt x="20" y="39"/>
                    <a:pt x="25" y="38"/>
                  </a:cubicBezTo>
                  <a:cubicBezTo>
                    <a:pt x="29" y="37"/>
                    <a:pt x="35" y="43"/>
                    <a:pt x="40" y="45"/>
                  </a:cubicBezTo>
                  <a:cubicBezTo>
                    <a:pt x="45" y="47"/>
                    <a:pt x="54" y="44"/>
                    <a:pt x="55" y="41"/>
                  </a:cubicBezTo>
                  <a:cubicBezTo>
                    <a:pt x="56" y="39"/>
                    <a:pt x="63" y="40"/>
                    <a:pt x="66" y="38"/>
                  </a:cubicBezTo>
                  <a:cubicBezTo>
                    <a:pt x="69" y="36"/>
                    <a:pt x="72" y="34"/>
                    <a:pt x="77" y="3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Freeform 261">
              <a:extLst>
                <a:ext uri="{FF2B5EF4-FFF2-40B4-BE49-F238E27FC236}">
                  <a16:creationId xmlns:a16="http://schemas.microsoft.com/office/drawing/2014/main" id="{2474BF95-1019-27C9-CE77-64C58DB76545}"/>
                </a:ext>
              </a:extLst>
            </p:cNvPr>
            <p:cNvSpPr>
              <a:spLocks/>
            </p:cNvSpPr>
            <p:nvPr/>
          </p:nvSpPr>
          <p:spPr bwMode="auto">
            <a:xfrm>
              <a:off x="3476625" y="3797561"/>
              <a:ext cx="92075" cy="103188"/>
            </a:xfrm>
            <a:custGeom>
              <a:avLst/>
              <a:gdLst>
                <a:gd name="T0" fmla="*/ 35 w 39"/>
                <a:gd name="T1" fmla="*/ 13 h 43"/>
                <a:gd name="T2" fmla="*/ 32 w 39"/>
                <a:gd name="T3" fmla="*/ 11 h 43"/>
                <a:gd name="T4" fmla="*/ 27 w 39"/>
                <a:gd name="T5" fmla="*/ 12 h 43"/>
                <a:gd name="T6" fmla="*/ 22 w 39"/>
                <a:gd name="T7" fmla="*/ 11 h 43"/>
                <a:gd name="T8" fmla="*/ 24 w 39"/>
                <a:gd name="T9" fmla="*/ 6 h 43"/>
                <a:gd name="T10" fmla="*/ 26 w 39"/>
                <a:gd name="T11" fmla="*/ 1 h 43"/>
                <a:gd name="T12" fmla="*/ 25 w 39"/>
                <a:gd name="T13" fmla="*/ 1 h 43"/>
                <a:gd name="T14" fmla="*/ 16 w 39"/>
                <a:gd name="T15" fmla="*/ 3 h 43"/>
                <a:gd name="T16" fmla="*/ 20 w 39"/>
                <a:gd name="T17" fmla="*/ 7 h 43"/>
                <a:gd name="T18" fmla="*/ 13 w 39"/>
                <a:gd name="T19" fmla="*/ 10 h 43"/>
                <a:gd name="T20" fmla="*/ 4 w 39"/>
                <a:gd name="T21" fmla="*/ 10 h 43"/>
                <a:gd name="T22" fmla="*/ 5 w 39"/>
                <a:gd name="T23" fmla="*/ 17 h 43"/>
                <a:gd name="T24" fmla="*/ 9 w 39"/>
                <a:gd name="T25" fmla="*/ 23 h 43"/>
                <a:gd name="T26" fmla="*/ 7 w 39"/>
                <a:gd name="T27" fmla="*/ 30 h 43"/>
                <a:gd name="T28" fmla="*/ 1 w 39"/>
                <a:gd name="T29" fmla="*/ 36 h 43"/>
                <a:gd name="T30" fmla="*/ 10 w 39"/>
                <a:gd name="T31" fmla="*/ 43 h 43"/>
                <a:gd name="T32" fmla="*/ 25 w 39"/>
                <a:gd name="T33" fmla="*/ 37 h 43"/>
                <a:gd name="T34" fmla="*/ 35 w 39"/>
                <a:gd name="T35" fmla="*/ 34 h 43"/>
                <a:gd name="T36" fmla="*/ 35 w 39"/>
                <a:gd name="T37" fmla="*/ 15 h 43"/>
                <a:gd name="T38" fmla="*/ 35 w 39"/>
                <a:gd name="T39"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3">
                  <a:moveTo>
                    <a:pt x="35" y="13"/>
                  </a:moveTo>
                  <a:cubicBezTo>
                    <a:pt x="34" y="12"/>
                    <a:pt x="33" y="12"/>
                    <a:pt x="32" y="11"/>
                  </a:cubicBezTo>
                  <a:cubicBezTo>
                    <a:pt x="29" y="7"/>
                    <a:pt x="27" y="10"/>
                    <a:pt x="27" y="12"/>
                  </a:cubicBezTo>
                  <a:cubicBezTo>
                    <a:pt x="27" y="14"/>
                    <a:pt x="24" y="11"/>
                    <a:pt x="22" y="11"/>
                  </a:cubicBezTo>
                  <a:cubicBezTo>
                    <a:pt x="20" y="11"/>
                    <a:pt x="22" y="7"/>
                    <a:pt x="24" y="6"/>
                  </a:cubicBezTo>
                  <a:cubicBezTo>
                    <a:pt x="25" y="5"/>
                    <a:pt x="25" y="4"/>
                    <a:pt x="26" y="1"/>
                  </a:cubicBezTo>
                  <a:cubicBezTo>
                    <a:pt x="26" y="1"/>
                    <a:pt x="25" y="1"/>
                    <a:pt x="25" y="1"/>
                  </a:cubicBezTo>
                  <a:cubicBezTo>
                    <a:pt x="21" y="0"/>
                    <a:pt x="16" y="0"/>
                    <a:pt x="16" y="3"/>
                  </a:cubicBezTo>
                  <a:cubicBezTo>
                    <a:pt x="16" y="6"/>
                    <a:pt x="20" y="5"/>
                    <a:pt x="20" y="7"/>
                  </a:cubicBezTo>
                  <a:cubicBezTo>
                    <a:pt x="20" y="9"/>
                    <a:pt x="16" y="8"/>
                    <a:pt x="13" y="10"/>
                  </a:cubicBezTo>
                  <a:cubicBezTo>
                    <a:pt x="10" y="12"/>
                    <a:pt x="7" y="9"/>
                    <a:pt x="4" y="10"/>
                  </a:cubicBezTo>
                  <a:cubicBezTo>
                    <a:pt x="1" y="12"/>
                    <a:pt x="8" y="14"/>
                    <a:pt x="5" y="17"/>
                  </a:cubicBezTo>
                  <a:cubicBezTo>
                    <a:pt x="3" y="20"/>
                    <a:pt x="5" y="20"/>
                    <a:pt x="9" y="23"/>
                  </a:cubicBezTo>
                  <a:cubicBezTo>
                    <a:pt x="13" y="26"/>
                    <a:pt x="7" y="27"/>
                    <a:pt x="7" y="30"/>
                  </a:cubicBezTo>
                  <a:cubicBezTo>
                    <a:pt x="7" y="34"/>
                    <a:pt x="2" y="34"/>
                    <a:pt x="1" y="36"/>
                  </a:cubicBezTo>
                  <a:cubicBezTo>
                    <a:pt x="0" y="38"/>
                    <a:pt x="5" y="43"/>
                    <a:pt x="10" y="43"/>
                  </a:cubicBezTo>
                  <a:cubicBezTo>
                    <a:pt x="13" y="43"/>
                    <a:pt x="20" y="41"/>
                    <a:pt x="25" y="37"/>
                  </a:cubicBezTo>
                  <a:cubicBezTo>
                    <a:pt x="29" y="33"/>
                    <a:pt x="31" y="37"/>
                    <a:pt x="35" y="34"/>
                  </a:cubicBezTo>
                  <a:cubicBezTo>
                    <a:pt x="39" y="32"/>
                    <a:pt x="37" y="18"/>
                    <a:pt x="35" y="15"/>
                  </a:cubicBezTo>
                  <a:cubicBezTo>
                    <a:pt x="35" y="14"/>
                    <a:pt x="35" y="14"/>
                    <a:pt x="35" y="13"/>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Freeform 262">
              <a:extLst>
                <a:ext uri="{FF2B5EF4-FFF2-40B4-BE49-F238E27FC236}">
                  <a16:creationId xmlns:a16="http://schemas.microsoft.com/office/drawing/2014/main" id="{38417246-42B3-54F7-3DF2-BC2091F94601}"/>
                </a:ext>
              </a:extLst>
            </p:cNvPr>
            <p:cNvSpPr>
              <a:spLocks/>
            </p:cNvSpPr>
            <p:nvPr/>
          </p:nvSpPr>
          <p:spPr bwMode="auto">
            <a:xfrm>
              <a:off x="3476625" y="3797561"/>
              <a:ext cx="92075" cy="103188"/>
            </a:xfrm>
            <a:custGeom>
              <a:avLst/>
              <a:gdLst>
                <a:gd name="T0" fmla="*/ 35 w 39"/>
                <a:gd name="T1" fmla="*/ 13 h 43"/>
                <a:gd name="T2" fmla="*/ 32 w 39"/>
                <a:gd name="T3" fmla="*/ 11 h 43"/>
                <a:gd name="T4" fmla="*/ 27 w 39"/>
                <a:gd name="T5" fmla="*/ 12 h 43"/>
                <a:gd name="T6" fmla="*/ 22 w 39"/>
                <a:gd name="T7" fmla="*/ 11 h 43"/>
                <a:gd name="T8" fmla="*/ 24 w 39"/>
                <a:gd name="T9" fmla="*/ 6 h 43"/>
                <a:gd name="T10" fmla="*/ 26 w 39"/>
                <a:gd name="T11" fmla="*/ 1 h 43"/>
                <a:gd name="T12" fmla="*/ 25 w 39"/>
                <a:gd name="T13" fmla="*/ 1 h 43"/>
                <a:gd name="T14" fmla="*/ 16 w 39"/>
                <a:gd name="T15" fmla="*/ 3 h 43"/>
                <a:gd name="T16" fmla="*/ 20 w 39"/>
                <a:gd name="T17" fmla="*/ 7 h 43"/>
                <a:gd name="T18" fmla="*/ 13 w 39"/>
                <a:gd name="T19" fmla="*/ 10 h 43"/>
                <a:gd name="T20" fmla="*/ 4 w 39"/>
                <a:gd name="T21" fmla="*/ 10 h 43"/>
                <a:gd name="T22" fmla="*/ 5 w 39"/>
                <a:gd name="T23" fmla="*/ 17 h 43"/>
                <a:gd name="T24" fmla="*/ 9 w 39"/>
                <a:gd name="T25" fmla="*/ 23 h 43"/>
                <a:gd name="T26" fmla="*/ 7 w 39"/>
                <a:gd name="T27" fmla="*/ 30 h 43"/>
                <a:gd name="T28" fmla="*/ 1 w 39"/>
                <a:gd name="T29" fmla="*/ 36 h 43"/>
                <a:gd name="T30" fmla="*/ 10 w 39"/>
                <a:gd name="T31" fmla="*/ 43 h 43"/>
                <a:gd name="T32" fmla="*/ 25 w 39"/>
                <a:gd name="T33" fmla="*/ 37 h 43"/>
                <a:gd name="T34" fmla="*/ 35 w 39"/>
                <a:gd name="T35" fmla="*/ 34 h 43"/>
                <a:gd name="T36" fmla="*/ 35 w 39"/>
                <a:gd name="T37" fmla="*/ 15 h 43"/>
                <a:gd name="T38" fmla="*/ 35 w 39"/>
                <a:gd name="T39"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3">
                  <a:moveTo>
                    <a:pt x="35" y="13"/>
                  </a:moveTo>
                  <a:cubicBezTo>
                    <a:pt x="34" y="12"/>
                    <a:pt x="33" y="12"/>
                    <a:pt x="32" y="11"/>
                  </a:cubicBezTo>
                  <a:cubicBezTo>
                    <a:pt x="29" y="7"/>
                    <a:pt x="27" y="10"/>
                    <a:pt x="27" y="12"/>
                  </a:cubicBezTo>
                  <a:cubicBezTo>
                    <a:pt x="27" y="14"/>
                    <a:pt x="24" y="11"/>
                    <a:pt x="22" y="11"/>
                  </a:cubicBezTo>
                  <a:cubicBezTo>
                    <a:pt x="20" y="11"/>
                    <a:pt x="22" y="7"/>
                    <a:pt x="24" y="6"/>
                  </a:cubicBezTo>
                  <a:cubicBezTo>
                    <a:pt x="25" y="5"/>
                    <a:pt x="25" y="4"/>
                    <a:pt x="26" y="1"/>
                  </a:cubicBezTo>
                  <a:cubicBezTo>
                    <a:pt x="26" y="1"/>
                    <a:pt x="25" y="1"/>
                    <a:pt x="25" y="1"/>
                  </a:cubicBezTo>
                  <a:cubicBezTo>
                    <a:pt x="21" y="0"/>
                    <a:pt x="16" y="0"/>
                    <a:pt x="16" y="3"/>
                  </a:cubicBezTo>
                  <a:cubicBezTo>
                    <a:pt x="16" y="6"/>
                    <a:pt x="20" y="5"/>
                    <a:pt x="20" y="7"/>
                  </a:cubicBezTo>
                  <a:cubicBezTo>
                    <a:pt x="20" y="9"/>
                    <a:pt x="16" y="8"/>
                    <a:pt x="13" y="10"/>
                  </a:cubicBezTo>
                  <a:cubicBezTo>
                    <a:pt x="10" y="12"/>
                    <a:pt x="7" y="9"/>
                    <a:pt x="4" y="10"/>
                  </a:cubicBezTo>
                  <a:cubicBezTo>
                    <a:pt x="1" y="12"/>
                    <a:pt x="8" y="14"/>
                    <a:pt x="5" y="17"/>
                  </a:cubicBezTo>
                  <a:cubicBezTo>
                    <a:pt x="3" y="20"/>
                    <a:pt x="5" y="20"/>
                    <a:pt x="9" y="23"/>
                  </a:cubicBezTo>
                  <a:cubicBezTo>
                    <a:pt x="13" y="26"/>
                    <a:pt x="7" y="27"/>
                    <a:pt x="7" y="30"/>
                  </a:cubicBezTo>
                  <a:cubicBezTo>
                    <a:pt x="7" y="34"/>
                    <a:pt x="2" y="34"/>
                    <a:pt x="1" y="36"/>
                  </a:cubicBezTo>
                  <a:cubicBezTo>
                    <a:pt x="0" y="38"/>
                    <a:pt x="5" y="43"/>
                    <a:pt x="10" y="43"/>
                  </a:cubicBezTo>
                  <a:cubicBezTo>
                    <a:pt x="13" y="43"/>
                    <a:pt x="20" y="41"/>
                    <a:pt x="25" y="37"/>
                  </a:cubicBezTo>
                  <a:cubicBezTo>
                    <a:pt x="29" y="33"/>
                    <a:pt x="31" y="37"/>
                    <a:pt x="35" y="34"/>
                  </a:cubicBezTo>
                  <a:cubicBezTo>
                    <a:pt x="39" y="32"/>
                    <a:pt x="37" y="18"/>
                    <a:pt x="35" y="15"/>
                  </a:cubicBezTo>
                  <a:cubicBezTo>
                    <a:pt x="35" y="14"/>
                    <a:pt x="35" y="14"/>
                    <a:pt x="35" y="1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263">
              <a:extLst>
                <a:ext uri="{FF2B5EF4-FFF2-40B4-BE49-F238E27FC236}">
                  <a16:creationId xmlns:a16="http://schemas.microsoft.com/office/drawing/2014/main" id="{1074A586-93E9-6A5A-2A3E-634C53B2F7E0}"/>
                </a:ext>
              </a:extLst>
            </p:cNvPr>
            <p:cNvSpPr>
              <a:spLocks noEditPoints="1"/>
            </p:cNvSpPr>
            <p:nvPr/>
          </p:nvSpPr>
          <p:spPr bwMode="auto">
            <a:xfrm>
              <a:off x="3524250" y="3629286"/>
              <a:ext cx="203200" cy="314325"/>
            </a:xfrm>
            <a:custGeom>
              <a:avLst/>
              <a:gdLst>
                <a:gd name="T0" fmla="*/ 6 w 86"/>
                <a:gd name="T1" fmla="*/ 72 h 132"/>
                <a:gd name="T2" fmla="*/ 2 w 86"/>
                <a:gd name="T3" fmla="*/ 82 h 132"/>
                <a:gd name="T4" fmla="*/ 12 w 86"/>
                <a:gd name="T5" fmla="*/ 82 h 132"/>
                <a:gd name="T6" fmla="*/ 22 w 86"/>
                <a:gd name="T7" fmla="*/ 80 h 132"/>
                <a:gd name="T8" fmla="*/ 86 w 86"/>
                <a:gd name="T9" fmla="*/ 102 h 132"/>
                <a:gd name="T10" fmla="*/ 73 w 86"/>
                <a:gd name="T11" fmla="*/ 97 h 132"/>
                <a:gd name="T12" fmla="*/ 70 w 86"/>
                <a:gd name="T13" fmla="*/ 88 h 132"/>
                <a:gd name="T14" fmla="*/ 58 w 86"/>
                <a:gd name="T15" fmla="*/ 67 h 132"/>
                <a:gd name="T16" fmla="*/ 44 w 86"/>
                <a:gd name="T17" fmla="*/ 61 h 132"/>
                <a:gd name="T18" fmla="*/ 54 w 86"/>
                <a:gd name="T19" fmla="*/ 41 h 132"/>
                <a:gd name="T20" fmla="*/ 35 w 86"/>
                <a:gd name="T21" fmla="*/ 37 h 132"/>
                <a:gd name="T22" fmla="*/ 43 w 86"/>
                <a:gd name="T23" fmla="*/ 25 h 132"/>
                <a:gd name="T24" fmla="*/ 30 w 86"/>
                <a:gd name="T25" fmla="*/ 28 h 132"/>
                <a:gd name="T26" fmla="*/ 21 w 86"/>
                <a:gd name="T27" fmla="*/ 41 h 132"/>
                <a:gd name="T28" fmla="*/ 13 w 86"/>
                <a:gd name="T29" fmla="*/ 42 h 132"/>
                <a:gd name="T30" fmla="*/ 16 w 86"/>
                <a:gd name="T31" fmla="*/ 53 h 132"/>
                <a:gd name="T32" fmla="*/ 14 w 86"/>
                <a:gd name="T33" fmla="*/ 63 h 132"/>
                <a:gd name="T34" fmla="*/ 24 w 86"/>
                <a:gd name="T35" fmla="*/ 66 h 132"/>
                <a:gd name="T36" fmla="*/ 29 w 86"/>
                <a:gd name="T37" fmla="*/ 66 h 132"/>
                <a:gd name="T38" fmla="*/ 38 w 86"/>
                <a:gd name="T39" fmla="*/ 73 h 132"/>
                <a:gd name="T40" fmla="*/ 42 w 86"/>
                <a:gd name="T41" fmla="*/ 81 h 132"/>
                <a:gd name="T42" fmla="*/ 44 w 86"/>
                <a:gd name="T43" fmla="*/ 92 h 132"/>
                <a:gd name="T44" fmla="*/ 32 w 86"/>
                <a:gd name="T45" fmla="*/ 94 h 132"/>
                <a:gd name="T46" fmla="*/ 35 w 86"/>
                <a:gd name="T47" fmla="*/ 102 h 132"/>
                <a:gd name="T48" fmla="*/ 30 w 86"/>
                <a:gd name="T49" fmla="*/ 112 h 132"/>
                <a:gd name="T50" fmla="*/ 44 w 86"/>
                <a:gd name="T51" fmla="*/ 114 h 132"/>
                <a:gd name="T52" fmla="*/ 35 w 86"/>
                <a:gd name="T53" fmla="*/ 118 h 132"/>
                <a:gd name="T54" fmla="*/ 31 w 86"/>
                <a:gd name="T55" fmla="*/ 127 h 132"/>
                <a:gd name="T56" fmla="*/ 41 w 86"/>
                <a:gd name="T57" fmla="*/ 125 h 132"/>
                <a:gd name="T58" fmla="*/ 54 w 86"/>
                <a:gd name="T59" fmla="*/ 122 h 132"/>
                <a:gd name="T60" fmla="*/ 70 w 86"/>
                <a:gd name="T61" fmla="*/ 122 h 132"/>
                <a:gd name="T62" fmla="*/ 78 w 86"/>
                <a:gd name="T63" fmla="*/ 115 h 132"/>
                <a:gd name="T64" fmla="*/ 86 w 86"/>
                <a:gd name="T65" fmla="*/ 102 h 132"/>
                <a:gd name="T66" fmla="*/ 16 w 86"/>
                <a:gd name="T67" fmla="*/ 31 h 132"/>
                <a:gd name="T68" fmla="*/ 59 w 86"/>
                <a:gd name="T69" fmla="*/ 11 h 132"/>
                <a:gd name="T70" fmla="*/ 59 w 86"/>
                <a:gd name="T71" fmla="*/ 1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132">
                  <a:moveTo>
                    <a:pt x="17" y="70"/>
                  </a:moveTo>
                  <a:cubicBezTo>
                    <a:pt x="14" y="67"/>
                    <a:pt x="9" y="72"/>
                    <a:pt x="6" y="72"/>
                  </a:cubicBezTo>
                  <a:cubicBezTo>
                    <a:pt x="5" y="75"/>
                    <a:pt x="5" y="76"/>
                    <a:pt x="4" y="77"/>
                  </a:cubicBezTo>
                  <a:cubicBezTo>
                    <a:pt x="2" y="78"/>
                    <a:pt x="0" y="82"/>
                    <a:pt x="2" y="82"/>
                  </a:cubicBezTo>
                  <a:cubicBezTo>
                    <a:pt x="4" y="82"/>
                    <a:pt x="7" y="85"/>
                    <a:pt x="7" y="83"/>
                  </a:cubicBezTo>
                  <a:cubicBezTo>
                    <a:pt x="7" y="81"/>
                    <a:pt x="9" y="78"/>
                    <a:pt x="12" y="82"/>
                  </a:cubicBezTo>
                  <a:cubicBezTo>
                    <a:pt x="13" y="83"/>
                    <a:pt x="14" y="83"/>
                    <a:pt x="15" y="84"/>
                  </a:cubicBezTo>
                  <a:cubicBezTo>
                    <a:pt x="15" y="82"/>
                    <a:pt x="19" y="82"/>
                    <a:pt x="22" y="80"/>
                  </a:cubicBezTo>
                  <a:cubicBezTo>
                    <a:pt x="24" y="78"/>
                    <a:pt x="20" y="74"/>
                    <a:pt x="17" y="70"/>
                  </a:cubicBezTo>
                  <a:close/>
                  <a:moveTo>
                    <a:pt x="86" y="102"/>
                  </a:moveTo>
                  <a:cubicBezTo>
                    <a:pt x="86" y="98"/>
                    <a:pt x="78" y="95"/>
                    <a:pt x="77" y="97"/>
                  </a:cubicBezTo>
                  <a:cubicBezTo>
                    <a:pt x="76" y="100"/>
                    <a:pt x="74" y="99"/>
                    <a:pt x="73" y="97"/>
                  </a:cubicBezTo>
                  <a:cubicBezTo>
                    <a:pt x="72" y="95"/>
                    <a:pt x="74" y="93"/>
                    <a:pt x="73" y="92"/>
                  </a:cubicBezTo>
                  <a:cubicBezTo>
                    <a:pt x="71" y="92"/>
                    <a:pt x="70" y="89"/>
                    <a:pt x="70" y="88"/>
                  </a:cubicBezTo>
                  <a:cubicBezTo>
                    <a:pt x="70" y="86"/>
                    <a:pt x="68" y="78"/>
                    <a:pt x="64" y="77"/>
                  </a:cubicBezTo>
                  <a:cubicBezTo>
                    <a:pt x="59" y="76"/>
                    <a:pt x="59" y="70"/>
                    <a:pt x="58" y="67"/>
                  </a:cubicBezTo>
                  <a:cubicBezTo>
                    <a:pt x="57" y="63"/>
                    <a:pt x="54" y="65"/>
                    <a:pt x="52" y="62"/>
                  </a:cubicBezTo>
                  <a:cubicBezTo>
                    <a:pt x="50" y="60"/>
                    <a:pt x="46" y="61"/>
                    <a:pt x="44" y="61"/>
                  </a:cubicBezTo>
                  <a:cubicBezTo>
                    <a:pt x="43" y="61"/>
                    <a:pt x="44" y="58"/>
                    <a:pt x="47" y="56"/>
                  </a:cubicBezTo>
                  <a:cubicBezTo>
                    <a:pt x="51" y="54"/>
                    <a:pt x="54" y="43"/>
                    <a:pt x="54" y="41"/>
                  </a:cubicBezTo>
                  <a:cubicBezTo>
                    <a:pt x="54" y="38"/>
                    <a:pt x="41" y="39"/>
                    <a:pt x="38" y="40"/>
                  </a:cubicBezTo>
                  <a:cubicBezTo>
                    <a:pt x="36" y="41"/>
                    <a:pt x="33" y="38"/>
                    <a:pt x="35" y="37"/>
                  </a:cubicBezTo>
                  <a:cubicBezTo>
                    <a:pt x="37" y="36"/>
                    <a:pt x="42" y="32"/>
                    <a:pt x="42" y="30"/>
                  </a:cubicBezTo>
                  <a:cubicBezTo>
                    <a:pt x="41" y="28"/>
                    <a:pt x="45" y="27"/>
                    <a:pt x="43" y="25"/>
                  </a:cubicBezTo>
                  <a:cubicBezTo>
                    <a:pt x="41" y="23"/>
                    <a:pt x="41" y="27"/>
                    <a:pt x="39" y="28"/>
                  </a:cubicBezTo>
                  <a:cubicBezTo>
                    <a:pt x="38" y="30"/>
                    <a:pt x="34" y="29"/>
                    <a:pt x="30" y="28"/>
                  </a:cubicBezTo>
                  <a:cubicBezTo>
                    <a:pt x="26" y="28"/>
                    <a:pt x="24" y="33"/>
                    <a:pt x="25" y="36"/>
                  </a:cubicBezTo>
                  <a:cubicBezTo>
                    <a:pt x="25" y="38"/>
                    <a:pt x="20" y="39"/>
                    <a:pt x="21" y="41"/>
                  </a:cubicBezTo>
                  <a:cubicBezTo>
                    <a:pt x="22" y="44"/>
                    <a:pt x="20" y="45"/>
                    <a:pt x="19" y="44"/>
                  </a:cubicBezTo>
                  <a:cubicBezTo>
                    <a:pt x="17" y="43"/>
                    <a:pt x="16" y="40"/>
                    <a:pt x="13" y="42"/>
                  </a:cubicBezTo>
                  <a:cubicBezTo>
                    <a:pt x="11" y="44"/>
                    <a:pt x="16" y="47"/>
                    <a:pt x="20" y="47"/>
                  </a:cubicBezTo>
                  <a:cubicBezTo>
                    <a:pt x="23" y="47"/>
                    <a:pt x="17" y="50"/>
                    <a:pt x="16" y="53"/>
                  </a:cubicBezTo>
                  <a:cubicBezTo>
                    <a:pt x="16" y="57"/>
                    <a:pt x="21" y="55"/>
                    <a:pt x="21" y="58"/>
                  </a:cubicBezTo>
                  <a:cubicBezTo>
                    <a:pt x="21" y="61"/>
                    <a:pt x="14" y="61"/>
                    <a:pt x="14" y="63"/>
                  </a:cubicBezTo>
                  <a:cubicBezTo>
                    <a:pt x="14" y="66"/>
                    <a:pt x="18" y="62"/>
                    <a:pt x="20" y="61"/>
                  </a:cubicBezTo>
                  <a:cubicBezTo>
                    <a:pt x="22" y="60"/>
                    <a:pt x="19" y="67"/>
                    <a:pt x="24" y="66"/>
                  </a:cubicBezTo>
                  <a:cubicBezTo>
                    <a:pt x="28" y="66"/>
                    <a:pt x="27" y="59"/>
                    <a:pt x="29" y="60"/>
                  </a:cubicBezTo>
                  <a:cubicBezTo>
                    <a:pt x="30" y="60"/>
                    <a:pt x="28" y="63"/>
                    <a:pt x="29" y="66"/>
                  </a:cubicBezTo>
                  <a:cubicBezTo>
                    <a:pt x="31" y="68"/>
                    <a:pt x="26" y="72"/>
                    <a:pt x="26" y="74"/>
                  </a:cubicBezTo>
                  <a:cubicBezTo>
                    <a:pt x="26" y="76"/>
                    <a:pt x="36" y="76"/>
                    <a:pt x="38" y="73"/>
                  </a:cubicBezTo>
                  <a:cubicBezTo>
                    <a:pt x="41" y="70"/>
                    <a:pt x="43" y="73"/>
                    <a:pt x="41" y="76"/>
                  </a:cubicBezTo>
                  <a:cubicBezTo>
                    <a:pt x="39" y="78"/>
                    <a:pt x="40" y="80"/>
                    <a:pt x="42" y="81"/>
                  </a:cubicBezTo>
                  <a:cubicBezTo>
                    <a:pt x="45" y="82"/>
                    <a:pt x="46" y="82"/>
                    <a:pt x="44" y="84"/>
                  </a:cubicBezTo>
                  <a:cubicBezTo>
                    <a:pt x="43" y="86"/>
                    <a:pt x="44" y="90"/>
                    <a:pt x="44" y="92"/>
                  </a:cubicBezTo>
                  <a:cubicBezTo>
                    <a:pt x="43" y="94"/>
                    <a:pt x="35" y="94"/>
                    <a:pt x="35" y="92"/>
                  </a:cubicBezTo>
                  <a:cubicBezTo>
                    <a:pt x="35" y="91"/>
                    <a:pt x="31" y="92"/>
                    <a:pt x="32" y="94"/>
                  </a:cubicBezTo>
                  <a:cubicBezTo>
                    <a:pt x="33" y="95"/>
                    <a:pt x="29" y="97"/>
                    <a:pt x="30" y="99"/>
                  </a:cubicBezTo>
                  <a:cubicBezTo>
                    <a:pt x="30" y="101"/>
                    <a:pt x="35" y="100"/>
                    <a:pt x="35" y="102"/>
                  </a:cubicBezTo>
                  <a:cubicBezTo>
                    <a:pt x="35" y="104"/>
                    <a:pt x="31" y="107"/>
                    <a:pt x="27" y="108"/>
                  </a:cubicBezTo>
                  <a:cubicBezTo>
                    <a:pt x="22" y="110"/>
                    <a:pt x="28" y="113"/>
                    <a:pt x="30" y="112"/>
                  </a:cubicBezTo>
                  <a:cubicBezTo>
                    <a:pt x="32" y="110"/>
                    <a:pt x="32" y="113"/>
                    <a:pt x="35" y="113"/>
                  </a:cubicBezTo>
                  <a:cubicBezTo>
                    <a:pt x="38" y="113"/>
                    <a:pt x="40" y="115"/>
                    <a:pt x="44" y="114"/>
                  </a:cubicBezTo>
                  <a:cubicBezTo>
                    <a:pt x="48" y="113"/>
                    <a:pt x="47" y="114"/>
                    <a:pt x="45" y="116"/>
                  </a:cubicBezTo>
                  <a:cubicBezTo>
                    <a:pt x="42" y="118"/>
                    <a:pt x="38" y="116"/>
                    <a:pt x="35" y="118"/>
                  </a:cubicBezTo>
                  <a:cubicBezTo>
                    <a:pt x="33" y="119"/>
                    <a:pt x="22" y="129"/>
                    <a:pt x="24" y="131"/>
                  </a:cubicBezTo>
                  <a:cubicBezTo>
                    <a:pt x="25" y="132"/>
                    <a:pt x="27" y="129"/>
                    <a:pt x="31" y="127"/>
                  </a:cubicBezTo>
                  <a:cubicBezTo>
                    <a:pt x="34" y="126"/>
                    <a:pt x="35" y="128"/>
                    <a:pt x="37" y="129"/>
                  </a:cubicBezTo>
                  <a:cubicBezTo>
                    <a:pt x="39" y="129"/>
                    <a:pt x="39" y="125"/>
                    <a:pt x="41" y="125"/>
                  </a:cubicBezTo>
                  <a:cubicBezTo>
                    <a:pt x="42" y="125"/>
                    <a:pt x="44" y="123"/>
                    <a:pt x="47" y="124"/>
                  </a:cubicBezTo>
                  <a:cubicBezTo>
                    <a:pt x="50" y="125"/>
                    <a:pt x="52" y="123"/>
                    <a:pt x="54" y="122"/>
                  </a:cubicBezTo>
                  <a:cubicBezTo>
                    <a:pt x="55" y="121"/>
                    <a:pt x="59" y="125"/>
                    <a:pt x="61" y="124"/>
                  </a:cubicBezTo>
                  <a:cubicBezTo>
                    <a:pt x="62" y="123"/>
                    <a:pt x="67" y="122"/>
                    <a:pt x="70" y="122"/>
                  </a:cubicBezTo>
                  <a:cubicBezTo>
                    <a:pt x="73" y="122"/>
                    <a:pt x="80" y="119"/>
                    <a:pt x="82" y="117"/>
                  </a:cubicBezTo>
                  <a:cubicBezTo>
                    <a:pt x="84" y="115"/>
                    <a:pt x="81" y="115"/>
                    <a:pt x="78" y="115"/>
                  </a:cubicBezTo>
                  <a:cubicBezTo>
                    <a:pt x="76" y="116"/>
                    <a:pt x="76" y="113"/>
                    <a:pt x="79" y="110"/>
                  </a:cubicBezTo>
                  <a:cubicBezTo>
                    <a:pt x="82" y="108"/>
                    <a:pt x="86" y="106"/>
                    <a:pt x="86" y="102"/>
                  </a:cubicBezTo>
                  <a:close/>
                  <a:moveTo>
                    <a:pt x="10" y="38"/>
                  </a:moveTo>
                  <a:cubicBezTo>
                    <a:pt x="13" y="38"/>
                    <a:pt x="17" y="32"/>
                    <a:pt x="16" y="31"/>
                  </a:cubicBezTo>
                  <a:cubicBezTo>
                    <a:pt x="14" y="29"/>
                    <a:pt x="7" y="38"/>
                    <a:pt x="10" y="38"/>
                  </a:cubicBezTo>
                  <a:close/>
                  <a:moveTo>
                    <a:pt x="59" y="11"/>
                  </a:moveTo>
                  <a:cubicBezTo>
                    <a:pt x="61" y="8"/>
                    <a:pt x="64" y="0"/>
                    <a:pt x="60" y="1"/>
                  </a:cubicBezTo>
                  <a:cubicBezTo>
                    <a:pt x="57" y="2"/>
                    <a:pt x="58" y="12"/>
                    <a:pt x="59" y="11"/>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Freeform 266">
              <a:extLst>
                <a:ext uri="{FF2B5EF4-FFF2-40B4-BE49-F238E27FC236}">
                  <a16:creationId xmlns:a16="http://schemas.microsoft.com/office/drawing/2014/main" id="{A7143CC9-8E5C-5353-CB12-2F7A4529C68F}"/>
                </a:ext>
              </a:extLst>
            </p:cNvPr>
            <p:cNvSpPr>
              <a:spLocks noEditPoints="1"/>
            </p:cNvSpPr>
            <p:nvPr/>
          </p:nvSpPr>
          <p:spPr bwMode="auto">
            <a:xfrm>
              <a:off x="3922713" y="3346711"/>
              <a:ext cx="254000" cy="446088"/>
            </a:xfrm>
            <a:custGeom>
              <a:avLst/>
              <a:gdLst>
                <a:gd name="T0" fmla="*/ 104 w 107"/>
                <a:gd name="T1" fmla="*/ 40 h 188"/>
                <a:gd name="T2" fmla="*/ 102 w 107"/>
                <a:gd name="T3" fmla="*/ 25 h 188"/>
                <a:gd name="T4" fmla="*/ 90 w 107"/>
                <a:gd name="T5" fmla="*/ 10 h 188"/>
                <a:gd name="T6" fmla="*/ 75 w 107"/>
                <a:gd name="T7" fmla="*/ 9 h 188"/>
                <a:gd name="T8" fmla="*/ 60 w 107"/>
                <a:gd name="T9" fmla="*/ 9 h 188"/>
                <a:gd name="T10" fmla="*/ 51 w 107"/>
                <a:gd name="T11" fmla="*/ 17 h 188"/>
                <a:gd name="T12" fmla="*/ 42 w 107"/>
                <a:gd name="T13" fmla="*/ 28 h 188"/>
                <a:gd name="T14" fmla="*/ 36 w 107"/>
                <a:gd name="T15" fmla="*/ 39 h 188"/>
                <a:gd name="T16" fmla="*/ 28 w 107"/>
                <a:gd name="T17" fmla="*/ 46 h 188"/>
                <a:gd name="T18" fmla="*/ 22 w 107"/>
                <a:gd name="T19" fmla="*/ 65 h 188"/>
                <a:gd name="T20" fmla="*/ 24 w 107"/>
                <a:gd name="T21" fmla="*/ 74 h 188"/>
                <a:gd name="T22" fmla="*/ 9 w 107"/>
                <a:gd name="T23" fmla="*/ 80 h 188"/>
                <a:gd name="T24" fmla="*/ 8 w 107"/>
                <a:gd name="T25" fmla="*/ 97 h 188"/>
                <a:gd name="T26" fmla="*/ 14 w 107"/>
                <a:gd name="T27" fmla="*/ 112 h 188"/>
                <a:gd name="T28" fmla="*/ 11 w 107"/>
                <a:gd name="T29" fmla="*/ 120 h 188"/>
                <a:gd name="T30" fmla="*/ 6 w 107"/>
                <a:gd name="T31" fmla="*/ 130 h 188"/>
                <a:gd name="T32" fmla="*/ 2 w 107"/>
                <a:gd name="T33" fmla="*/ 143 h 188"/>
                <a:gd name="T34" fmla="*/ 0 w 107"/>
                <a:gd name="T35" fmla="*/ 143 h 188"/>
                <a:gd name="T36" fmla="*/ 7 w 107"/>
                <a:gd name="T37" fmla="*/ 161 h 188"/>
                <a:gd name="T38" fmla="*/ 13 w 107"/>
                <a:gd name="T39" fmla="*/ 175 h 188"/>
                <a:gd name="T40" fmla="*/ 15 w 107"/>
                <a:gd name="T41" fmla="*/ 186 h 188"/>
                <a:gd name="T42" fmla="*/ 25 w 107"/>
                <a:gd name="T43" fmla="*/ 181 h 188"/>
                <a:gd name="T44" fmla="*/ 35 w 107"/>
                <a:gd name="T45" fmla="*/ 178 h 188"/>
                <a:gd name="T46" fmla="*/ 43 w 107"/>
                <a:gd name="T47" fmla="*/ 175 h 188"/>
                <a:gd name="T48" fmla="*/ 45 w 107"/>
                <a:gd name="T49" fmla="*/ 167 h 188"/>
                <a:gd name="T50" fmla="*/ 46 w 107"/>
                <a:gd name="T51" fmla="*/ 149 h 188"/>
                <a:gd name="T52" fmla="*/ 58 w 107"/>
                <a:gd name="T53" fmla="*/ 137 h 188"/>
                <a:gd name="T54" fmla="*/ 55 w 107"/>
                <a:gd name="T55" fmla="*/ 121 h 188"/>
                <a:gd name="T56" fmla="*/ 48 w 107"/>
                <a:gd name="T57" fmla="*/ 110 h 188"/>
                <a:gd name="T58" fmla="*/ 54 w 107"/>
                <a:gd name="T59" fmla="*/ 95 h 188"/>
                <a:gd name="T60" fmla="*/ 64 w 107"/>
                <a:gd name="T61" fmla="*/ 84 h 188"/>
                <a:gd name="T62" fmla="*/ 85 w 107"/>
                <a:gd name="T63" fmla="*/ 69 h 188"/>
                <a:gd name="T64" fmla="*/ 88 w 107"/>
                <a:gd name="T65" fmla="*/ 54 h 188"/>
                <a:gd name="T66" fmla="*/ 102 w 107"/>
                <a:gd name="T67" fmla="*/ 49 h 188"/>
                <a:gd name="T68" fmla="*/ 106 w 107"/>
                <a:gd name="T69" fmla="*/ 45 h 188"/>
                <a:gd name="T70" fmla="*/ 57 w 107"/>
                <a:gd name="T71" fmla="*/ 16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 h="188">
                  <a:moveTo>
                    <a:pt x="106" y="45"/>
                  </a:moveTo>
                  <a:cubicBezTo>
                    <a:pt x="104" y="44"/>
                    <a:pt x="102" y="40"/>
                    <a:pt x="104" y="40"/>
                  </a:cubicBezTo>
                  <a:cubicBezTo>
                    <a:pt x="106" y="40"/>
                    <a:pt x="107" y="34"/>
                    <a:pt x="104" y="33"/>
                  </a:cubicBezTo>
                  <a:cubicBezTo>
                    <a:pt x="102" y="32"/>
                    <a:pt x="104" y="26"/>
                    <a:pt x="102" y="25"/>
                  </a:cubicBezTo>
                  <a:cubicBezTo>
                    <a:pt x="100" y="24"/>
                    <a:pt x="101" y="20"/>
                    <a:pt x="102" y="17"/>
                  </a:cubicBezTo>
                  <a:cubicBezTo>
                    <a:pt x="102" y="14"/>
                    <a:pt x="94" y="12"/>
                    <a:pt x="90" y="10"/>
                  </a:cubicBezTo>
                  <a:cubicBezTo>
                    <a:pt x="85" y="8"/>
                    <a:pt x="83" y="4"/>
                    <a:pt x="79" y="2"/>
                  </a:cubicBezTo>
                  <a:cubicBezTo>
                    <a:pt x="76" y="0"/>
                    <a:pt x="75" y="6"/>
                    <a:pt x="75" y="9"/>
                  </a:cubicBezTo>
                  <a:cubicBezTo>
                    <a:pt x="75" y="12"/>
                    <a:pt x="71" y="13"/>
                    <a:pt x="69" y="11"/>
                  </a:cubicBezTo>
                  <a:cubicBezTo>
                    <a:pt x="66" y="8"/>
                    <a:pt x="64" y="11"/>
                    <a:pt x="60" y="9"/>
                  </a:cubicBezTo>
                  <a:cubicBezTo>
                    <a:pt x="56" y="7"/>
                    <a:pt x="58" y="13"/>
                    <a:pt x="58" y="15"/>
                  </a:cubicBezTo>
                  <a:cubicBezTo>
                    <a:pt x="58" y="17"/>
                    <a:pt x="54" y="17"/>
                    <a:pt x="51" y="17"/>
                  </a:cubicBezTo>
                  <a:cubicBezTo>
                    <a:pt x="49" y="17"/>
                    <a:pt x="45" y="19"/>
                    <a:pt x="45" y="22"/>
                  </a:cubicBezTo>
                  <a:cubicBezTo>
                    <a:pt x="45" y="25"/>
                    <a:pt x="41" y="27"/>
                    <a:pt x="42" y="28"/>
                  </a:cubicBezTo>
                  <a:cubicBezTo>
                    <a:pt x="44" y="30"/>
                    <a:pt x="42" y="32"/>
                    <a:pt x="40" y="33"/>
                  </a:cubicBezTo>
                  <a:cubicBezTo>
                    <a:pt x="39" y="34"/>
                    <a:pt x="37" y="38"/>
                    <a:pt x="36" y="39"/>
                  </a:cubicBezTo>
                  <a:cubicBezTo>
                    <a:pt x="35" y="41"/>
                    <a:pt x="37" y="43"/>
                    <a:pt x="34" y="44"/>
                  </a:cubicBezTo>
                  <a:cubicBezTo>
                    <a:pt x="32" y="46"/>
                    <a:pt x="29" y="45"/>
                    <a:pt x="28" y="46"/>
                  </a:cubicBezTo>
                  <a:cubicBezTo>
                    <a:pt x="26" y="47"/>
                    <a:pt x="28" y="50"/>
                    <a:pt x="27" y="54"/>
                  </a:cubicBezTo>
                  <a:cubicBezTo>
                    <a:pt x="27" y="57"/>
                    <a:pt x="24" y="61"/>
                    <a:pt x="22" y="65"/>
                  </a:cubicBezTo>
                  <a:cubicBezTo>
                    <a:pt x="19" y="68"/>
                    <a:pt x="22" y="69"/>
                    <a:pt x="24" y="69"/>
                  </a:cubicBezTo>
                  <a:cubicBezTo>
                    <a:pt x="25" y="70"/>
                    <a:pt x="25" y="72"/>
                    <a:pt x="24" y="74"/>
                  </a:cubicBezTo>
                  <a:cubicBezTo>
                    <a:pt x="22" y="77"/>
                    <a:pt x="19" y="75"/>
                    <a:pt x="18" y="75"/>
                  </a:cubicBezTo>
                  <a:cubicBezTo>
                    <a:pt x="16" y="74"/>
                    <a:pt x="12" y="76"/>
                    <a:pt x="9" y="80"/>
                  </a:cubicBezTo>
                  <a:cubicBezTo>
                    <a:pt x="7" y="84"/>
                    <a:pt x="8" y="87"/>
                    <a:pt x="8" y="89"/>
                  </a:cubicBezTo>
                  <a:cubicBezTo>
                    <a:pt x="9" y="91"/>
                    <a:pt x="6" y="93"/>
                    <a:pt x="8" y="97"/>
                  </a:cubicBezTo>
                  <a:cubicBezTo>
                    <a:pt x="11" y="101"/>
                    <a:pt x="8" y="102"/>
                    <a:pt x="8" y="106"/>
                  </a:cubicBezTo>
                  <a:cubicBezTo>
                    <a:pt x="8" y="109"/>
                    <a:pt x="13" y="108"/>
                    <a:pt x="14" y="112"/>
                  </a:cubicBezTo>
                  <a:cubicBezTo>
                    <a:pt x="14" y="115"/>
                    <a:pt x="12" y="116"/>
                    <a:pt x="11" y="116"/>
                  </a:cubicBezTo>
                  <a:cubicBezTo>
                    <a:pt x="9" y="116"/>
                    <a:pt x="9" y="119"/>
                    <a:pt x="11" y="120"/>
                  </a:cubicBezTo>
                  <a:cubicBezTo>
                    <a:pt x="13" y="121"/>
                    <a:pt x="12" y="127"/>
                    <a:pt x="11" y="128"/>
                  </a:cubicBezTo>
                  <a:cubicBezTo>
                    <a:pt x="11" y="130"/>
                    <a:pt x="5" y="128"/>
                    <a:pt x="6" y="130"/>
                  </a:cubicBezTo>
                  <a:cubicBezTo>
                    <a:pt x="6" y="132"/>
                    <a:pt x="4" y="136"/>
                    <a:pt x="4" y="137"/>
                  </a:cubicBezTo>
                  <a:cubicBezTo>
                    <a:pt x="4" y="139"/>
                    <a:pt x="4" y="144"/>
                    <a:pt x="2" y="143"/>
                  </a:cubicBezTo>
                  <a:cubicBezTo>
                    <a:pt x="2" y="143"/>
                    <a:pt x="1" y="143"/>
                    <a:pt x="0" y="143"/>
                  </a:cubicBezTo>
                  <a:cubicBezTo>
                    <a:pt x="0" y="143"/>
                    <a:pt x="0" y="143"/>
                    <a:pt x="0" y="143"/>
                  </a:cubicBezTo>
                  <a:cubicBezTo>
                    <a:pt x="0" y="147"/>
                    <a:pt x="1" y="150"/>
                    <a:pt x="3" y="152"/>
                  </a:cubicBezTo>
                  <a:cubicBezTo>
                    <a:pt x="6" y="154"/>
                    <a:pt x="4" y="158"/>
                    <a:pt x="7" y="161"/>
                  </a:cubicBezTo>
                  <a:cubicBezTo>
                    <a:pt x="9" y="164"/>
                    <a:pt x="8" y="166"/>
                    <a:pt x="11" y="169"/>
                  </a:cubicBezTo>
                  <a:cubicBezTo>
                    <a:pt x="13" y="171"/>
                    <a:pt x="14" y="172"/>
                    <a:pt x="13" y="175"/>
                  </a:cubicBezTo>
                  <a:cubicBezTo>
                    <a:pt x="11" y="178"/>
                    <a:pt x="15" y="177"/>
                    <a:pt x="15" y="179"/>
                  </a:cubicBezTo>
                  <a:cubicBezTo>
                    <a:pt x="15" y="181"/>
                    <a:pt x="14" y="185"/>
                    <a:pt x="15" y="186"/>
                  </a:cubicBezTo>
                  <a:cubicBezTo>
                    <a:pt x="16" y="188"/>
                    <a:pt x="18" y="186"/>
                    <a:pt x="22" y="186"/>
                  </a:cubicBezTo>
                  <a:cubicBezTo>
                    <a:pt x="26" y="186"/>
                    <a:pt x="25" y="184"/>
                    <a:pt x="25" y="181"/>
                  </a:cubicBezTo>
                  <a:cubicBezTo>
                    <a:pt x="25" y="179"/>
                    <a:pt x="27" y="180"/>
                    <a:pt x="28" y="178"/>
                  </a:cubicBezTo>
                  <a:cubicBezTo>
                    <a:pt x="28" y="177"/>
                    <a:pt x="32" y="176"/>
                    <a:pt x="35" y="178"/>
                  </a:cubicBezTo>
                  <a:cubicBezTo>
                    <a:pt x="38" y="179"/>
                    <a:pt x="39" y="177"/>
                    <a:pt x="40" y="174"/>
                  </a:cubicBezTo>
                  <a:cubicBezTo>
                    <a:pt x="40" y="171"/>
                    <a:pt x="42" y="174"/>
                    <a:pt x="43" y="175"/>
                  </a:cubicBezTo>
                  <a:cubicBezTo>
                    <a:pt x="44" y="176"/>
                    <a:pt x="46" y="170"/>
                    <a:pt x="48" y="167"/>
                  </a:cubicBezTo>
                  <a:cubicBezTo>
                    <a:pt x="49" y="164"/>
                    <a:pt x="48" y="164"/>
                    <a:pt x="45" y="167"/>
                  </a:cubicBezTo>
                  <a:cubicBezTo>
                    <a:pt x="42" y="171"/>
                    <a:pt x="43" y="164"/>
                    <a:pt x="44" y="162"/>
                  </a:cubicBezTo>
                  <a:cubicBezTo>
                    <a:pt x="46" y="159"/>
                    <a:pt x="45" y="151"/>
                    <a:pt x="46" y="149"/>
                  </a:cubicBezTo>
                  <a:cubicBezTo>
                    <a:pt x="46" y="148"/>
                    <a:pt x="47" y="145"/>
                    <a:pt x="51" y="144"/>
                  </a:cubicBezTo>
                  <a:cubicBezTo>
                    <a:pt x="54" y="143"/>
                    <a:pt x="59" y="139"/>
                    <a:pt x="58" y="137"/>
                  </a:cubicBezTo>
                  <a:cubicBezTo>
                    <a:pt x="58" y="135"/>
                    <a:pt x="64" y="132"/>
                    <a:pt x="64" y="130"/>
                  </a:cubicBezTo>
                  <a:cubicBezTo>
                    <a:pt x="64" y="128"/>
                    <a:pt x="57" y="122"/>
                    <a:pt x="55" y="121"/>
                  </a:cubicBezTo>
                  <a:cubicBezTo>
                    <a:pt x="53" y="120"/>
                    <a:pt x="49" y="121"/>
                    <a:pt x="49" y="119"/>
                  </a:cubicBezTo>
                  <a:cubicBezTo>
                    <a:pt x="50" y="118"/>
                    <a:pt x="49" y="112"/>
                    <a:pt x="48" y="110"/>
                  </a:cubicBezTo>
                  <a:cubicBezTo>
                    <a:pt x="48" y="107"/>
                    <a:pt x="51" y="104"/>
                    <a:pt x="51" y="101"/>
                  </a:cubicBezTo>
                  <a:cubicBezTo>
                    <a:pt x="51" y="99"/>
                    <a:pt x="51" y="95"/>
                    <a:pt x="54" y="95"/>
                  </a:cubicBezTo>
                  <a:cubicBezTo>
                    <a:pt x="56" y="94"/>
                    <a:pt x="55" y="91"/>
                    <a:pt x="58" y="91"/>
                  </a:cubicBezTo>
                  <a:cubicBezTo>
                    <a:pt x="61" y="90"/>
                    <a:pt x="60" y="85"/>
                    <a:pt x="64" y="84"/>
                  </a:cubicBezTo>
                  <a:cubicBezTo>
                    <a:pt x="67" y="83"/>
                    <a:pt x="67" y="81"/>
                    <a:pt x="72" y="79"/>
                  </a:cubicBezTo>
                  <a:cubicBezTo>
                    <a:pt x="76" y="77"/>
                    <a:pt x="84" y="72"/>
                    <a:pt x="85" y="69"/>
                  </a:cubicBezTo>
                  <a:cubicBezTo>
                    <a:pt x="86" y="67"/>
                    <a:pt x="81" y="64"/>
                    <a:pt x="84" y="61"/>
                  </a:cubicBezTo>
                  <a:cubicBezTo>
                    <a:pt x="88" y="58"/>
                    <a:pt x="85" y="55"/>
                    <a:pt x="88" y="54"/>
                  </a:cubicBezTo>
                  <a:cubicBezTo>
                    <a:pt x="90" y="53"/>
                    <a:pt x="91" y="52"/>
                    <a:pt x="93" y="50"/>
                  </a:cubicBezTo>
                  <a:cubicBezTo>
                    <a:pt x="95" y="48"/>
                    <a:pt x="98" y="50"/>
                    <a:pt x="102" y="49"/>
                  </a:cubicBezTo>
                  <a:cubicBezTo>
                    <a:pt x="104" y="49"/>
                    <a:pt x="105" y="49"/>
                    <a:pt x="107" y="49"/>
                  </a:cubicBezTo>
                  <a:cubicBezTo>
                    <a:pt x="107" y="47"/>
                    <a:pt x="106" y="45"/>
                    <a:pt x="106" y="45"/>
                  </a:cubicBezTo>
                  <a:close/>
                  <a:moveTo>
                    <a:pt x="63" y="156"/>
                  </a:moveTo>
                  <a:cubicBezTo>
                    <a:pt x="58" y="157"/>
                    <a:pt x="56" y="166"/>
                    <a:pt x="57" y="168"/>
                  </a:cubicBezTo>
                  <a:cubicBezTo>
                    <a:pt x="58" y="169"/>
                    <a:pt x="67" y="156"/>
                    <a:pt x="63" y="15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Freeform 267">
              <a:extLst>
                <a:ext uri="{FF2B5EF4-FFF2-40B4-BE49-F238E27FC236}">
                  <a16:creationId xmlns:a16="http://schemas.microsoft.com/office/drawing/2014/main" id="{EE16D3E3-3368-4EB6-D4F1-0B161421D153}"/>
                </a:ext>
              </a:extLst>
            </p:cNvPr>
            <p:cNvSpPr>
              <a:spLocks noEditPoints="1"/>
            </p:cNvSpPr>
            <p:nvPr/>
          </p:nvSpPr>
          <p:spPr bwMode="auto">
            <a:xfrm>
              <a:off x="4132263" y="3662624"/>
              <a:ext cx="127000" cy="61913"/>
            </a:xfrm>
            <a:custGeom>
              <a:avLst/>
              <a:gdLst>
                <a:gd name="T0" fmla="*/ 50 w 54"/>
                <a:gd name="T1" fmla="*/ 7 h 26"/>
                <a:gd name="T2" fmla="*/ 52 w 54"/>
                <a:gd name="T3" fmla="*/ 2 h 26"/>
                <a:gd name="T4" fmla="*/ 50 w 54"/>
                <a:gd name="T5" fmla="*/ 2 h 26"/>
                <a:gd name="T6" fmla="*/ 34 w 54"/>
                <a:gd name="T7" fmla="*/ 1 h 26"/>
                <a:gd name="T8" fmla="*/ 18 w 54"/>
                <a:gd name="T9" fmla="*/ 4 h 26"/>
                <a:gd name="T10" fmla="*/ 12 w 54"/>
                <a:gd name="T11" fmla="*/ 9 h 26"/>
                <a:gd name="T12" fmla="*/ 14 w 54"/>
                <a:gd name="T13" fmla="*/ 14 h 26"/>
                <a:gd name="T14" fmla="*/ 19 w 54"/>
                <a:gd name="T15" fmla="*/ 17 h 26"/>
                <a:gd name="T16" fmla="*/ 21 w 54"/>
                <a:gd name="T17" fmla="*/ 21 h 26"/>
                <a:gd name="T18" fmla="*/ 21 w 54"/>
                <a:gd name="T19" fmla="*/ 21 h 26"/>
                <a:gd name="T20" fmla="*/ 30 w 54"/>
                <a:gd name="T21" fmla="*/ 21 h 26"/>
                <a:gd name="T22" fmla="*/ 39 w 54"/>
                <a:gd name="T23" fmla="*/ 26 h 26"/>
                <a:gd name="T24" fmla="*/ 47 w 54"/>
                <a:gd name="T25" fmla="*/ 26 h 26"/>
                <a:gd name="T26" fmla="*/ 47 w 54"/>
                <a:gd name="T27" fmla="*/ 24 h 26"/>
                <a:gd name="T28" fmla="*/ 50 w 54"/>
                <a:gd name="T29" fmla="*/ 21 h 26"/>
                <a:gd name="T30" fmla="*/ 48 w 54"/>
                <a:gd name="T31" fmla="*/ 17 h 26"/>
                <a:gd name="T32" fmla="*/ 47 w 54"/>
                <a:gd name="T33" fmla="*/ 12 h 26"/>
                <a:gd name="T34" fmla="*/ 50 w 54"/>
                <a:gd name="T35" fmla="*/ 7 h 26"/>
                <a:gd name="T36" fmla="*/ 5 w 54"/>
                <a:gd name="T37" fmla="*/ 13 h 26"/>
                <a:gd name="T38" fmla="*/ 2 w 54"/>
                <a:gd name="T39" fmla="*/ 21 h 26"/>
                <a:gd name="T40" fmla="*/ 10 w 54"/>
                <a:gd name="T41" fmla="*/ 15 h 26"/>
                <a:gd name="T42" fmla="*/ 5 w 54"/>
                <a:gd name="T43" fmla="*/ 13 h 26"/>
                <a:gd name="T44" fmla="*/ 9 w 54"/>
                <a:gd name="T45" fmla="*/ 10 h 26"/>
                <a:gd name="T46" fmla="*/ 3 w 54"/>
                <a:gd name="T47" fmla="*/ 10 h 26"/>
                <a:gd name="T48" fmla="*/ 9 w 54"/>
                <a:gd name="T49"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26">
                  <a:moveTo>
                    <a:pt x="50" y="7"/>
                  </a:moveTo>
                  <a:cubicBezTo>
                    <a:pt x="51" y="5"/>
                    <a:pt x="54" y="5"/>
                    <a:pt x="52" y="2"/>
                  </a:cubicBezTo>
                  <a:cubicBezTo>
                    <a:pt x="51" y="2"/>
                    <a:pt x="51" y="2"/>
                    <a:pt x="50" y="2"/>
                  </a:cubicBezTo>
                  <a:cubicBezTo>
                    <a:pt x="46" y="4"/>
                    <a:pt x="38" y="0"/>
                    <a:pt x="34" y="1"/>
                  </a:cubicBezTo>
                  <a:cubicBezTo>
                    <a:pt x="29" y="2"/>
                    <a:pt x="20" y="2"/>
                    <a:pt x="18" y="4"/>
                  </a:cubicBezTo>
                  <a:cubicBezTo>
                    <a:pt x="15" y="6"/>
                    <a:pt x="10" y="7"/>
                    <a:pt x="12" y="9"/>
                  </a:cubicBezTo>
                  <a:cubicBezTo>
                    <a:pt x="15" y="11"/>
                    <a:pt x="12" y="12"/>
                    <a:pt x="14" y="14"/>
                  </a:cubicBezTo>
                  <a:cubicBezTo>
                    <a:pt x="16" y="17"/>
                    <a:pt x="17" y="18"/>
                    <a:pt x="19" y="17"/>
                  </a:cubicBezTo>
                  <a:cubicBezTo>
                    <a:pt x="22" y="17"/>
                    <a:pt x="23" y="18"/>
                    <a:pt x="21" y="21"/>
                  </a:cubicBezTo>
                  <a:cubicBezTo>
                    <a:pt x="21" y="21"/>
                    <a:pt x="21" y="21"/>
                    <a:pt x="21" y="21"/>
                  </a:cubicBezTo>
                  <a:cubicBezTo>
                    <a:pt x="25" y="21"/>
                    <a:pt x="29" y="20"/>
                    <a:pt x="30" y="21"/>
                  </a:cubicBezTo>
                  <a:cubicBezTo>
                    <a:pt x="31" y="22"/>
                    <a:pt x="37" y="26"/>
                    <a:pt x="39" y="26"/>
                  </a:cubicBezTo>
                  <a:cubicBezTo>
                    <a:pt x="40" y="26"/>
                    <a:pt x="44" y="26"/>
                    <a:pt x="47" y="26"/>
                  </a:cubicBezTo>
                  <a:cubicBezTo>
                    <a:pt x="47" y="25"/>
                    <a:pt x="47" y="25"/>
                    <a:pt x="47" y="24"/>
                  </a:cubicBezTo>
                  <a:cubicBezTo>
                    <a:pt x="48" y="23"/>
                    <a:pt x="51" y="23"/>
                    <a:pt x="50" y="21"/>
                  </a:cubicBezTo>
                  <a:cubicBezTo>
                    <a:pt x="48" y="19"/>
                    <a:pt x="48" y="19"/>
                    <a:pt x="48" y="17"/>
                  </a:cubicBezTo>
                  <a:cubicBezTo>
                    <a:pt x="47" y="14"/>
                    <a:pt x="47" y="13"/>
                    <a:pt x="47" y="12"/>
                  </a:cubicBezTo>
                  <a:cubicBezTo>
                    <a:pt x="47" y="10"/>
                    <a:pt x="49" y="10"/>
                    <a:pt x="50" y="7"/>
                  </a:cubicBezTo>
                  <a:moveTo>
                    <a:pt x="5" y="13"/>
                  </a:moveTo>
                  <a:cubicBezTo>
                    <a:pt x="0" y="15"/>
                    <a:pt x="0" y="21"/>
                    <a:pt x="2" y="21"/>
                  </a:cubicBezTo>
                  <a:cubicBezTo>
                    <a:pt x="4" y="21"/>
                    <a:pt x="9" y="16"/>
                    <a:pt x="10" y="15"/>
                  </a:cubicBezTo>
                  <a:cubicBezTo>
                    <a:pt x="12" y="14"/>
                    <a:pt x="10" y="12"/>
                    <a:pt x="5" y="13"/>
                  </a:cubicBezTo>
                  <a:moveTo>
                    <a:pt x="9" y="10"/>
                  </a:moveTo>
                  <a:cubicBezTo>
                    <a:pt x="10" y="8"/>
                    <a:pt x="1" y="9"/>
                    <a:pt x="3" y="10"/>
                  </a:cubicBezTo>
                  <a:cubicBezTo>
                    <a:pt x="5" y="12"/>
                    <a:pt x="8" y="12"/>
                    <a:pt x="9" y="10"/>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Freeform 268">
              <a:extLst>
                <a:ext uri="{FF2B5EF4-FFF2-40B4-BE49-F238E27FC236}">
                  <a16:creationId xmlns:a16="http://schemas.microsoft.com/office/drawing/2014/main" id="{8CBF37A4-299D-A5C0-7DFA-FBD562E65EA3}"/>
                </a:ext>
              </a:extLst>
            </p:cNvPr>
            <p:cNvSpPr>
              <a:spLocks noEditPoints="1"/>
            </p:cNvSpPr>
            <p:nvPr/>
          </p:nvSpPr>
          <p:spPr bwMode="auto">
            <a:xfrm>
              <a:off x="4132263" y="3662624"/>
              <a:ext cx="127000" cy="61913"/>
            </a:xfrm>
            <a:custGeom>
              <a:avLst/>
              <a:gdLst>
                <a:gd name="T0" fmla="*/ 50 w 54"/>
                <a:gd name="T1" fmla="*/ 7 h 26"/>
                <a:gd name="T2" fmla="*/ 52 w 54"/>
                <a:gd name="T3" fmla="*/ 2 h 26"/>
                <a:gd name="T4" fmla="*/ 50 w 54"/>
                <a:gd name="T5" fmla="*/ 2 h 26"/>
                <a:gd name="T6" fmla="*/ 34 w 54"/>
                <a:gd name="T7" fmla="*/ 1 h 26"/>
                <a:gd name="T8" fmla="*/ 18 w 54"/>
                <a:gd name="T9" fmla="*/ 4 h 26"/>
                <a:gd name="T10" fmla="*/ 12 w 54"/>
                <a:gd name="T11" fmla="*/ 9 h 26"/>
                <a:gd name="T12" fmla="*/ 14 w 54"/>
                <a:gd name="T13" fmla="*/ 14 h 26"/>
                <a:gd name="T14" fmla="*/ 19 w 54"/>
                <a:gd name="T15" fmla="*/ 17 h 26"/>
                <a:gd name="T16" fmla="*/ 21 w 54"/>
                <a:gd name="T17" fmla="*/ 21 h 26"/>
                <a:gd name="T18" fmla="*/ 21 w 54"/>
                <a:gd name="T19" fmla="*/ 21 h 26"/>
                <a:gd name="T20" fmla="*/ 30 w 54"/>
                <a:gd name="T21" fmla="*/ 21 h 26"/>
                <a:gd name="T22" fmla="*/ 39 w 54"/>
                <a:gd name="T23" fmla="*/ 26 h 26"/>
                <a:gd name="T24" fmla="*/ 47 w 54"/>
                <a:gd name="T25" fmla="*/ 26 h 26"/>
                <a:gd name="T26" fmla="*/ 47 w 54"/>
                <a:gd name="T27" fmla="*/ 24 h 26"/>
                <a:gd name="T28" fmla="*/ 50 w 54"/>
                <a:gd name="T29" fmla="*/ 21 h 26"/>
                <a:gd name="T30" fmla="*/ 48 w 54"/>
                <a:gd name="T31" fmla="*/ 17 h 26"/>
                <a:gd name="T32" fmla="*/ 47 w 54"/>
                <a:gd name="T33" fmla="*/ 12 h 26"/>
                <a:gd name="T34" fmla="*/ 50 w 54"/>
                <a:gd name="T35" fmla="*/ 7 h 26"/>
                <a:gd name="T36" fmla="*/ 5 w 54"/>
                <a:gd name="T37" fmla="*/ 13 h 26"/>
                <a:gd name="T38" fmla="*/ 2 w 54"/>
                <a:gd name="T39" fmla="*/ 21 h 26"/>
                <a:gd name="T40" fmla="*/ 10 w 54"/>
                <a:gd name="T41" fmla="*/ 15 h 26"/>
                <a:gd name="T42" fmla="*/ 5 w 54"/>
                <a:gd name="T43" fmla="*/ 13 h 26"/>
                <a:gd name="T44" fmla="*/ 9 w 54"/>
                <a:gd name="T45" fmla="*/ 10 h 26"/>
                <a:gd name="T46" fmla="*/ 3 w 54"/>
                <a:gd name="T47" fmla="*/ 10 h 26"/>
                <a:gd name="T48" fmla="*/ 9 w 54"/>
                <a:gd name="T49"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26">
                  <a:moveTo>
                    <a:pt x="50" y="7"/>
                  </a:moveTo>
                  <a:cubicBezTo>
                    <a:pt x="51" y="5"/>
                    <a:pt x="54" y="5"/>
                    <a:pt x="52" y="2"/>
                  </a:cubicBezTo>
                  <a:cubicBezTo>
                    <a:pt x="51" y="2"/>
                    <a:pt x="51" y="2"/>
                    <a:pt x="50" y="2"/>
                  </a:cubicBezTo>
                  <a:cubicBezTo>
                    <a:pt x="46" y="4"/>
                    <a:pt x="38" y="0"/>
                    <a:pt x="34" y="1"/>
                  </a:cubicBezTo>
                  <a:cubicBezTo>
                    <a:pt x="29" y="2"/>
                    <a:pt x="20" y="2"/>
                    <a:pt x="18" y="4"/>
                  </a:cubicBezTo>
                  <a:cubicBezTo>
                    <a:pt x="15" y="6"/>
                    <a:pt x="10" y="7"/>
                    <a:pt x="12" y="9"/>
                  </a:cubicBezTo>
                  <a:cubicBezTo>
                    <a:pt x="15" y="11"/>
                    <a:pt x="12" y="12"/>
                    <a:pt x="14" y="14"/>
                  </a:cubicBezTo>
                  <a:cubicBezTo>
                    <a:pt x="16" y="17"/>
                    <a:pt x="17" y="18"/>
                    <a:pt x="19" y="17"/>
                  </a:cubicBezTo>
                  <a:cubicBezTo>
                    <a:pt x="22" y="17"/>
                    <a:pt x="23" y="18"/>
                    <a:pt x="21" y="21"/>
                  </a:cubicBezTo>
                  <a:cubicBezTo>
                    <a:pt x="21" y="21"/>
                    <a:pt x="21" y="21"/>
                    <a:pt x="21" y="21"/>
                  </a:cubicBezTo>
                  <a:cubicBezTo>
                    <a:pt x="25" y="21"/>
                    <a:pt x="29" y="20"/>
                    <a:pt x="30" y="21"/>
                  </a:cubicBezTo>
                  <a:cubicBezTo>
                    <a:pt x="31" y="22"/>
                    <a:pt x="37" y="26"/>
                    <a:pt x="39" y="26"/>
                  </a:cubicBezTo>
                  <a:cubicBezTo>
                    <a:pt x="40" y="26"/>
                    <a:pt x="44" y="26"/>
                    <a:pt x="47" y="26"/>
                  </a:cubicBezTo>
                  <a:cubicBezTo>
                    <a:pt x="47" y="25"/>
                    <a:pt x="47" y="25"/>
                    <a:pt x="47" y="24"/>
                  </a:cubicBezTo>
                  <a:cubicBezTo>
                    <a:pt x="48" y="23"/>
                    <a:pt x="51" y="23"/>
                    <a:pt x="50" y="21"/>
                  </a:cubicBezTo>
                  <a:cubicBezTo>
                    <a:pt x="48" y="19"/>
                    <a:pt x="48" y="19"/>
                    <a:pt x="48" y="17"/>
                  </a:cubicBezTo>
                  <a:cubicBezTo>
                    <a:pt x="47" y="14"/>
                    <a:pt x="47" y="13"/>
                    <a:pt x="47" y="12"/>
                  </a:cubicBezTo>
                  <a:cubicBezTo>
                    <a:pt x="47" y="10"/>
                    <a:pt x="49" y="10"/>
                    <a:pt x="50" y="7"/>
                  </a:cubicBezTo>
                  <a:close/>
                  <a:moveTo>
                    <a:pt x="5" y="13"/>
                  </a:moveTo>
                  <a:cubicBezTo>
                    <a:pt x="0" y="15"/>
                    <a:pt x="0" y="21"/>
                    <a:pt x="2" y="21"/>
                  </a:cubicBezTo>
                  <a:cubicBezTo>
                    <a:pt x="4" y="21"/>
                    <a:pt x="9" y="16"/>
                    <a:pt x="10" y="15"/>
                  </a:cubicBezTo>
                  <a:cubicBezTo>
                    <a:pt x="12" y="14"/>
                    <a:pt x="10" y="12"/>
                    <a:pt x="5" y="13"/>
                  </a:cubicBezTo>
                  <a:close/>
                  <a:moveTo>
                    <a:pt x="9" y="10"/>
                  </a:moveTo>
                  <a:cubicBezTo>
                    <a:pt x="10" y="8"/>
                    <a:pt x="1" y="9"/>
                    <a:pt x="3" y="10"/>
                  </a:cubicBezTo>
                  <a:cubicBezTo>
                    <a:pt x="5" y="12"/>
                    <a:pt x="8" y="12"/>
                    <a:pt x="9" y="10"/>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Freeform 269">
              <a:extLst>
                <a:ext uri="{FF2B5EF4-FFF2-40B4-BE49-F238E27FC236}">
                  <a16:creationId xmlns:a16="http://schemas.microsoft.com/office/drawing/2014/main" id="{53146B9D-10E0-D734-2DFC-FEA2EA9DEE67}"/>
                </a:ext>
              </a:extLst>
            </p:cNvPr>
            <p:cNvSpPr>
              <a:spLocks/>
            </p:cNvSpPr>
            <p:nvPr/>
          </p:nvSpPr>
          <p:spPr bwMode="auto">
            <a:xfrm>
              <a:off x="4367213" y="4962786"/>
              <a:ext cx="163513" cy="198438"/>
            </a:xfrm>
            <a:custGeom>
              <a:avLst/>
              <a:gdLst>
                <a:gd name="T0" fmla="*/ 61 w 69"/>
                <a:gd name="T1" fmla="*/ 19 h 84"/>
                <a:gd name="T2" fmla="*/ 65 w 69"/>
                <a:gd name="T3" fmla="*/ 13 h 84"/>
                <a:gd name="T4" fmla="*/ 69 w 69"/>
                <a:gd name="T5" fmla="*/ 7 h 84"/>
                <a:gd name="T6" fmla="*/ 65 w 69"/>
                <a:gd name="T7" fmla="*/ 8 h 84"/>
                <a:gd name="T8" fmla="*/ 61 w 69"/>
                <a:gd name="T9" fmla="*/ 7 h 84"/>
                <a:gd name="T10" fmla="*/ 53 w 69"/>
                <a:gd name="T11" fmla="*/ 8 h 84"/>
                <a:gd name="T12" fmla="*/ 48 w 69"/>
                <a:gd name="T13" fmla="*/ 13 h 84"/>
                <a:gd name="T14" fmla="*/ 38 w 69"/>
                <a:gd name="T15" fmla="*/ 11 h 84"/>
                <a:gd name="T16" fmla="*/ 28 w 69"/>
                <a:gd name="T17" fmla="*/ 5 h 84"/>
                <a:gd name="T18" fmla="*/ 19 w 69"/>
                <a:gd name="T19" fmla="*/ 4 h 84"/>
                <a:gd name="T20" fmla="*/ 14 w 69"/>
                <a:gd name="T21" fmla="*/ 1 h 84"/>
                <a:gd name="T22" fmla="*/ 9 w 69"/>
                <a:gd name="T23" fmla="*/ 1 h 84"/>
                <a:gd name="T24" fmla="*/ 2 w 69"/>
                <a:gd name="T25" fmla="*/ 5 h 84"/>
                <a:gd name="T26" fmla="*/ 1 w 69"/>
                <a:gd name="T27" fmla="*/ 7 h 84"/>
                <a:gd name="T28" fmla="*/ 5 w 69"/>
                <a:gd name="T29" fmla="*/ 10 h 84"/>
                <a:gd name="T30" fmla="*/ 6 w 69"/>
                <a:gd name="T31" fmla="*/ 16 h 84"/>
                <a:gd name="T32" fmla="*/ 9 w 69"/>
                <a:gd name="T33" fmla="*/ 19 h 84"/>
                <a:gd name="T34" fmla="*/ 9 w 69"/>
                <a:gd name="T35" fmla="*/ 26 h 84"/>
                <a:gd name="T36" fmla="*/ 3 w 69"/>
                <a:gd name="T37" fmla="*/ 37 h 84"/>
                <a:gd name="T38" fmla="*/ 1 w 69"/>
                <a:gd name="T39" fmla="*/ 42 h 84"/>
                <a:gd name="T40" fmla="*/ 6 w 69"/>
                <a:gd name="T41" fmla="*/ 45 h 84"/>
                <a:gd name="T42" fmla="*/ 0 w 69"/>
                <a:gd name="T43" fmla="*/ 51 h 84"/>
                <a:gd name="T44" fmla="*/ 0 w 69"/>
                <a:gd name="T45" fmla="*/ 51 h 84"/>
                <a:gd name="T46" fmla="*/ 33 w 69"/>
                <a:gd name="T47" fmla="*/ 69 h 84"/>
                <a:gd name="T48" fmla="*/ 32 w 69"/>
                <a:gd name="T49" fmla="*/ 74 h 84"/>
                <a:gd name="T50" fmla="*/ 47 w 69"/>
                <a:gd name="T51" fmla="*/ 84 h 84"/>
                <a:gd name="T52" fmla="*/ 55 w 69"/>
                <a:gd name="T53" fmla="*/ 65 h 84"/>
                <a:gd name="T54" fmla="*/ 60 w 69"/>
                <a:gd name="T55" fmla="*/ 61 h 84"/>
                <a:gd name="T56" fmla="*/ 65 w 69"/>
                <a:gd name="T57" fmla="*/ 58 h 84"/>
                <a:gd name="T58" fmla="*/ 66 w 69"/>
                <a:gd name="T59" fmla="*/ 57 h 84"/>
                <a:gd name="T60" fmla="*/ 62 w 69"/>
                <a:gd name="T61" fmla="*/ 50 h 84"/>
                <a:gd name="T62" fmla="*/ 61 w 69"/>
                <a:gd name="T6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84">
                  <a:moveTo>
                    <a:pt x="61" y="19"/>
                  </a:moveTo>
                  <a:cubicBezTo>
                    <a:pt x="65" y="13"/>
                    <a:pt x="65" y="13"/>
                    <a:pt x="65" y="13"/>
                  </a:cubicBezTo>
                  <a:cubicBezTo>
                    <a:pt x="69" y="7"/>
                    <a:pt x="69" y="7"/>
                    <a:pt x="69" y="7"/>
                  </a:cubicBezTo>
                  <a:cubicBezTo>
                    <a:pt x="67" y="8"/>
                    <a:pt x="66" y="8"/>
                    <a:pt x="65" y="8"/>
                  </a:cubicBezTo>
                  <a:cubicBezTo>
                    <a:pt x="63" y="9"/>
                    <a:pt x="61" y="8"/>
                    <a:pt x="61" y="7"/>
                  </a:cubicBezTo>
                  <a:cubicBezTo>
                    <a:pt x="60" y="5"/>
                    <a:pt x="56" y="7"/>
                    <a:pt x="53" y="8"/>
                  </a:cubicBezTo>
                  <a:cubicBezTo>
                    <a:pt x="50" y="10"/>
                    <a:pt x="49" y="14"/>
                    <a:pt x="48" y="13"/>
                  </a:cubicBezTo>
                  <a:cubicBezTo>
                    <a:pt x="46" y="12"/>
                    <a:pt x="40" y="11"/>
                    <a:pt x="38" y="11"/>
                  </a:cubicBezTo>
                  <a:cubicBezTo>
                    <a:pt x="36" y="11"/>
                    <a:pt x="30" y="7"/>
                    <a:pt x="28" y="5"/>
                  </a:cubicBezTo>
                  <a:cubicBezTo>
                    <a:pt x="26" y="4"/>
                    <a:pt x="20" y="4"/>
                    <a:pt x="19" y="4"/>
                  </a:cubicBezTo>
                  <a:cubicBezTo>
                    <a:pt x="18" y="3"/>
                    <a:pt x="15" y="2"/>
                    <a:pt x="14" y="1"/>
                  </a:cubicBezTo>
                  <a:cubicBezTo>
                    <a:pt x="13" y="0"/>
                    <a:pt x="11" y="0"/>
                    <a:pt x="9" y="1"/>
                  </a:cubicBezTo>
                  <a:cubicBezTo>
                    <a:pt x="7" y="1"/>
                    <a:pt x="3" y="4"/>
                    <a:pt x="2" y="5"/>
                  </a:cubicBezTo>
                  <a:cubicBezTo>
                    <a:pt x="2" y="6"/>
                    <a:pt x="2" y="6"/>
                    <a:pt x="1" y="7"/>
                  </a:cubicBezTo>
                  <a:cubicBezTo>
                    <a:pt x="5" y="10"/>
                    <a:pt x="5" y="10"/>
                    <a:pt x="5" y="10"/>
                  </a:cubicBezTo>
                  <a:cubicBezTo>
                    <a:pt x="6" y="16"/>
                    <a:pt x="6" y="16"/>
                    <a:pt x="6" y="16"/>
                  </a:cubicBezTo>
                  <a:cubicBezTo>
                    <a:pt x="9" y="19"/>
                    <a:pt x="9" y="19"/>
                    <a:pt x="9" y="19"/>
                  </a:cubicBezTo>
                  <a:cubicBezTo>
                    <a:pt x="9" y="19"/>
                    <a:pt x="9" y="23"/>
                    <a:pt x="9" y="26"/>
                  </a:cubicBezTo>
                  <a:cubicBezTo>
                    <a:pt x="8" y="30"/>
                    <a:pt x="5" y="34"/>
                    <a:pt x="3" y="37"/>
                  </a:cubicBezTo>
                  <a:cubicBezTo>
                    <a:pt x="3" y="37"/>
                    <a:pt x="2" y="39"/>
                    <a:pt x="1" y="42"/>
                  </a:cubicBezTo>
                  <a:cubicBezTo>
                    <a:pt x="4" y="43"/>
                    <a:pt x="7" y="44"/>
                    <a:pt x="6" y="45"/>
                  </a:cubicBezTo>
                  <a:cubicBezTo>
                    <a:pt x="6" y="47"/>
                    <a:pt x="0" y="46"/>
                    <a:pt x="0" y="51"/>
                  </a:cubicBezTo>
                  <a:cubicBezTo>
                    <a:pt x="0" y="51"/>
                    <a:pt x="0" y="51"/>
                    <a:pt x="0" y="51"/>
                  </a:cubicBezTo>
                  <a:cubicBezTo>
                    <a:pt x="33" y="69"/>
                    <a:pt x="33" y="69"/>
                    <a:pt x="33" y="69"/>
                  </a:cubicBezTo>
                  <a:cubicBezTo>
                    <a:pt x="32" y="74"/>
                    <a:pt x="32" y="74"/>
                    <a:pt x="32" y="74"/>
                  </a:cubicBezTo>
                  <a:cubicBezTo>
                    <a:pt x="32" y="74"/>
                    <a:pt x="39" y="79"/>
                    <a:pt x="47" y="84"/>
                  </a:cubicBezTo>
                  <a:cubicBezTo>
                    <a:pt x="50" y="76"/>
                    <a:pt x="54" y="67"/>
                    <a:pt x="55" y="65"/>
                  </a:cubicBezTo>
                  <a:cubicBezTo>
                    <a:pt x="57" y="63"/>
                    <a:pt x="59" y="63"/>
                    <a:pt x="60" y="61"/>
                  </a:cubicBezTo>
                  <a:cubicBezTo>
                    <a:pt x="62" y="59"/>
                    <a:pt x="63" y="62"/>
                    <a:pt x="65" y="58"/>
                  </a:cubicBezTo>
                  <a:cubicBezTo>
                    <a:pt x="65" y="58"/>
                    <a:pt x="66" y="57"/>
                    <a:pt x="66" y="57"/>
                  </a:cubicBezTo>
                  <a:cubicBezTo>
                    <a:pt x="62" y="50"/>
                    <a:pt x="62" y="50"/>
                    <a:pt x="62" y="50"/>
                  </a:cubicBezTo>
                  <a:lnTo>
                    <a:pt x="61" y="19"/>
                  </a:ln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Freeform 270">
              <a:extLst>
                <a:ext uri="{FF2B5EF4-FFF2-40B4-BE49-F238E27FC236}">
                  <a16:creationId xmlns:a16="http://schemas.microsoft.com/office/drawing/2014/main" id="{66EBE01F-10A8-1FCA-EB68-4706CE427288}"/>
                </a:ext>
              </a:extLst>
            </p:cNvPr>
            <p:cNvSpPr>
              <a:spLocks/>
            </p:cNvSpPr>
            <p:nvPr/>
          </p:nvSpPr>
          <p:spPr bwMode="auto">
            <a:xfrm>
              <a:off x="4367213" y="4962786"/>
              <a:ext cx="163513" cy="198438"/>
            </a:xfrm>
            <a:custGeom>
              <a:avLst/>
              <a:gdLst>
                <a:gd name="T0" fmla="*/ 61 w 69"/>
                <a:gd name="T1" fmla="*/ 19 h 84"/>
                <a:gd name="T2" fmla="*/ 65 w 69"/>
                <a:gd name="T3" fmla="*/ 13 h 84"/>
                <a:gd name="T4" fmla="*/ 69 w 69"/>
                <a:gd name="T5" fmla="*/ 7 h 84"/>
                <a:gd name="T6" fmla="*/ 65 w 69"/>
                <a:gd name="T7" fmla="*/ 8 h 84"/>
                <a:gd name="T8" fmla="*/ 61 w 69"/>
                <a:gd name="T9" fmla="*/ 7 h 84"/>
                <a:gd name="T10" fmla="*/ 53 w 69"/>
                <a:gd name="T11" fmla="*/ 8 h 84"/>
                <a:gd name="T12" fmla="*/ 48 w 69"/>
                <a:gd name="T13" fmla="*/ 13 h 84"/>
                <a:gd name="T14" fmla="*/ 38 w 69"/>
                <a:gd name="T15" fmla="*/ 11 h 84"/>
                <a:gd name="T16" fmla="*/ 28 w 69"/>
                <a:gd name="T17" fmla="*/ 5 h 84"/>
                <a:gd name="T18" fmla="*/ 19 w 69"/>
                <a:gd name="T19" fmla="*/ 4 h 84"/>
                <a:gd name="T20" fmla="*/ 14 w 69"/>
                <a:gd name="T21" fmla="*/ 1 h 84"/>
                <a:gd name="T22" fmla="*/ 9 w 69"/>
                <a:gd name="T23" fmla="*/ 1 h 84"/>
                <a:gd name="T24" fmla="*/ 2 w 69"/>
                <a:gd name="T25" fmla="*/ 5 h 84"/>
                <a:gd name="T26" fmla="*/ 1 w 69"/>
                <a:gd name="T27" fmla="*/ 7 h 84"/>
                <a:gd name="T28" fmla="*/ 5 w 69"/>
                <a:gd name="T29" fmla="*/ 10 h 84"/>
                <a:gd name="T30" fmla="*/ 6 w 69"/>
                <a:gd name="T31" fmla="*/ 16 h 84"/>
                <a:gd name="T32" fmla="*/ 9 w 69"/>
                <a:gd name="T33" fmla="*/ 19 h 84"/>
                <a:gd name="T34" fmla="*/ 9 w 69"/>
                <a:gd name="T35" fmla="*/ 26 h 84"/>
                <a:gd name="T36" fmla="*/ 3 w 69"/>
                <a:gd name="T37" fmla="*/ 37 h 84"/>
                <a:gd name="T38" fmla="*/ 1 w 69"/>
                <a:gd name="T39" fmla="*/ 42 h 84"/>
                <a:gd name="T40" fmla="*/ 6 w 69"/>
                <a:gd name="T41" fmla="*/ 45 h 84"/>
                <a:gd name="T42" fmla="*/ 0 w 69"/>
                <a:gd name="T43" fmla="*/ 51 h 84"/>
                <a:gd name="T44" fmla="*/ 0 w 69"/>
                <a:gd name="T45" fmla="*/ 51 h 84"/>
                <a:gd name="T46" fmla="*/ 33 w 69"/>
                <a:gd name="T47" fmla="*/ 69 h 84"/>
                <a:gd name="T48" fmla="*/ 32 w 69"/>
                <a:gd name="T49" fmla="*/ 74 h 84"/>
                <a:gd name="T50" fmla="*/ 47 w 69"/>
                <a:gd name="T51" fmla="*/ 84 h 84"/>
                <a:gd name="T52" fmla="*/ 55 w 69"/>
                <a:gd name="T53" fmla="*/ 65 h 84"/>
                <a:gd name="T54" fmla="*/ 60 w 69"/>
                <a:gd name="T55" fmla="*/ 61 h 84"/>
                <a:gd name="T56" fmla="*/ 65 w 69"/>
                <a:gd name="T57" fmla="*/ 58 h 84"/>
                <a:gd name="T58" fmla="*/ 66 w 69"/>
                <a:gd name="T59" fmla="*/ 57 h 84"/>
                <a:gd name="T60" fmla="*/ 62 w 69"/>
                <a:gd name="T61" fmla="*/ 50 h 84"/>
                <a:gd name="T62" fmla="*/ 61 w 69"/>
                <a:gd name="T6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84">
                  <a:moveTo>
                    <a:pt x="61" y="19"/>
                  </a:moveTo>
                  <a:cubicBezTo>
                    <a:pt x="65" y="13"/>
                    <a:pt x="65" y="13"/>
                    <a:pt x="65" y="13"/>
                  </a:cubicBezTo>
                  <a:cubicBezTo>
                    <a:pt x="69" y="7"/>
                    <a:pt x="69" y="7"/>
                    <a:pt x="69" y="7"/>
                  </a:cubicBezTo>
                  <a:cubicBezTo>
                    <a:pt x="67" y="8"/>
                    <a:pt x="66" y="8"/>
                    <a:pt x="65" y="8"/>
                  </a:cubicBezTo>
                  <a:cubicBezTo>
                    <a:pt x="63" y="9"/>
                    <a:pt x="61" y="8"/>
                    <a:pt x="61" y="7"/>
                  </a:cubicBezTo>
                  <a:cubicBezTo>
                    <a:pt x="60" y="5"/>
                    <a:pt x="56" y="7"/>
                    <a:pt x="53" y="8"/>
                  </a:cubicBezTo>
                  <a:cubicBezTo>
                    <a:pt x="50" y="10"/>
                    <a:pt x="49" y="14"/>
                    <a:pt x="48" y="13"/>
                  </a:cubicBezTo>
                  <a:cubicBezTo>
                    <a:pt x="46" y="12"/>
                    <a:pt x="40" y="11"/>
                    <a:pt x="38" y="11"/>
                  </a:cubicBezTo>
                  <a:cubicBezTo>
                    <a:pt x="36" y="11"/>
                    <a:pt x="30" y="7"/>
                    <a:pt x="28" y="5"/>
                  </a:cubicBezTo>
                  <a:cubicBezTo>
                    <a:pt x="26" y="4"/>
                    <a:pt x="20" y="4"/>
                    <a:pt x="19" y="4"/>
                  </a:cubicBezTo>
                  <a:cubicBezTo>
                    <a:pt x="18" y="3"/>
                    <a:pt x="15" y="2"/>
                    <a:pt x="14" y="1"/>
                  </a:cubicBezTo>
                  <a:cubicBezTo>
                    <a:pt x="13" y="0"/>
                    <a:pt x="11" y="0"/>
                    <a:pt x="9" y="1"/>
                  </a:cubicBezTo>
                  <a:cubicBezTo>
                    <a:pt x="7" y="1"/>
                    <a:pt x="3" y="4"/>
                    <a:pt x="2" y="5"/>
                  </a:cubicBezTo>
                  <a:cubicBezTo>
                    <a:pt x="2" y="6"/>
                    <a:pt x="2" y="6"/>
                    <a:pt x="1" y="7"/>
                  </a:cubicBezTo>
                  <a:cubicBezTo>
                    <a:pt x="5" y="10"/>
                    <a:pt x="5" y="10"/>
                    <a:pt x="5" y="10"/>
                  </a:cubicBezTo>
                  <a:cubicBezTo>
                    <a:pt x="6" y="16"/>
                    <a:pt x="6" y="16"/>
                    <a:pt x="6" y="16"/>
                  </a:cubicBezTo>
                  <a:cubicBezTo>
                    <a:pt x="9" y="19"/>
                    <a:pt x="9" y="19"/>
                    <a:pt x="9" y="19"/>
                  </a:cubicBezTo>
                  <a:cubicBezTo>
                    <a:pt x="9" y="19"/>
                    <a:pt x="9" y="23"/>
                    <a:pt x="9" y="26"/>
                  </a:cubicBezTo>
                  <a:cubicBezTo>
                    <a:pt x="8" y="30"/>
                    <a:pt x="5" y="34"/>
                    <a:pt x="3" y="37"/>
                  </a:cubicBezTo>
                  <a:cubicBezTo>
                    <a:pt x="3" y="37"/>
                    <a:pt x="2" y="39"/>
                    <a:pt x="1" y="42"/>
                  </a:cubicBezTo>
                  <a:cubicBezTo>
                    <a:pt x="4" y="43"/>
                    <a:pt x="7" y="44"/>
                    <a:pt x="6" y="45"/>
                  </a:cubicBezTo>
                  <a:cubicBezTo>
                    <a:pt x="6" y="47"/>
                    <a:pt x="0" y="46"/>
                    <a:pt x="0" y="51"/>
                  </a:cubicBezTo>
                  <a:cubicBezTo>
                    <a:pt x="0" y="51"/>
                    <a:pt x="0" y="51"/>
                    <a:pt x="0" y="51"/>
                  </a:cubicBezTo>
                  <a:cubicBezTo>
                    <a:pt x="33" y="69"/>
                    <a:pt x="33" y="69"/>
                    <a:pt x="33" y="69"/>
                  </a:cubicBezTo>
                  <a:cubicBezTo>
                    <a:pt x="32" y="74"/>
                    <a:pt x="32" y="74"/>
                    <a:pt x="32" y="74"/>
                  </a:cubicBezTo>
                  <a:cubicBezTo>
                    <a:pt x="32" y="74"/>
                    <a:pt x="39" y="79"/>
                    <a:pt x="47" y="84"/>
                  </a:cubicBezTo>
                  <a:cubicBezTo>
                    <a:pt x="50" y="76"/>
                    <a:pt x="54" y="67"/>
                    <a:pt x="55" y="65"/>
                  </a:cubicBezTo>
                  <a:cubicBezTo>
                    <a:pt x="57" y="63"/>
                    <a:pt x="59" y="63"/>
                    <a:pt x="60" y="61"/>
                  </a:cubicBezTo>
                  <a:cubicBezTo>
                    <a:pt x="62" y="59"/>
                    <a:pt x="63" y="62"/>
                    <a:pt x="65" y="58"/>
                  </a:cubicBezTo>
                  <a:cubicBezTo>
                    <a:pt x="65" y="58"/>
                    <a:pt x="66" y="57"/>
                    <a:pt x="66" y="57"/>
                  </a:cubicBezTo>
                  <a:cubicBezTo>
                    <a:pt x="62" y="50"/>
                    <a:pt x="62" y="50"/>
                    <a:pt x="62" y="50"/>
                  </a:cubicBezTo>
                  <a:lnTo>
                    <a:pt x="61" y="19"/>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Freeform 271">
              <a:extLst>
                <a:ext uri="{FF2B5EF4-FFF2-40B4-BE49-F238E27FC236}">
                  <a16:creationId xmlns:a16="http://schemas.microsoft.com/office/drawing/2014/main" id="{3046A91D-EC1B-A72C-5C1F-775F05476D15}"/>
                </a:ext>
              </a:extLst>
            </p:cNvPr>
            <p:cNvSpPr>
              <a:spLocks/>
            </p:cNvSpPr>
            <p:nvPr/>
          </p:nvSpPr>
          <p:spPr bwMode="auto">
            <a:xfrm>
              <a:off x="4276725" y="4978661"/>
              <a:ext cx="111125" cy="114300"/>
            </a:xfrm>
            <a:custGeom>
              <a:avLst/>
              <a:gdLst>
                <a:gd name="T0" fmla="*/ 44 w 47"/>
                <a:gd name="T1" fmla="*/ 9 h 48"/>
                <a:gd name="T2" fmla="*/ 43 w 47"/>
                <a:gd name="T3" fmla="*/ 3 h 48"/>
                <a:gd name="T4" fmla="*/ 39 w 47"/>
                <a:gd name="T5" fmla="*/ 0 h 48"/>
                <a:gd name="T6" fmla="*/ 36 w 47"/>
                <a:gd name="T7" fmla="*/ 2 h 48"/>
                <a:gd name="T8" fmla="*/ 31 w 47"/>
                <a:gd name="T9" fmla="*/ 3 h 48"/>
                <a:gd name="T10" fmla="*/ 25 w 47"/>
                <a:gd name="T11" fmla="*/ 5 h 48"/>
                <a:gd name="T12" fmla="*/ 19 w 47"/>
                <a:gd name="T13" fmla="*/ 3 h 48"/>
                <a:gd name="T14" fmla="*/ 13 w 47"/>
                <a:gd name="T15" fmla="*/ 5 h 48"/>
                <a:gd name="T16" fmla="*/ 12 w 47"/>
                <a:gd name="T17" fmla="*/ 12 h 48"/>
                <a:gd name="T18" fmla="*/ 15 w 47"/>
                <a:gd name="T19" fmla="*/ 17 h 48"/>
                <a:gd name="T20" fmla="*/ 12 w 47"/>
                <a:gd name="T21" fmla="*/ 21 h 48"/>
                <a:gd name="T22" fmla="*/ 9 w 47"/>
                <a:gd name="T23" fmla="*/ 23 h 48"/>
                <a:gd name="T24" fmla="*/ 5 w 47"/>
                <a:gd name="T25" fmla="*/ 28 h 48"/>
                <a:gd name="T26" fmla="*/ 3 w 47"/>
                <a:gd name="T27" fmla="*/ 34 h 48"/>
                <a:gd name="T28" fmla="*/ 2 w 47"/>
                <a:gd name="T29" fmla="*/ 42 h 48"/>
                <a:gd name="T30" fmla="*/ 0 w 47"/>
                <a:gd name="T31" fmla="*/ 48 h 48"/>
                <a:gd name="T32" fmla="*/ 5 w 47"/>
                <a:gd name="T33" fmla="*/ 47 h 48"/>
                <a:gd name="T34" fmla="*/ 13 w 47"/>
                <a:gd name="T35" fmla="*/ 44 h 48"/>
                <a:gd name="T36" fmla="*/ 21 w 47"/>
                <a:gd name="T37" fmla="*/ 44 h 48"/>
                <a:gd name="T38" fmla="*/ 27 w 47"/>
                <a:gd name="T39" fmla="*/ 35 h 48"/>
                <a:gd name="T40" fmla="*/ 39 w 47"/>
                <a:gd name="T41" fmla="*/ 35 h 48"/>
                <a:gd name="T42" fmla="*/ 41 w 47"/>
                <a:gd name="T43" fmla="*/ 30 h 48"/>
                <a:gd name="T44" fmla="*/ 47 w 47"/>
                <a:gd name="T45" fmla="*/ 19 h 48"/>
                <a:gd name="T46" fmla="*/ 47 w 47"/>
                <a:gd name="T47" fmla="*/ 12 h 48"/>
                <a:gd name="T48" fmla="*/ 44 w 47"/>
                <a:gd name="T49"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48">
                  <a:moveTo>
                    <a:pt x="44" y="9"/>
                  </a:moveTo>
                  <a:cubicBezTo>
                    <a:pt x="43" y="3"/>
                    <a:pt x="43" y="3"/>
                    <a:pt x="43" y="3"/>
                  </a:cubicBezTo>
                  <a:cubicBezTo>
                    <a:pt x="39" y="0"/>
                    <a:pt x="39" y="0"/>
                    <a:pt x="39" y="0"/>
                  </a:cubicBezTo>
                  <a:cubicBezTo>
                    <a:pt x="38" y="1"/>
                    <a:pt x="36" y="2"/>
                    <a:pt x="36" y="2"/>
                  </a:cubicBezTo>
                  <a:cubicBezTo>
                    <a:pt x="36" y="4"/>
                    <a:pt x="32" y="4"/>
                    <a:pt x="31" y="3"/>
                  </a:cubicBezTo>
                  <a:cubicBezTo>
                    <a:pt x="29" y="2"/>
                    <a:pt x="25" y="4"/>
                    <a:pt x="25" y="5"/>
                  </a:cubicBezTo>
                  <a:cubicBezTo>
                    <a:pt x="24" y="6"/>
                    <a:pt x="21" y="3"/>
                    <a:pt x="19" y="3"/>
                  </a:cubicBezTo>
                  <a:cubicBezTo>
                    <a:pt x="17" y="3"/>
                    <a:pt x="13" y="5"/>
                    <a:pt x="13" y="5"/>
                  </a:cubicBezTo>
                  <a:cubicBezTo>
                    <a:pt x="13" y="5"/>
                    <a:pt x="12" y="10"/>
                    <a:pt x="12" y="12"/>
                  </a:cubicBezTo>
                  <a:cubicBezTo>
                    <a:pt x="12" y="14"/>
                    <a:pt x="15" y="15"/>
                    <a:pt x="15" y="17"/>
                  </a:cubicBezTo>
                  <a:cubicBezTo>
                    <a:pt x="15" y="18"/>
                    <a:pt x="13" y="20"/>
                    <a:pt x="12" y="21"/>
                  </a:cubicBezTo>
                  <a:cubicBezTo>
                    <a:pt x="12" y="22"/>
                    <a:pt x="11" y="23"/>
                    <a:pt x="9" y="23"/>
                  </a:cubicBezTo>
                  <a:cubicBezTo>
                    <a:pt x="7" y="24"/>
                    <a:pt x="7" y="27"/>
                    <a:pt x="5" y="28"/>
                  </a:cubicBezTo>
                  <a:cubicBezTo>
                    <a:pt x="4" y="29"/>
                    <a:pt x="4" y="32"/>
                    <a:pt x="3" y="34"/>
                  </a:cubicBezTo>
                  <a:cubicBezTo>
                    <a:pt x="2" y="36"/>
                    <a:pt x="2" y="39"/>
                    <a:pt x="2" y="42"/>
                  </a:cubicBezTo>
                  <a:cubicBezTo>
                    <a:pt x="2" y="44"/>
                    <a:pt x="2" y="46"/>
                    <a:pt x="0" y="48"/>
                  </a:cubicBezTo>
                  <a:cubicBezTo>
                    <a:pt x="3" y="48"/>
                    <a:pt x="3" y="48"/>
                    <a:pt x="5" y="47"/>
                  </a:cubicBezTo>
                  <a:cubicBezTo>
                    <a:pt x="6" y="46"/>
                    <a:pt x="13" y="44"/>
                    <a:pt x="13" y="44"/>
                  </a:cubicBezTo>
                  <a:cubicBezTo>
                    <a:pt x="21" y="44"/>
                    <a:pt x="21" y="44"/>
                    <a:pt x="21" y="44"/>
                  </a:cubicBezTo>
                  <a:cubicBezTo>
                    <a:pt x="22" y="39"/>
                    <a:pt x="25" y="35"/>
                    <a:pt x="27" y="35"/>
                  </a:cubicBezTo>
                  <a:cubicBezTo>
                    <a:pt x="31" y="34"/>
                    <a:pt x="35" y="34"/>
                    <a:pt x="39" y="35"/>
                  </a:cubicBezTo>
                  <a:cubicBezTo>
                    <a:pt x="40" y="32"/>
                    <a:pt x="41" y="30"/>
                    <a:pt x="41" y="30"/>
                  </a:cubicBezTo>
                  <a:cubicBezTo>
                    <a:pt x="43" y="27"/>
                    <a:pt x="46" y="23"/>
                    <a:pt x="47" y="19"/>
                  </a:cubicBezTo>
                  <a:cubicBezTo>
                    <a:pt x="47" y="16"/>
                    <a:pt x="47" y="12"/>
                    <a:pt x="47" y="12"/>
                  </a:cubicBezTo>
                  <a:lnTo>
                    <a:pt x="44" y="9"/>
                  </a:ln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Freeform 272">
              <a:extLst>
                <a:ext uri="{FF2B5EF4-FFF2-40B4-BE49-F238E27FC236}">
                  <a16:creationId xmlns:a16="http://schemas.microsoft.com/office/drawing/2014/main" id="{434FCEB5-6EEC-5880-8FE4-269CC9F6561C}"/>
                </a:ext>
              </a:extLst>
            </p:cNvPr>
            <p:cNvSpPr>
              <a:spLocks/>
            </p:cNvSpPr>
            <p:nvPr/>
          </p:nvSpPr>
          <p:spPr bwMode="auto">
            <a:xfrm>
              <a:off x="4276725" y="4978661"/>
              <a:ext cx="111125" cy="114300"/>
            </a:xfrm>
            <a:custGeom>
              <a:avLst/>
              <a:gdLst>
                <a:gd name="T0" fmla="*/ 44 w 47"/>
                <a:gd name="T1" fmla="*/ 9 h 48"/>
                <a:gd name="T2" fmla="*/ 43 w 47"/>
                <a:gd name="T3" fmla="*/ 3 h 48"/>
                <a:gd name="T4" fmla="*/ 39 w 47"/>
                <a:gd name="T5" fmla="*/ 0 h 48"/>
                <a:gd name="T6" fmla="*/ 36 w 47"/>
                <a:gd name="T7" fmla="*/ 2 h 48"/>
                <a:gd name="T8" fmla="*/ 31 w 47"/>
                <a:gd name="T9" fmla="*/ 3 h 48"/>
                <a:gd name="T10" fmla="*/ 25 w 47"/>
                <a:gd name="T11" fmla="*/ 5 h 48"/>
                <a:gd name="T12" fmla="*/ 19 w 47"/>
                <a:gd name="T13" fmla="*/ 3 h 48"/>
                <a:gd name="T14" fmla="*/ 13 w 47"/>
                <a:gd name="T15" fmla="*/ 5 h 48"/>
                <a:gd name="T16" fmla="*/ 12 w 47"/>
                <a:gd name="T17" fmla="*/ 12 h 48"/>
                <a:gd name="T18" fmla="*/ 15 w 47"/>
                <a:gd name="T19" fmla="*/ 17 h 48"/>
                <a:gd name="T20" fmla="*/ 12 w 47"/>
                <a:gd name="T21" fmla="*/ 21 h 48"/>
                <a:gd name="T22" fmla="*/ 9 w 47"/>
                <a:gd name="T23" fmla="*/ 23 h 48"/>
                <a:gd name="T24" fmla="*/ 5 w 47"/>
                <a:gd name="T25" fmla="*/ 28 h 48"/>
                <a:gd name="T26" fmla="*/ 3 w 47"/>
                <a:gd name="T27" fmla="*/ 34 h 48"/>
                <a:gd name="T28" fmla="*/ 2 w 47"/>
                <a:gd name="T29" fmla="*/ 42 h 48"/>
                <a:gd name="T30" fmla="*/ 0 w 47"/>
                <a:gd name="T31" fmla="*/ 48 h 48"/>
                <a:gd name="T32" fmla="*/ 5 w 47"/>
                <a:gd name="T33" fmla="*/ 47 h 48"/>
                <a:gd name="T34" fmla="*/ 13 w 47"/>
                <a:gd name="T35" fmla="*/ 44 h 48"/>
                <a:gd name="T36" fmla="*/ 21 w 47"/>
                <a:gd name="T37" fmla="*/ 44 h 48"/>
                <a:gd name="T38" fmla="*/ 27 w 47"/>
                <a:gd name="T39" fmla="*/ 35 h 48"/>
                <a:gd name="T40" fmla="*/ 39 w 47"/>
                <a:gd name="T41" fmla="*/ 35 h 48"/>
                <a:gd name="T42" fmla="*/ 41 w 47"/>
                <a:gd name="T43" fmla="*/ 30 h 48"/>
                <a:gd name="T44" fmla="*/ 47 w 47"/>
                <a:gd name="T45" fmla="*/ 19 h 48"/>
                <a:gd name="T46" fmla="*/ 47 w 47"/>
                <a:gd name="T47" fmla="*/ 12 h 48"/>
                <a:gd name="T48" fmla="*/ 44 w 47"/>
                <a:gd name="T49"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48">
                  <a:moveTo>
                    <a:pt x="44" y="9"/>
                  </a:moveTo>
                  <a:cubicBezTo>
                    <a:pt x="43" y="3"/>
                    <a:pt x="43" y="3"/>
                    <a:pt x="43" y="3"/>
                  </a:cubicBezTo>
                  <a:cubicBezTo>
                    <a:pt x="39" y="0"/>
                    <a:pt x="39" y="0"/>
                    <a:pt x="39" y="0"/>
                  </a:cubicBezTo>
                  <a:cubicBezTo>
                    <a:pt x="38" y="1"/>
                    <a:pt x="36" y="2"/>
                    <a:pt x="36" y="2"/>
                  </a:cubicBezTo>
                  <a:cubicBezTo>
                    <a:pt x="36" y="4"/>
                    <a:pt x="32" y="4"/>
                    <a:pt x="31" y="3"/>
                  </a:cubicBezTo>
                  <a:cubicBezTo>
                    <a:pt x="29" y="2"/>
                    <a:pt x="25" y="4"/>
                    <a:pt x="25" y="5"/>
                  </a:cubicBezTo>
                  <a:cubicBezTo>
                    <a:pt x="24" y="6"/>
                    <a:pt x="21" y="3"/>
                    <a:pt x="19" y="3"/>
                  </a:cubicBezTo>
                  <a:cubicBezTo>
                    <a:pt x="17" y="3"/>
                    <a:pt x="13" y="5"/>
                    <a:pt x="13" y="5"/>
                  </a:cubicBezTo>
                  <a:cubicBezTo>
                    <a:pt x="13" y="5"/>
                    <a:pt x="12" y="10"/>
                    <a:pt x="12" y="12"/>
                  </a:cubicBezTo>
                  <a:cubicBezTo>
                    <a:pt x="12" y="14"/>
                    <a:pt x="15" y="15"/>
                    <a:pt x="15" y="17"/>
                  </a:cubicBezTo>
                  <a:cubicBezTo>
                    <a:pt x="15" y="18"/>
                    <a:pt x="13" y="20"/>
                    <a:pt x="12" y="21"/>
                  </a:cubicBezTo>
                  <a:cubicBezTo>
                    <a:pt x="12" y="22"/>
                    <a:pt x="11" y="23"/>
                    <a:pt x="9" y="23"/>
                  </a:cubicBezTo>
                  <a:cubicBezTo>
                    <a:pt x="7" y="24"/>
                    <a:pt x="7" y="27"/>
                    <a:pt x="5" y="28"/>
                  </a:cubicBezTo>
                  <a:cubicBezTo>
                    <a:pt x="4" y="29"/>
                    <a:pt x="4" y="32"/>
                    <a:pt x="3" y="34"/>
                  </a:cubicBezTo>
                  <a:cubicBezTo>
                    <a:pt x="2" y="36"/>
                    <a:pt x="2" y="39"/>
                    <a:pt x="2" y="42"/>
                  </a:cubicBezTo>
                  <a:cubicBezTo>
                    <a:pt x="2" y="44"/>
                    <a:pt x="2" y="46"/>
                    <a:pt x="0" y="48"/>
                  </a:cubicBezTo>
                  <a:cubicBezTo>
                    <a:pt x="3" y="48"/>
                    <a:pt x="3" y="48"/>
                    <a:pt x="5" y="47"/>
                  </a:cubicBezTo>
                  <a:cubicBezTo>
                    <a:pt x="6" y="46"/>
                    <a:pt x="13" y="44"/>
                    <a:pt x="13" y="44"/>
                  </a:cubicBezTo>
                  <a:cubicBezTo>
                    <a:pt x="21" y="44"/>
                    <a:pt x="21" y="44"/>
                    <a:pt x="21" y="44"/>
                  </a:cubicBezTo>
                  <a:cubicBezTo>
                    <a:pt x="22" y="39"/>
                    <a:pt x="25" y="35"/>
                    <a:pt x="27" y="35"/>
                  </a:cubicBezTo>
                  <a:cubicBezTo>
                    <a:pt x="31" y="34"/>
                    <a:pt x="35" y="34"/>
                    <a:pt x="39" y="35"/>
                  </a:cubicBezTo>
                  <a:cubicBezTo>
                    <a:pt x="40" y="32"/>
                    <a:pt x="41" y="30"/>
                    <a:pt x="41" y="30"/>
                  </a:cubicBezTo>
                  <a:cubicBezTo>
                    <a:pt x="43" y="27"/>
                    <a:pt x="46" y="23"/>
                    <a:pt x="47" y="19"/>
                  </a:cubicBezTo>
                  <a:cubicBezTo>
                    <a:pt x="47" y="16"/>
                    <a:pt x="47" y="12"/>
                    <a:pt x="47" y="12"/>
                  </a:cubicBezTo>
                  <a:lnTo>
                    <a:pt x="44" y="9"/>
                  </a:ln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Freeform 273">
              <a:extLst>
                <a:ext uri="{FF2B5EF4-FFF2-40B4-BE49-F238E27FC236}">
                  <a16:creationId xmlns:a16="http://schemas.microsoft.com/office/drawing/2014/main" id="{8E8702B1-787E-4D48-45BE-E977E20D94E1}"/>
                </a:ext>
              </a:extLst>
            </p:cNvPr>
            <p:cNvSpPr>
              <a:spLocks/>
            </p:cNvSpPr>
            <p:nvPr/>
          </p:nvSpPr>
          <p:spPr bwMode="auto">
            <a:xfrm>
              <a:off x="4827588" y="4056324"/>
              <a:ext cx="360363" cy="212725"/>
            </a:xfrm>
            <a:custGeom>
              <a:avLst/>
              <a:gdLst>
                <a:gd name="T0" fmla="*/ 148 w 152"/>
                <a:gd name="T1" fmla="*/ 50 h 89"/>
                <a:gd name="T2" fmla="*/ 136 w 152"/>
                <a:gd name="T3" fmla="*/ 45 h 89"/>
                <a:gd name="T4" fmla="*/ 129 w 152"/>
                <a:gd name="T5" fmla="*/ 45 h 89"/>
                <a:gd name="T6" fmla="*/ 121 w 152"/>
                <a:gd name="T7" fmla="*/ 43 h 89"/>
                <a:gd name="T8" fmla="*/ 112 w 152"/>
                <a:gd name="T9" fmla="*/ 50 h 89"/>
                <a:gd name="T10" fmla="*/ 108 w 152"/>
                <a:gd name="T11" fmla="*/ 51 h 89"/>
                <a:gd name="T12" fmla="*/ 101 w 152"/>
                <a:gd name="T13" fmla="*/ 47 h 89"/>
                <a:gd name="T14" fmla="*/ 93 w 152"/>
                <a:gd name="T15" fmla="*/ 45 h 89"/>
                <a:gd name="T16" fmla="*/ 89 w 152"/>
                <a:gd name="T17" fmla="*/ 36 h 89"/>
                <a:gd name="T18" fmla="*/ 87 w 152"/>
                <a:gd name="T19" fmla="*/ 28 h 89"/>
                <a:gd name="T20" fmla="*/ 80 w 152"/>
                <a:gd name="T21" fmla="*/ 22 h 89"/>
                <a:gd name="T22" fmla="*/ 62 w 152"/>
                <a:gd name="T23" fmla="*/ 22 h 89"/>
                <a:gd name="T24" fmla="*/ 51 w 152"/>
                <a:gd name="T25" fmla="*/ 22 h 89"/>
                <a:gd name="T26" fmla="*/ 41 w 152"/>
                <a:gd name="T27" fmla="*/ 12 h 89"/>
                <a:gd name="T28" fmla="*/ 39 w 152"/>
                <a:gd name="T29" fmla="*/ 15 h 89"/>
                <a:gd name="T30" fmla="*/ 28 w 152"/>
                <a:gd name="T31" fmla="*/ 13 h 89"/>
                <a:gd name="T32" fmla="*/ 27 w 152"/>
                <a:gd name="T33" fmla="*/ 1 h 89"/>
                <a:gd name="T34" fmla="*/ 24 w 152"/>
                <a:gd name="T35" fmla="*/ 14 h 89"/>
                <a:gd name="T36" fmla="*/ 23 w 152"/>
                <a:gd name="T37" fmla="*/ 0 h 89"/>
                <a:gd name="T38" fmla="*/ 1 w 152"/>
                <a:gd name="T39" fmla="*/ 6 h 89"/>
                <a:gd name="T40" fmla="*/ 0 w 152"/>
                <a:gd name="T41" fmla="*/ 44 h 89"/>
                <a:gd name="T42" fmla="*/ 0 w 152"/>
                <a:gd name="T43" fmla="*/ 44 h 89"/>
                <a:gd name="T44" fmla="*/ 6 w 152"/>
                <a:gd name="T45" fmla="*/ 46 h 89"/>
                <a:gd name="T46" fmla="*/ 9 w 152"/>
                <a:gd name="T47" fmla="*/ 42 h 89"/>
                <a:gd name="T48" fmla="*/ 15 w 152"/>
                <a:gd name="T49" fmla="*/ 37 h 89"/>
                <a:gd name="T50" fmla="*/ 18 w 152"/>
                <a:gd name="T51" fmla="*/ 34 h 89"/>
                <a:gd name="T52" fmla="*/ 21 w 152"/>
                <a:gd name="T53" fmla="*/ 32 h 89"/>
                <a:gd name="T54" fmla="*/ 28 w 152"/>
                <a:gd name="T55" fmla="*/ 34 h 89"/>
                <a:gd name="T56" fmla="*/ 34 w 152"/>
                <a:gd name="T57" fmla="*/ 36 h 89"/>
                <a:gd name="T58" fmla="*/ 37 w 152"/>
                <a:gd name="T59" fmla="*/ 45 h 89"/>
                <a:gd name="T60" fmla="*/ 50 w 152"/>
                <a:gd name="T61" fmla="*/ 46 h 89"/>
                <a:gd name="T62" fmla="*/ 53 w 152"/>
                <a:gd name="T63" fmla="*/ 52 h 89"/>
                <a:gd name="T64" fmla="*/ 57 w 152"/>
                <a:gd name="T65" fmla="*/ 59 h 89"/>
                <a:gd name="T66" fmla="*/ 66 w 152"/>
                <a:gd name="T67" fmla="*/ 65 h 89"/>
                <a:gd name="T68" fmla="*/ 76 w 152"/>
                <a:gd name="T69" fmla="*/ 71 h 89"/>
                <a:gd name="T70" fmla="*/ 85 w 152"/>
                <a:gd name="T71" fmla="*/ 77 h 89"/>
                <a:gd name="T72" fmla="*/ 92 w 152"/>
                <a:gd name="T73" fmla="*/ 80 h 89"/>
                <a:gd name="T74" fmla="*/ 93 w 152"/>
                <a:gd name="T75" fmla="*/ 85 h 89"/>
                <a:gd name="T76" fmla="*/ 94 w 152"/>
                <a:gd name="T77" fmla="*/ 85 h 89"/>
                <a:gd name="T78" fmla="*/ 101 w 152"/>
                <a:gd name="T79" fmla="*/ 88 h 89"/>
                <a:gd name="T80" fmla="*/ 104 w 152"/>
                <a:gd name="T81" fmla="*/ 89 h 89"/>
                <a:gd name="T82" fmla="*/ 108 w 152"/>
                <a:gd name="T83" fmla="*/ 80 h 89"/>
                <a:gd name="T84" fmla="*/ 107 w 152"/>
                <a:gd name="T85" fmla="*/ 73 h 89"/>
                <a:gd name="T86" fmla="*/ 101 w 152"/>
                <a:gd name="T87" fmla="*/ 66 h 89"/>
                <a:gd name="T88" fmla="*/ 110 w 152"/>
                <a:gd name="T89" fmla="*/ 63 h 89"/>
                <a:gd name="T90" fmla="*/ 112 w 152"/>
                <a:gd name="T91" fmla="*/ 58 h 89"/>
                <a:gd name="T92" fmla="*/ 116 w 152"/>
                <a:gd name="T93" fmla="*/ 54 h 89"/>
                <a:gd name="T94" fmla="*/ 123 w 152"/>
                <a:gd name="T95" fmla="*/ 52 h 89"/>
                <a:gd name="T96" fmla="*/ 129 w 152"/>
                <a:gd name="T97" fmla="*/ 51 h 89"/>
                <a:gd name="T98" fmla="*/ 126 w 152"/>
                <a:gd name="T99" fmla="*/ 58 h 89"/>
                <a:gd name="T100" fmla="*/ 136 w 152"/>
                <a:gd name="T101" fmla="*/ 56 h 89"/>
                <a:gd name="T102" fmla="*/ 144 w 152"/>
                <a:gd name="T103" fmla="*/ 55 h 89"/>
                <a:gd name="T104" fmla="*/ 148 w 152"/>
                <a:gd name="T105" fmla="*/ 5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2" h="89">
                  <a:moveTo>
                    <a:pt x="148" y="50"/>
                  </a:moveTo>
                  <a:cubicBezTo>
                    <a:pt x="144" y="47"/>
                    <a:pt x="136" y="43"/>
                    <a:pt x="136" y="45"/>
                  </a:cubicBezTo>
                  <a:cubicBezTo>
                    <a:pt x="135" y="47"/>
                    <a:pt x="131" y="47"/>
                    <a:pt x="129" y="45"/>
                  </a:cubicBezTo>
                  <a:cubicBezTo>
                    <a:pt x="127" y="43"/>
                    <a:pt x="126" y="41"/>
                    <a:pt x="121" y="43"/>
                  </a:cubicBezTo>
                  <a:cubicBezTo>
                    <a:pt x="116" y="45"/>
                    <a:pt x="112" y="48"/>
                    <a:pt x="112" y="50"/>
                  </a:cubicBezTo>
                  <a:cubicBezTo>
                    <a:pt x="112" y="52"/>
                    <a:pt x="108" y="54"/>
                    <a:pt x="108" y="51"/>
                  </a:cubicBezTo>
                  <a:cubicBezTo>
                    <a:pt x="108" y="48"/>
                    <a:pt x="104" y="47"/>
                    <a:pt x="101" y="47"/>
                  </a:cubicBezTo>
                  <a:cubicBezTo>
                    <a:pt x="98" y="46"/>
                    <a:pt x="94" y="47"/>
                    <a:pt x="93" y="45"/>
                  </a:cubicBezTo>
                  <a:cubicBezTo>
                    <a:pt x="93" y="42"/>
                    <a:pt x="89" y="39"/>
                    <a:pt x="89" y="36"/>
                  </a:cubicBezTo>
                  <a:cubicBezTo>
                    <a:pt x="88" y="33"/>
                    <a:pt x="89" y="28"/>
                    <a:pt x="87" y="28"/>
                  </a:cubicBezTo>
                  <a:cubicBezTo>
                    <a:pt x="84" y="27"/>
                    <a:pt x="82" y="22"/>
                    <a:pt x="80" y="22"/>
                  </a:cubicBezTo>
                  <a:cubicBezTo>
                    <a:pt x="77" y="22"/>
                    <a:pt x="64" y="22"/>
                    <a:pt x="62" y="22"/>
                  </a:cubicBezTo>
                  <a:cubicBezTo>
                    <a:pt x="61" y="21"/>
                    <a:pt x="52" y="25"/>
                    <a:pt x="51" y="22"/>
                  </a:cubicBezTo>
                  <a:cubicBezTo>
                    <a:pt x="51" y="21"/>
                    <a:pt x="45" y="14"/>
                    <a:pt x="41" y="12"/>
                  </a:cubicBezTo>
                  <a:cubicBezTo>
                    <a:pt x="41" y="13"/>
                    <a:pt x="40" y="14"/>
                    <a:pt x="39" y="15"/>
                  </a:cubicBezTo>
                  <a:cubicBezTo>
                    <a:pt x="32" y="20"/>
                    <a:pt x="26" y="19"/>
                    <a:pt x="28" y="13"/>
                  </a:cubicBezTo>
                  <a:cubicBezTo>
                    <a:pt x="30" y="8"/>
                    <a:pt x="31" y="1"/>
                    <a:pt x="27" y="1"/>
                  </a:cubicBezTo>
                  <a:cubicBezTo>
                    <a:pt x="24" y="1"/>
                    <a:pt x="26" y="13"/>
                    <a:pt x="24" y="14"/>
                  </a:cubicBezTo>
                  <a:cubicBezTo>
                    <a:pt x="21" y="14"/>
                    <a:pt x="21" y="5"/>
                    <a:pt x="23" y="0"/>
                  </a:cubicBezTo>
                  <a:cubicBezTo>
                    <a:pt x="1" y="6"/>
                    <a:pt x="1" y="6"/>
                    <a:pt x="1" y="6"/>
                  </a:cubicBezTo>
                  <a:cubicBezTo>
                    <a:pt x="0" y="44"/>
                    <a:pt x="0" y="44"/>
                    <a:pt x="0" y="44"/>
                  </a:cubicBezTo>
                  <a:cubicBezTo>
                    <a:pt x="0" y="44"/>
                    <a:pt x="0" y="44"/>
                    <a:pt x="0" y="44"/>
                  </a:cubicBezTo>
                  <a:cubicBezTo>
                    <a:pt x="2" y="45"/>
                    <a:pt x="4" y="46"/>
                    <a:pt x="6" y="46"/>
                  </a:cubicBezTo>
                  <a:cubicBezTo>
                    <a:pt x="9" y="46"/>
                    <a:pt x="9" y="43"/>
                    <a:pt x="9" y="42"/>
                  </a:cubicBezTo>
                  <a:cubicBezTo>
                    <a:pt x="9" y="40"/>
                    <a:pt x="12" y="37"/>
                    <a:pt x="15" y="37"/>
                  </a:cubicBezTo>
                  <a:cubicBezTo>
                    <a:pt x="17" y="37"/>
                    <a:pt x="17" y="34"/>
                    <a:pt x="18" y="34"/>
                  </a:cubicBezTo>
                  <a:cubicBezTo>
                    <a:pt x="19" y="34"/>
                    <a:pt x="21" y="33"/>
                    <a:pt x="21" y="32"/>
                  </a:cubicBezTo>
                  <a:cubicBezTo>
                    <a:pt x="22" y="31"/>
                    <a:pt x="26" y="32"/>
                    <a:pt x="28" y="34"/>
                  </a:cubicBezTo>
                  <a:cubicBezTo>
                    <a:pt x="29" y="35"/>
                    <a:pt x="32" y="35"/>
                    <a:pt x="34" y="36"/>
                  </a:cubicBezTo>
                  <a:cubicBezTo>
                    <a:pt x="36" y="36"/>
                    <a:pt x="37" y="43"/>
                    <a:pt x="37" y="45"/>
                  </a:cubicBezTo>
                  <a:cubicBezTo>
                    <a:pt x="37" y="46"/>
                    <a:pt x="48" y="46"/>
                    <a:pt x="50" y="46"/>
                  </a:cubicBezTo>
                  <a:cubicBezTo>
                    <a:pt x="52" y="47"/>
                    <a:pt x="52" y="50"/>
                    <a:pt x="53" y="52"/>
                  </a:cubicBezTo>
                  <a:cubicBezTo>
                    <a:pt x="55" y="54"/>
                    <a:pt x="57" y="57"/>
                    <a:pt x="57" y="59"/>
                  </a:cubicBezTo>
                  <a:cubicBezTo>
                    <a:pt x="58" y="61"/>
                    <a:pt x="64" y="63"/>
                    <a:pt x="66" y="65"/>
                  </a:cubicBezTo>
                  <a:cubicBezTo>
                    <a:pt x="67" y="68"/>
                    <a:pt x="72" y="70"/>
                    <a:pt x="76" y="71"/>
                  </a:cubicBezTo>
                  <a:cubicBezTo>
                    <a:pt x="79" y="73"/>
                    <a:pt x="83" y="77"/>
                    <a:pt x="85" y="77"/>
                  </a:cubicBezTo>
                  <a:cubicBezTo>
                    <a:pt x="87" y="77"/>
                    <a:pt x="92" y="80"/>
                    <a:pt x="92" y="80"/>
                  </a:cubicBezTo>
                  <a:cubicBezTo>
                    <a:pt x="93" y="85"/>
                    <a:pt x="93" y="85"/>
                    <a:pt x="93" y="85"/>
                  </a:cubicBezTo>
                  <a:cubicBezTo>
                    <a:pt x="93" y="85"/>
                    <a:pt x="93" y="85"/>
                    <a:pt x="94" y="85"/>
                  </a:cubicBezTo>
                  <a:cubicBezTo>
                    <a:pt x="97" y="84"/>
                    <a:pt x="98" y="88"/>
                    <a:pt x="101" y="88"/>
                  </a:cubicBezTo>
                  <a:cubicBezTo>
                    <a:pt x="102" y="88"/>
                    <a:pt x="103" y="88"/>
                    <a:pt x="104" y="89"/>
                  </a:cubicBezTo>
                  <a:cubicBezTo>
                    <a:pt x="104" y="84"/>
                    <a:pt x="106" y="82"/>
                    <a:pt x="108" y="80"/>
                  </a:cubicBezTo>
                  <a:cubicBezTo>
                    <a:pt x="110" y="78"/>
                    <a:pt x="106" y="75"/>
                    <a:pt x="107" y="73"/>
                  </a:cubicBezTo>
                  <a:cubicBezTo>
                    <a:pt x="107" y="70"/>
                    <a:pt x="101" y="68"/>
                    <a:pt x="101" y="66"/>
                  </a:cubicBezTo>
                  <a:cubicBezTo>
                    <a:pt x="102" y="64"/>
                    <a:pt x="107" y="64"/>
                    <a:pt x="110" y="63"/>
                  </a:cubicBezTo>
                  <a:cubicBezTo>
                    <a:pt x="112" y="62"/>
                    <a:pt x="110" y="58"/>
                    <a:pt x="112" y="58"/>
                  </a:cubicBezTo>
                  <a:cubicBezTo>
                    <a:pt x="115" y="58"/>
                    <a:pt x="116" y="56"/>
                    <a:pt x="116" y="54"/>
                  </a:cubicBezTo>
                  <a:cubicBezTo>
                    <a:pt x="117" y="51"/>
                    <a:pt x="121" y="54"/>
                    <a:pt x="123" y="52"/>
                  </a:cubicBezTo>
                  <a:cubicBezTo>
                    <a:pt x="125" y="51"/>
                    <a:pt x="128" y="49"/>
                    <a:pt x="129" y="51"/>
                  </a:cubicBezTo>
                  <a:cubicBezTo>
                    <a:pt x="129" y="52"/>
                    <a:pt x="127" y="56"/>
                    <a:pt x="126" y="58"/>
                  </a:cubicBezTo>
                  <a:cubicBezTo>
                    <a:pt x="129" y="58"/>
                    <a:pt x="135" y="57"/>
                    <a:pt x="136" y="56"/>
                  </a:cubicBezTo>
                  <a:cubicBezTo>
                    <a:pt x="137" y="55"/>
                    <a:pt x="142" y="58"/>
                    <a:pt x="144" y="55"/>
                  </a:cubicBezTo>
                  <a:cubicBezTo>
                    <a:pt x="146" y="51"/>
                    <a:pt x="152" y="54"/>
                    <a:pt x="148" y="50"/>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Freeform 274">
              <a:extLst>
                <a:ext uri="{FF2B5EF4-FFF2-40B4-BE49-F238E27FC236}">
                  <a16:creationId xmlns:a16="http://schemas.microsoft.com/office/drawing/2014/main" id="{10E7DA31-6C15-D1AB-9877-2E80DEDF7764}"/>
                </a:ext>
              </a:extLst>
            </p:cNvPr>
            <p:cNvSpPr>
              <a:spLocks/>
            </p:cNvSpPr>
            <p:nvPr/>
          </p:nvSpPr>
          <p:spPr bwMode="auto">
            <a:xfrm>
              <a:off x="4827588" y="4056324"/>
              <a:ext cx="360363" cy="212725"/>
            </a:xfrm>
            <a:custGeom>
              <a:avLst/>
              <a:gdLst>
                <a:gd name="T0" fmla="*/ 148 w 152"/>
                <a:gd name="T1" fmla="*/ 50 h 89"/>
                <a:gd name="T2" fmla="*/ 136 w 152"/>
                <a:gd name="T3" fmla="*/ 45 h 89"/>
                <a:gd name="T4" fmla="*/ 129 w 152"/>
                <a:gd name="T5" fmla="*/ 45 h 89"/>
                <a:gd name="T6" fmla="*/ 121 w 152"/>
                <a:gd name="T7" fmla="*/ 43 h 89"/>
                <a:gd name="T8" fmla="*/ 112 w 152"/>
                <a:gd name="T9" fmla="*/ 50 h 89"/>
                <a:gd name="T10" fmla="*/ 108 w 152"/>
                <a:gd name="T11" fmla="*/ 51 h 89"/>
                <a:gd name="T12" fmla="*/ 101 w 152"/>
                <a:gd name="T13" fmla="*/ 47 h 89"/>
                <a:gd name="T14" fmla="*/ 93 w 152"/>
                <a:gd name="T15" fmla="*/ 45 h 89"/>
                <a:gd name="T16" fmla="*/ 89 w 152"/>
                <a:gd name="T17" fmla="*/ 36 h 89"/>
                <a:gd name="T18" fmla="*/ 87 w 152"/>
                <a:gd name="T19" fmla="*/ 28 h 89"/>
                <a:gd name="T20" fmla="*/ 80 w 152"/>
                <a:gd name="T21" fmla="*/ 22 h 89"/>
                <a:gd name="T22" fmla="*/ 62 w 152"/>
                <a:gd name="T23" fmla="*/ 22 h 89"/>
                <a:gd name="T24" fmla="*/ 51 w 152"/>
                <a:gd name="T25" fmla="*/ 22 h 89"/>
                <a:gd name="T26" fmla="*/ 41 w 152"/>
                <a:gd name="T27" fmla="*/ 12 h 89"/>
                <a:gd name="T28" fmla="*/ 39 w 152"/>
                <a:gd name="T29" fmla="*/ 15 h 89"/>
                <a:gd name="T30" fmla="*/ 28 w 152"/>
                <a:gd name="T31" fmla="*/ 13 h 89"/>
                <a:gd name="T32" fmla="*/ 27 w 152"/>
                <a:gd name="T33" fmla="*/ 1 h 89"/>
                <a:gd name="T34" fmla="*/ 24 w 152"/>
                <a:gd name="T35" fmla="*/ 14 h 89"/>
                <a:gd name="T36" fmla="*/ 23 w 152"/>
                <a:gd name="T37" fmla="*/ 0 h 89"/>
                <a:gd name="T38" fmla="*/ 1 w 152"/>
                <a:gd name="T39" fmla="*/ 6 h 89"/>
                <a:gd name="T40" fmla="*/ 0 w 152"/>
                <a:gd name="T41" fmla="*/ 44 h 89"/>
                <a:gd name="T42" fmla="*/ 0 w 152"/>
                <a:gd name="T43" fmla="*/ 44 h 89"/>
                <a:gd name="T44" fmla="*/ 6 w 152"/>
                <a:gd name="T45" fmla="*/ 46 h 89"/>
                <a:gd name="T46" fmla="*/ 9 w 152"/>
                <a:gd name="T47" fmla="*/ 42 h 89"/>
                <a:gd name="T48" fmla="*/ 15 w 152"/>
                <a:gd name="T49" fmla="*/ 37 h 89"/>
                <a:gd name="T50" fmla="*/ 18 w 152"/>
                <a:gd name="T51" fmla="*/ 34 h 89"/>
                <a:gd name="T52" fmla="*/ 21 w 152"/>
                <a:gd name="T53" fmla="*/ 32 h 89"/>
                <a:gd name="T54" fmla="*/ 28 w 152"/>
                <a:gd name="T55" fmla="*/ 34 h 89"/>
                <a:gd name="T56" fmla="*/ 34 w 152"/>
                <a:gd name="T57" fmla="*/ 36 h 89"/>
                <a:gd name="T58" fmla="*/ 37 w 152"/>
                <a:gd name="T59" fmla="*/ 45 h 89"/>
                <a:gd name="T60" fmla="*/ 50 w 152"/>
                <a:gd name="T61" fmla="*/ 46 h 89"/>
                <a:gd name="T62" fmla="*/ 53 w 152"/>
                <a:gd name="T63" fmla="*/ 52 h 89"/>
                <a:gd name="T64" fmla="*/ 57 w 152"/>
                <a:gd name="T65" fmla="*/ 59 h 89"/>
                <a:gd name="T66" fmla="*/ 66 w 152"/>
                <a:gd name="T67" fmla="*/ 65 h 89"/>
                <a:gd name="T68" fmla="*/ 76 w 152"/>
                <a:gd name="T69" fmla="*/ 71 h 89"/>
                <a:gd name="T70" fmla="*/ 85 w 152"/>
                <a:gd name="T71" fmla="*/ 77 h 89"/>
                <a:gd name="T72" fmla="*/ 92 w 152"/>
                <a:gd name="T73" fmla="*/ 80 h 89"/>
                <a:gd name="T74" fmla="*/ 93 w 152"/>
                <a:gd name="T75" fmla="*/ 85 h 89"/>
                <a:gd name="T76" fmla="*/ 94 w 152"/>
                <a:gd name="T77" fmla="*/ 85 h 89"/>
                <a:gd name="T78" fmla="*/ 101 w 152"/>
                <a:gd name="T79" fmla="*/ 88 h 89"/>
                <a:gd name="T80" fmla="*/ 104 w 152"/>
                <a:gd name="T81" fmla="*/ 89 h 89"/>
                <a:gd name="T82" fmla="*/ 108 w 152"/>
                <a:gd name="T83" fmla="*/ 80 h 89"/>
                <a:gd name="T84" fmla="*/ 107 w 152"/>
                <a:gd name="T85" fmla="*/ 73 h 89"/>
                <a:gd name="T86" fmla="*/ 101 w 152"/>
                <a:gd name="T87" fmla="*/ 66 h 89"/>
                <a:gd name="T88" fmla="*/ 110 w 152"/>
                <a:gd name="T89" fmla="*/ 63 h 89"/>
                <a:gd name="T90" fmla="*/ 112 w 152"/>
                <a:gd name="T91" fmla="*/ 58 h 89"/>
                <a:gd name="T92" fmla="*/ 116 w 152"/>
                <a:gd name="T93" fmla="*/ 54 h 89"/>
                <a:gd name="T94" fmla="*/ 123 w 152"/>
                <a:gd name="T95" fmla="*/ 52 h 89"/>
                <a:gd name="T96" fmla="*/ 129 w 152"/>
                <a:gd name="T97" fmla="*/ 51 h 89"/>
                <a:gd name="T98" fmla="*/ 126 w 152"/>
                <a:gd name="T99" fmla="*/ 58 h 89"/>
                <a:gd name="T100" fmla="*/ 136 w 152"/>
                <a:gd name="T101" fmla="*/ 56 h 89"/>
                <a:gd name="T102" fmla="*/ 144 w 152"/>
                <a:gd name="T103" fmla="*/ 55 h 89"/>
                <a:gd name="T104" fmla="*/ 148 w 152"/>
                <a:gd name="T105" fmla="*/ 5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2" h="89">
                  <a:moveTo>
                    <a:pt x="148" y="50"/>
                  </a:moveTo>
                  <a:cubicBezTo>
                    <a:pt x="144" y="47"/>
                    <a:pt x="136" y="43"/>
                    <a:pt x="136" y="45"/>
                  </a:cubicBezTo>
                  <a:cubicBezTo>
                    <a:pt x="135" y="47"/>
                    <a:pt x="131" y="47"/>
                    <a:pt x="129" y="45"/>
                  </a:cubicBezTo>
                  <a:cubicBezTo>
                    <a:pt x="127" y="43"/>
                    <a:pt x="126" y="41"/>
                    <a:pt x="121" y="43"/>
                  </a:cubicBezTo>
                  <a:cubicBezTo>
                    <a:pt x="116" y="45"/>
                    <a:pt x="112" y="48"/>
                    <a:pt x="112" y="50"/>
                  </a:cubicBezTo>
                  <a:cubicBezTo>
                    <a:pt x="112" y="52"/>
                    <a:pt x="108" y="54"/>
                    <a:pt x="108" y="51"/>
                  </a:cubicBezTo>
                  <a:cubicBezTo>
                    <a:pt x="108" y="48"/>
                    <a:pt x="104" y="47"/>
                    <a:pt x="101" y="47"/>
                  </a:cubicBezTo>
                  <a:cubicBezTo>
                    <a:pt x="98" y="46"/>
                    <a:pt x="94" y="47"/>
                    <a:pt x="93" y="45"/>
                  </a:cubicBezTo>
                  <a:cubicBezTo>
                    <a:pt x="93" y="42"/>
                    <a:pt x="89" y="39"/>
                    <a:pt x="89" y="36"/>
                  </a:cubicBezTo>
                  <a:cubicBezTo>
                    <a:pt x="88" y="33"/>
                    <a:pt x="89" y="28"/>
                    <a:pt x="87" y="28"/>
                  </a:cubicBezTo>
                  <a:cubicBezTo>
                    <a:pt x="84" y="27"/>
                    <a:pt x="82" y="22"/>
                    <a:pt x="80" y="22"/>
                  </a:cubicBezTo>
                  <a:cubicBezTo>
                    <a:pt x="77" y="22"/>
                    <a:pt x="64" y="22"/>
                    <a:pt x="62" y="22"/>
                  </a:cubicBezTo>
                  <a:cubicBezTo>
                    <a:pt x="61" y="21"/>
                    <a:pt x="52" y="25"/>
                    <a:pt x="51" y="22"/>
                  </a:cubicBezTo>
                  <a:cubicBezTo>
                    <a:pt x="51" y="21"/>
                    <a:pt x="45" y="14"/>
                    <a:pt x="41" y="12"/>
                  </a:cubicBezTo>
                  <a:cubicBezTo>
                    <a:pt x="41" y="13"/>
                    <a:pt x="40" y="14"/>
                    <a:pt x="39" y="15"/>
                  </a:cubicBezTo>
                  <a:cubicBezTo>
                    <a:pt x="32" y="20"/>
                    <a:pt x="26" y="19"/>
                    <a:pt x="28" y="13"/>
                  </a:cubicBezTo>
                  <a:cubicBezTo>
                    <a:pt x="30" y="8"/>
                    <a:pt x="31" y="1"/>
                    <a:pt x="27" y="1"/>
                  </a:cubicBezTo>
                  <a:cubicBezTo>
                    <a:pt x="24" y="1"/>
                    <a:pt x="26" y="13"/>
                    <a:pt x="24" y="14"/>
                  </a:cubicBezTo>
                  <a:cubicBezTo>
                    <a:pt x="21" y="14"/>
                    <a:pt x="21" y="5"/>
                    <a:pt x="23" y="0"/>
                  </a:cubicBezTo>
                  <a:cubicBezTo>
                    <a:pt x="1" y="6"/>
                    <a:pt x="1" y="6"/>
                    <a:pt x="1" y="6"/>
                  </a:cubicBezTo>
                  <a:cubicBezTo>
                    <a:pt x="0" y="44"/>
                    <a:pt x="0" y="44"/>
                    <a:pt x="0" y="44"/>
                  </a:cubicBezTo>
                  <a:cubicBezTo>
                    <a:pt x="0" y="44"/>
                    <a:pt x="0" y="44"/>
                    <a:pt x="0" y="44"/>
                  </a:cubicBezTo>
                  <a:cubicBezTo>
                    <a:pt x="2" y="45"/>
                    <a:pt x="4" y="46"/>
                    <a:pt x="6" y="46"/>
                  </a:cubicBezTo>
                  <a:cubicBezTo>
                    <a:pt x="9" y="46"/>
                    <a:pt x="9" y="43"/>
                    <a:pt x="9" y="42"/>
                  </a:cubicBezTo>
                  <a:cubicBezTo>
                    <a:pt x="9" y="40"/>
                    <a:pt x="12" y="37"/>
                    <a:pt x="15" y="37"/>
                  </a:cubicBezTo>
                  <a:cubicBezTo>
                    <a:pt x="17" y="37"/>
                    <a:pt x="17" y="34"/>
                    <a:pt x="18" y="34"/>
                  </a:cubicBezTo>
                  <a:cubicBezTo>
                    <a:pt x="19" y="34"/>
                    <a:pt x="21" y="33"/>
                    <a:pt x="21" y="32"/>
                  </a:cubicBezTo>
                  <a:cubicBezTo>
                    <a:pt x="22" y="31"/>
                    <a:pt x="26" y="32"/>
                    <a:pt x="28" y="34"/>
                  </a:cubicBezTo>
                  <a:cubicBezTo>
                    <a:pt x="29" y="35"/>
                    <a:pt x="32" y="35"/>
                    <a:pt x="34" y="36"/>
                  </a:cubicBezTo>
                  <a:cubicBezTo>
                    <a:pt x="36" y="36"/>
                    <a:pt x="37" y="43"/>
                    <a:pt x="37" y="45"/>
                  </a:cubicBezTo>
                  <a:cubicBezTo>
                    <a:pt x="37" y="46"/>
                    <a:pt x="48" y="46"/>
                    <a:pt x="50" y="46"/>
                  </a:cubicBezTo>
                  <a:cubicBezTo>
                    <a:pt x="52" y="47"/>
                    <a:pt x="52" y="50"/>
                    <a:pt x="53" y="52"/>
                  </a:cubicBezTo>
                  <a:cubicBezTo>
                    <a:pt x="55" y="54"/>
                    <a:pt x="57" y="57"/>
                    <a:pt x="57" y="59"/>
                  </a:cubicBezTo>
                  <a:cubicBezTo>
                    <a:pt x="58" y="61"/>
                    <a:pt x="64" y="63"/>
                    <a:pt x="66" y="65"/>
                  </a:cubicBezTo>
                  <a:cubicBezTo>
                    <a:pt x="67" y="68"/>
                    <a:pt x="72" y="70"/>
                    <a:pt x="76" y="71"/>
                  </a:cubicBezTo>
                  <a:cubicBezTo>
                    <a:pt x="79" y="73"/>
                    <a:pt x="83" y="77"/>
                    <a:pt x="85" y="77"/>
                  </a:cubicBezTo>
                  <a:cubicBezTo>
                    <a:pt x="87" y="77"/>
                    <a:pt x="92" y="80"/>
                    <a:pt x="92" y="80"/>
                  </a:cubicBezTo>
                  <a:cubicBezTo>
                    <a:pt x="93" y="85"/>
                    <a:pt x="93" y="85"/>
                    <a:pt x="93" y="85"/>
                  </a:cubicBezTo>
                  <a:cubicBezTo>
                    <a:pt x="93" y="85"/>
                    <a:pt x="93" y="85"/>
                    <a:pt x="94" y="85"/>
                  </a:cubicBezTo>
                  <a:cubicBezTo>
                    <a:pt x="97" y="84"/>
                    <a:pt x="98" y="88"/>
                    <a:pt x="101" y="88"/>
                  </a:cubicBezTo>
                  <a:cubicBezTo>
                    <a:pt x="102" y="88"/>
                    <a:pt x="103" y="88"/>
                    <a:pt x="104" y="89"/>
                  </a:cubicBezTo>
                  <a:cubicBezTo>
                    <a:pt x="104" y="84"/>
                    <a:pt x="106" y="82"/>
                    <a:pt x="108" y="80"/>
                  </a:cubicBezTo>
                  <a:cubicBezTo>
                    <a:pt x="110" y="78"/>
                    <a:pt x="106" y="75"/>
                    <a:pt x="107" y="73"/>
                  </a:cubicBezTo>
                  <a:cubicBezTo>
                    <a:pt x="107" y="70"/>
                    <a:pt x="101" y="68"/>
                    <a:pt x="101" y="66"/>
                  </a:cubicBezTo>
                  <a:cubicBezTo>
                    <a:pt x="102" y="64"/>
                    <a:pt x="107" y="64"/>
                    <a:pt x="110" y="63"/>
                  </a:cubicBezTo>
                  <a:cubicBezTo>
                    <a:pt x="112" y="62"/>
                    <a:pt x="110" y="58"/>
                    <a:pt x="112" y="58"/>
                  </a:cubicBezTo>
                  <a:cubicBezTo>
                    <a:pt x="115" y="58"/>
                    <a:pt x="116" y="56"/>
                    <a:pt x="116" y="54"/>
                  </a:cubicBezTo>
                  <a:cubicBezTo>
                    <a:pt x="117" y="51"/>
                    <a:pt x="121" y="54"/>
                    <a:pt x="123" y="52"/>
                  </a:cubicBezTo>
                  <a:cubicBezTo>
                    <a:pt x="125" y="51"/>
                    <a:pt x="128" y="49"/>
                    <a:pt x="129" y="51"/>
                  </a:cubicBezTo>
                  <a:cubicBezTo>
                    <a:pt x="129" y="52"/>
                    <a:pt x="127" y="56"/>
                    <a:pt x="126" y="58"/>
                  </a:cubicBezTo>
                  <a:cubicBezTo>
                    <a:pt x="129" y="58"/>
                    <a:pt x="135" y="57"/>
                    <a:pt x="136" y="56"/>
                  </a:cubicBezTo>
                  <a:cubicBezTo>
                    <a:pt x="137" y="55"/>
                    <a:pt x="142" y="58"/>
                    <a:pt x="144" y="55"/>
                  </a:cubicBezTo>
                  <a:cubicBezTo>
                    <a:pt x="146" y="51"/>
                    <a:pt x="152" y="54"/>
                    <a:pt x="148" y="50"/>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Freeform 275">
              <a:extLst>
                <a:ext uri="{FF2B5EF4-FFF2-40B4-BE49-F238E27FC236}">
                  <a16:creationId xmlns:a16="http://schemas.microsoft.com/office/drawing/2014/main" id="{9EF0B3C2-A897-350A-C779-C29E0E9099A0}"/>
                </a:ext>
              </a:extLst>
            </p:cNvPr>
            <p:cNvSpPr>
              <a:spLocks noEditPoints="1"/>
            </p:cNvSpPr>
            <p:nvPr/>
          </p:nvSpPr>
          <p:spPr bwMode="auto">
            <a:xfrm>
              <a:off x="3792538" y="2876811"/>
              <a:ext cx="527050" cy="835025"/>
            </a:xfrm>
            <a:custGeom>
              <a:avLst/>
              <a:gdLst>
                <a:gd name="T0" fmla="*/ 210 w 222"/>
                <a:gd name="T1" fmla="*/ 184 h 352"/>
                <a:gd name="T2" fmla="*/ 211 w 222"/>
                <a:gd name="T3" fmla="*/ 174 h 352"/>
                <a:gd name="T4" fmla="*/ 198 w 222"/>
                <a:gd name="T5" fmla="*/ 172 h 352"/>
                <a:gd name="T6" fmla="*/ 185 w 222"/>
                <a:gd name="T7" fmla="*/ 172 h 352"/>
                <a:gd name="T8" fmla="*/ 178 w 222"/>
                <a:gd name="T9" fmla="*/ 170 h 352"/>
                <a:gd name="T10" fmla="*/ 165 w 222"/>
                <a:gd name="T11" fmla="*/ 174 h 352"/>
                <a:gd name="T12" fmla="*/ 154 w 222"/>
                <a:gd name="T13" fmla="*/ 185 h 352"/>
                <a:gd name="T14" fmla="*/ 154 w 222"/>
                <a:gd name="T15" fmla="*/ 173 h 352"/>
                <a:gd name="T16" fmla="*/ 139 w 222"/>
                <a:gd name="T17" fmla="*/ 182 h 352"/>
                <a:gd name="T18" fmla="*/ 132 w 222"/>
                <a:gd name="T19" fmla="*/ 184 h 352"/>
                <a:gd name="T20" fmla="*/ 126 w 222"/>
                <a:gd name="T21" fmla="*/ 183 h 352"/>
                <a:gd name="T22" fmla="*/ 114 w 222"/>
                <a:gd name="T23" fmla="*/ 192 h 352"/>
                <a:gd name="T24" fmla="*/ 106 w 222"/>
                <a:gd name="T25" fmla="*/ 198 h 352"/>
                <a:gd name="T26" fmla="*/ 98 w 222"/>
                <a:gd name="T27" fmla="*/ 202 h 352"/>
                <a:gd name="T28" fmla="*/ 85 w 222"/>
                <a:gd name="T29" fmla="*/ 205 h 352"/>
                <a:gd name="T30" fmla="*/ 80 w 222"/>
                <a:gd name="T31" fmla="*/ 213 h 352"/>
                <a:gd name="T32" fmla="*/ 98 w 222"/>
                <a:gd name="T33" fmla="*/ 213 h 352"/>
                <a:gd name="T34" fmla="*/ 85 w 222"/>
                <a:gd name="T35" fmla="*/ 223 h 352"/>
                <a:gd name="T36" fmla="*/ 65 w 222"/>
                <a:gd name="T37" fmla="*/ 243 h 352"/>
                <a:gd name="T38" fmla="*/ 53 w 222"/>
                <a:gd name="T39" fmla="*/ 260 h 352"/>
                <a:gd name="T40" fmla="*/ 42 w 222"/>
                <a:gd name="T41" fmla="*/ 275 h 352"/>
                <a:gd name="T42" fmla="*/ 28 w 222"/>
                <a:gd name="T43" fmla="*/ 285 h 352"/>
                <a:gd name="T44" fmla="*/ 12 w 222"/>
                <a:gd name="T45" fmla="*/ 295 h 352"/>
                <a:gd name="T46" fmla="*/ 4 w 222"/>
                <a:gd name="T47" fmla="*/ 308 h 352"/>
                <a:gd name="T48" fmla="*/ 2 w 222"/>
                <a:gd name="T49" fmla="*/ 324 h 352"/>
                <a:gd name="T50" fmla="*/ 9 w 222"/>
                <a:gd name="T51" fmla="*/ 329 h 352"/>
                <a:gd name="T52" fmla="*/ 7 w 222"/>
                <a:gd name="T53" fmla="*/ 335 h 352"/>
                <a:gd name="T54" fmla="*/ 15 w 222"/>
                <a:gd name="T55" fmla="*/ 349 h 352"/>
                <a:gd name="T56" fmla="*/ 49 w 222"/>
                <a:gd name="T57" fmla="*/ 332 h 352"/>
                <a:gd name="T58" fmla="*/ 59 w 222"/>
                <a:gd name="T59" fmla="*/ 335 h 352"/>
                <a:gd name="T60" fmla="*/ 65 w 222"/>
                <a:gd name="T61" fmla="*/ 314 h 352"/>
                <a:gd name="T62" fmla="*/ 63 w 222"/>
                <a:gd name="T63" fmla="*/ 287 h 352"/>
                <a:gd name="T64" fmla="*/ 79 w 222"/>
                <a:gd name="T65" fmla="*/ 267 h 352"/>
                <a:gd name="T66" fmla="*/ 89 w 222"/>
                <a:gd name="T67" fmla="*/ 242 h 352"/>
                <a:gd name="T68" fmla="*/ 100 w 222"/>
                <a:gd name="T69" fmla="*/ 220 h 352"/>
                <a:gd name="T70" fmla="*/ 124 w 222"/>
                <a:gd name="T71" fmla="*/ 209 h 352"/>
                <a:gd name="T72" fmla="*/ 141 w 222"/>
                <a:gd name="T73" fmla="*/ 197 h 352"/>
                <a:gd name="T74" fmla="*/ 171 w 222"/>
                <a:gd name="T75" fmla="*/ 206 h 352"/>
                <a:gd name="T76" fmla="*/ 190 w 222"/>
                <a:gd name="T77" fmla="*/ 186 h 352"/>
                <a:gd name="T78" fmla="*/ 210 w 222"/>
                <a:gd name="T79" fmla="*/ 195 h 352"/>
                <a:gd name="T80" fmla="*/ 62 w 222"/>
                <a:gd name="T81" fmla="*/ 26 h 352"/>
                <a:gd name="T82" fmla="*/ 82 w 222"/>
                <a:gd name="T83" fmla="*/ 38 h 352"/>
                <a:gd name="T84" fmla="*/ 98 w 222"/>
                <a:gd name="T85" fmla="*/ 41 h 352"/>
                <a:gd name="T86" fmla="*/ 99 w 222"/>
                <a:gd name="T87" fmla="*/ 53 h 352"/>
                <a:gd name="T88" fmla="*/ 84 w 222"/>
                <a:gd name="T89" fmla="*/ 67 h 352"/>
                <a:gd name="T90" fmla="*/ 101 w 222"/>
                <a:gd name="T91" fmla="*/ 73 h 352"/>
                <a:gd name="T92" fmla="*/ 121 w 222"/>
                <a:gd name="T93" fmla="*/ 40 h 352"/>
                <a:gd name="T94" fmla="*/ 138 w 222"/>
                <a:gd name="T95" fmla="*/ 48 h 352"/>
                <a:gd name="T96" fmla="*/ 160 w 222"/>
                <a:gd name="T97" fmla="*/ 58 h 352"/>
                <a:gd name="T98" fmla="*/ 153 w 222"/>
                <a:gd name="T99" fmla="*/ 46 h 352"/>
                <a:gd name="T100" fmla="*/ 134 w 222"/>
                <a:gd name="T101" fmla="*/ 30 h 352"/>
                <a:gd name="T102" fmla="*/ 114 w 222"/>
                <a:gd name="T103" fmla="*/ 20 h 352"/>
                <a:gd name="T104" fmla="*/ 96 w 222"/>
                <a:gd name="T105" fmla="*/ 10 h 352"/>
                <a:gd name="T106" fmla="*/ 89 w 222"/>
                <a:gd name="T107" fmla="*/ 20 h 352"/>
                <a:gd name="T108" fmla="*/ 71 w 222"/>
                <a:gd name="T109" fmla="*/ 19 h 352"/>
                <a:gd name="T110" fmla="*/ 60 w 222"/>
                <a:gd name="T111" fmla="*/ 15 h 352"/>
                <a:gd name="T112" fmla="*/ 54 w 222"/>
                <a:gd name="T113" fmla="*/ 41 h 352"/>
                <a:gd name="T114" fmla="*/ 54 w 222"/>
                <a:gd name="T115" fmla="*/ 41 h 352"/>
                <a:gd name="T116" fmla="*/ 127 w 222"/>
                <a:gd name="T117" fmla="*/ 21 h 352"/>
                <a:gd name="T118" fmla="*/ 178 w 222"/>
                <a:gd name="T119" fmla="*/ 19 h 352"/>
                <a:gd name="T120" fmla="*/ 155 w 222"/>
                <a:gd name="T121" fmla="*/ 8 h 352"/>
                <a:gd name="T122" fmla="*/ 135 w 222"/>
                <a:gd name="T123" fmla="*/ 6 h 352"/>
                <a:gd name="T124" fmla="*/ 120 w 222"/>
                <a:gd name="T125" fmla="*/ 8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 h="352">
                  <a:moveTo>
                    <a:pt x="215" y="189"/>
                  </a:moveTo>
                  <a:cubicBezTo>
                    <a:pt x="215" y="190"/>
                    <a:pt x="211" y="190"/>
                    <a:pt x="211" y="188"/>
                  </a:cubicBezTo>
                  <a:cubicBezTo>
                    <a:pt x="212" y="186"/>
                    <a:pt x="206" y="185"/>
                    <a:pt x="206" y="184"/>
                  </a:cubicBezTo>
                  <a:cubicBezTo>
                    <a:pt x="206" y="183"/>
                    <a:pt x="208" y="183"/>
                    <a:pt x="210" y="184"/>
                  </a:cubicBezTo>
                  <a:cubicBezTo>
                    <a:pt x="212" y="185"/>
                    <a:pt x="214" y="185"/>
                    <a:pt x="216" y="182"/>
                  </a:cubicBezTo>
                  <a:cubicBezTo>
                    <a:pt x="218" y="180"/>
                    <a:pt x="221" y="182"/>
                    <a:pt x="222" y="180"/>
                  </a:cubicBezTo>
                  <a:cubicBezTo>
                    <a:pt x="222" y="178"/>
                    <a:pt x="218" y="177"/>
                    <a:pt x="217" y="176"/>
                  </a:cubicBezTo>
                  <a:cubicBezTo>
                    <a:pt x="217" y="175"/>
                    <a:pt x="214" y="173"/>
                    <a:pt x="211" y="174"/>
                  </a:cubicBezTo>
                  <a:cubicBezTo>
                    <a:pt x="208" y="174"/>
                    <a:pt x="208" y="173"/>
                    <a:pt x="206" y="172"/>
                  </a:cubicBezTo>
                  <a:cubicBezTo>
                    <a:pt x="205" y="170"/>
                    <a:pt x="200" y="173"/>
                    <a:pt x="200" y="176"/>
                  </a:cubicBezTo>
                  <a:cubicBezTo>
                    <a:pt x="200" y="180"/>
                    <a:pt x="196" y="179"/>
                    <a:pt x="197" y="177"/>
                  </a:cubicBezTo>
                  <a:cubicBezTo>
                    <a:pt x="199" y="175"/>
                    <a:pt x="196" y="173"/>
                    <a:pt x="198" y="172"/>
                  </a:cubicBezTo>
                  <a:cubicBezTo>
                    <a:pt x="201" y="171"/>
                    <a:pt x="200" y="168"/>
                    <a:pt x="195" y="167"/>
                  </a:cubicBezTo>
                  <a:cubicBezTo>
                    <a:pt x="190" y="167"/>
                    <a:pt x="188" y="171"/>
                    <a:pt x="190" y="172"/>
                  </a:cubicBezTo>
                  <a:cubicBezTo>
                    <a:pt x="191" y="173"/>
                    <a:pt x="186" y="179"/>
                    <a:pt x="185" y="179"/>
                  </a:cubicBezTo>
                  <a:cubicBezTo>
                    <a:pt x="183" y="179"/>
                    <a:pt x="185" y="174"/>
                    <a:pt x="185" y="172"/>
                  </a:cubicBezTo>
                  <a:cubicBezTo>
                    <a:pt x="185" y="169"/>
                    <a:pt x="183" y="170"/>
                    <a:pt x="179" y="174"/>
                  </a:cubicBezTo>
                  <a:cubicBezTo>
                    <a:pt x="176" y="178"/>
                    <a:pt x="173" y="182"/>
                    <a:pt x="171" y="183"/>
                  </a:cubicBezTo>
                  <a:cubicBezTo>
                    <a:pt x="169" y="183"/>
                    <a:pt x="169" y="179"/>
                    <a:pt x="172" y="177"/>
                  </a:cubicBezTo>
                  <a:cubicBezTo>
                    <a:pt x="176" y="175"/>
                    <a:pt x="176" y="170"/>
                    <a:pt x="178" y="170"/>
                  </a:cubicBezTo>
                  <a:cubicBezTo>
                    <a:pt x="180" y="170"/>
                    <a:pt x="180" y="168"/>
                    <a:pt x="177" y="167"/>
                  </a:cubicBezTo>
                  <a:cubicBezTo>
                    <a:pt x="174" y="166"/>
                    <a:pt x="173" y="170"/>
                    <a:pt x="172" y="171"/>
                  </a:cubicBezTo>
                  <a:cubicBezTo>
                    <a:pt x="171" y="172"/>
                    <a:pt x="166" y="169"/>
                    <a:pt x="166" y="170"/>
                  </a:cubicBezTo>
                  <a:cubicBezTo>
                    <a:pt x="166" y="171"/>
                    <a:pt x="163" y="172"/>
                    <a:pt x="165" y="174"/>
                  </a:cubicBezTo>
                  <a:cubicBezTo>
                    <a:pt x="166" y="175"/>
                    <a:pt x="164" y="177"/>
                    <a:pt x="163" y="175"/>
                  </a:cubicBezTo>
                  <a:cubicBezTo>
                    <a:pt x="162" y="173"/>
                    <a:pt x="158" y="174"/>
                    <a:pt x="157" y="177"/>
                  </a:cubicBezTo>
                  <a:cubicBezTo>
                    <a:pt x="155" y="179"/>
                    <a:pt x="153" y="179"/>
                    <a:pt x="155" y="180"/>
                  </a:cubicBezTo>
                  <a:cubicBezTo>
                    <a:pt x="156" y="181"/>
                    <a:pt x="156" y="184"/>
                    <a:pt x="154" y="185"/>
                  </a:cubicBezTo>
                  <a:cubicBezTo>
                    <a:pt x="152" y="186"/>
                    <a:pt x="153" y="179"/>
                    <a:pt x="151" y="180"/>
                  </a:cubicBezTo>
                  <a:cubicBezTo>
                    <a:pt x="149" y="180"/>
                    <a:pt x="150" y="176"/>
                    <a:pt x="153" y="176"/>
                  </a:cubicBezTo>
                  <a:cubicBezTo>
                    <a:pt x="155" y="176"/>
                    <a:pt x="157" y="173"/>
                    <a:pt x="157" y="172"/>
                  </a:cubicBezTo>
                  <a:cubicBezTo>
                    <a:pt x="157" y="170"/>
                    <a:pt x="154" y="171"/>
                    <a:pt x="154" y="173"/>
                  </a:cubicBezTo>
                  <a:cubicBezTo>
                    <a:pt x="154" y="174"/>
                    <a:pt x="150" y="174"/>
                    <a:pt x="147" y="174"/>
                  </a:cubicBezTo>
                  <a:cubicBezTo>
                    <a:pt x="144" y="174"/>
                    <a:pt x="144" y="178"/>
                    <a:pt x="148" y="180"/>
                  </a:cubicBezTo>
                  <a:cubicBezTo>
                    <a:pt x="151" y="182"/>
                    <a:pt x="147" y="183"/>
                    <a:pt x="145" y="181"/>
                  </a:cubicBezTo>
                  <a:cubicBezTo>
                    <a:pt x="143" y="180"/>
                    <a:pt x="141" y="181"/>
                    <a:pt x="139" y="182"/>
                  </a:cubicBezTo>
                  <a:cubicBezTo>
                    <a:pt x="137" y="182"/>
                    <a:pt x="143" y="185"/>
                    <a:pt x="144" y="186"/>
                  </a:cubicBezTo>
                  <a:cubicBezTo>
                    <a:pt x="144" y="187"/>
                    <a:pt x="140" y="184"/>
                    <a:pt x="139" y="185"/>
                  </a:cubicBezTo>
                  <a:cubicBezTo>
                    <a:pt x="139" y="186"/>
                    <a:pt x="135" y="185"/>
                    <a:pt x="135" y="183"/>
                  </a:cubicBezTo>
                  <a:cubicBezTo>
                    <a:pt x="135" y="180"/>
                    <a:pt x="129" y="183"/>
                    <a:pt x="132" y="184"/>
                  </a:cubicBezTo>
                  <a:cubicBezTo>
                    <a:pt x="135" y="185"/>
                    <a:pt x="134" y="187"/>
                    <a:pt x="134" y="190"/>
                  </a:cubicBezTo>
                  <a:cubicBezTo>
                    <a:pt x="134" y="193"/>
                    <a:pt x="130" y="190"/>
                    <a:pt x="131" y="188"/>
                  </a:cubicBezTo>
                  <a:cubicBezTo>
                    <a:pt x="132" y="186"/>
                    <a:pt x="129" y="186"/>
                    <a:pt x="126" y="188"/>
                  </a:cubicBezTo>
                  <a:cubicBezTo>
                    <a:pt x="124" y="189"/>
                    <a:pt x="127" y="185"/>
                    <a:pt x="126" y="183"/>
                  </a:cubicBezTo>
                  <a:cubicBezTo>
                    <a:pt x="125" y="181"/>
                    <a:pt x="122" y="183"/>
                    <a:pt x="120" y="183"/>
                  </a:cubicBezTo>
                  <a:cubicBezTo>
                    <a:pt x="117" y="184"/>
                    <a:pt x="116" y="184"/>
                    <a:pt x="117" y="186"/>
                  </a:cubicBezTo>
                  <a:cubicBezTo>
                    <a:pt x="119" y="187"/>
                    <a:pt x="119" y="190"/>
                    <a:pt x="117" y="190"/>
                  </a:cubicBezTo>
                  <a:cubicBezTo>
                    <a:pt x="114" y="189"/>
                    <a:pt x="114" y="190"/>
                    <a:pt x="114" y="192"/>
                  </a:cubicBezTo>
                  <a:cubicBezTo>
                    <a:pt x="114" y="194"/>
                    <a:pt x="111" y="194"/>
                    <a:pt x="111" y="192"/>
                  </a:cubicBezTo>
                  <a:cubicBezTo>
                    <a:pt x="111" y="190"/>
                    <a:pt x="106" y="191"/>
                    <a:pt x="105" y="193"/>
                  </a:cubicBezTo>
                  <a:cubicBezTo>
                    <a:pt x="104" y="195"/>
                    <a:pt x="100" y="196"/>
                    <a:pt x="100" y="199"/>
                  </a:cubicBezTo>
                  <a:cubicBezTo>
                    <a:pt x="101" y="201"/>
                    <a:pt x="104" y="197"/>
                    <a:pt x="106" y="198"/>
                  </a:cubicBezTo>
                  <a:cubicBezTo>
                    <a:pt x="108" y="199"/>
                    <a:pt x="106" y="200"/>
                    <a:pt x="107" y="201"/>
                  </a:cubicBezTo>
                  <a:cubicBezTo>
                    <a:pt x="108" y="202"/>
                    <a:pt x="108" y="205"/>
                    <a:pt x="106" y="203"/>
                  </a:cubicBezTo>
                  <a:cubicBezTo>
                    <a:pt x="105" y="202"/>
                    <a:pt x="102" y="201"/>
                    <a:pt x="102" y="204"/>
                  </a:cubicBezTo>
                  <a:cubicBezTo>
                    <a:pt x="101" y="207"/>
                    <a:pt x="100" y="204"/>
                    <a:pt x="98" y="202"/>
                  </a:cubicBezTo>
                  <a:cubicBezTo>
                    <a:pt x="97" y="200"/>
                    <a:pt x="95" y="205"/>
                    <a:pt x="93" y="204"/>
                  </a:cubicBezTo>
                  <a:cubicBezTo>
                    <a:pt x="92" y="203"/>
                    <a:pt x="97" y="199"/>
                    <a:pt x="95" y="197"/>
                  </a:cubicBezTo>
                  <a:cubicBezTo>
                    <a:pt x="94" y="195"/>
                    <a:pt x="93" y="198"/>
                    <a:pt x="90" y="201"/>
                  </a:cubicBezTo>
                  <a:cubicBezTo>
                    <a:pt x="87" y="204"/>
                    <a:pt x="83" y="204"/>
                    <a:pt x="85" y="205"/>
                  </a:cubicBezTo>
                  <a:cubicBezTo>
                    <a:pt x="86" y="207"/>
                    <a:pt x="82" y="207"/>
                    <a:pt x="81" y="210"/>
                  </a:cubicBezTo>
                  <a:cubicBezTo>
                    <a:pt x="80" y="212"/>
                    <a:pt x="74" y="213"/>
                    <a:pt x="71" y="216"/>
                  </a:cubicBezTo>
                  <a:cubicBezTo>
                    <a:pt x="67" y="218"/>
                    <a:pt x="71" y="218"/>
                    <a:pt x="74" y="216"/>
                  </a:cubicBezTo>
                  <a:cubicBezTo>
                    <a:pt x="76" y="213"/>
                    <a:pt x="77" y="215"/>
                    <a:pt x="80" y="213"/>
                  </a:cubicBezTo>
                  <a:cubicBezTo>
                    <a:pt x="83" y="210"/>
                    <a:pt x="87" y="209"/>
                    <a:pt x="88" y="210"/>
                  </a:cubicBezTo>
                  <a:cubicBezTo>
                    <a:pt x="90" y="210"/>
                    <a:pt x="92" y="211"/>
                    <a:pt x="93" y="209"/>
                  </a:cubicBezTo>
                  <a:cubicBezTo>
                    <a:pt x="95" y="207"/>
                    <a:pt x="97" y="207"/>
                    <a:pt x="99" y="208"/>
                  </a:cubicBezTo>
                  <a:cubicBezTo>
                    <a:pt x="100" y="210"/>
                    <a:pt x="96" y="211"/>
                    <a:pt x="98" y="213"/>
                  </a:cubicBezTo>
                  <a:cubicBezTo>
                    <a:pt x="100" y="215"/>
                    <a:pt x="96" y="216"/>
                    <a:pt x="96" y="214"/>
                  </a:cubicBezTo>
                  <a:cubicBezTo>
                    <a:pt x="96" y="213"/>
                    <a:pt x="93" y="211"/>
                    <a:pt x="92" y="213"/>
                  </a:cubicBezTo>
                  <a:cubicBezTo>
                    <a:pt x="91" y="214"/>
                    <a:pt x="90" y="216"/>
                    <a:pt x="88" y="216"/>
                  </a:cubicBezTo>
                  <a:cubicBezTo>
                    <a:pt x="86" y="216"/>
                    <a:pt x="85" y="219"/>
                    <a:pt x="85" y="223"/>
                  </a:cubicBezTo>
                  <a:cubicBezTo>
                    <a:pt x="85" y="226"/>
                    <a:pt x="82" y="223"/>
                    <a:pt x="81" y="225"/>
                  </a:cubicBezTo>
                  <a:cubicBezTo>
                    <a:pt x="81" y="228"/>
                    <a:pt x="77" y="233"/>
                    <a:pt x="74" y="236"/>
                  </a:cubicBezTo>
                  <a:cubicBezTo>
                    <a:pt x="70" y="239"/>
                    <a:pt x="73" y="240"/>
                    <a:pt x="72" y="242"/>
                  </a:cubicBezTo>
                  <a:cubicBezTo>
                    <a:pt x="71" y="244"/>
                    <a:pt x="67" y="243"/>
                    <a:pt x="65" y="243"/>
                  </a:cubicBezTo>
                  <a:cubicBezTo>
                    <a:pt x="64" y="244"/>
                    <a:pt x="66" y="250"/>
                    <a:pt x="64" y="251"/>
                  </a:cubicBezTo>
                  <a:cubicBezTo>
                    <a:pt x="62" y="253"/>
                    <a:pt x="64" y="255"/>
                    <a:pt x="64" y="257"/>
                  </a:cubicBezTo>
                  <a:cubicBezTo>
                    <a:pt x="64" y="259"/>
                    <a:pt x="59" y="256"/>
                    <a:pt x="59" y="258"/>
                  </a:cubicBezTo>
                  <a:cubicBezTo>
                    <a:pt x="59" y="260"/>
                    <a:pt x="54" y="259"/>
                    <a:pt x="53" y="260"/>
                  </a:cubicBezTo>
                  <a:cubicBezTo>
                    <a:pt x="52" y="260"/>
                    <a:pt x="56" y="263"/>
                    <a:pt x="58" y="265"/>
                  </a:cubicBezTo>
                  <a:cubicBezTo>
                    <a:pt x="60" y="267"/>
                    <a:pt x="56" y="268"/>
                    <a:pt x="55" y="266"/>
                  </a:cubicBezTo>
                  <a:cubicBezTo>
                    <a:pt x="55" y="264"/>
                    <a:pt x="51" y="268"/>
                    <a:pt x="48" y="269"/>
                  </a:cubicBezTo>
                  <a:cubicBezTo>
                    <a:pt x="44" y="271"/>
                    <a:pt x="45" y="275"/>
                    <a:pt x="42" y="275"/>
                  </a:cubicBezTo>
                  <a:cubicBezTo>
                    <a:pt x="39" y="275"/>
                    <a:pt x="40" y="280"/>
                    <a:pt x="38" y="281"/>
                  </a:cubicBezTo>
                  <a:cubicBezTo>
                    <a:pt x="36" y="283"/>
                    <a:pt x="37" y="278"/>
                    <a:pt x="33" y="278"/>
                  </a:cubicBezTo>
                  <a:cubicBezTo>
                    <a:pt x="30" y="278"/>
                    <a:pt x="30" y="280"/>
                    <a:pt x="32" y="282"/>
                  </a:cubicBezTo>
                  <a:cubicBezTo>
                    <a:pt x="34" y="285"/>
                    <a:pt x="29" y="283"/>
                    <a:pt x="28" y="285"/>
                  </a:cubicBezTo>
                  <a:cubicBezTo>
                    <a:pt x="26" y="288"/>
                    <a:pt x="21" y="287"/>
                    <a:pt x="19" y="288"/>
                  </a:cubicBezTo>
                  <a:cubicBezTo>
                    <a:pt x="18" y="290"/>
                    <a:pt x="23" y="290"/>
                    <a:pt x="24" y="292"/>
                  </a:cubicBezTo>
                  <a:cubicBezTo>
                    <a:pt x="25" y="293"/>
                    <a:pt x="19" y="293"/>
                    <a:pt x="17" y="292"/>
                  </a:cubicBezTo>
                  <a:cubicBezTo>
                    <a:pt x="14" y="291"/>
                    <a:pt x="15" y="296"/>
                    <a:pt x="12" y="295"/>
                  </a:cubicBezTo>
                  <a:cubicBezTo>
                    <a:pt x="9" y="295"/>
                    <a:pt x="6" y="297"/>
                    <a:pt x="8" y="299"/>
                  </a:cubicBezTo>
                  <a:cubicBezTo>
                    <a:pt x="10" y="301"/>
                    <a:pt x="7" y="301"/>
                    <a:pt x="5" y="300"/>
                  </a:cubicBezTo>
                  <a:cubicBezTo>
                    <a:pt x="3" y="299"/>
                    <a:pt x="2" y="301"/>
                    <a:pt x="1" y="304"/>
                  </a:cubicBezTo>
                  <a:cubicBezTo>
                    <a:pt x="0" y="306"/>
                    <a:pt x="4" y="307"/>
                    <a:pt x="4" y="308"/>
                  </a:cubicBezTo>
                  <a:cubicBezTo>
                    <a:pt x="4" y="309"/>
                    <a:pt x="1" y="311"/>
                    <a:pt x="3" y="311"/>
                  </a:cubicBezTo>
                  <a:cubicBezTo>
                    <a:pt x="6" y="312"/>
                    <a:pt x="4" y="314"/>
                    <a:pt x="2" y="314"/>
                  </a:cubicBezTo>
                  <a:cubicBezTo>
                    <a:pt x="1" y="315"/>
                    <a:pt x="1" y="316"/>
                    <a:pt x="2" y="318"/>
                  </a:cubicBezTo>
                  <a:cubicBezTo>
                    <a:pt x="4" y="320"/>
                    <a:pt x="0" y="321"/>
                    <a:pt x="2" y="324"/>
                  </a:cubicBezTo>
                  <a:cubicBezTo>
                    <a:pt x="4" y="327"/>
                    <a:pt x="5" y="323"/>
                    <a:pt x="6" y="325"/>
                  </a:cubicBezTo>
                  <a:cubicBezTo>
                    <a:pt x="7" y="327"/>
                    <a:pt x="9" y="325"/>
                    <a:pt x="12" y="323"/>
                  </a:cubicBezTo>
                  <a:cubicBezTo>
                    <a:pt x="15" y="320"/>
                    <a:pt x="16" y="325"/>
                    <a:pt x="14" y="325"/>
                  </a:cubicBezTo>
                  <a:cubicBezTo>
                    <a:pt x="12" y="325"/>
                    <a:pt x="9" y="327"/>
                    <a:pt x="9" y="329"/>
                  </a:cubicBezTo>
                  <a:cubicBezTo>
                    <a:pt x="10" y="331"/>
                    <a:pt x="6" y="331"/>
                    <a:pt x="6" y="328"/>
                  </a:cubicBezTo>
                  <a:cubicBezTo>
                    <a:pt x="6" y="325"/>
                    <a:pt x="1" y="329"/>
                    <a:pt x="3" y="331"/>
                  </a:cubicBezTo>
                  <a:cubicBezTo>
                    <a:pt x="5" y="333"/>
                    <a:pt x="2" y="334"/>
                    <a:pt x="2" y="336"/>
                  </a:cubicBezTo>
                  <a:cubicBezTo>
                    <a:pt x="2" y="338"/>
                    <a:pt x="6" y="337"/>
                    <a:pt x="7" y="335"/>
                  </a:cubicBezTo>
                  <a:cubicBezTo>
                    <a:pt x="9" y="333"/>
                    <a:pt x="11" y="333"/>
                    <a:pt x="12" y="336"/>
                  </a:cubicBezTo>
                  <a:cubicBezTo>
                    <a:pt x="13" y="338"/>
                    <a:pt x="10" y="336"/>
                    <a:pt x="10" y="339"/>
                  </a:cubicBezTo>
                  <a:cubicBezTo>
                    <a:pt x="10" y="342"/>
                    <a:pt x="8" y="339"/>
                    <a:pt x="6" y="342"/>
                  </a:cubicBezTo>
                  <a:cubicBezTo>
                    <a:pt x="4" y="344"/>
                    <a:pt x="13" y="348"/>
                    <a:pt x="15" y="349"/>
                  </a:cubicBezTo>
                  <a:cubicBezTo>
                    <a:pt x="18" y="349"/>
                    <a:pt x="20" y="352"/>
                    <a:pt x="25" y="351"/>
                  </a:cubicBezTo>
                  <a:cubicBezTo>
                    <a:pt x="30" y="351"/>
                    <a:pt x="40" y="341"/>
                    <a:pt x="41" y="340"/>
                  </a:cubicBezTo>
                  <a:cubicBezTo>
                    <a:pt x="42" y="338"/>
                    <a:pt x="45" y="340"/>
                    <a:pt x="47" y="338"/>
                  </a:cubicBezTo>
                  <a:cubicBezTo>
                    <a:pt x="49" y="337"/>
                    <a:pt x="48" y="333"/>
                    <a:pt x="49" y="332"/>
                  </a:cubicBezTo>
                  <a:cubicBezTo>
                    <a:pt x="51" y="331"/>
                    <a:pt x="51" y="336"/>
                    <a:pt x="53" y="337"/>
                  </a:cubicBezTo>
                  <a:cubicBezTo>
                    <a:pt x="54" y="337"/>
                    <a:pt x="55" y="338"/>
                    <a:pt x="55" y="341"/>
                  </a:cubicBezTo>
                  <a:cubicBezTo>
                    <a:pt x="56" y="341"/>
                    <a:pt x="57" y="341"/>
                    <a:pt x="57" y="341"/>
                  </a:cubicBezTo>
                  <a:cubicBezTo>
                    <a:pt x="59" y="342"/>
                    <a:pt x="59" y="337"/>
                    <a:pt x="59" y="335"/>
                  </a:cubicBezTo>
                  <a:cubicBezTo>
                    <a:pt x="59" y="334"/>
                    <a:pt x="61" y="330"/>
                    <a:pt x="61" y="328"/>
                  </a:cubicBezTo>
                  <a:cubicBezTo>
                    <a:pt x="60" y="326"/>
                    <a:pt x="65" y="328"/>
                    <a:pt x="66" y="326"/>
                  </a:cubicBezTo>
                  <a:cubicBezTo>
                    <a:pt x="67" y="325"/>
                    <a:pt x="68" y="319"/>
                    <a:pt x="66" y="318"/>
                  </a:cubicBezTo>
                  <a:cubicBezTo>
                    <a:pt x="64" y="317"/>
                    <a:pt x="64" y="314"/>
                    <a:pt x="65" y="314"/>
                  </a:cubicBezTo>
                  <a:cubicBezTo>
                    <a:pt x="67" y="314"/>
                    <a:pt x="69" y="313"/>
                    <a:pt x="69" y="310"/>
                  </a:cubicBezTo>
                  <a:cubicBezTo>
                    <a:pt x="68" y="306"/>
                    <a:pt x="63" y="307"/>
                    <a:pt x="63" y="304"/>
                  </a:cubicBezTo>
                  <a:cubicBezTo>
                    <a:pt x="63" y="300"/>
                    <a:pt x="65" y="299"/>
                    <a:pt x="63" y="295"/>
                  </a:cubicBezTo>
                  <a:cubicBezTo>
                    <a:pt x="61" y="291"/>
                    <a:pt x="64" y="289"/>
                    <a:pt x="63" y="287"/>
                  </a:cubicBezTo>
                  <a:cubicBezTo>
                    <a:pt x="63" y="285"/>
                    <a:pt x="62" y="282"/>
                    <a:pt x="64" y="278"/>
                  </a:cubicBezTo>
                  <a:cubicBezTo>
                    <a:pt x="67" y="274"/>
                    <a:pt x="71" y="272"/>
                    <a:pt x="73" y="273"/>
                  </a:cubicBezTo>
                  <a:cubicBezTo>
                    <a:pt x="74" y="273"/>
                    <a:pt x="77" y="275"/>
                    <a:pt x="79" y="272"/>
                  </a:cubicBezTo>
                  <a:cubicBezTo>
                    <a:pt x="80" y="270"/>
                    <a:pt x="80" y="268"/>
                    <a:pt x="79" y="267"/>
                  </a:cubicBezTo>
                  <a:cubicBezTo>
                    <a:pt x="77" y="267"/>
                    <a:pt x="74" y="266"/>
                    <a:pt x="77" y="263"/>
                  </a:cubicBezTo>
                  <a:cubicBezTo>
                    <a:pt x="79" y="259"/>
                    <a:pt x="82" y="255"/>
                    <a:pt x="82" y="252"/>
                  </a:cubicBezTo>
                  <a:cubicBezTo>
                    <a:pt x="83" y="248"/>
                    <a:pt x="81" y="245"/>
                    <a:pt x="83" y="244"/>
                  </a:cubicBezTo>
                  <a:cubicBezTo>
                    <a:pt x="84" y="243"/>
                    <a:pt x="87" y="244"/>
                    <a:pt x="89" y="242"/>
                  </a:cubicBezTo>
                  <a:cubicBezTo>
                    <a:pt x="92" y="241"/>
                    <a:pt x="90" y="239"/>
                    <a:pt x="91" y="237"/>
                  </a:cubicBezTo>
                  <a:cubicBezTo>
                    <a:pt x="92" y="236"/>
                    <a:pt x="94" y="232"/>
                    <a:pt x="95" y="231"/>
                  </a:cubicBezTo>
                  <a:cubicBezTo>
                    <a:pt x="97" y="230"/>
                    <a:pt x="99" y="228"/>
                    <a:pt x="97" y="226"/>
                  </a:cubicBezTo>
                  <a:cubicBezTo>
                    <a:pt x="96" y="225"/>
                    <a:pt x="100" y="223"/>
                    <a:pt x="100" y="220"/>
                  </a:cubicBezTo>
                  <a:cubicBezTo>
                    <a:pt x="100" y="217"/>
                    <a:pt x="104" y="215"/>
                    <a:pt x="106" y="215"/>
                  </a:cubicBezTo>
                  <a:cubicBezTo>
                    <a:pt x="109" y="215"/>
                    <a:pt x="113" y="215"/>
                    <a:pt x="113" y="213"/>
                  </a:cubicBezTo>
                  <a:cubicBezTo>
                    <a:pt x="113" y="211"/>
                    <a:pt x="111" y="205"/>
                    <a:pt x="115" y="207"/>
                  </a:cubicBezTo>
                  <a:cubicBezTo>
                    <a:pt x="119" y="209"/>
                    <a:pt x="121" y="206"/>
                    <a:pt x="124" y="209"/>
                  </a:cubicBezTo>
                  <a:cubicBezTo>
                    <a:pt x="126" y="211"/>
                    <a:pt x="130" y="210"/>
                    <a:pt x="130" y="207"/>
                  </a:cubicBezTo>
                  <a:cubicBezTo>
                    <a:pt x="130" y="204"/>
                    <a:pt x="131" y="198"/>
                    <a:pt x="134" y="200"/>
                  </a:cubicBezTo>
                  <a:cubicBezTo>
                    <a:pt x="135" y="201"/>
                    <a:pt x="135" y="201"/>
                    <a:pt x="135" y="201"/>
                  </a:cubicBezTo>
                  <a:cubicBezTo>
                    <a:pt x="136" y="198"/>
                    <a:pt x="139" y="196"/>
                    <a:pt x="141" y="197"/>
                  </a:cubicBezTo>
                  <a:cubicBezTo>
                    <a:pt x="144" y="197"/>
                    <a:pt x="146" y="203"/>
                    <a:pt x="150" y="204"/>
                  </a:cubicBezTo>
                  <a:cubicBezTo>
                    <a:pt x="154" y="204"/>
                    <a:pt x="158" y="206"/>
                    <a:pt x="160" y="204"/>
                  </a:cubicBezTo>
                  <a:cubicBezTo>
                    <a:pt x="161" y="202"/>
                    <a:pt x="164" y="205"/>
                    <a:pt x="166" y="204"/>
                  </a:cubicBezTo>
                  <a:cubicBezTo>
                    <a:pt x="169" y="204"/>
                    <a:pt x="169" y="209"/>
                    <a:pt x="171" y="206"/>
                  </a:cubicBezTo>
                  <a:cubicBezTo>
                    <a:pt x="174" y="202"/>
                    <a:pt x="171" y="200"/>
                    <a:pt x="175" y="201"/>
                  </a:cubicBezTo>
                  <a:cubicBezTo>
                    <a:pt x="179" y="201"/>
                    <a:pt x="176" y="196"/>
                    <a:pt x="176" y="193"/>
                  </a:cubicBezTo>
                  <a:cubicBezTo>
                    <a:pt x="176" y="191"/>
                    <a:pt x="182" y="190"/>
                    <a:pt x="182" y="188"/>
                  </a:cubicBezTo>
                  <a:cubicBezTo>
                    <a:pt x="182" y="185"/>
                    <a:pt x="189" y="187"/>
                    <a:pt x="190" y="186"/>
                  </a:cubicBezTo>
                  <a:cubicBezTo>
                    <a:pt x="192" y="184"/>
                    <a:pt x="196" y="183"/>
                    <a:pt x="197" y="186"/>
                  </a:cubicBezTo>
                  <a:cubicBezTo>
                    <a:pt x="199" y="189"/>
                    <a:pt x="206" y="189"/>
                    <a:pt x="206" y="192"/>
                  </a:cubicBezTo>
                  <a:cubicBezTo>
                    <a:pt x="206" y="193"/>
                    <a:pt x="206" y="195"/>
                    <a:pt x="206" y="197"/>
                  </a:cubicBezTo>
                  <a:cubicBezTo>
                    <a:pt x="207" y="195"/>
                    <a:pt x="209" y="195"/>
                    <a:pt x="210" y="195"/>
                  </a:cubicBezTo>
                  <a:cubicBezTo>
                    <a:pt x="213" y="195"/>
                    <a:pt x="215" y="191"/>
                    <a:pt x="217" y="191"/>
                  </a:cubicBezTo>
                  <a:cubicBezTo>
                    <a:pt x="219" y="192"/>
                    <a:pt x="221" y="191"/>
                    <a:pt x="222" y="188"/>
                  </a:cubicBezTo>
                  <a:cubicBezTo>
                    <a:pt x="220" y="187"/>
                    <a:pt x="216" y="187"/>
                    <a:pt x="215" y="189"/>
                  </a:cubicBezTo>
                  <a:close/>
                  <a:moveTo>
                    <a:pt x="62" y="26"/>
                  </a:moveTo>
                  <a:cubicBezTo>
                    <a:pt x="65" y="27"/>
                    <a:pt x="58" y="31"/>
                    <a:pt x="57" y="34"/>
                  </a:cubicBezTo>
                  <a:cubicBezTo>
                    <a:pt x="56" y="38"/>
                    <a:pt x="62" y="41"/>
                    <a:pt x="65" y="44"/>
                  </a:cubicBezTo>
                  <a:cubicBezTo>
                    <a:pt x="68" y="46"/>
                    <a:pt x="75" y="46"/>
                    <a:pt x="78" y="44"/>
                  </a:cubicBezTo>
                  <a:cubicBezTo>
                    <a:pt x="80" y="43"/>
                    <a:pt x="79" y="38"/>
                    <a:pt x="82" y="38"/>
                  </a:cubicBezTo>
                  <a:cubicBezTo>
                    <a:pt x="86" y="38"/>
                    <a:pt x="84" y="35"/>
                    <a:pt x="87" y="34"/>
                  </a:cubicBezTo>
                  <a:cubicBezTo>
                    <a:pt x="89" y="33"/>
                    <a:pt x="90" y="36"/>
                    <a:pt x="87" y="39"/>
                  </a:cubicBezTo>
                  <a:cubicBezTo>
                    <a:pt x="85" y="42"/>
                    <a:pt x="91" y="42"/>
                    <a:pt x="95" y="38"/>
                  </a:cubicBezTo>
                  <a:cubicBezTo>
                    <a:pt x="98" y="35"/>
                    <a:pt x="99" y="38"/>
                    <a:pt x="98" y="41"/>
                  </a:cubicBezTo>
                  <a:cubicBezTo>
                    <a:pt x="98" y="44"/>
                    <a:pt x="90" y="43"/>
                    <a:pt x="88" y="46"/>
                  </a:cubicBezTo>
                  <a:cubicBezTo>
                    <a:pt x="86" y="49"/>
                    <a:pt x="78" y="47"/>
                    <a:pt x="74" y="51"/>
                  </a:cubicBezTo>
                  <a:cubicBezTo>
                    <a:pt x="71" y="54"/>
                    <a:pt x="78" y="55"/>
                    <a:pt x="82" y="54"/>
                  </a:cubicBezTo>
                  <a:cubicBezTo>
                    <a:pt x="87" y="53"/>
                    <a:pt x="96" y="52"/>
                    <a:pt x="99" y="53"/>
                  </a:cubicBezTo>
                  <a:cubicBezTo>
                    <a:pt x="103" y="54"/>
                    <a:pt x="97" y="55"/>
                    <a:pt x="92" y="55"/>
                  </a:cubicBezTo>
                  <a:cubicBezTo>
                    <a:pt x="86" y="55"/>
                    <a:pt x="84" y="56"/>
                    <a:pt x="84" y="58"/>
                  </a:cubicBezTo>
                  <a:cubicBezTo>
                    <a:pt x="84" y="59"/>
                    <a:pt x="76" y="56"/>
                    <a:pt x="76" y="60"/>
                  </a:cubicBezTo>
                  <a:cubicBezTo>
                    <a:pt x="75" y="63"/>
                    <a:pt x="83" y="64"/>
                    <a:pt x="84" y="67"/>
                  </a:cubicBezTo>
                  <a:cubicBezTo>
                    <a:pt x="85" y="69"/>
                    <a:pt x="91" y="67"/>
                    <a:pt x="93" y="67"/>
                  </a:cubicBezTo>
                  <a:cubicBezTo>
                    <a:pt x="95" y="68"/>
                    <a:pt x="89" y="70"/>
                    <a:pt x="89" y="71"/>
                  </a:cubicBezTo>
                  <a:cubicBezTo>
                    <a:pt x="88" y="72"/>
                    <a:pt x="94" y="73"/>
                    <a:pt x="96" y="75"/>
                  </a:cubicBezTo>
                  <a:cubicBezTo>
                    <a:pt x="97" y="77"/>
                    <a:pt x="101" y="76"/>
                    <a:pt x="101" y="73"/>
                  </a:cubicBezTo>
                  <a:cubicBezTo>
                    <a:pt x="101" y="70"/>
                    <a:pt x="106" y="60"/>
                    <a:pt x="111" y="58"/>
                  </a:cubicBezTo>
                  <a:cubicBezTo>
                    <a:pt x="117" y="56"/>
                    <a:pt x="114" y="54"/>
                    <a:pt x="114" y="51"/>
                  </a:cubicBezTo>
                  <a:cubicBezTo>
                    <a:pt x="115" y="47"/>
                    <a:pt x="120" y="50"/>
                    <a:pt x="118" y="47"/>
                  </a:cubicBezTo>
                  <a:cubicBezTo>
                    <a:pt x="117" y="45"/>
                    <a:pt x="118" y="43"/>
                    <a:pt x="121" y="40"/>
                  </a:cubicBezTo>
                  <a:cubicBezTo>
                    <a:pt x="125" y="37"/>
                    <a:pt x="127" y="39"/>
                    <a:pt x="132" y="37"/>
                  </a:cubicBezTo>
                  <a:cubicBezTo>
                    <a:pt x="136" y="35"/>
                    <a:pt x="138" y="39"/>
                    <a:pt x="133" y="39"/>
                  </a:cubicBezTo>
                  <a:cubicBezTo>
                    <a:pt x="129" y="39"/>
                    <a:pt x="131" y="44"/>
                    <a:pt x="135" y="45"/>
                  </a:cubicBezTo>
                  <a:cubicBezTo>
                    <a:pt x="138" y="47"/>
                    <a:pt x="135" y="48"/>
                    <a:pt x="138" y="48"/>
                  </a:cubicBezTo>
                  <a:cubicBezTo>
                    <a:pt x="141" y="49"/>
                    <a:pt x="140" y="53"/>
                    <a:pt x="136" y="57"/>
                  </a:cubicBezTo>
                  <a:cubicBezTo>
                    <a:pt x="133" y="60"/>
                    <a:pt x="137" y="61"/>
                    <a:pt x="145" y="58"/>
                  </a:cubicBezTo>
                  <a:cubicBezTo>
                    <a:pt x="152" y="56"/>
                    <a:pt x="147" y="61"/>
                    <a:pt x="149" y="63"/>
                  </a:cubicBezTo>
                  <a:cubicBezTo>
                    <a:pt x="151" y="65"/>
                    <a:pt x="157" y="61"/>
                    <a:pt x="160" y="58"/>
                  </a:cubicBezTo>
                  <a:cubicBezTo>
                    <a:pt x="163" y="54"/>
                    <a:pt x="168" y="55"/>
                    <a:pt x="168" y="53"/>
                  </a:cubicBezTo>
                  <a:cubicBezTo>
                    <a:pt x="167" y="51"/>
                    <a:pt x="164" y="50"/>
                    <a:pt x="161" y="51"/>
                  </a:cubicBezTo>
                  <a:cubicBezTo>
                    <a:pt x="159" y="52"/>
                    <a:pt x="152" y="51"/>
                    <a:pt x="154" y="49"/>
                  </a:cubicBezTo>
                  <a:cubicBezTo>
                    <a:pt x="157" y="47"/>
                    <a:pt x="156" y="46"/>
                    <a:pt x="153" y="46"/>
                  </a:cubicBezTo>
                  <a:cubicBezTo>
                    <a:pt x="149" y="46"/>
                    <a:pt x="143" y="45"/>
                    <a:pt x="146" y="43"/>
                  </a:cubicBezTo>
                  <a:cubicBezTo>
                    <a:pt x="149" y="42"/>
                    <a:pt x="144" y="39"/>
                    <a:pt x="141" y="39"/>
                  </a:cubicBezTo>
                  <a:cubicBezTo>
                    <a:pt x="139" y="39"/>
                    <a:pt x="140" y="36"/>
                    <a:pt x="140" y="34"/>
                  </a:cubicBezTo>
                  <a:cubicBezTo>
                    <a:pt x="140" y="32"/>
                    <a:pt x="132" y="31"/>
                    <a:pt x="134" y="30"/>
                  </a:cubicBezTo>
                  <a:cubicBezTo>
                    <a:pt x="135" y="29"/>
                    <a:pt x="130" y="27"/>
                    <a:pt x="129" y="29"/>
                  </a:cubicBezTo>
                  <a:cubicBezTo>
                    <a:pt x="128" y="31"/>
                    <a:pt x="126" y="30"/>
                    <a:pt x="126" y="28"/>
                  </a:cubicBezTo>
                  <a:cubicBezTo>
                    <a:pt x="126" y="26"/>
                    <a:pt x="120" y="26"/>
                    <a:pt x="118" y="26"/>
                  </a:cubicBezTo>
                  <a:cubicBezTo>
                    <a:pt x="116" y="27"/>
                    <a:pt x="117" y="21"/>
                    <a:pt x="114" y="20"/>
                  </a:cubicBezTo>
                  <a:cubicBezTo>
                    <a:pt x="112" y="18"/>
                    <a:pt x="109" y="23"/>
                    <a:pt x="107" y="23"/>
                  </a:cubicBezTo>
                  <a:cubicBezTo>
                    <a:pt x="106" y="22"/>
                    <a:pt x="109" y="19"/>
                    <a:pt x="110" y="17"/>
                  </a:cubicBezTo>
                  <a:cubicBezTo>
                    <a:pt x="111" y="14"/>
                    <a:pt x="102" y="11"/>
                    <a:pt x="101" y="14"/>
                  </a:cubicBezTo>
                  <a:cubicBezTo>
                    <a:pt x="100" y="16"/>
                    <a:pt x="98" y="10"/>
                    <a:pt x="96" y="10"/>
                  </a:cubicBezTo>
                  <a:cubicBezTo>
                    <a:pt x="94" y="9"/>
                    <a:pt x="96" y="13"/>
                    <a:pt x="94" y="14"/>
                  </a:cubicBezTo>
                  <a:cubicBezTo>
                    <a:pt x="92" y="14"/>
                    <a:pt x="90" y="16"/>
                    <a:pt x="93" y="18"/>
                  </a:cubicBezTo>
                  <a:cubicBezTo>
                    <a:pt x="96" y="20"/>
                    <a:pt x="99" y="29"/>
                    <a:pt x="98" y="31"/>
                  </a:cubicBezTo>
                  <a:cubicBezTo>
                    <a:pt x="98" y="32"/>
                    <a:pt x="89" y="24"/>
                    <a:pt x="89" y="20"/>
                  </a:cubicBezTo>
                  <a:cubicBezTo>
                    <a:pt x="88" y="16"/>
                    <a:pt x="84" y="13"/>
                    <a:pt x="83" y="15"/>
                  </a:cubicBezTo>
                  <a:cubicBezTo>
                    <a:pt x="82" y="18"/>
                    <a:pt x="78" y="19"/>
                    <a:pt x="79" y="22"/>
                  </a:cubicBezTo>
                  <a:cubicBezTo>
                    <a:pt x="80" y="25"/>
                    <a:pt x="77" y="26"/>
                    <a:pt x="77" y="24"/>
                  </a:cubicBezTo>
                  <a:cubicBezTo>
                    <a:pt x="77" y="22"/>
                    <a:pt x="72" y="19"/>
                    <a:pt x="71" y="19"/>
                  </a:cubicBezTo>
                  <a:cubicBezTo>
                    <a:pt x="69" y="19"/>
                    <a:pt x="75" y="17"/>
                    <a:pt x="78" y="16"/>
                  </a:cubicBezTo>
                  <a:cubicBezTo>
                    <a:pt x="81" y="15"/>
                    <a:pt x="75" y="13"/>
                    <a:pt x="73" y="14"/>
                  </a:cubicBezTo>
                  <a:cubicBezTo>
                    <a:pt x="70" y="16"/>
                    <a:pt x="67" y="13"/>
                    <a:pt x="66" y="15"/>
                  </a:cubicBezTo>
                  <a:cubicBezTo>
                    <a:pt x="64" y="18"/>
                    <a:pt x="62" y="15"/>
                    <a:pt x="60" y="15"/>
                  </a:cubicBezTo>
                  <a:cubicBezTo>
                    <a:pt x="57" y="14"/>
                    <a:pt x="55" y="19"/>
                    <a:pt x="53" y="18"/>
                  </a:cubicBezTo>
                  <a:cubicBezTo>
                    <a:pt x="51" y="17"/>
                    <a:pt x="50" y="22"/>
                    <a:pt x="53" y="27"/>
                  </a:cubicBezTo>
                  <a:cubicBezTo>
                    <a:pt x="56" y="31"/>
                    <a:pt x="58" y="25"/>
                    <a:pt x="62" y="26"/>
                  </a:cubicBezTo>
                  <a:close/>
                  <a:moveTo>
                    <a:pt x="54" y="41"/>
                  </a:moveTo>
                  <a:cubicBezTo>
                    <a:pt x="56" y="42"/>
                    <a:pt x="58" y="46"/>
                    <a:pt x="60" y="45"/>
                  </a:cubicBezTo>
                  <a:cubicBezTo>
                    <a:pt x="61" y="45"/>
                    <a:pt x="57" y="41"/>
                    <a:pt x="54" y="38"/>
                  </a:cubicBezTo>
                  <a:cubicBezTo>
                    <a:pt x="52" y="35"/>
                    <a:pt x="52" y="33"/>
                    <a:pt x="49" y="34"/>
                  </a:cubicBezTo>
                  <a:cubicBezTo>
                    <a:pt x="45" y="35"/>
                    <a:pt x="52" y="41"/>
                    <a:pt x="54" y="41"/>
                  </a:cubicBezTo>
                  <a:close/>
                  <a:moveTo>
                    <a:pt x="114" y="10"/>
                  </a:moveTo>
                  <a:cubicBezTo>
                    <a:pt x="116" y="12"/>
                    <a:pt x="112" y="12"/>
                    <a:pt x="113" y="14"/>
                  </a:cubicBezTo>
                  <a:cubicBezTo>
                    <a:pt x="119" y="19"/>
                    <a:pt x="142" y="13"/>
                    <a:pt x="145" y="15"/>
                  </a:cubicBezTo>
                  <a:cubicBezTo>
                    <a:pt x="148" y="16"/>
                    <a:pt x="126" y="18"/>
                    <a:pt x="127" y="21"/>
                  </a:cubicBezTo>
                  <a:cubicBezTo>
                    <a:pt x="128" y="23"/>
                    <a:pt x="146" y="25"/>
                    <a:pt x="147" y="23"/>
                  </a:cubicBezTo>
                  <a:cubicBezTo>
                    <a:pt x="148" y="22"/>
                    <a:pt x="151" y="26"/>
                    <a:pt x="157" y="27"/>
                  </a:cubicBezTo>
                  <a:cubicBezTo>
                    <a:pt x="163" y="27"/>
                    <a:pt x="163" y="24"/>
                    <a:pt x="167" y="24"/>
                  </a:cubicBezTo>
                  <a:cubicBezTo>
                    <a:pt x="171" y="24"/>
                    <a:pt x="178" y="22"/>
                    <a:pt x="178" y="19"/>
                  </a:cubicBezTo>
                  <a:cubicBezTo>
                    <a:pt x="178" y="17"/>
                    <a:pt x="191" y="14"/>
                    <a:pt x="190" y="10"/>
                  </a:cubicBezTo>
                  <a:cubicBezTo>
                    <a:pt x="189" y="6"/>
                    <a:pt x="176" y="8"/>
                    <a:pt x="173" y="7"/>
                  </a:cubicBezTo>
                  <a:cubicBezTo>
                    <a:pt x="169" y="5"/>
                    <a:pt x="161" y="3"/>
                    <a:pt x="160" y="5"/>
                  </a:cubicBezTo>
                  <a:cubicBezTo>
                    <a:pt x="159" y="8"/>
                    <a:pt x="157" y="9"/>
                    <a:pt x="155" y="8"/>
                  </a:cubicBezTo>
                  <a:cubicBezTo>
                    <a:pt x="154" y="7"/>
                    <a:pt x="156" y="0"/>
                    <a:pt x="150" y="2"/>
                  </a:cubicBezTo>
                  <a:cubicBezTo>
                    <a:pt x="145" y="4"/>
                    <a:pt x="150" y="10"/>
                    <a:pt x="149" y="11"/>
                  </a:cubicBezTo>
                  <a:cubicBezTo>
                    <a:pt x="148" y="11"/>
                    <a:pt x="142" y="9"/>
                    <a:pt x="142" y="7"/>
                  </a:cubicBezTo>
                  <a:cubicBezTo>
                    <a:pt x="142" y="4"/>
                    <a:pt x="136" y="10"/>
                    <a:pt x="135" y="6"/>
                  </a:cubicBezTo>
                  <a:cubicBezTo>
                    <a:pt x="134" y="3"/>
                    <a:pt x="127" y="1"/>
                    <a:pt x="126" y="1"/>
                  </a:cubicBezTo>
                  <a:cubicBezTo>
                    <a:pt x="124" y="1"/>
                    <a:pt x="127" y="3"/>
                    <a:pt x="126" y="5"/>
                  </a:cubicBezTo>
                  <a:cubicBezTo>
                    <a:pt x="125" y="6"/>
                    <a:pt x="121" y="3"/>
                    <a:pt x="120" y="3"/>
                  </a:cubicBezTo>
                  <a:cubicBezTo>
                    <a:pt x="118" y="3"/>
                    <a:pt x="121" y="6"/>
                    <a:pt x="120" y="8"/>
                  </a:cubicBezTo>
                  <a:cubicBezTo>
                    <a:pt x="119" y="9"/>
                    <a:pt x="116" y="3"/>
                    <a:pt x="114" y="3"/>
                  </a:cubicBezTo>
                  <a:cubicBezTo>
                    <a:pt x="111" y="3"/>
                    <a:pt x="112" y="6"/>
                    <a:pt x="110" y="7"/>
                  </a:cubicBezTo>
                  <a:cubicBezTo>
                    <a:pt x="108" y="7"/>
                    <a:pt x="113" y="9"/>
                    <a:pt x="114" y="10"/>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Freeform 276">
              <a:extLst>
                <a:ext uri="{FF2B5EF4-FFF2-40B4-BE49-F238E27FC236}">
                  <a16:creationId xmlns:a16="http://schemas.microsoft.com/office/drawing/2014/main" id="{87C08F11-8F58-77B2-A9CE-4A084A578080}"/>
                </a:ext>
              </a:extLst>
            </p:cNvPr>
            <p:cNvSpPr>
              <a:spLocks/>
            </p:cNvSpPr>
            <p:nvPr/>
          </p:nvSpPr>
          <p:spPr bwMode="auto">
            <a:xfrm>
              <a:off x="7518400" y="3543561"/>
              <a:ext cx="66675" cy="26988"/>
            </a:xfrm>
            <a:custGeom>
              <a:avLst/>
              <a:gdLst>
                <a:gd name="T0" fmla="*/ 13 w 28"/>
                <a:gd name="T1" fmla="*/ 1 h 11"/>
                <a:gd name="T2" fmla="*/ 2 w 28"/>
                <a:gd name="T3" fmla="*/ 5 h 11"/>
                <a:gd name="T4" fmla="*/ 18 w 28"/>
                <a:gd name="T5" fmla="*/ 8 h 11"/>
                <a:gd name="T6" fmla="*/ 28 w 28"/>
                <a:gd name="T7" fmla="*/ 7 h 11"/>
                <a:gd name="T8" fmla="*/ 13 w 28"/>
                <a:gd name="T9" fmla="*/ 1 h 11"/>
              </a:gdLst>
              <a:ahLst/>
              <a:cxnLst>
                <a:cxn ang="0">
                  <a:pos x="T0" y="T1"/>
                </a:cxn>
                <a:cxn ang="0">
                  <a:pos x="T2" y="T3"/>
                </a:cxn>
                <a:cxn ang="0">
                  <a:pos x="T4" y="T5"/>
                </a:cxn>
                <a:cxn ang="0">
                  <a:pos x="T6" y="T7"/>
                </a:cxn>
                <a:cxn ang="0">
                  <a:pos x="T8" y="T9"/>
                </a:cxn>
              </a:cxnLst>
              <a:rect l="0" t="0" r="r" b="b"/>
              <a:pathLst>
                <a:path w="28" h="11">
                  <a:moveTo>
                    <a:pt x="13" y="1"/>
                  </a:moveTo>
                  <a:cubicBezTo>
                    <a:pt x="11" y="3"/>
                    <a:pt x="0" y="2"/>
                    <a:pt x="2" y="5"/>
                  </a:cubicBezTo>
                  <a:cubicBezTo>
                    <a:pt x="4" y="7"/>
                    <a:pt x="14" y="6"/>
                    <a:pt x="18" y="8"/>
                  </a:cubicBezTo>
                  <a:cubicBezTo>
                    <a:pt x="22" y="11"/>
                    <a:pt x="28" y="9"/>
                    <a:pt x="28" y="7"/>
                  </a:cubicBezTo>
                  <a:cubicBezTo>
                    <a:pt x="28" y="5"/>
                    <a:pt x="14" y="0"/>
                    <a:pt x="13" y="1"/>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Freeform 277">
              <a:extLst>
                <a:ext uri="{FF2B5EF4-FFF2-40B4-BE49-F238E27FC236}">
                  <a16:creationId xmlns:a16="http://schemas.microsoft.com/office/drawing/2014/main" id="{F538D061-52C4-7040-6460-3DA95BEE418B}"/>
                </a:ext>
              </a:extLst>
            </p:cNvPr>
            <p:cNvSpPr>
              <a:spLocks/>
            </p:cNvSpPr>
            <p:nvPr/>
          </p:nvSpPr>
          <p:spPr bwMode="auto">
            <a:xfrm>
              <a:off x="7518400" y="3543561"/>
              <a:ext cx="66675" cy="26988"/>
            </a:xfrm>
            <a:custGeom>
              <a:avLst/>
              <a:gdLst>
                <a:gd name="T0" fmla="*/ 13 w 28"/>
                <a:gd name="T1" fmla="*/ 1 h 11"/>
                <a:gd name="T2" fmla="*/ 2 w 28"/>
                <a:gd name="T3" fmla="*/ 5 h 11"/>
                <a:gd name="T4" fmla="*/ 18 w 28"/>
                <a:gd name="T5" fmla="*/ 8 h 11"/>
                <a:gd name="T6" fmla="*/ 28 w 28"/>
                <a:gd name="T7" fmla="*/ 7 h 11"/>
                <a:gd name="T8" fmla="*/ 13 w 28"/>
                <a:gd name="T9" fmla="*/ 1 h 11"/>
              </a:gdLst>
              <a:ahLst/>
              <a:cxnLst>
                <a:cxn ang="0">
                  <a:pos x="T0" y="T1"/>
                </a:cxn>
                <a:cxn ang="0">
                  <a:pos x="T2" y="T3"/>
                </a:cxn>
                <a:cxn ang="0">
                  <a:pos x="T4" y="T5"/>
                </a:cxn>
                <a:cxn ang="0">
                  <a:pos x="T6" y="T7"/>
                </a:cxn>
                <a:cxn ang="0">
                  <a:pos x="T8" y="T9"/>
                </a:cxn>
              </a:cxnLst>
              <a:rect l="0" t="0" r="r" b="b"/>
              <a:pathLst>
                <a:path w="28" h="11">
                  <a:moveTo>
                    <a:pt x="13" y="1"/>
                  </a:moveTo>
                  <a:cubicBezTo>
                    <a:pt x="11" y="3"/>
                    <a:pt x="0" y="2"/>
                    <a:pt x="2" y="5"/>
                  </a:cubicBezTo>
                  <a:cubicBezTo>
                    <a:pt x="4" y="7"/>
                    <a:pt x="14" y="6"/>
                    <a:pt x="18" y="8"/>
                  </a:cubicBezTo>
                  <a:cubicBezTo>
                    <a:pt x="22" y="11"/>
                    <a:pt x="28" y="9"/>
                    <a:pt x="28" y="7"/>
                  </a:cubicBezTo>
                  <a:cubicBezTo>
                    <a:pt x="28" y="5"/>
                    <a:pt x="14" y="0"/>
                    <a:pt x="13" y="1"/>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Freeform 282">
              <a:extLst>
                <a:ext uri="{FF2B5EF4-FFF2-40B4-BE49-F238E27FC236}">
                  <a16:creationId xmlns:a16="http://schemas.microsoft.com/office/drawing/2014/main" id="{B04F7AC1-E79B-E6EB-5AD1-C6FFA3598B2C}"/>
                </a:ext>
              </a:extLst>
            </p:cNvPr>
            <p:cNvSpPr>
              <a:spLocks/>
            </p:cNvSpPr>
            <p:nvPr/>
          </p:nvSpPr>
          <p:spPr bwMode="auto">
            <a:xfrm>
              <a:off x="6110288" y="4534161"/>
              <a:ext cx="47625" cy="71438"/>
            </a:xfrm>
            <a:custGeom>
              <a:avLst/>
              <a:gdLst>
                <a:gd name="T0" fmla="*/ 3 w 20"/>
                <a:gd name="T1" fmla="*/ 15 h 30"/>
                <a:gd name="T2" fmla="*/ 8 w 20"/>
                <a:gd name="T3" fmla="*/ 30 h 30"/>
                <a:gd name="T4" fmla="*/ 18 w 20"/>
                <a:gd name="T5" fmla="*/ 3 h 30"/>
                <a:gd name="T6" fmla="*/ 3 w 20"/>
                <a:gd name="T7" fmla="*/ 15 h 30"/>
              </a:gdLst>
              <a:ahLst/>
              <a:cxnLst>
                <a:cxn ang="0">
                  <a:pos x="T0" y="T1"/>
                </a:cxn>
                <a:cxn ang="0">
                  <a:pos x="T2" y="T3"/>
                </a:cxn>
                <a:cxn ang="0">
                  <a:pos x="T4" y="T5"/>
                </a:cxn>
                <a:cxn ang="0">
                  <a:pos x="T6" y="T7"/>
                </a:cxn>
              </a:cxnLst>
              <a:rect l="0" t="0" r="r" b="b"/>
              <a:pathLst>
                <a:path w="20" h="30">
                  <a:moveTo>
                    <a:pt x="3" y="15"/>
                  </a:moveTo>
                  <a:cubicBezTo>
                    <a:pt x="0" y="25"/>
                    <a:pt x="7" y="30"/>
                    <a:pt x="8" y="30"/>
                  </a:cubicBezTo>
                  <a:cubicBezTo>
                    <a:pt x="10" y="28"/>
                    <a:pt x="20" y="6"/>
                    <a:pt x="18" y="3"/>
                  </a:cubicBezTo>
                  <a:cubicBezTo>
                    <a:pt x="16" y="0"/>
                    <a:pt x="6" y="5"/>
                    <a:pt x="3" y="15"/>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Freeform 283">
              <a:extLst>
                <a:ext uri="{FF2B5EF4-FFF2-40B4-BE49-F238E27FC236}">
                  <a16:creationId xmlns:a16="http://schemas.microsoft.com/office/drawing/2014/main" id="{8123D556-CC95-5357-BB8A-60E8EB1ED32C}"/>
                </a:ext>
              </a:extLst>
            </p:cNvPr>
            <p:cNvSpPr>
              <a:spLocks/>
            </p:cNvSpPr>
            <p:nvPr/>
          </p:nvSpPr>
          <p:spPr bwMode="auto">
            <a:xfrm>
              <a:off x="5875338" y="4651636"/>
              <a:ext cx="55563" cy="44450"/>
            </a:xfrm>
            <a:custGeom>
              <a:avLst/>
              <a:gdLst>
                <a:gd name="T0" fmla="*/ 11 w 23"/>
                <a:gd name="T1" fmla="*/ 1 h 19"/>
                <a:gd name="T2" fmla="*/ 3 w 23"/>
                <a:gd name="T3" fmla="*/ 12 h 19"/>
                <a:gd name="T4" fmla="*/ 17 w 23"/>
                <a:gd name="T5" fmla="*/ 11 h 19"/>
                <a:gd name="T6" fmla="*/ 22 w 23"/>
                <a:gd name="T7" fmla="*/ 1 h 19"/>
                <a:gd name="T8" fmla="*/ 11 w 23"/>
                <a:gd name="T9" fmla="*/ 1 h 19"/>
              </a:gdLst>
              <a:ahLst/>
              <a:cxnLst>
                <a:cxn ang="0">
                  <a:pos x="T0" y="T1"/>
                </a:cxn>
                <a:cxn ang="0">
                  <a:pos x="T2" y="T3"/>
                </a:cxn>
                <a:cxn ang="0">
                  <a:pos x="T4" y="T5"/>
                </a:cxn>
                <a:cxn ang="0">
                  <a:pos x="T6" y="T7"/>
                </a:cxn>
                <a:cxn ang="0">
                  <a:pos x="T8" y="T9"/>
                </a:cxn>
              </a:cxnLst>
              <a:rect l="0" t="0" r="r" b="b"/>
              <a:pathLst>
                <a:path w="23" h="19">
                  <a:moveTo>
                    <a:pt x="11" y="1"/>
                  </a:moveTo>
                  <a:cubicBezTo>
                    <a:pt x="8" y="1"/>
                    <a:pt x="0" y="5"/>
                    <a:pt x="3" y="12"/>
                  </a:cubicBezTo>
                  <a:cubicBezTo>
                    <a:pt x="6" y="19"/>
                    <a:pt x="17" y="15"/>
                    <a:pt x="17" y="11"/>
                  </a:cubicBezTo>
                  <a:cubicBezTo>
                    <a:pt x="18" y="8"/>
                    <a:pt x="23" y="4"/>
                    <a:pt x="22" y="1"/>
                  </a:cubicBezTo>
                  <a:cubicBezTo>
                    <a:pt x="21" y="0"/>
                    <a:pt x="15" y="1"/>
                    <a:pt x="11" y="1"/>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Freeform 284">
              <a:extLst>
                <a:ext uri="{FF2B5EF4-FFF2-40B4-BE49-F238E27FC236}">
                  <a16:creationId xmlns:a16="http://schemas.microsoft.com/office/drawing/2014/main" id="{49211EAA-4531-D4B6-ACED-3BA71EF7D978}"/>
                </a:ext>
              </a:extLst>
            </p:cNvPr>
            <p:cNvSpPr>
              <a:spLocks noEditPoints="1"/>
            </p:cNvSpPr>
            <p:nvPr/>
          </p:nvSpPr>
          <p:spPr bwMode="auto">
            <a:xfrm>
              <a:off x="6056313" y="4681799"/>
              <a:ext cx="196850" cy="276225"/>
            </a:xfrm>
            <a:custGeom>
              <a:avLst/>
              <a:gdLst>
                <a:gd name="T0" fmla="*/ 44 w 83"/>
                <a:gd name="T1" fmla="*/ 44 h 116"/>
                <a:gd name="T2" fmla="*/ 54 w 83"/>
                <a:gd name="T3" fmla="*/ 52 h 116"/>
                <a:gd name="T4" fmla="*/ 57 w 83"/>
                <a:gd name="T5" fmla="*/ 60 h 116"/>
                <a:gd name="T6" fmla="*/ 60 w 83"/>
                <a:gd name="T7" fmla="*/ 63 h 116"/>
                <a:gd name="T8" fmla="*/ 65 w 83"/>
                <a:gd name="T9" fmla="*/ 74 h 116"/>
                <a:gd name="T10" fmla="*/ 67 w 83"/>
                <a:gd name="T11" fmla="*/ 72 h 116"/>
                <a:gd name="T12" fmla="*/ 71 w 83"/>
                <a:gd name="T13" fmla="*/ 67 h 116"/>
                <a:gd name="T14" fmla="*/ 69 w 83"/>
                <a:gd name="T15" fmla="*/ 56 h 116"/>
                <a:gd name="T16" fmla="*/ 59 w 83"/>
                <a:gd name="T17" fmla="*/ 50 h 116"/>
                <a:gd name="T18" fmla="*/ 53 w 83"/>
                <a:gd name="T19" fmla="*/ 42 h 116"/>
                <a:gd name="T20" fmla="*/ 41 w 83"/>
                <a:gd name="T21" fmla="*/ 40 h 116"/>
                <a:gd name="T22" fmla="*/ 37 w 83"/>
                <a:gd name="T23" fmla="*/ 32 h 116"/>
                <a:gd name="T24" fmla="*/ 43 w 83"/>
                <a:gd name="T25" fmla="*/ 20 h 116"/>
                <a:gd name="T26" fmla="*/ 42 w 83"/>
                <a:gd name="T27" fmla="*/ 6 h 116"/>
                <a:gd name="T28" fmla="*/ 41 w 83"/>
                <a:gd name="T29" fmla="*/ 3 h 116"/>
                <a:gd name="T30" fmla="*/ 28 w 83"/>
                <a:gd name="T31" fmla="*/ 2 h 116"/>
                <a:gd name="T32" fmla="*/ 27 w 83"/>
                <a:gd name="T33" fmla="*/ 22 h 116"/>
                <a:gd name="T34" fmla="*/ 23 w 83"/>
                <a:gd name="T35" fmla="*/ 21 h 116"/>
                <a:gd name="T36" fmla="*/ 25 w 83"/>
                <a:gd name="T37" fmla="*/ 33 h 116"/>
                <a:gd name="T38" fmla="*/ 27 w 83"/>
                <a:gd name="T39" fmla="*/ 39 h 116"/>
                <a:gd name="T40" fmla="*/ 36 w 83"/>
                <a:gd name="T41" fmla="*/ 42 h 116"/>
                <a:gd name="T42" fmla="*/ 44 w 83"/>
                <a:gd name="T43" fmla="*/ 44 h 116"/>
                <a:gd name="T44" fmla="*/ 27 w 83"/>
                <a:gd name="T45" fmla="*/ 47 h 116"/>
                <a:gd name="T46" fmla="*/ 36 w 83"/>
                <a:gd name="T47" fmla="*/ 56 h 116"/>
                <a:gd name="T48" fmla="*/ 27 w 83"/>
                <a:gd name="T49" fmla="*/ 47 h 116"/>
                <a:gd name="T50" fmla="*/ 42 w 83"/>
                <a:gd name="T51" fmla="*/ 71 h 116"/>
                <a:gd name="T52" fmla="*/ 46 w 83"/>
                <a:gd name="T53" fmla="*/ 69 h 116"/>
                <a:gd name="T54" fmla="*/ 47 w 83"/>
                <a:gd name="T55" fmla="*/ 76 h 116"/>
                <a:gd name="T56" fmla="*/ 48 w 83"/>
                <a:gd name="T57" fmla="*/ 85 h 116"/>
                <a:gd name="T58" fmla="*/ 57 w 83"/>
                <a:gd name="T59" fmla="*/ 71 h 116"/>
                <a:gd name="T60" fmla="*/ 54 w 83"/>
                <a:gd name="T61" fmla="*/ 70 h 116"/>
                <a:gd name="T62" fmla="*/ 41 w 83"/>
                <a:gd name="T63" fmla="*/ 60 h 116"/>
                <a:gd name="T64" fmla="*/ 42 w 83"/>
                <a:gd name="T65" fmla="*/ 71 h 116"/>
                <a:gd name="T66" fmla="*/ 12 w 83"/>
                <a:gd name="T67" fmla="*/ 76 h 116"/>
                <a:gd name="T68" fmla="*/ 1 w 83"/>
                <a:gd name="T69" fmla="*/ 90 h 116"/>
                <a:gd name="T70" fmla="*/ 16 w 83"/>
                <a:gd name="T71" fmla="*/ 76 h 116"/>
                <a:gd name="T72" fmla="*/ 19 w 83"/>
                <a:gd name="T73" fmla="*/ 67 h 116"/>
                <a:gd name="T74" fmla="*/ 12 w 83"/>
                <a:gd name="T75" fmla="*/ 76 h 116"/>
                <a:gd name="T76" fmla="*/ 57 w 83"/>
                <a:gd name="T77" fmla="*/ 81 h 116"/>
                <a:gd name="T78" fmla="*/ 63 w 83"/>
                <a:gd name="T79" fmla="*/ 77 h 116"/>
                <a:gd name="T80" fmla="*/ 57 w 83"/>
                <a:gd name="T81" fmla="*/ 81 h 116"/>
                <a:gd name="T82" fmla="*/ 80 w 83"/>
                <a:gd name="T83" fmla="*/ 101 h 116"/>
                <a:gd name="T84" fmla="*/ 78 w 83"/>
                <a:gd name="T85" fmla="*/ 82 h 116"/>
                <a:gd name="T86" fmla="*/ 72 w 83"/>
                <a:gd name="T87" fmla="*/ 82 h 116"/>
                <a:gd name="T88" fmla="*/ 67 w 83"/>
                <a:gd name="T89" fmla="*/ 86 h 116"/>
                <a:gd name="T90" fmla="*/ 62 w 83"/>
                <a:gd name="T91" fmla="*/ 90 h 116"/>
                <a:gd name="T92" fmla="*/ 54 w 83"/>
                <a:gd name="T93" fmla="*/ 88 h 116"/>
                <a:gd name="T94" fmla="*/ 44 w 83"/>
                <a:gd name="T95" fmla="*/ 94 h 116"/>
                <a:gd name="T96" fmla="*/ 41 w 83"/>
                <a:gd name="T97" fmla="*/ 103 h 116"/>
                <a:gd name="T98" fmla="*/ 49 w 83"/>
                <a:gd name="T99" fmla="*/ 99 h 116"/>
                <a:gd name="T100" fmla="*/ 55 w 83"/>
                <a:gd name="T101" fmla="*/ 96 h 116"/>
                <a:gd name="T102" fmla="*/ 62 w 83"/>
                <a:gd name="T103" fmla="*/ 111 h 116"/>
                <a:gd name="T104" fmla="*/ 71 w 83"/>
                <a:gd name="T105" fmla="*/ 116 h 116"/>
                <a:gd name="T106" fmla="*/ 71 w 83"/>
                <a:gd name="T107" fmla="*/ 105 h 116"/>
                <a:gd name="T108" fmla="*/ 80 w 83"/>
                <a:gd name="T109" fmla="*/ 10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 h="116">
                  <a:moveTo>
                    <a:pt x="44" y="44"/>
                  </a:moveTo>
                  <a:cubicBezTo>
                    <a:pt x="49" y="44"/>
                    <a:pt x="55" y="50"/>
                    <a:pt x="54" y="52"/>
                  </a:cubicBezTo>
                  <a:cubicBezTo>
                    <a:pt x="53" y="54"/>
                    <a:pt x="54" y="62"/>
                    <a:pt x="57" y="60"/>
                  </a:cubicBezTo>
                  <a:cubicBezTo>
                    <a:pt x="59" y="58"/>
                    <a:pt x="63" y="60"/>
                    <a:pt x="60" y="63"/>
                  </a:cubicBezTo>
                  <a:cubicBezTo>
                    <a:pt x="58" y="67"/>
                    <a:pt x="64" y="70"/>
                    <a:pt x="65" y="74"/>
                  </a:cubicBezTo>
                  <a:cubicBezTo>
                    <a:pt x="65" y="78"/>
                    <a:pt x="68" y="75"/>
                    <a:pt x="67" y="72"/>
                  </a:cubicBezTo>
                  <a:cubicBezTo>
                    <a:pt x="67" y="69"/>
                    <a:pt x="68" y="69"/>
                    <a:pt x="71" y="67"/>
                  </a:cubicBezTo>
                  <a:cubicBezTo>
                    <a:pt x="74" y="65"/>
                    <a:pt x="71" y="61"/>
                    <a:pt x="69" y="56"/>
                  </a:cubicBezTo>
                  <a:cubicBezTo>
                    <a:pt x="67" y="52"/>
                    <a:pt x="59" y="54"/>
                    <a:pt x="59" y="50"/>
                  </a:cubicBezTo>
                  <a:cubicBezTo>
                    <a:pt x="59" y="45"/>
                    <a:pt x="54" y="44"/>
                    <a:pt x="53" y="42"/>
                  </a:cubicBezTo>
                  <a:cubicBezTo>
                    <a:pt x="53" y="40"/>
                    <a:pt x="46" y="37"/>
                    <a:pt x="41" y="40"/>
                  </a:cubicBezTo>
                  <a:cubicBezTo>
                    <a:pt x="37" y="42"/>
                    <a:pt x="40" y="35"/>
                    <a:pt x="37" y="32"/>
                  </a:cubicBezTo>
                  <a:cubicBezTo>
                    <a:pt x="34" y="29"/>
                    <a:pt x="39" y="24"/>
                    <a:pt x="43" y="20"/>
                  </a:cubicBezTo>
                  <a:cubicBezTo>
                    <a:pt x="47" y="16"/>
                    <a:pt x="42" y="9"/>
                    <a:pt x="42" y="6"/>
                  </a:cubicBezTo>
                  <a:cubicBezTo>
                    <a:pt x="43" y="3"/>
                    <a:pt x="43" y="2"/>
                    <a:pt x="41" y="3"/>
                  </a:cubicBezTo>
                  <a:cubicBezTo>
                    <a:pt x="39" y="4"/>
                    <a:pt x="32" y="0"/>
                    <a:pt x="28" y="2"/>
                  </a:cubicBezTo>
                  <a:cubicBezTo>
                    <a:pt x="25" y="4"/>
                    <a:pt x="28" y="21"/>
                    <a:pt x="27" y="22"/>
                  </a:cubicBezTo>
                  <a:cubicBezTo>
                    <a:pt x="25" y="23"/>
                    <a:pt x="23" y="19"/>
                    <a:pt x="23" y="21"/>
                  </a:cubicBezTo>
                  <a:cubicBezTo>
                    <a:pt x="22" y="23"/>
                    <a:pt x="23" y="33"/>
                    <a:pt x="25" y="33"/>
                  </a:cubicBezTo>
                  <a:cubicBezTo>
                    <a:pt x="27" y="33"/>
                    <a:pt x="28" y="35"/>
                    <a:pt x="27" y="39"/>
                  </a:cubicBezTo>
                  <a:cubicBezTo>
                    <a:pt x="26" y="43"/>
                    <a:pt x="31" y="44"/>
                    <a:pt x="36" y="42"/>
                  </a:cubicBezTo>
                  <a:cubicBezTo>
                    <a:pt x="41" y="40"/>
                    <a:pt x="39" y="45"/>
                    <a:pt x="44" y="44"/>
                  </a:cubicBezTo>
                  <a:moveTo>
                    <a:pt x="27" y="47"/>
                  </a:moveTo>
                  <a:cubicBezTo>
                    <a:pt x="28" y="50"/>
                    <a:pt x="30" y="58"/>
                    <a:pt x="36" y="56"/>
                  </a:cubicBezTo>
                  <a:cubicBezTo>
                    <a:pt x="41" y="54"/>
                    <a:pt x="27" y="44"/>
                    <a:pt x="27" y="47"/>
                  </a:cubicBezTo>
                  <a:moveTo>
                    <a:pt x="42" y="71"/>
                  </a:moveTo>
                  <a:cubicBezTo>
                    <a:pt x="43" y="71"/>
                    <a:pt x="46" y="71"/>
                    <a:pt x="46" y="69"/>
                  </a:cubicBezTo>
                  <a:cubicBezTo>
                    <a:pt x="47" y="66"/>
                    <a:pt x="49" y="73"/>
                    <a:pt x="47" y="76"/>
                  </a:cubicBezTo>
                  <a:cubicBezTo>
                    <a:pt x="45" y="78"/>
                    <a:pt x="45" y="84"/>
                    <a:pt x="48" y="85"/>
                  </a:cubicBezTo>
                  <a:cubicBezTo>
                    <a:pt x="52" y="86"/>
                    <a:pt x="58" y="74"/>
                    <a:pt x="57" y="71"/>
                  </a:cubicBezTo>
                  <a:cubicBezTo>
                    <a:pt x="56" y="69"/>
                    <a:pt x="53" y="73"/>
                    <a:pt x="54" y="70"/>
                  </a:cubicBezTo>
                  <a:cubicBezTo>
                    <a:pt x="55" y="67"/>
                    <a:pt x="45" y="59"/>
                    <a:pt x="41" y="60"/>
                  </a:cubicBezTo>
                  <a:cubicBezTo>
                    <a:pt x="37" y="60"/>
                    <a:pt x="39" y="72"/>
                    <a:pt x="42" y="71"/>
                  </a:cubicBezTo>
                  <a:moveTo>
                    <a:pt x="12" y="76"/>
                  </a:moveTo>
                  <a:cubicBezTo>
                    <a:pt x="8" y="81"/>
                    <a:pt x="0" y="88"/>
                    <a:pt x="1" y="90"/>
                  </a:cubicBezTo>
                  <a:cubicBezTo>
                    <a:pt x="2" y="93"/>
                    <a:pt x="12" y="79"/>
                    <a:pt x="16" y="76"/>
                  </a:cubicBezTo>
                  <a:cubicBezTo>
                    <a:pt x="21" y="73"/>
                    <a:pt x="20" y="70"/>
                    <a:pt x="19" y="67"/>
                  </a:cubicBezTo>
                  <a:cubicBezTo>
                    <a:pt x="17" y="64"/>
                    <a:pt x="15" y="72"/>
                    <a:pt x="12" y="76"/>
                  </a:cubicBezTo>
                  <a:moveTo>
                    <a:pt x="57" y="81"/>
                  </a:moveTo>
                  <a:cubicBezTo>
                    <a:pt x="58" y="84"/>
                    <a:pt x="65" y="80"/>
                    <a:pt x="63" y="77"/>
                  </a:cubicBezTo>
                  <a:cubicBezTo>
                    <a:pt x="61" y="75"/>
                    <a:pt x="56" y="79"/>
                    <a:pt x="57" y="81"/>
                  </a:cubicBezTo>
                  <a:moveTo>
                    <a:pt x="80" y="101"/>
                  </a:moveTo>
                  <a:cubicBezTo>
                    <a:pt x="83" y="98"/>
                    <a:pt x="78" y="88"/>
                    <a:pt x="78" y="82"/>
                  </a:cubicBezTo>
                  <a:cubicBezTo>
                    <a:pt x="78" y="76"/>
                    <a:pt x="69" y="78"/>
                    <a:pt x="72" y="82"/>
                  </a:cubicBezTo>
                  <a:cubicBezTo>
                    <a:pt x="74" y="85"/>
                    <a:pt x="67" y="82"/>
                    <a:pt x="67" y="86"/>
                  </a:cubicBezTo>
                  <a:cubicBezTo>
                    <a:pt x="66" y="90"/>
                    <a:pt x="61" y="87"/>
                    <a:pt x="62" y="90"/>
                  </a:cubicBezTo>
                  <a:cubicBezTo>
                    <a:pt x="62" y="93"/>
                    <a:pt x="57" y="90"/>
                    <a:pt x="54" y="88"/>
                  </a:cubicBezTo>
                  <a:cubicBezTo>
                    <a:pt x="52" y="86"/>
                    <a:pt x="48" y="93"/>
                    <a:pt x="44" y="94"/>
                  </a:cubicBezTo>
                  <a:cubicBezTo>
                    <a:pt x="40" y="95"/>
                    <a:pt x="38" y="103"/>
                    <a:pt x="41" y="103"/>
                  </a:cubicBezTo>
                  <a:cubicBezTo>
                    <a:pt x="44" y="103"/>
                    <a:pt x="45" y="99"/>
                    <a:pt x="49" y="99"/>
                  </a:cubicBezTo>
                  <a:cubicBezTo>
                    <a:pt x="52" y="99"/>
                    <a:pt x="51" y="96"/>
                    <a:pt x="55" y="96"/>
                  </a:cubicBezTo>
                  <a:cubicBezTo>
                    <a:pt x="59" y="97"/>
                    <a:pt x="56" y="110"/>
                    <a:pt x="62" y="111"/>
                  </a:cubicBezTo>
                  <a:cubicBezTo>
                    <a:pt x="68" y="112"/>
                    <a:pt x="68" y="116"/>
                    <a:pt x="71" y="116"/>
                  </a:cubicBezTo>
                  <a:cubicBezTo>
                    <a:pt x="74" y="116"/>
                    <a:pt x="70" y="108"/>
                    <a:pt x="71" y="105"/>
                  </a:cubicBezTo>
                  <a:cubicBezTo>
                    <a:pt x="71" y="102"/>
                    <a:pt x="77" y="105"/>
                    <a:pt x="80" y="101"/>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 name="Freeform 285">
              <a:extLst>
                <a:ext uri="{FF2B5EF4-FFF2-40B4-BE49-F238E27FC236}">
                  <a16:creationId xmlns:a16="http://schemas.microsoft.com/office/drawing/2014/main" id="{88278D6E-9E1C-CC20-EA84-A3A210139991}"/>
                </a:ext>
              </a:extLst>
            </p:cNvPr>
            <p:cNvSpPr>
              <a:spLocks noEditPoints="1"/>
            </p:cNvSpPr>
            <p:nvPr/>
          </p:nvSpPr>
          <p:spPr bwMode="auto">
            <a:xfrm>
              <a:off x="6056313" y="4681799"/>
              <a:ext cx="196850" cy="276225"/>
            </a:xfrm>
            <a:custGeom>
              <a:avLst/>
              <a:gdLst>
                <a:gd name="T0" fmla="*/ 44 w 83"/>
                <a:gd name="T1" fmla="*/ 44 h 116"/>
                <a:gd name="T2" fmla="*/ 54 w 83"/>
                <a:gd name="T3" fmla="*/ 52 h 116"/>
                <a:gd name="T4" fmla="*/ 57 w 83"/>
                <a:gd name="T5" fmla="*/ 60 h 116"/>
                <a:gd name="T6" fmla="*/ 60 w 83"/>
                <a:gd name="T7" fmla="*/ 63 h 116"/>
                <a:gd name="T8" fmla="*/ 65 w 83"/>
                <a:gd name="T9" fmla="*/ 74 h 116"/>
                <a:gd name="T10" fmla="*/ 67 w 83"/>
                <a:gd name="T11" fmla="*/ 72 h 116"/>
                <a:gd name="T12" fmla="*/ 71 w 83"/>
                <a:gd name="T13" fmla="*/ 67 h 116"/>
                <a:gd name="T14" fmla="*/ 69 w 83"/>
                <a:gd name="T15" fmla="*/ 56 h 116"/>
                <a:gd name="T16" fmla="*/ 59 w 83"/>
                <a:gd name="T17" fmla="*/ 50 h 116"/>
                <a:gd name="T18" fmla="*/ 53 w 83"/>
                <a:gd name="T19" fmla="*/ 42 h 116"/>
                <a:gd name="T20" fmla="*/ 41 w 83"/>
                <a:gd name="T21" fmla="*/ 40 h 116"/>
                <a:gd name="T22" fmla="*/ 37 w 83"/>
                <a:gd name="T23" fmla="*/ 32 h 116"/>
                <a:gd name="T24" fmla="*/ 43 w 83"/>
                <a:gd name="T25" fmla="*/ 20 h 116"/>
                <a:gd name="T26" fmla="*/ 42 w 83"/>
                <a:gd name="T27" fmla="*/ 6 h 116"/>
                <a:gd name="T28" fmla="*/ 41 w 83"/>
                <a:gd name="T29" fmla="*/ 3 h 116"/>
                <a:gd name="T30" fmla="*/ 28 w 83"/>
                <a:gd name="T31" fmla="*/ 2 h 116"/>
                <a:gd name="T32" fmla="*/ 27 w 83"/>
                <a:gd name="T33" fmla="*/ 22 h 116"/>
                <a:gd name="T34" fmla="*/ 23 w 83"/>
                <a:gd name="T35" fmla="*/ 21 h 116"/>
                <a:gd name="T36" fmla="*/ 25 w 83"/>
                <a:gd name="T37" fmla="*/ 33 h 116"/>
                <a:gd name="T38" fmla="*/ 27 w 83"/>
                <a:gd name="T39" fmla="*/ 39 h 116"/>
                <a:gd name="T40" fmla="*/ 36 w 83"/>
                <a:gd name="T41" fmla="*/ 42 h 116"/>
                <a:gd name="T42" fmla="*/ 44 w 83"/>
                <a:gd name="T43" fmla="*/ 44 h 116"/>
                <a:gd name="T44" fmla="*/ 27 w 83"/>
                <a:gd name="T45" fmla="*/ 47 h 116"/>
                <a:gd name="T46" fmla="*/ 36 w 83"/>
                <a:gd name="T47" fmla="*/ 56 h 116"/>
                <a:gd name="T48" fmla="*/ 27 w 83"/>
                <a:gd name="T49" fmla="*/ 47 h 116"/>
                <a:gd name="T50" fmla="*/ 42 w 83"/>
                <a:gd name="T51" fmla="*/ 71 h 116"/>
                <a:gd name="T52" fmla="*/ 46 w 83"/>
                <a:gd name="T53" fmla="*/ 69 h 116"/>
                <a:gd name="T54" fmla="*/ 47 w 83"/>
                <a:gd name="T55" fmla="*/ 76 h 116"/>
                <a:gd name="T56" fmla="*/ 48 w 83"/>
                <a:gd name="T57" fmla="*/ 85 h 116"/>
                <a:gd name="T58" fmla="*/ 57 w 83"/>
                <a:gd name="T59" fmla="*/ 71 h 116"/>
                <a:gd name="T60" fmla="*/ 54 w 83"/>
                <a:gd name="T61" fmla="*/ 70 h 116"/>
                <a:gd name="T62" fmla="*/ 41 w 83"/>
                <a:gd name="T63" fmla="*/ 60 h 116"/>
                <a:gd name="T64" fmla="*/ 42 w 83"/>
                <a:gd name="T65" fmla="*/ 71 h 116"/>
                <a:gd name="T66" fmla="*/ 12 w 83"/>
                <a:gd name="T67" fmla="*/ 76 h 116"/>
                <a:gd name="T68" fmla="*/ 1 w 83"/>
                <a:gd name="T69" fmla="*/ 90 h 116"/>
                <a:gd name="T70" fmla="*/ 16 w 83"/>
                <a:gd name="T71" fmla="*/ 76 h 116"/>
                <a:gd name="T72" fmla="*/ 19 w 83"/>
                <a:gd name="T73" fmla="*/ 67 h 116"/>
                <a:gd name="T74" fmla="*/ 12 w 83"/>
                <a:gd name="T75" fmla="*/ 76 h 116"/>
                <a:gd name="T76" fmla="*/ 57 w 83"/>
                <a:gd name="T77" fmla="*/ 81 h 116"/>
                <a:gd name="T78" fmla="*/ 63 w 83"/>
                <a:gd name="T79" fmla="*/ 77 h 116"/>
                <a:gd name="T80" fmla="*/ 57 w 83"/>
                <a:gd name="T81" fmla="*/ 81 h 116"/>
                <a:gd name="T82" fmla="*/ 80 w 83"/>
                <a:gd name="T83" fmla="*/ 101 h 116"/>
                <a:gd name="T84" fmla="*/ 78 w 83"/>
                <a:gd name="T85" fmla="*/ 82 h 116"/>
                <a:gd name="T86" fmla="*/ 72 w 83"/>
                <a:gd name="T87" fmla="*/ 82 h 116"/>
                <a:gd name="T88" fmla="*/ 67 w 83"/>
                <a:gd name="T89" fmla="*/ 86 h 116"/>
                <a:gd name="T90" fmla="*/ 62 w 83"/>
                <a:gd name="T91" fmla="*/ 90 h 116"/>
                <a:gd name="T92" fmla="*/ 54 w 83"/>
                <a:gd name="T93" fmla="*/ 88 h 116"/>
                <a:gd name="T94" fmla="*/ 44 w 83"/>
                <a:gd name="T95" fmla="*/ 94 h 116"/>
                <a:gd name="T96" fmla="*/ 41 w 83"/>
                <a:gd name="T97" fmla="*/ 103 h 116"/>
                <a:gd name="T98" fmla="*/ 49 w 83"/>
                <a:gd name="T99" fmla="*/ 99 h 116"/>
                <a:gd name="T100" fmla="*/ 55 w 83"/>
                <a:gd name="T101" fmla="*/ 96 h 116"/>
                <a:gd name="T102" fmla="*/ 62 w 83"/>
                <a:gd name="T103" fmla="*/ 111 h 116"/>
                <a:gd name="T104" fmla="*/ 71 w 83"/>
                <a:gd name="T105" fmla="*/ 116 h 116"/>
                <a:gd name="T106" fmla="*/ 71 w 83"/>
                <a:gd name="T107" fmla="*/ 105 h 116"/>
                <a:gd name="T108" fmla="*/ 80 w 83"/>
                <a:gd name="T109" fmla="*/ 10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 h="116">
                  <a:moveTo>
                    <a:pt x="44" y="44"/>
                  </a:moveTo>
                  <a:cubicBezTo>
                    <a:pt x="49" y="44"/>
                    <a:pt x="55" y="50"/>
                    <a:pt x="54" y="52"/>
                  </a:cubicBezTo>
                  <a:cubicBezTo>
                    <a:pt x="53" y="54"/>
                    <a:pt x="54" y="62"/>
                    <a:pt x="57" y="60"/>
                  </a:cubicBezTo>
                  <a:cubicBezTo>
                    <a:pt x="59" y="58"/>
                    <a:pt x="63" y="60"/>
                    <a:pt x="60" y="63"/>
                  </a:cubicBezTo>
                  <a:cubicBezTo>
                    <a:pt x="58" y="67"/>
                    <a:pt x="64" y="70"/>
                    <a:pt x="65" y="74"/>
                  </a:cubicBezTo>
                  <a:cubicBezTo>
                    <a:pt x="65" y="78"/>
                    <a:pt x="68" y="75"/>
                    <a:pt x="67" y="72"/>
                  </a:cubicBezTo>
                  <a:cubicBezTo>
                    <a:pt x="67" y="69"/>
                    <a:pt x="68" y="69"/>
                    <a:pt x="71" y="67"/>
                  </a:cubicBezTo>
                  <a:cubicBezTo>
                    <a:pt x="74" y="65"/>
                    <a:pt x="71" y="61"/>
                    <a:pt x="69" y="56"/>
                  </a:cubicBezTo>
                  <a:cubicBezTo>
                    <a:pt x="67" y="52"/>
                    <a:pt x="59" y="54"/>
                    <a:pt x="59" y="50"/>
                  </a:cubicBezTo>
                  <a:cubicBezTo>
                    <a:pt x="59" y="45"/>
                    <a:pt x="54" y="44"/>
                    <a:pt x="53" y="42"/>
                  </a:cubicBezTo>
                  <a:cubicBezTo>
                    <a:pt x="53" y="40"/>
                    <a:pt x="46" y="37"/>
                    <a:pt x="41" y="40"/>
                  </a:cubicBezTo>
                  <a:cubicBezTo>
                    <a:pt x="37" y="42"/>
                    <a:pt x="40" y="35"/>
                    <a:pt x="37" y="32"/>
                  </a:cubicBezTo>
                  <a:cubicBezTo>
                    <a:pt x="34" y="29"/>
                    <a:pt x="39" y="24"/>
                    <a:pt x="43" y="20"/>
                  </a:cubicBezTo>
                  <a:cubicBezTo>
                    <a:pt x="47" y="16"/>
                    <a:pt x="42" y="9"/>
                    <a:pt x="42" y="6"/>
                  </a:cubicBezTo>
                  <a:cubicBezTo>
                    <a:pt x="43" y="3"/>
                    <a:pt x="43" y="2"/>
                    <a:pt x="41" y="3"/>
                  </a:cubicBezTo>
                  <a:cubicBezTo>
                    <a:pt x="39" y="4"/>
                    <a:pt x="32" y="0"/>
                    <a:pt x="28" y="2"/>
                  </a:cubicBezTo>
                  <a:cubicBezTo>
                    <a:pt x="25" y="4"/>
                    <a:pt x="28" y="21"/>
                    <a:pt x="27" y="22"/>
                  </a:cubicBezTo>
                  <a:cubicBezTo>
                    <a:pt x="25" y="23"/>
                    <a:pt x="23" y="19"/>
                    <a:pt x="23" y="21"/>
                  </a:cubicBezTo>
                  <a:cubicBezTo>
                    <a:pt x="22" y="23"/>
                    <a:pt x="23" y="33"/>
                    <a:pt x="25" y="33"/>
                  </a:cubicBezTo>
                  <a:cubicBezTo>
                    <a:pt x="27" y="33"/>
                    <a:pt x="28" y="35"/>
                    <a:pt x="27" y="39"/>
                  </a:cubicBezTo>
                  <a:cubicBezTo>
                    <a:pt x="26" y="43"/>
                    <a:pt x="31" y="44"/>
                    <a:pt x="36" y="42"/>
                  </a:cubicBezTo>
                  <a:cubicBezTo>
                    <a:pt x="41" y="40"/>
                    <a:pt x="39" y="45"/>
                    <a:pt x="44" y="44"/>
                  </a:cubicBezTo>
                  <a:close/>
                  <a:moveTo>
                    <a:pt x="27" y="47"/>
                  </a:moveTo>
                  <a:cubicBezTo>
                    <a:pt x="28" y="50"/>
                    <a:pt x="30" y="58"/>
                    <a:pt x="36" y="56"/>
                  </a:cubicBezTo>
                  <a:cubicBezTo>
                    <a:pt x="41" y="54"/>
                    <a:pt x="27" y="44"/>
                    <a:pt x="27" y="47"/>
                  </a:cubicBezTo>
                  <a:close/>
                  <a:moveTo>
                    <a:pt x="42" y="71"/>
                  </a:moveTo>
                  <a:cubicBezTo>
                    <a:pt x="43" y="71"/>
                    <a:pt x="46" y="71"/>
                    <a:pt x="46" y="69"/>
                  </a:cubicBezTo>
                  <a:cubicBezTo>
                    <a:pt x="47" y="66"/>
                    <a:pt x="49" y="73"/>
                    <a:pt x="47" y="76"/>
                  </a:cubicBezTo>
                  <a:cubicBezTo>
                    <a:pt x="45" y="78"/>
                    <a:pt x="45" y="84"/>
                    <a:pt x="48" y="85"/>
                  </a:cubicBezTo>
                  <a:cubicBezTo>
                    <a:pt x="52" y="86"/>
                    <a:pt x="58" y="74"/>
                    <a:pt x="57" y="71"/>
                  </a:cubicBezTo>
                  <a:cubicBezTo>
                    <a:pt x="56" y="69"/>
                    <a:pt x="53" y="73"/>
                    <a:pt x="54" y="70"/>
                  </a:cubicBezTo>
                  <a:cubicBezTo>
                    <a:pt x="55" y="67"/>
                    <a:pt x="45" y="59"/>
                    <a:pt x="41" y="60"/>
                  </a:cubicBezTo>
                  <a:cubicBezTo>
                    <a:pt x="37" y="60"/>
                    <a:pt x="39" y="72"/>
                    <a:pt x="42" y="71"/>
                  </a:cubicBezTo>
                  <a:close/>
                  <a:moveTo>
                    <a:pt x="12" y="76"/>
                  </a:moveTo>
                  <a:cubicBezTo>
                    <a:pt x="8" y="81"/>
                    <a:pt x="0" y="88"/>
                    <a:pt x="1" y="90"/>
                  </a:cubicBezTo>
                  <a:cubicBezTo>
                    <a:pt x="2" y="93"/>
                    <a:pt x="12" y="79"/>
                    <a:pt x="16" y="76"/>
                  </a:cubicBezTo>
                  <a:cubicBezTo>
                    <a:pt x="21" y="73"/>
                    <a:pt x="20" y="70"/>
                    <a:pt x="19" y="67"/>
                  </a:cubicBezTo>
                  <a:cubicBezTo>
                    <a:pt x="17" y="64"/>
                    <a:pt x="15" y="72"/>
                    <a:pt x="12" y="76"/>
                  </a:cubicBezTo>
                  <a:close/>
                  <a:moveTo>
                    <a:pt x="57" y="81"/>
                  </a:moveTo>
                  <a:cubicBezTo>
                    <a:pt x="58" y="84"/>
                    <a:pt x="65" y="80"/>
                    <a:pt x="63" y="77"/>
                  </a:cubicBezTo>
                  <a:cubicBezTo>
                    <a:pt x="61" y="75"/>
                    <a:pt x="56" y="79"/>
                    <a:pt x="57" y="81"/>
                  </a:cubicBezTo>
                  <a:close/>
                  <a:moveTo>
                    <a:pt x="80" y="101"/>
                  </a:moveTo>
                  <a:cubicBezTo>
                    <a:pt x="83" y="98"/>
                    <a:pt x="78" y="88"/>
                    <a:pt x="78" y="82"/>
                  </a:cubicBezTo>
                  <a:cubicBezTo>
                    <a:pt x="78" y="76"/>
                    <a:pt x="69" y="78"/>
                    <a:pt x="72" y="82"/>
                  </a:cubicBezTo>
                  <a:cubicBezTo>
                    <a:pt x="74" y="85"/>
                    <a:pt x="67" y="82"/>
                    <a:pt x="67" y="86"/>
                  </a:cubicBezTo>
                  <a:cubicBezTo>
                    <a:pt x="66" y="90"/>
                    <a:pt x="61" y="87"/>
                    <a:pt x="62" y="90"/>
                  </a:cubicBezTo>
                  <a:cubicBezTo>
                    <a:pt x="62" y="93"/>
                    <a:pt x="57" y="90"/>
                    <a:pt x="54" y="88"/>
                  </a:cubicBezTo>
                  <a:cubicBezTo>
                    <a:pt x="52" y="86"/>
                    <a:pt x="48" y="93"/>
                    <a:pt x="44" y="94"/>
                  </a:cubicBezTo>
                  <a:cubicBezTo>
                    <a:pt x="40" y="95"/>
                    <a:pt x="38" y="103"/>
                    <a:pt x="41" y="103"/>
                  </a:cubicBezTo>
                  <a:cubicBezTo>
                    <a:pt x="44" y="103"/>
                    <a:pt x="45" y="99"/>
                    <a:pt x="49" y="99"/>
                  </a:cubicBezTo>
                  <a:cubicBezTo>
                    <a:pt x="52" y="99"/>
                    <a:pt x="51" y="96"/>
                    <a:pt x="55" y="96"/>
                  </a:cubicBezTo>
                  <a:cubicBezTo>
                    <a:pt x="59" y="97"/>
                    <a:pt x="56" y="110"/>
                    <a:pt x="62" y="111"/>
                  </a:cubicBezTo>
                  <a:cubicBezTo>
                    <a:pt x="68" y="112"/>
                    <a:pt x="68" y="116"/>
                    <a:pt x="71" y="116"/>
                  </a:cubicBezTo>
                  <a:cubicBezTo>
                    <a:pt x="74" y="116"/>
                    <a:pt x="70" y="108"/>
                    <a:pt x="71" y="105"/>
                  </a:cubicBezTo>
                  <a:cubicBezTo>
                    <a:pt x="71" y="102"/>
                    <a:pt x="77" y="105"/>
                    <a:pt x="80" y="101"/>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Freeform 286">
              <a:extLst>
                <a:ext uri="{FF2B5EF4-FFF2-40B4-BE49-F238E27FC236}">
                  <a16:creationId xmlns:a16="http://schemas.microsoft.com/office/drawing/2014/main" id="{A6D582CE-0B29-1E2A-0864-79C934932C91}"/>
                </a:ext>
              </a:extLst>
            </p:cNvPr>
            <p:cNvSpPr>
              <a:spLocks noEditPoints="1"/>
            </p:cNvSpPr>
            <p:nvPr/>
          </p:nvSpPr>
          <p:spPr bwMode="auto">
            <a:xfrm>
              <a:off x="6543675" y="5126299"/>
              <a:ext cx="258763" cy="163513"/>
            </a:xfrm>
            <a:custGeom>
              <a:avLst/>
              <a:gdLst>
                <a:gd name="T0" fmla="*/ 78 w 109"/>
                <a:gd name="T1" fmla="*/ 64 h 69"/>
                <a:gd name="T2" fmla="*/ 72 w 109"/>
                <a:gd name="T3" fmla="*/ 58 h 69"/>
                <a:gd name="T4" fmla="*/ 63 w 109"/>
                <a:gd name="T5" fmla="*/ 54 h 69"/>
                <a:gd name="T6" fmla="*/ 57 w 109"/>
                <a:gd name="T7" fmla="*/ 43 h 69"/>
                <a:gd name="T8" fmla="*/ 55 w 109"/>
                <a:gd name="T9" fmla="*/ 35 h 69"/>
                <a:gd name="T10" fmla="*/ 57 w 109"/>
                <a:gd name="T11" fmla="*/ 30 h 69"/>
                <a:gd name="T12" fmla="*/ 40 w 109"/>
                <a:gd name="T13" fmla="*/ 20 h 69"/>
                <a:gd name="T14" fmla="*/ 6 w 109"/>
                <a:gd name="T15" fmla="*/ 2 h 69"/>
                <a:gd name="T16" fmla="*/ 0 w 109"/>
                <a:gd name="T17" fmla="*/ 0 h 69"/>
                <a:gd name="T18" fmla="*/ 0 w 109"/>
                <a:gd name="T19" fmla="*/ 54 h 69"/>
                <a:gd name="T20" fmla="*/ 9 w 109"/>
                <a:gd name="T21" fmla="*/ 57 h 69"/>
                <a:gd name="T22" fmla="*/ 19 w 109"/>
                <a:gd name="T23" fmla="*/ 51 h 69"/>
                <a:gd name="T24" fmla="*/ 25 w 109"/>
                <a:gd name="T25" fmla="*/ 45 h 69"/>
                <a:gd name="T26" fmla="*/ 43 w 109"/>
                <a:gd name="T27" fmla="*/ 49 h 69"/>
                <a:gd name="T28" fmla="*/ 61 w 109"/>
                <a:gd name="T29" fmla="*/ 66 h 69"/>
                <a:gd name="T30" fmla="*/ 79 w 109"/>
                <a:gd name="T31" fmla="*/ 69 h 69"/>
                <a:gd name="T32" fmla="*/ 78 w 109"/>
                <a:gd name="T33" fmla="*/ 64 h 69"/>
                <a:gd name="T34" fmla="*/ 93 w 109"/>
                <a:gd name="T35" fmla="*/ 19 h 69"/>
                <a:gd name="T36" fmla="*/ 82 w 109"/>
                <a:gd name="T37" fmla="*/ 25 h 69"/>
                <a:gd name="T38" fmla="*/ 64 w 109"/>
                <a:gd name="T39" fmla="*/ 26 h 69"/>
                <a:gd name="T40" fmla="*/ 78 w 109"/>
                <a:gd name="T41" fmla="*/ 32 h 69"/>
                <a:gd name="T42" fmla="*/ 96 w 109"/>
                <a:gd name="T43" fmla="*/ 23 h 69"/>
                <a:gd name="T44" fmla="*/ 98 w 109"/>
                <a:gd name="T45" fmla="*/ 15 h 69"/>
                <a:gd name="T46" fmla="*/ 93 w 109"/>
                <a:gd name="T47" fmla="*/ 19 h 69"/>
                <a:gd name="T48" fmla="*/ 101 w 109"/>
                <a:gd name="T49" fmla="*/ 9 h 69"/>
                <a:gd name="T50" fmla="*/ 99 w 109"/>
                <a:gd name="T51" fmla="*/ 10 h 69"/>
                <a:gd name="T52" fmla="*/ 104 w 109"/>
                <a:gd name="T53" fmla="*/ 18 h 69"/>
                <a:gd name="T54" fmla="*/ 101 w 109"/>
                <a:gd name="T55" fmla="*/ 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9" h="69">
                  <a:moveTo>
                    <a:pt x="78" y="64"/>
                  </a:moveTo>
                  <a:cubicBezTo>
                    <a:pt x="76" y="63"/>
                    <a:pt x="72" y="60"/>
                    <a:pt x="72" y="58"/>
                  </a:cubicBezTo>
                  <a:cubicBezTo>
                    <a:pt x="72" y="56"/>
                    <a:pt x="67" y="56"/>
                    <a:pt x="63" y="54"/>
                  </a:cubicBezTo>
                  <a:cubicBezTo>
                    <a:pt x="60" y="52"/>
                    <a:pt x="61" y="44"/>
                    <a:pt x="57" y="43"/>
                  </a:cubicBezTo>
                  <a:cubicBezTo>
                    <a:pt x="54" y="41"/>
                    <a:pt x="51" y="35"/>
                    <a:pt x="55" y="35"/>
                  </a:cubicBezTo>
                  <a:cubicBezTo>
                    <a:pt x="60" y="36"/>
                    <a:pt x="61" y="33"/>
                    <a:pt x="57" y="30"/>
                  </a:cubicBezTo>
                  <a:cubicBezTo>
                    <a:pt x="54" y="27"/>
                    <a:pt x="41" y="25"/>
                    <a:pt x="40" y="20"/>
                  </a:cubicBezTo>
                  <a:cubicBezTo>
                    <a:pt x="40" y="16"/>
                    <a:pt x="16" y="4"/>
                    <a:pt x="6" y="2"/>
                  </a:cubicBezTo>
                  <a:cubicBezTo>
                    <a:pt x="4" y="1"/>
                    <a:pt x="2" y="1"/>
                    <a:pt x="0" y="0"/>
                  </a:cubicBezTo>
                  <a:cubicBezTo>
                    <a:pt x="0" y="54"/>
                    <a:pt x="0" y="54"/>
                    <a:pt x="0" y="54"/>
                  </a:cubicBezTo>
                  <a:cubicBezTo>
                    <a:pt x="2" y="56"/>
                    <a:pt x="5" y="57"/>
                    <a:pt x="9" y="57"/>
                  </a:cubicBezTo>
                  <a:cubicBezTo>
                    <a:pt x="20" y="58"/>
                    <a:pt x="17" y="51"/>
                    <a:pt x="19" y="51"/>
                  </a:cubicBezTo>
                  <a:cubicBezTo>
                    <a:pt x="22" y="51"/>
                    <a:pt x="22" y="48"/>
                    <a:pt x="25" y="45"/>
                  </a:cubicBezTo>
                  <a:cubicBezTo>
                    <a:pt x="27" y="42"/>
                    <a:pt x="37" y="45"/>
                    <a:pt x="43" y="49"/>
                  </a:cubicBezTo>
                  <a:cubicBezTo>
                    <a:pt x="48" y="54"/>
                    <a:pt x="55" y="67"/>
                    <a:pt x="61" y="66"/>
                  </a:cubicBezTo>
                  <a:cubicBezTo>
                    <a:pt x="67" y="65"/>
                    <a:pt x="74" y="69"/>
                    <a:pt x="79" y="69"/>
                  </a:cubicBezTo>
                  <a:cubicBezTo>
                    <a:pt x="85" y="69"/>
                    <a:pt x="80" y="65"/>
                    <a:pt x="78" y="64"/>
                  </a:cubicBezTo>
                  <a:moveTo>
                    <a:pt x="93" y="19"/>
                  </a:moveTo>
                  <a:cubicBezTo>
                    <a:pt x="93" y="21"/>
                    <a:pt x="89" y="22"/>
                    <a:pt x="82" y="25"/>
                  </a:cubicBezTo>
                  <a:cubicBezTo>
                    <a:pt x="76" y="27"/>
                    <a:pt x="64" y="22"/>
                    <a:pt x="64" y="26"/>
                  </a:cubicBezTo>
                  <a:cubicBezTo>
                    <a:pt x="64" y="28"/>
                    <a:pt x="71" y="32"/>
                    <a:pt x="78" y="32"/>
                  </a:cubicBezTo>
                  <a:cubicBezTo>
                    <a:pt x="85" y="32"/>
                    <a:pt x="96" y="25"/>
                    <a:pt x="96" y="23"/>
                  </a:cubicBezTo>
                  <a:cubicBezTo>
                    <a:pt x="96" y="21"/>
                    <a:pt x="100" y="17"/>
                    <a:pt x="98" y="15"/>
                  </a:cubicBezTo>
                  <a:cubicBezTo>
                    <a:pt x="96" y="13"/>
                    <a:pt x="93" y="16"/>
                    <a:pt x="93" y="19"/>
                  </a:cubicBezTo>
                  <a:moveTo>
                    <a:pt x="101" y="9"/>
                  </a:moveTo>
                  <a:cubicBezTo>
                    <a:pt x="97" y="6"/>
                    <a:pt x="94" y="5"/>
                    <a:pt x="99" y="10"/>
                  </a:cubicBezTo>
                  <a:cubicBezTo>
                    <a:pt x="104" y="14"/>
                    <a:pt x="101" y="18"/>
                    <a:pt x="104" y="18"/>
                  </a:cubicBezTo>
                  <a:cubicBezTo>
                    <a:pt x="109" y="16"/>
                    <a:pt x="105" y="12"/>
                    <a:pt x="101" y="9"/>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Freeform 287">
              <a:extLst>
                <a:ext uri="{FF2B5EF4-FFF2-40B4-BE49-F238E27FC236}">
                  <a16:creationId xmlns:a16="http://schemas.microsoft.com/office/drawing/2014/main" id="{532002AC-4A89-80B0-CD33-963AAA311633}"/>
                </a:ext>
              </a:extLst>
            </p:cNvPr>
            <p:cNvSpPr>
              <a:spLocks noEditPoints="1"/>
            </p:cNvSpPr>
            <p:nvPr/>
          </p:nvSpPr>
          <p:spPr bwMode="auto">
            <a:xfrm>
              <a:off x="6543675" y="5126299"/>
              <a:ext cx="258763" cy="163513"/>
            </a:xfrm>
            <a:custGeom>
              <a:avLst/>
              <a:gdLst>
                <a:gd name="T0" fmla="*/ 78 w 109"/>
                <a:gd name="T1" fmla="*/ 64 h 69"/>
                <a:gd name="T2" fmla="*/ 72 w 109"/>
                <a:gd name="T3" fmla="*/ 58 h 69"/>
                <a:gd name="T4" fmla="*/ 63 w 109"/>
                <a:gd name="T5" fmla="*/ 54 h 69"/>
                <a:gd name="T6" fmla="*/ 57 w 109"/>
                <a:gd name="T7" fmla="*/ 43 h 69"/>
                <a:gd name="T8" fmla="*/ 55 w 109"/>
                <a:gd name="T9" fmla="*/ 35 h 69"/>
                <a:gd name="T10" fmla="*/ 57 w 109"/>
                <a:gd name="T11" fmla="*/ 30 h 69"/>
                <a:gd name="T12" fmla="*/ 40 w 109"/>
                <a:gd name="T13" fmla="*/ 20 h 69"/>
                <a:gd name="T14" fmla="*/ 6 w 109"/>
                <a:gd name="T15" fmla="*/ 2 h 69"/>
                <a:gd name="T16" fmla="*/ 0 w 109"/>
                <a:gd name="T17" fmla="*/ 0 h 69"/>
                <a:gd name="T18" fmla="*/ 0 w 109"/>
                <a:gd name="T19" fmla="*/ 54 h 69"/>
                <a:gd name="T20" fmla="*/ 9 w 109"/>
                <a:gd name="T21" fmla="*/ 57 h 69"/>
                <a:gd name="T22" fmla="*/ 19 w 109"/>
                <a:gd name="T23" fmla="*/ 51 h 69"/>
                <a:gd name="T24" fmla="*/ 25 w 109"/>
                <a:gd name="T25" fmla="*/ 45 h 69"/>
                <a:gd name="T26" fmla="*/ 43 w 109"/>
                <a:gd name="T27" fmla="*/ 49 h 69"/>
                <a:gd name="T28" fmla="*/ 61 w 109"/>
                <a:gd name="T29" fmla="*/ 66 h 69"/>
                <a:gd name="T30" fmla="*/ 79 w 109"/>
                <a:gd name="T31" fmla="*/ 69 h 69"/>
                <a:gd name="T32" fmla="*/ 78 w 109"/>
                <a:gd name="T33" fmla="*/ 64 h 69"/>
                <a:gd name="T34" fmla="*/ 93 w 109"/>
                <a:gd name="T35" fmla="*/ 19 h 69"/>
                <a:gd name="T36" fmla="*/ 82 w 109"/>
                <a:gd name="T37" fmla="*/ 25 h 69"/>
                <a:gd name="T38" fmla="*/ 64 w 109"/>
                <a:gd name="T39" fmla="*/ 26 h 69"/>
                <a:gd name="T40" fmla="*/ 78 w 109"/>
                <a:gd name="T41" fmla="*/ 32 h 69"/>
                <a:gd name="T42" fmla="*/ 96 w 109"/>
                <a:gd name="T43" fmla="*/ 23 h 69"/>
                <a:gd name="T44" fmla="*/ 98 w 109"/>
                <a:gd name="T45" fmla="*/ 15 h 69"/>
                <a:gd name="T46" fmla="*/ 93 w 109"/>
                <a:gd name="T47" fmla="*/ 19 h 69"/>
                <a:gd name="T48" fmla="*/ 101 w 109"/>
                <a:gd name="T49" fmla="*/ 9 h 69"/>
                <a:gd name="T50" fmla="*/ 99 w 109"/>
                <a:gd name="T51" fmla="*/ 10 h 69"/>
                <a:gd name="T52" fmla="*/ 104 w 109"/>
                <a:gd name="T53" fmla="*/ 18 h 69"/>
                <a:gd name="T54" fmla="*/ 101 w 109"/>
                <a:gd name="T55" fmla="*/ 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9" h="69">
                  <a:moveTo>
                    <a:pt x="78" y="64"/>
                  </a:moveTo>
                  <a:cubicBezTo>
                    <a:pt x="76" y="63"/>
                    <a:pt x="72" y="60"/>
                    <a:pt x="72" y="58"/>
                  </a:cubicBezTo>
                  <a:cubicBezTo>
                    <a:pt x="72" y="56"/>
                    <a:pt x="67" y="56"/>
                    <a:pt x="63" y="54"/>
                  </a:cubicBezTo>
                  <a:cubicBezTo>
                    <a:pt x="60" y="52"/>
                    <a:pt x="61" y="44"/>
                    <a:pt x="57" y="43"/>
                  </a:cubicBezTo>
                  <a:cubicBezTo>
                    <a:pt x="54" y="41"/>
                    <a:pt x="51" y="35"/>
                    <a:pt x="55" y="35"/>
                  </a:cubicBezTo>
                  <a:cubicBezTo>
                    <a:pt x="60" y="36"/>
                    <a:pt x="61" y="33"/>
                    <a:pt x="57" y="30"/>
                  </a:cubicBezTo>
                  <a:cubicBezTo>
                    <a:pt x="54" y="27"/>
                    <a:pt x="41" y="25"/>
                    <a:pt x="40" y="20"/>
                  </a:cubicBezTo>
                  <a:cubicBezTo>
                    <a:pt x="40" y="16"/>
                    <a:pt x="16" y="4"/>
                    <a:pt x="6" y="2"/>
                  </a:cubicBezTo>
                  <a:cubicBezTo>
                    <a:pt x="4" y="1"/>
                    <a:pt x="2" y="1"/>
                    <a:pt x="0" y="0"/>
                  </a:cubicBezTo>
                  <a:cubicBezTo>
                    <a:pt x="0" y="54"/>
                    <a:pt x="0" y="54"/>
                    <a:pt x="0" y="54"/>
                  </a:cubicBezTo>
                  <a:cubicBezTo>
                    <a:pt x="2" y="56"/>
                    <a:pt x="5" y="57"/>
                    <a:pt x="9" y="57"/>
                  </a:cubicBezTo>
                  <a:cubicBezTo>
                    <a:pt x="20" y="58"/>
                    <a:pt x="17" y="51"/>
                    <a:pt x="19" y="51"/>
                  </a:cubicBezTo>
                  <a:cubicBezTo>
                    <a:pt x="22" y="51"/>
                    <a:pt x="22" y="48"/>
                    <a:pt x="25" y="45"/>
                  </a:cubicBezTo>
                  <a:cubicBezTo>
                    <a:pt x="27" y="42"/>
                    <a:pt x="37" y="45"/>
                    <a:pt x="43" y="49"/>
                  </a:cubicBezTo>
                  <a:cubicBezTo>
                    <a:pt x="48" y="54"/>
                    <a:pt x="55" y="67"/>
                    <a:pt x="61" y="66"/>
                  </a:cubicBezTo>
                  <a:cubicBezTo>
                    <a:pt x="67" y="65"/>
                    <a:pt x="74" y="69"/>
                    <a:pt x="79" y="69"/>
                  </a:cubicBezTo>
                  <a:cubicBezTo>
                    <a:pt x="85" y="69"/>
                    <a:pt x="80" y="65"/>
                    <a:pt x="78" y="64"/>
                  </a:cubicBezTo>
                  <a:close/>
                  <a:moveTo>
                    <a:pt x="93" y="19"/>
                  </a:moveTo>
                  <a:cubicBezTo>
                    <a:pt x="93" y="21"/>
                    <a:pt x="89" y="22"/>
                    <a:pt x="82" y="25"/>
                  </a:cubicBezTo>
                  <a:cubicBezTo>
                    <a:pt x="76" y="27"/>
                    <a:pt x="64" y="22"/>
                    <a:pt x="64" y="26"/>
                  </a:cubicBezTo>
                  <a:cubicBezTo>
                    <a:pt x="64" y="28"/>
                    <a:pt x="71" y="32"/>
                    <a:pt x="78" y="32"/>
                  </a:cubicBezTo>
                  <a:cubicBezTo>
                    <a:pt x="85" y="32"/>
                    <a:pt x="96" y="25"/>
                    <a:pt x="96" y="23"/>
                  </a:cubicBezTo>
                  <a:cubicBezTo>
                    <a:pt x="96" y="21"/>
                    <a:pt x="100" y="17"/>
                    <a:pt x="98" y="15"/>
                  </a:cubicBezTo>
                  <a:cubicBezTo>
                    <a:pt x="96" y="13"/>
                    <a:pt x="93" y="16"/>
                    <a:pt x="93" y="19"/>
                  </a:cubicBezTo>
                  <a:close/>
                  <a:moveTo>
                    <a:pt x="101" y="9"/>
                  </a:moveTo>
                  <a:cubicBezTo>
                    <a:pt x="97" y="6"/>
                    <a:pt x="94" y="5"/>
                    <a:pt x="99" y="10"/>
                  </a:cubicBezTo>
                  <a:cubicBezTo>
                    <a:pt x="104" y="14"/>
                    <a:pt x="101" y="18"/>
                    <a:pt x="104" y="18"/>
                  </a:cubicBezTo>
                  <a:cubicBezTo>
                    <a:pt x="109" y="16"/>
                    <a:pt x="105" y="12"/>
                    <a:pt x="101" y="9"/>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Freeform 288">
              <a:extLst>
                <a:ext uri="{FF2B5EF4-FFF2-40B4-BE49-F238E27FC236}">
                  <a16:creationId xmlns:a16="http://schemas.microsoft.com/office/drawing/2014/main" id="{D7EF58E0-BF55-CD88-321A-306B100D1B1A}"/>
                </a:ext>
              </a:extLst>
            </p:cNvPr>
            <p:cNvSpPr>
              <a:spLocks/>
            </p:cNvSpPr>
            <p:nvPr/>
          </p:nvSpPr>
          <p:spPr bwMode="auto">
            <a:xfrm>
              <a:off x="5311775" y="4869124"/>
              <a:ext cx="44450" cy="84138"/>
            </a:xfrm>
            <a:custGeom>
              <a:avLst/>
              <a:gdLst>
                <a:gd name="T0" fmla="*/ 5 w 19"/>
                <a:gd name="T1" fmla="*/ 0 h 35"/>
                <a:gd name="T2" fmla="*/ 2 w 19"/>
                <a:gd name="T3" fmla="*/ 8 h 35"/>
                <a:gd name="T4" fmla="*/ 1 w 19"/>
                <a:gd name="T5" fmla="*/ 20 h 35"/>
                <a:gd name="T6" fmla="*/ 5 w 19"/>
                <a:gd name="T7" fmla="*/ 32 h 35"/>
                <a:gd name="T8" fmla="*/ 19 w 19"/>
                <a:gd name="T9" fmla="*/ 20 h 35"/>
                <a:gd name="T10" fmla="*/ 5 w 19"/>
                <a:gd name="T11" fmla="*/ 0 h 35"/>
              </a:gdLst>
              <a:ahLst/>
              <a:cxnLst>
                <a:cxn ang="0">
                  <a:pos x="T0" y="T1"/>
                </a:cxn>
                <a:cxn ang="0">
                  <a:pos x="T2" y="T3"/>
                </a:cxn>
                <a:cxn ang="0">
                  <a:pos x="T4" y="T5"/>
                </a:cxn>
                <a:cxn ang="0">
                  <a:pos x="T6" y="T7"/>
                </a:cxn>
                <a:cxn ang="0">
                  <a:pos x="T8" y="T9"/>
                </a:cxn>
                <a:cxn ang="0">
                  <a:pos x="T10" y="T11"/>
                </a:cxn>
              </a:cxnLst>
              <a:rect l="0" t="0" r="r" b="b"/>
              <a:pathLst>
                <a:path w="19" h="35">
                  <a:moveTo>
                    <a:pt x="5" y="0"/>
                  </a:moveTo>
                  <a:cubicBezTo>
                    <a:pt x="2" y="0"/>
                    <a:pt x="3" y="5"/>
                    <a:pt x="2" y="8"/>
                  </a:cubicBezTo>
                  <a:cubicBezTo>
                    <a:pt x="0" y="11"/>
                    <a:pt x="1" y="15"/>
                    <a:pt x="1" y="20"/>
                  </a:cubicBezTo>
                  <a:cubicBezTo>
                    <a:pt x="2" y="24"/>
                    <a:pt x="1" y="29"/>
                    <a:pt x="5" y="32"/>
                  </a:cubicBezTo>
                  <a:cubicBezTo>
                    <a:pt x="10" y="35"/>
                    <a:pt x="18" y="27"/>
                    <a:pt x="19" y="20"/>
                  </a:cubicBezTo>
                  <a:cubicBezTo>
                    <a:pt x="19" y="13"/>
                    <a:pt x="6" y="0"/>
                    <a:pt x="5" y="0"/>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Freeform 289">
              <a:extLst>
                <a:ext uri="{FF2B5EF4-FFF2-40B4-BE49-F238E27FC236}">
                  <a16:creationId xmlns:a16="http://schemas.microsoft.com/office/drawing/2014/main" id="{11B60922-83E4-8850-8A11-3E7E3CA3DA1C}"/>
                </a:ext>
              </a:extLst>
            </p:cNvPr>
            <p:cNvSpPr>
              <a:spLocks/>
            </p:cNvSpPr>
            <p:nvPr/>
          </p:nvSpPr>
          <p:spPr bwMode="auto">
            <a:xfrm>
              <a:off x="5311775" y="4869124"/>
              <a:ext cx="44450" cy="84138"/>
            </a:xfrm>
            <a:custGeom>
              <a:avLst/>
              <a:gdLst>
                <a:gd name="T0" fmla="*/ 5 w 19"/>
                <a:gd name="T1" fmla="*/ 0 h 35"/>
                <a:gd name="T2" fmla="*/ 2 w 19"/>
                <a:gd name="T3" fmla="*/ 8 h 35"/>
                <a:gd name="T4" fmla="*/ 1 w 19"/>
                <a:gd name="T5" fmla="*/ 20 h 35"/>
                <a:gd name="T6" fmla="*/ 5 w 19"/>
                <a:gd name="T7" fmla="*/ 32 h 35"/>
                <a:gd name="T8" fmla="*/ 19 w 19"/>
                <a:gd name="T9" fmla="*/ 20 h 35"/>
                <a:gd name="T10" fmla="*/ 5 w 19"/>
                <a:gd name="T11" fmla="*/ 0 h 35"/>
              </a:gdLst>
              <a:ahLst/>
              <a:cxnLst>
                <a:cxn ang="0">
                  <a:pos x="T0" y="T1"/>
                </a:cxn>
                <a:cxn ang="0">
                  <a:pos x="T2" y="T3"/>
                </a:cxn>
                <a:cxn ang="0">
                  <a:pos x="T4" y="T5"/>
                </a:cxn>
                <a:cxn ang="0">
                  <a:pos x="T6" y="T7"/>
                </a:cxn>
                <a:cxn ang="0">
                  <a:pos x="T8" y="T9"/>
                </a:cxn>
                <a:cxn ang="0">
                  <a:pos x="T10" y="T11"/>
                </a:cxn>
              </a:cxnLst>
              <a:rect l="0" t="0" r="r" b="b"/>
              <a:pathLst>
                <a:path w="19" h="35">
                  <a:moveTo>
                    <a:pt x="5" y="0"/>
                  </a:moveTo>
                  <a:cubicBezTo>
                    <a:pt x="2" y="0"/>
                    <a:pt x="3" y="5"/>
                    <a:pt x="2" y="8"/>
                  </a:cubicBezTo>
                  <a:cubicBezTo>
                    <a:pt x="0" y="11"/>
                    <a:pt x="1" y="15"/>
                    <a:pt x="1" y="20"/>
                  </a:cubicBezTo>
                  <a:cubicBezTo>
                    <a:pt x="2" y="24"/>
                    <a:pt x="1" y="29"/>
                    <a:pt x="5" y="32"/>
                  </a:cubicBezTo>
                  <a:cubicBezTo>
                    <a:pt x="10" y="35"/>
                    <a:pt x="18" y="27"/>
                    <a:pt x="19" y="20"/>
                  </a:cubicBezTo>
                  <a:cubicBezTo>
                    <a:pt x="19" y="13"/>
                    <a:pt x="6" y="0"/>
                    <a:pt x="5" y="0"/>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Freeform 290">
              <a:extLst>
                <a:ext uri="{FF2B5EF4-FFF2-40B4-BE49-F238E27FC236}">
                  <a16:creationId xmlns:a16="http://schemas.microsoft.com/office/drawing/2014/main" id="{9C9E3BBA-57C6-7C42-318F-D9CD57088E73}"/>
                </a:ext>
              </a:extLst>
            </p:cNvPr>
            <p:cNvSpPr>
              <a:spLocks/>
            </p:cNvSpPr>
            <p:nvPr/>
          </p:nvSpPr>
          <p:spPr bwMode="auto">
            <a:xfrm>
              <a:off x="4554538" y="5304099"/>
              <a:ext cx="150813" cy="300038"/>
            </a:xfrm>
            <a:custGeom>
              <a:avLst/>
              <a:gdLst>
                <a:gd name="T0" fmla="*/ 54 w 64"/>
                <a:gd name="T1" fmla="*/ 4 h 126"/>
                <a:gd name="T2" fmla="*/ 51 w 64"/>
                <a:gd name="T3" fmla="*/ 7 h 126"/>
                <a:gd name="T4" fmla="*/ 49 w 64"/>
                <a:gd name="T5" fmla="*/ 13 h 126"/>
                <a:gd name="T6" fmla="*/ 44 w 64"/>
                <a:gd name="T7" fmla="*/ 17 h 126"/>
                <a:gd name="T8" fmla="*/ 40 w 64"/>
                <a:gd name="T9" fmla="*/ 21 h 126"/>
                <a:gd name="T10" fmla="*/ 40 w 64"/>
                <a:gd name="T11" fmla="*/ 25 h 126"/>
                <a:gd name="T12" fmla="*/ 33 w 64"/>
                <a:gd name="T13" fmla="*/ 30 h 126"/>
                <a:gd name="T14" fmla="*/ 21 w 64"/>
                <a:gd name="T15" fmla="*/ 37 h 126"/>
                <a:gd name="T16" fmla="*/ 11 w 64"/>
                <a:gd name="T17" fmla="*/ 39 h 126"/>
                <a:gd name="T18" fmla="*/ 7 w 64"/>
                <a:gd name="T19" fmla="*/ 50 h 126"/>
                <a:gd name="T20" fmla="*/ 8 w 64"/>
                <a:gd name="T21" fmla="*/ 66 h 126"/>
                <a:gd name="T22" fmla="*/ 6 w 64"/>
                <a:gd name="T23" fmla="*/ 83 h 126"/>
                <a:gd name="T24" fmla="*/ 3 w 64"/>
                <a:gd name="T25" fmla="*/ 104 h 126"/>
                <a:gd name="T26" fmla="*/ 8 w 64"/>
                <a:gd name="T27" fmla="*/ 120 h 126"/>
                <a:gd name="T28" fmla="*/ 23 w 64"/>
                <a:gd name="T29" fmla="*/ 124 h 126"/>
                <a:gd name="T30" fmla="*/ 32 w 64"/>
                <a:gd name="T31" fmla="*/ 120 h 126"/>
                <a:gd name="T32" fmla="*/ 45 w 64"/>
                <a:gd name="T33" fmla="*/ 84 h 126"/>
                <a:gd name="T34" fmla="*/ 54 w 64"/>
                <a:gd name="T35" fmla="*/ 51 h 126"/>
                <a:gd name="T36" fmla="*/ 56 w 64"/>
                <a:gd name="T37" fmla="*/ 41 h 126"/>
                <a:gd name="T38" fmla="*/ 58 w 64"/>
                <a:gd name="T39" fmla="*/ 36 h 126"/>
                <a:gd name="T40" fmla="*/ 63 w 64"/>
                <a:gd name="T41" fmla="*/ 35 h 126"/>
                <a:gd name="T42" fmla="*/ 60 w 64"/>
                <a:gd name="T43" fmla="*/ 19 h 126"/>
                <a:gd name="T44" fmla="*/ 54 w 64"/>
                <a:gd name="T45" fmla="*/ 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126">
                  <a:moveTo>
                    <a:pt x="54" y="4"/>
                  </a:moveTo>
                  <a:cubicBezTo>
                    <a:pt x="53" y="0"/>
                    <a:pt x="52" y="6"/>
                    <a:pt x="51" y="7"/>
                  </a:cubicBezTo>
                  <a:cubicBezTo>
                    <a:pt x="50" y="8"/>
                    <a:pt x="49" y="11"/>
                    <a:pt x="49" y="13"/>
                  </a:cubicBezTo>
                  <a:cubicBezTo>
                    <a:pt x="50" y="15"/>
                    <a:pt x="46" y="17"/>
                    <a:pt x="44" y="17"/>
                  </a:cubicBezTo>
                  <a:cubicBezTo>
                    <a:pt x="42" y="17"/>
                    <a:pt x="39" y="18"/>
                    <a:pt x="40" y="21"/>
                  </a:cubicBezTo>
                  <a:cubicBezTo>
                    <a:pt x="41" y="23"/>
                    <a:pt x="38" y="23"/>
                    <a:pt x="40" y="25"/>
                  </a:cubicBezTo>
                  <a:cubicBezTo>
                    <a:pt x="41" y="27"/>
                    <a:pt x="37" y="30"/>
                    <a:pt x="33" y="30"/>
                  </a:cubicBezTo>
                  <a:cubicBezTo>
                    <a:pt x="30" y="31"/>
                    <a:pt x="25" y="37"/>
                    <a:pt x="21" y="37"/>
                  </a:cubicBezTo>
                  <a:cubicBezTo>
                    <a:pt x="18" y="36"/>
                    <a:pt x="14" y="39"/>
                    <a:pt x="11" y="39"/>
                  </a:cubicBezTo>
                  <a:cubicBezTo>
                    <a:pt x="7" y="38"/>
                    <a:pt x="10" y="45"/>
                    <a:pt x="7" y="50"/>
                  </a:cubicBezTo>
                  <a:cubicBezTo>
                    <a:pt x="4" y="55"/>
                    <a:pt x="6" y="60"/>
                    <a:pt x="8" y="66"/>
                  </a:cubicBezTo>
                  <a:cubicBezTo>
                    <a:pt x="10" y="71"/>
                    <a:pt x="12" y="76"/>
                    <a:pt x="6" y="83"/>
                  </a:cubicBezTo>
                  <a:cubicBezTo>
                    <a:pt x="0" y="90"/>
                    <a:pt x="0" y="99"/>
                    <a:pt x="3" y="104"/>
                  </a:cubicBezTo>
                  <a:cubicBezTo>
                    <a:pt x="5" y="109"/>
                    <a:pt x="5" y="116"/>
                    <a:pt x="8" y="120"/>
                  </a:cubicBezTo>
                  <a:cubicBezTo>
                    <a:pt x="12" y="123"/>
                    <a:pt x="21" y="126"/>
                    <a:pt x="23" y="124"/>
                  </a:cubicBezTo>
                  <a:cubicBezTo>
                    <a:pt x="26" y="121"/>
                    <a:pt x="29" y="124"/>
                    <a:pt x="32" y="120"/>
                  </a:cubicBezTo>
                  <a:cubicBezTo>
                    <a:pt x="35" y="117"/>
                    <a:pt x="40" y="97"/>
                    <a:pt x="45" y="84"/>
                  </a:cubicBezTo>
                  <a:cubicBezTo>
                    <a:pt x="49" y="71"/>
                    <a:pt x="55" y="54"/>
                    <a:pt x="54" y="51"/>
                  </a:cubicBezTo>
                  <a:cubicBezTo>
                    <a:pt x="54" y="47"/>
                    <a:pt x="57" y="45"/>
                    <a:pt x="56" y="41"/>
                  </a:cubicBezTo>
                  <a:cubicBezTo>
                    <a:pt x="54" y="37"/>
                    <a:pt x="56" y="33"/>
                    <a:pt x="58" y="36"/>
                  </a:cubicBezTo>
                  <a:cubicBezTo>
                    <a:pt x="60" y="39"/>
                    <a:pt x="62" y="39"/>
                    <a:pt x="63" y="35"/>
                  </a:cubicBezTo>
                  <a:cubicBezTo>
                    <a:pt x="64" y="31"/>
                    <a:pt x="60" y="24"/>
                    <a:pt x="60" y="19"/>
                  </a:cubicBezTo>
                  <a:cubicBezTo>
                    <a:pt x="60" y="13"/>
                    <a:pt x="54" y="7"/>
                    <a:pt x="54" y="4"/>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Freeform 291">
              <a:extLst>
                <a:ext uri="{FF2B5EF4-FFF2-40B4-BE49-F238E27FC236}">
                  <a16:creationId xmlns:a16="http://schemas.microsoft.com/office/drawing/2014/main" id="{1315DCB5-3251-887E-91DA-60DBD389948A}"/>
                </a:ext>
              </a:extLst>
            </p:cNvPr>
            <p:cNvSpPr>
              <a:spLocks/>
            </p:cNvSpPr>
            <p:nvPr/>
          </p:nvSpPr>
          <p:spPr bwMode="auto">
            <a:xfrm>
              <a:off x="4554538" y="5304099"/>
              <a:ext cx="150813" cy="300038"/>
            </a:xfrm>
            <a:custGeom>
              <a:avLst/>
              <a:gdLst>
                <a:gd name="T0" fmla="*/ 54 w 64"/>
                <a:gd name="T1" fmla="*/ 4 h 126"/>
                <a:gd name="T2" fmla="*/ 51 w 64"/>
                <a:gd name="T3" fmla="*/ 7 h 126"/>
                <a:gd name="T4" fmla="*/ 49 w 64"/>
                <a:gd name="T5" fmla="*/ 13 h 126"/>
                <a:gd name="T6" fmla="*/ 44 w 64"/>
                <a:gd name="T7" fmla="*/ 17 h 126"/>
                <a:gd name="T8" fmla="*/ 40 w 64"/>
                <a:gd name="T9" fmla="*/ 21 h 126"/>
                <a:gd name="T10" fmla="*/ 40 w 64"/>
                <a:gd name="T11" fmla="*/ 25 h 126"/>
                <a:gd name="T12" fmla="*/ 33 w 64"/>
                <a:gd name="T13" fmla="*/ 30 h 126"/>
                <a:gd name="T14" fmla="*/ 21 w 64"/>
                <a:gd name="T15" fmla="*/ 37 h 126"/>
                <a:gd name="T16" fmla="*/ 11 w 64"/>
                <a:gd name="T17" fmla="*/ 39 h 126"/>
                <a:gd name="T18" fmla="*/ 7 w 64"/>
                <a:gd name="T19" fmla="*/ 50 h 126"/>
                <a:gd name="T20" fmla="*/ 8 w 64"/>
                <a:gd name="T21" fmla="*/ 66 h 126"/>
                <a:gd name="T22" fmla="*/ 6 w 64"/>
                <a:gd name="T23" fmla="*/ 83 h 126"/>
                <a:gd name="T24" fmla="*/ 3 w 64"/>
                <a:gd name="T25" fmla="*/ 104 h 126"/>
                <a:gd name="T26" fmla="*/ 8 w 64"/>
                <a:gd name="T27" fmla="*/ 120 h 126"/>
                <a:gd name="T28" fmla="*/ 23 w 64"/>
                <a:gd name="T29" fmla="*/ 124 h 126"/>
                <a:gd name="T30" fmla="*/ 32 w 64"/>
                <a:gd name="T31" fmla="*/ 120 h 126"/>
                <a:gd name="T32" fmla="*/ 45 w 64"/>
                <a:gd name="T33" fmla="*/ 84 h 126"/>
                <a:gd name="T34" fmla="*/ 54 w 64"/>
                <a:gd name="T35" fmla="*/ 51 h 126"/>
                <a:gd name="T36" fmla="*/ 56 w 64"/>
                <a:gd name="T37" fmla="*/ 41 h 126"/>
                <a:gd name="T38" fmla="*/ 58 w 64"/>
                <a:gd name="T39" fmla="*/ 36 h 126"/>
                <a:gd name="T40" fmla="*/ 63 w 64"/>
                <a:gd name="T41" fmla="*/ 35 h 126"/>
                <a:gd name="T42" fmla="*/ 60 w 64"/>
                <a:gd name="T43" fmla="*/ 19 h 126"/>
                <a:gd name="T44" fmla="*/ 54 w 64"/>
                <a:gd name="T45" fmla="*/ 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126">
                  <a:moveTo>
                    <a:pt x="54" y="4"/>
                  </a:moveTo>
                  <a:cubicBezTo>
                    <a:pt x="53" y="0"/>
                    <a:pt x="52" y="6"/>
                    <a:pt x="51" y="7"/>
                  </a:cubicBezTo>
                  <a:cubicBezTo>
                    <a:pt x="50" y="8"/>
                    <a:pt x="49" y="11"/>
                    <a:pt x="49" y="13"/>
                  </a:cubicBezTo>
                  <a:cubicBezTo>
                    <a:pt x="50" y="15"/>
                    <a:pt x="46" y="17"/>
                    <a:pt x="44" y="17"/>
                  </a:cubicBezTo>
                  <a:cubicBezTo>
                    <a:pt x="42" y="17"/>
                    <a:pt x="39" y="18"/>
                    <a:pt x="40" y="21"/>
                  </a:cubicBezTo>
                  <a:cubicBezTo>
                    <a:pt x="41" y="23"/>
                    <a:pt x="38" y="23"/>
                    <a:pt x="40" y="25"/>
                  </a:cubicBezTo>
                  <a:cubicBezTo>
                    <a:pt x="41" y="27"/>
                    <a:pt x="37" y="30"/>
                    <a:pt x="33" y="30"/>
                  </a:cubicBezTo>
                  <a:cubicBezTo>
                    <a:pt x="30" y="31"/>
                    <a:pt x="25" y="37"/>
                    <a:pt x="21" y="37"/>
                  </a:cubicBezTo>
                  <a:cubicBezTo>
                    <a:pt x="18" y="36"/>
                    <a:pt x="14" y="39"/>
                    <a:pt x="11" y="39"/>
                  </a:cubicBezTo>
                  <a:cubicBezTo>
                    <a:pt x="7" y="38"/>
                    <a:pt x="10" y="45"/>
                    <a:pt x="7" y="50"/>
                  </a:cubicBezTo>
                  <a:cubicBezTo>
                    <a:pt x="4" y="55"/>
                    <a:pt x="6" y="60"/>
                    <a:pt x="8" y="66"/>
                  </a:cubicBezTo>
                  <a:cubicBezTo>
                    <a:pt x="10" y="71"/>
                    <a:pt x="12" y="76"/>
                    <a:pt x="6" y="83"/>
                  </a:cubicBezTo>
                  <a:cubicBezTo>
                    <a:pt x="0" y="90"/>
                    <a:pt x="0" y="99"/>
                    <a:pt x="3" y="104"/>
                  </a:cubicBezTo>
                  <a:cubicBezTo>
                    <a:pt x="5" y="109"/>
                    <a:pt x="5" y="116"/>
                    <a:pt x="8" y="120"/>
                  </a:cubicBezTo>
                  <a:cubicBezTo>
                    <a:pt x="12" y="123"/>
                    <a:pt x="21" y="126"/>
                    <a:pt x="23" y="124"/>
                  </a:cubicBezTo>
                  <a:cubicBezTo>
                    <a:pt x="26" y="121"/>
                    <a:pt x="29" y="124"/>
                    <a:pt x="32" y="120"/>
                  </a:cubicBezTo>
                  <a:cubicBezTo>
                    <a:pt x="35" y="117"/>
                    <a:pt x="40" y="97"/>
                    <a:pt x="45" y="84"/>
                  </a:cubicBezTo>
                  <a:cubicBezTo>
                    <a:pt x="49" y="71"/>
                    <a:pt x="55" y="54"/>
                    <a:pt x="54" y="51"/>
                  </a:cubicBezTo>
                  <a:cubicBezTo>
                    <a:pt x="54" y="47"/>
                    <a:pt x="57" y="45"/>
                    <a:pt x="56" y="41"/>
                  </a:cubicBezTo>
                  <a:cubicBezTo>
                    <a:pt x="54" y="37"/>
                    <a:pt x="56" y="33"/>
                    <a:pt x="58" y="36"/>
                  </a:cubicBezTo>
                  <a:cubicBezTo>
                    <a:pt x="60" y="39"/>
                    <a:pt x="62" y="39"/>
                    <a:pt x="63" y="35"/>
                  </a:cubicBezTo>
                  <a:cubicBezTo>
                    <a:pt x="64" y="31"/>
                    <a:pt x="60" y="24"/>
                    <a:pt x="60" y="19"/>
                  </a:cubicBezTo>
                  <a:cubicBezTo>
                    <a:pt x="60" y="13"/>
                    <a:pt x="54" y="7"/>
                    <a:pt x="54" y="4"/>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Freeform 292">
              <a:extLst>
                <a:ext uri="{FF2B5EF4-FFF2-40B4-BE49-F238E27FC236}">
                  <a16:creationId xmlns:a16="http://schemas.microsoft.com/office/drawing/2014/main" id="{FCCE816F-E475-4F53-F71C-9378C4EDBA25}"/>
                </a:ext>
              </a:extLst>
            </p:cNvPr>
            <p:cNvSpPr>
              <a:spLocks noEditPoints="1"/>
            </p:cNvSpPr>
            <p:nvPr/>
          </p:nvSpPr>
          <p:spPr bwMode="auto">
            <a:xfrm>
              <a:off x="4546600" y="4670686"/>
              <a:ext cx="244475" cy="146050"/>
            </a:xfrm>
            <a:custGeom>
              <a:avLst/>
              <a:gdLst>
                <a:gd name="T0" fmla="*/ 73 w 103"/>
                <a:gd name="T1" fmla="*/ 2 h 62"/>
                <a:gd name="T2" fmla="*/ 56 w 103"/>
                <a:gd name="T3" fmla="*/ 3 h 62"/>
                <a:gd name="T4" fmla="*/ 43 w 103"/>
                <a:gd name="T5" fmla="*/ 15 h 62"/>
                <a:gd name="T6" fmla="*/ 37 w 103"/>
                <a:gd name="T7" fmla="*/ 17 h 62"/>
                <a:gd name="T8" fmla="*/ 25 w 103"/>
                <a:gd name="T9" fmla="*/ 15 h 62"/>
                <a:gd name="T10" fmla="*/ 14 w 103"/>
                <a:gd name="T11" fmla="*/ 14 h 62"/>
                <a:gd name="T12" fmla="*/ 8 w 103"/>
                <a:gd name="T13" fmla="*/ 13 h 62"/>
                <a:gd name="T14" fmla="*/ 4 w 103"/>
                <a:gd name="T15" fmla="*/ 16 h 62"/>
                <a:gd name="T16" fmla="*/ 5 w 103"/>
                <a:gd name="T17" fmla="*/ 21 h 62"/>
                <a:gd name="T18" fmla="*/ 1 w 103"/>
                <a:gd name="T19" fmla="*/ 23 h 62"/>
                <a:gd name="T20" fmla="*/ 1 w 103"/>
                <a:gd name="T21" fmla="*/ 29 h 62"/>
                <a:gd name="T22" fmla="*/ 4 w 103"/>
                <a:gd name="T23" fmla="*/ 42 h 62"/>
                <a:gd name="T24" fmla="*/ 7 w 103"/>
                <a:gd name="T25" fmla="*/ 55 h 62"/>
                <a:gd name="T26" fmla="*/ 22 w 103"/>
                <a:gd name="T27" fmla="*/ 53 h 62"/>
                <a:gd name="T28" fmla="*/ 33 w 103"/>
                <a:gd name="T29" fmla="*/ 50 h 62"/>
                <a:gd name="T30" fmla="*/ 43 w 103"/>
                <a:gd name="T31" fmla="*/ 45 h 62"/>
                <a:gd name="T32" fmla="*/ 51 w 103"/>
                <a:gd name="T33" fmla="*/ 44 h 62"/>
                <a:gd name="T34" fmla="*/ 58 w 103"/>
                <a:gd name="T35" fmla="*/ 39 h 62"/>
                <a:gd name="T36" fmla="*/ 76 w 103"/>
                <a:gd name="T37" fmla="*/ 33 h 62"/>
                <a:gd name="T38" fmla="*/ 84 w 103"/>
                <a:gd name="T39" fmla="*/ 24 h 62"/>
                <a:gd name="T40" fmla="*/ 92 w 103"/>
                <a:gd name="T41" fmla="*/ 22 h 62"/>
                <a:gd name="T42" fmla="*/ 81 w 103"/>
                <a:gd name="T43" fmla="*/ 0 h 62"/>
                <a:gd name="T44" fmla="*/ 73 w 103"/>
                <a:gd name="T45" fmla="*/ 2 h 62"/>
                <a:gd name="T46" fmla="*/ 94 w 103"/>
                <a:gd name="T47" fmla="*/ 59 h 62"/>
                <a:gd name="T48" fmla="*/ 103 w 103"/>
                <a:gd name="T49" fmla="*/ 58 h 62"/>
                <a:gd name="T50" fmla="*/ 94 w 103"/>
                <a:gd name="T51"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 h="62">
                  <a:moveTo>
                    <a:pt x="73" y="2"/>
                  </a:moveTo>
                  <a:cubicBezTo>
                    <a:pt x="69" y="3"/>
                    <a:pt x="58" y="3"/>
                    <a:pt x="56" y="3"/>
                  </a:cubicBezTo>
                  <a:cubicBezTo>
                    <a:pt x="55" y="4"/>
                    <a:pt x="44" y="11"/>
                    <a:pt x="43" y="15"/>
                  </a:cubicBezTo>
                  <a:cubicBezTo>
                    <a:pt x="41" y="18"/>
                    <a:pt x="39" y="19"/>
                    <a:pt x="37" y="17"/>
                  </a:cubicBezTo>
                  <a:cubicBezTo>
                    <a:pt x="35" y="15"/>
                    <a:pt x="26" y="16"/>
                    <a:pt x="25" y="15"/>
                  </a:cubicBezTo>
                  <a:cubicBezTo>
                    <a:pt x="24" y="14"/>
                    <a:pt x="18" y="14"/>
                    <a:pt x="14" y="14"/>
                  </a:cubicBezTo>
                  <a:cubicBezTo>
                    <a:pt x="11" y="15"/>
                    <a:pt x="9" y="13"/>
                    <a:pt x="8" y="13"/>
                  </a:cubicBezTo>
                  <a:cubicBezTo>
                    <a:pt x="7" y="14"/>
                    <a:pt x="5" y="15"/>
                    <a:pt x="4" y="16"/>
                  </a:cubicBezTo>
                  <a:cubicBezTo>
                    <a:pt x="4" y="17"/>
                    <a:pt x="5" y="20"/>
                    <a:pt x="5" y="21"/>
                  </a:cubicBezTo>
                  <a:cubicBezTo>
                    <a:pt x="4" y="21"/>
                    <a:pt x="3" y="22"/>
                    <a:pt x="1" y="23"/>
                  </a:cubicBezTo>
                  <a:cubicBezTo>
                    <a:pt x="1" y="25"/>
                    <a:pt x="2" y="27"/>
                    <a:pt x="1" y="29"/>
                  </a:cubicBezTo>
                  <a:cubicBezTo>
                    <a:pt x="0" y="31"/>
                    <a:pt x="1" y="38"/>
                    <a:pt x="4" y="42"/>
                  </a:cubicBezTo>
                  <a:cubicBezTo>
                    <a:pt x="7" y="46"/>
                    <a:pt x="6" y="53"/>
                    <a:pt x="7" y="55"/>
                  </a:cubicBezTo>
                  <a:cubicBezTo>
                    <a:pt x="8" y="56"/>
                    <a:pt x="18" y="56"/>
                    <a:pt x="22" y="53"/>
                  </a:cubicBezTo>
                  <a:cubicBezTo>
                    <a:pt x="27" y="50"/>
                    <a:pt x="30" y="50"/>
                    <a:pt x="33" y="50"/>
                  </a:cubicBezTo>
                  <a:cubicBezTo>
                    <a:pt x="37" y="50"/>
                    <a:pt x="42" y="47"/>
                    <a:pt x="43" y="45"/>
                  </a:cubicBezTo>
                  <a:cubicBezTo>
                    <a:pt x="44" y="43"/>
                    <a:pt x="49" y="43"/>
                    <a:pt x="51" y="44"/>
                  </a:cubicBezTo>
                  <a:cubicBezTo>
                    <a:pt x="54" y="44"/>
                    <a:pt x="56" y="41"/>
                    <a:pt x="58" y="39"/>
                  </a:cubicBezTo>
                  <a:cubicBezTo>
                    <a:pt x="60" y="37"/>
                    <a:pt x="68" y="36"/>
                    <a:pt x="76" y="33"/>
                  </a:cubicBezTo>
                  <a:cubicBezTo>
                    <a:pt x="84" y="31"/>
                    <a:pt x="83" y="27"/>
                    <a:pt x="84" y="24"/>
                  </a:cubicBezTo>
                  <a:cubicBezTo>
                    <a:pt x="86" y="23"/>
                    <a:pt x="88" y="23"/>
                    <a:pt x="92" y="22"/>
                  </a:cubicBezTo>
                  <a:cubicBezTo>
                    <a:pt x="88" y="14"/>
                    <a:pt x="83" y="5"/>
                    <a:pt x="81" y="0"/>
                  </a:cubicBezTo>
                  <a:cubicBezTo>
                    <a:pt x="77" y="1"/>
                    <a:pt x="74" y="2"/>
                    <a:pt x="73" y="2"/>
                  </a:cubicBezTo>
                  <a:moveTo>
                    <a:pt x="94" y="59"/>
                  </a:moveTo>
                  <a:cubicBezTo>
                    <a:pt x="97" y="62"/>
                    <a:pt x="102" y="59"/>
                    <a:pt x="103" y="58"/>
                  </a:cubicBezTo>
                  <a:cubicBezTo>
                    <a:pt x="103" y="56"/>
                    <a:pt x="91" y="56"/>
                    <a:pt x="94" y="59"/>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Freeform 293">
              <a:extLst>
                <a:ext uri="{FF2B5EF4-FFF2-40B4-BE49-F238E27FC236}">
                  <a16:creationId xmlns:a16="http://schemas.microsoft.com/office/drawing/2014/main" id="{364B701B-EB17-3040-9F7F-430D74EEC539}"/>
                </a:ext>
              </a:extLst>
            </p:cNvPr>
            <p:cNvSpPr>
              <a:spLocks noEditPoints="1"/>
            </p:cNvSpPr>
            <p:nvPr/>
          </p:nvSpPr>
          <p:spPr bwMode="auto">
            <a:xfrm>
              <a:off x="4546600" y="4670686"/>
              <a:ext cx="244475" cy="146050"/>
            </a:xfrm>
            <a:custGeom>
              <a:avLst/>
              <a:gdLst>
                <a:gd name="T0" fmla="*/ 73 w 103"/>
                <a:gd name="T1" fmla="*/ 2 h 62"/>
                <a:gd name="T2" fmla="*/ 56 w 103"/>
                <a:gd name="T3" fmla="*/ 3 h 62"/>
                <a:gd name="T4" fmla="*/ 43 w 103"/>
                <a:gd name="T5" fmla="*/ 15 h 62"/>
                <a:gd name="T6" fmla="*/ 37 w 103"/>
                <a:gd name="T7" fmla="*/ 17 h 62"/>
                <a:gd name="T8" fmla="*/ 25 w 103"/>
                <a:gd name="T9" fmla="*/ 15 h 62"/>
                <a:gd name="T10" fmla="*/ 14 w 103"/>
                <a:gd name="T11" fmla="*/ 14 h 62"/>
                <a:gd name="T12" fmla="*/ 8 w 103"/>
                <a:gd name="T13" fmla="*/ 13 h 62"/>
                <a:gd name="T14" fmla="*/ 4 w 103"/>
                <a:gd name="T15" fmla="*/ 16 h 62"/>
                <a:gd name="T16" fmla="*/ 5 w 103"/>
                <a:gd name="T17" fmla="*/ 21 h 62"/>
                <a:gd name="T18" fmla="*/ 1 w 103"/>
                <a:gd name="T19" fmla="*/ 23 h 62"/>
                <a:gd name="T20" fmla="*/ 1 w 103"/>
                <a:gd name="T21" fmla="*/ 29 h 62"/>
                <a:gd name="T22" fmla="*/ 4 w 103"/>
                <a:gd name="T23" fmla="*/ 42 h 62"/>
                <a:gd name="T24" fmla="*/ 7 w 103"/>
                <a:gd name="T25" fmla="*/ 55 h 62"/>
                <a:gd name="T26" fmla="*/ 22 w 103"/>
                <a:gd name="T27" fmla="*/ 53 h 62"/>
                <a:gd name="T28" fmla="*/ 33 w 103"/>
                <a:gd name="T29" fmla="*/ 50 h 62"/>
                <a:gd name="T30" fmla="*/ 43 w 103"/>
                <a:gd name="T31" fmla="*/ 45 h 62"/>
                <a:gd name="T32" fmla="*/ 51 w 103"/>
                <a:gd name="T33" fmla="*/ 44 h 62"/>
                <a:gd name="T34" fmla="*/ 58 w 103"/>
                <a:gd name="T35" fmla="*/ 39 h 62"/>
                <a:gd name="T36" fmla="*/ 76 w 103"/>
                <a:gd name="T37" fmla="*/ 33 h 62"/>
                <a:gd name="T38" fmla="*/ 84 w 103"/>
                <a:gd name="T39" fmla="*/ 24 h 62"/>
                <a:gd name="T40" fmla="*/ 92 w 103"/>
                <a:gd name="T41" fmla="*/ 22 h 62"/>
                <a:gd name="T42" fmla="*/ 81 w 103"/>
                <a:gd name="T43" fmla="*/ 0 h 62"/>
                <a:gd name="T44" fmla="*/ 73 w 103"/>
                <a:gd name="T45" fmla="*/ 2 h 62"/>
                <a:gd name="T46" fmla="*/ 94 w 103"/>
                <a:gd name="T47" fmla="*/ 59 h 62"/>
                <a:gd name="T48" fmla="*/ 103 w 103"/>
                <a:gd name="T49" fmla="*/ 58 h 62"/>
                <a:gd name="T50" fmla="*/ 94 w 103"/>
                <a:gd name="T51"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 h="62">
                  <a:moveTo>
                    <a:pt x="73" y="2"/>
                  </a:moveTo>
                  <a:cubicBezTo>
                    <a:pt x="69" y="3"/>
                    <a:pt x="58" y="3"/>
                    <a:pt x="56" y="3"/>
                  </a:cubicBezTo>
                  <a:cubicBezTo>
                    <a:pt x="55" y="4"/>
                    <a:pt x="44" y="11"/>
                    <a:pt x="43" y="15"/>
                  </a:cubicBezTo>
                  <a:cubicBezTo>
                    <a:pt x="41" y="18"/>
                    <a:pt x="39" y="19"/>
                    <a:pt x="37" y="17"/>
                  </a:cubicBezTo>
                  <a:cubicBezTo>
                    <a:pt x="35" y="15"/>
                    <a:pt x="26" y="16"/>
                    <a:pt x="25" y="15"/>
                  </a:cubicBezTo>
                  <a:cubicBezTo>
                    <a:pt x="24" y="14"/>
                    <a:pt x="18" y="14"/>
                    <a:pt x="14" y="14"/>
                  </a:cubicBezTo>
                  <a:cubicBezTo>
                    <a:pt x="11" y="15"/>
                    <a:pt x="9" y="13"/>
                    <a:pt x="8" y="13"/>
                  </a:cubicBezTo>
                  <a:cubicBezTo>
                    <a:pt x="7" y="14"/>
                    <a:pt x="5" y="15"/>
                    <a:pt x="4" y="16"/>
                  </a:cubicBezTo>
                  <a:cubicBezTo>
                    <a:pt x="4" y="17"/>
                    <a:pt x="5" y="20"/>
                    <a:pt x="5" y="21"/>
                  </a:cubicBezTo>
                  <a:cubicBezTo>
                    <a:pt x="4" y="21"/>
                    <a:pt x="3" y="22"/>
                    <a:pt x="1" y="23"/>
                  </a:cubicBezTo>
                  <a:cubicBezTo>
                    <a:pt x="1" y="25"/>
                    <a:pt x="2" y="27"/>
                    <a:pt x="1" y="29"/>
                  </a:cubicBezTo>
                  <a:cubicBezTo>
                    <a:pt x="0" y="31"/>
                    <a:pt x="1" y="38"/>
                    <a:pt x="4" y="42"/>
                  </a:cubicBezTo>
                  <a:cubicBezTo>
                    <a:pt x="7" y="46"/>
                    <a:pt x="6" y="53"/>
                    <a:pt x="7" y="55"/>
                  </a:cubicBezTo>
                  <a:cubicBezTo>
                    <a:pt x="8" y="56"/>
                    <a:pt x="18" y="56"/>
                    <a:pt x="22" y="53"/>
                  </a:cubicBezTo>
                  <a:cubicBezTo>
                    <a:pt x="27" y="50"/>
                    <a:pt x="30" y="50"/>
                    <a:pt x="33" y="50"/>
                  </a:cubicBezTo>
                  <a:cubicBezTo>
                    <a:pt x="37" y="50"/>
                    <a:pt x="42" y="47"/>
                    <a:pt x="43" y="45"/>
                  </a:cubicBezTo>
                  <a:cubicBezTo>
                    <a:pt x="44" y="43"/>
                    <a:pt x="49" y="43"/>
                    <a:pt x="51" y="44"/>
                  </a:cubicBezTo>
                  <a:cubicBezTo>
                    <a:pt x="54" y="44"/>
                    <a:pt x="56" y="41"/>
                    <a:pt x="58" y="39"/>
                  </a:cubicBezTo>
                  <a:cubicBezTo>
                    <a:pt x="60" y="37"/>
                    <a:pt x="68" y="36"/>
                    <a:pt x="76" y="33"/>
                  </a:cubicBezTo>
                  <a:cubicBezTo>
                    <a:pt x="84" y="31"/>
                    <a:pt x="83" y="27"/>
                    <a:pt x="84" y="24"/>
                  </a:cubicBezTo>
                  <a:cubicBezTo>
                    <a:pt x="86" y="23"/>
                    <a:pt x="88" y="23"/>
                    <a:pt x="92" y="22"/>
                  </a:cubicBezTo>
                  <a:cubicBezTo>
                    <a:pt x="88" y="14"/>
                    <a:pt x="83" y="5"/>
                    <a:pt x="81" y="0"/>
                  </a:cubicBezTo>
                  <a:cubicBezTo>
                    <a:pt x="77" y="1"/>
                    <a:pt x="74" y="2"/>
                    <a:pt x="73" y="2"/>
                  </a:cubicBezTo>
                  <a:close/>
                  <a:moveTo>
                    <a:pt x="94" y="59"/>
                  </a:moveTo>
                  <a:cubicBezTo>
                    <a:pt x="97" y="62"/>
                    <a:pt x="102" y="59"/>
                    <a:pt x="103" y="58"/>
                  </a:cubicBezTo>
                  <a:cubicBezTo>
                    <a:pt x="103" y="56"/>
                    <a:pt x="91" y="56"/>
                    <a:pt x="94" y="59"/>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Freeform 294">
              <a:extLst>
                <a:ext uri="{FF2B5EF4-FFF2-40B4-BE49-F238E27FC236}">
                  <a16:creationId xmlns:a16="http://schemas.microsoft.com/office/drawing/2014/main" id="{BC8690A8-019B-5C07-C72D-5A29C1FA483C}"/>
                </a:ext>
              </a:extLst>
            </p:cNvPr>
            <p:cNvSpPr>
              <a:spLocks/>
            </p:cNvSpPr>
            <p:nvPr/>
          </p:nvSpPr>
          <p:spPr bwMode="auto">
            <a:xfrm>
              <a:off x="5064125" y="6156586"/>
              <a:ext cx="55563" cy="33338"/>
            </a:xfrm>
            <a:custGeom>
              <a:avLst/>
              <a:gdLst>
                <a:gd name="T0" fmla="*/ 10 w 23"/>
                <a:gd name="T1" fmla="*/ 2 h 14"/>
                <a:gd name="T2" fmla="*/ 7 w 23"/>
                <a:gd name="T3" fmla="*/ 12 h 14"/>
                <a:gd name="T4" fmla="*/ 15 w 23"/>
                <a:gd name="T5" fmla="*/ 12 h 14"/>
                <a:gd name="T6" fmla="*/ 22 w 23"/>
                <a:gd name="T7" fmla="*/ 9 h 14"/>
                <a:gd name="T8" fmla="*/ 10 w 23"/>
                <a:gd name="T9" fmla="*/ 2 h 14"/>
              </a:gdLst>
              <a:ahLst/>
              <a:cxnLst>
                <a:cxn ang="0">
                  <a:pos x="T0" y="T1"/>
                </a:cxn>
                <a:cxn ang="0">
                  <a:pos x="T2" y="T3"/>
                </a:cxn>
                <a:cxn ang="0">
                  <a:pos x="T4" y="T5"/>
                </a:cxn>
                <a:cxn ang="0">
                  <a:pos x="T6" y="T7"/>
                </a:cxn>
                <a:cxn ang="0">
                  <a:pos x="T8" y="T9"/>
                </a:cxn>
              </a:cxnLst>
              <a:rect l="0" t="0" r="r" b="b"/>
              <a:pathLst>
                <a:path w="23" h="14">
                  <a:moveTo>
                    <a:pt x="10" y="2"/>
                  </a:moveTo>
                  <a:cubicBezTo>
                    <a:pt x="9" y="0"/>
                    <a:pt x="0" y="9"/>
                    <a:pt x="7" y="12"/>
                  </a:cubicBezTo>
                  <a:cubicBezTo>
                    <a:pt x="11" y="13"/>
                    <a:pt x="12" y="10"/>
                    <a:pt x="15" y="12"/>
                  </a:cubicBezTo>
                  <a:cubicBezTo>
                    <a:pt x="17" y="14"/>
                    <a:pt x="21" y="13"/>
                    <a:pt x="22" y="9"/>
                  </a:cubicBezTo>
                  <a:cubicBezTo>
                    <a:pt x="23" y="4"/>
                    <a:pt x="12" y="5"/>
                    <a:pt x="10" y="2"/>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Freeform 295">
              <a:extLst>
                <a:ext uri="{FF2B5EF4-FFF2-40B4-BE49-F238E27FC236}">
                  <a16:creationId xmlns:a16="http://schemas.microsoft.com/office/drawing/2014/main" id="{D12E9BF7-4790-4553-9B3D-4E8282FC5416}"/>
                </a:ext>
              </a:extLst>
            </p:cNvPr>
            <p:cNvSpPr>
              <a:spLocks/>
            </p:cNvSpPr>
            <p:nvPr/>
          </p:nvSpPr>
          <p:spPr bwMode="auto">
            <a:xfrm>
              <a:off x="5064125" y="6156586"/>
              <a:ext cx="55563" cy="33338"/>
            </a:xfrm>
            <a:custGeom>
              <a:avLst/>
              <a:gdLst>
                <a:gd name="T0" fmla="*/ 10 w 23"/>
                <a:gd name="T1" fmla="*/ 2 h 14"/>
                <a:gd name="T2" fmla="*/ 7 w 23"/>
                <a:gd name="T3" fmla="*/ 12 h 14"/>
                <a:gd name="T4" fmla="*/ 15 w 23"/>
                <a:gd name="T5" fmla="*/ 12 h 14"/>
                <a:gd name="T6" fmla="*/ 22 w 23"/>
                <a:gd name="T7" fmla="*/ 9 h 14"/>
                <a:gd name="T8" fmla="*/ 10 w 23"/>
                <a:gd name="T9" fmla="*/ 2 h 14"/>
              </a:gdLst>
              <a:ahLst/>
              <a:cxnLst>
                <a:cxn ang="0">
                  <a:pos x="T0" y="T1"/>
                </a:cxn>
                <a:cxn ang="0">
                  <a:pos x="T2" y="T3"/>
                </a:cxn>
                <a:cxn ang="0">
                  <a:pos x="T4" y="T5"/>
                </a:cxn>
                <a:cxn ang="0">
                  <a:pos x="T6" y="T7"/>
                </a:cxn>
                <a:cxn ang="0">
                  <a:pos x="T8" y="T9"/>
                </a:cxn>
              </a:cxnLst>
              <a:rect l="0" t="0" r="r" b="b"/>
              <a:pathLst>
                <a:path w="23" h="14">
                  <a:moveTo>
                    <a:pt x="10" y="2"/>
                  </a:moveTo>
                  <a:cubicBezTo>
                    <a:pt x="9" y="0"/>
                    <a:pt x="0" y="9"/>
                    <a:pt x="7" y="12"/>
                  </a:cubicBezTo>
                  <a:cubicBezTo>
                    <a:pt x="11" y="13"/>
                    <a:pt x="12" y="10"/>
                    <a:pt x="15" y="12"/>
                  </a:cubicBezTo>
                  <a:cubicBezTo>
                    <a:pt x="17" y="14"/>
                    <a:pt x="21" y="13"/>
                    <a:pt x="22" y="9"/>
                  </a:cubicBezTo>
                  <a:cubicBezTo>
                    <a:pt x="23" y="4"/>
                    <a:pt x="12" y="5"/>
                    <a:pt x="10" y="2"/>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 name="Freeform 296">
              <a:extLst>
                <a:ext uri="{FF2B5EF4-FFF2-40B4-BE49-F238E27FC236}">
                  <a16:creationId xmlns:a16="http://schemas.microsoft.com/office/drawing/2014/main" id="{1531E6F0-390E-ED13-2CDE-2E80551B1871}"/>
                </a:ext>
              </a:extLst>
            </p:cNvPr>
            <p:cNvSpPr>
              <a:spLocks noEditPoints="1"/>
            </p:cNvSpPr>
            <p:nvPr/>
          </p:nvSpPr>
          <p:spPr bwMode="auto">
            <a:xfrm>
              <a:off x="6826250" y="5178686"/>
              <a:ext cx="163513" cy="120650"/>
            </a:xfrm>
            <a:custGeom>
              <a:avLst/>
              <a:gdLst>
                <a:gd name="T0" fmla="*/ 0 w 69"/>
                <a:gd name="T1" fmla="*/ 3 h 51"/>
                <a:gd name="T2" fmla="*/ 11 w 69"/>
                <a:gd name="T3" fmla="*/ 15 h 51"/>
                <a:gd name="T4" fmla="*/ 0 w 69"/>
                <a:gd name="T5" fmla="*/ 3 h 51"/>
                <a:gd name="T6" fmla="*/ 16 w 69"/>
                <a:gd name="T7" fmla="*/ 13 h 51"/>
                <a:gd name="T8" fmla="*/ 24 w 69"/>
                <a:gd name="T9" fmla="*/ 19 h 51"/>
                <a:gd name="T10" fmla="*/ 16 w 69"/>
                <a:gd name="T11" fmla="*/ 13 h 51"/>
                <a:gd name="T12" fmla="*/ 45 w 69"/>
                <a:gd name="T13" fmla="*/ 29 h 51"/>
                <a:gd name="T14" fmla="*/ 33 w 69"/>
                <a:gd name="T15" fmla="*/ 22 h 51"/>
                <a:gd name="T16" fmla="*/ 45 w 69"/>
                <a:gd name="T17" fmla="*/ 29 h 51"/>
                <a:gd name="T18" fmla="*/ 43 w 69"/>
                <a:gd name="T19" fmla="*/ 37 h 51"/>
                <a:gd name="T20" fmla="*/ 52 w 69"/>
                <a:gd name="T21" fmla="*/ 42 h 51"/>
                <a:gd name="T22" fmla="*/ 43 w 69"/>
                <a:gd name="T23" fmla="*/ 37 h 51"/>
                <a:gd name="T24" fmla="*/ 59 w 69"/>
                <a:gd name="T25" fmla="*/ 45 h 51"/>
                <a:gd name="T26" fmla="*/ 67 w 69"/>
                <a:gd name="T27" fmla="*/ 49 h 51"/>
                <a:gd name="T28" fmla="*/ 59 w 69"/>
                <a:gd name="T29" fmla="*/ 45 h 51"/>
                <a:gd name="T30" fmla="*/ 52 w 69"/>
                <a:gd name="T31" fmla="*/ 28 h 51"/>
                <a:gd name="T32" fmla="*/ 59 w 69"/>
                <a:gd name="T33" fmla="*/ 40 h 51"/>
                <a:gd name="T34" fmla="*/ 52 w 69"/>
                <a:gd name="T35"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51">
                  <a:moveTo>
                    <a:pt x="0" y="3"/>
                  </a:moveTo>
                  <a:cubicBezTo>
                    <a:pt x="0" y="5"/>
                    <a:pt x="8" y="17"/>
                    <a:pt x="11" y="15"/>
                  </a:cubicBezTo>
                  <a:cubicBezTo>
                    <a:pt x="16" y="12"/>
                    <a:pt x="1" y="0"/>
                    <a:pt x="0" y="3"/>
                  </a:cubicBezTo>
                  <a:moveTo>
                    <a:pt x="16" y="13"/>
                  </a:moveTo>
                  <a:cubicBezTo>
                    <a:pt x="16" y="14"/>
                    <a:pt x="22" y="20"/>
                    <a:pt x="24" y="19"/>
                  </a:cubicBezTo>
                  <a:cubicBezTo>
                    <a:pt x="25" y="18"/>
                    <a:pt x="17" y="12"/>
                    <a:pt x="16" y="13"/>
                  </a:cubicBezTo>
                  <a:moveTo>
                    <a:pt x="45" y="29"/>
                  </a:moveTo>
                  <a:cubicBezTo>
                    <a:pt x="47" y="27"/>
                    <a:pt x="33" y="20"/>
                    <a:pt x="33" y="22"/>
                  </a:cubicBezTo>
                  <a:cubicBezTo>
                    <a:pt x="33" y="24"/>
                    <a:pt x="43" y="30"/>
                    <a:pt x="45" y="29"/>
                  </a:cubicBezTo>
                  <a:moveTo>
                    <a:pt x="43" y="37"/>
                  </a:moveTo>
                  <a:cubicBezTo>
                    <a:pt x="44" y="41"/>
                    <a:pt x="50" y="43"/>
                    <a:pt x="52" y="42"/>
                  </a:cubicBezTo>
                  <a:cubicBezTo>
                    <a:pt x="54" y="40"/>
                    <a:pt x="43" y="33"/>
                    <a:pt x="43" y="37"/>
                  </a:cubicBezTo>
                  <a:moveTo>
                    <a:pt x="59" y="45"/>
                  </a:moveTo>
                  <a:cubicBezTo>
                    <a:pt x="59" y="46"/>
                    <a:pt x="64" y="51"/>
                    <a:pt x="67" y="49"/>
                  </a:cubicBezTo>
                  <a:cubicBezTo>
                    <a:pt x="69" y="47"/>
                    <a:pt x="58" y="44"/>
                    <a:pt x="59" y="45"/>
                  </a:cubicBezTo>
                  <a:moveTo>
                    <a:pt x="52" y="28"/>
                  </a:moveTo>
                  <a:cubicBezTo>
                    <a:pt x="50" y="32"/>
                    <a:pt x="58" y="40"/>
                    <a:pt x="59" y="40"/>
                  </a:cubicBezTo>
                  <a:cubicBezTo>
                    <a:pt x="60" y="40"/>
                    <a:pt x="54" y="25"/>
                    <a:pt x="52" y="28"/>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Freeform 297">
              <a:extLst>
                <a:ext uri="{FF2B5EF4-FFF2-40B4-BE49-F238E27FC236}">
                  <a16:creationId xmlns:a16="http://schemas.microsoft.com/office/drawing/2014/main" id="{EFC37DF3-4E02-C84D-5E28-C60567B0745D}"/>
                </a:ext>
              </a:extLst>
            </p:cNvPr>
            <p:cNvSpPr>
              <a:spLocks noEditPoints="1"/>
            </p:cNvSpPr>
            <p:nvPr/>
          </p:nvSpPr>
          <p:spPr bwMode="auto">
            <a:xfrm>
              <a:off x="6826250" y="5178686"/>
              <a:ext cx="163513" cy="120650"/>
            </a:xfrm>
            <a:custGeom>
              <a:avLst/>
              <a:gdLst>
                <a:gd name="T0" fmla="*/ 0 w 69"/>
                <a:gd name="T1" fmla="*/ 3 h 51"/>
                <a:gd name="T2" fmla="*/ 11 w 69"/>
                <a:gd name="T3" fmla="*/ 15 h 51"/>
                <a:gd name="T4" fmla="*/ 0 w 69"/>
                <a:gd name="T5" fmla="*/ 3 h 51"/>
                <a:gd name="T6" fmla="*/ 16 w 69"/>
                <a:gd name="T7" fmla="*/ 13 h 51"/>
                <a:gd name="T8" fmla="*/ 24 w 69"/>
                <a:gd name="T9" fmla="*/ 19 h 51"/>
                <a:gd name="T10" fmla="*/ 16 w 69"/>
                <a:gd name="T11" fmla="*/ 13 h 51"/>
                <a:gd name="T12" fmla="*/ 45 w 69"/>
                <a:gd name="T13" fmla="*/ 29 h 51"/>
                <a:gd name="T14" fmla="*/ 33 w 69"/>
                <a:gd name="T15" fmla="*/ 22 h 51"/>
                <a:gd name="T16" fmla="*/ 45 w 69"/>
                <a:gd name="T17" fmla="*/ 29 h 51"/>
                <a:gd name="T18" fmla="*/ 43 w 69"/>
                <a:gd name="T19" fmla="*/ 37 h 51"/>
                <a:gd name="T20" fmla="*/ 52 w 69"/>
                <a:gd name="T21" fmla="*/ 42 h 51"/>
                <a:gd name="T22" fmla="*/ 43 w 69"/>
                <a:gd name="T23" fmla="*/ 37 h 51"/>
                <a:gd name="T24" fmla="*/ 59 w 69"/>
                <a:gd name="T25" fmla="*/ 45 h 51"/>
                <a:gd name="T26" fmla="*/ 67 w 69"/>
                <a:gd name="T27" fmla="*/ 49 h 51"/>
                <a:gd name="T28" fmla="*/ 59 w 69"/>
                <a:gd name="T29" fmla="*/ 45 h 51"/>
                <a:gd name="T30" fmla="*/ 52 w 69"/>
                <a:gd name="T31" fmla="*/ 28 h 51"/>
                <a:gd name="T32" fmla="*/ 59 w 69"/>
                <a:gd name="T33" fmla="*/ 40 h 51"/>
                <a:gd name="T34" fmla="*/ 52 w 69"/>
                <a:gd name="T35"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51">
                  <a:moveTo>
                    <a:pt x="0" y="3"/>
                  </a:moveTo>
                  <a:cubicBezTo>
                    <a:pt x="0" y="5"/>
                    <a:pt x="8" y="17"/>
                    <a:pt x="11" y="15"/>
                  </a:cubicBezTo>
                  <a:cubicBezTo>
                    <a:pt x="16" y="12"/>
                    <a:pt x="1" y="0"/>
                    <a:pt x="0" y="3"/>
                  </a:cubicBezTo>
                  <a:close/>
                  <a:moveTo>
                    <a:pt x="16" y="13"/>
                  </a:moveTo>
                  <a:cubicBezTo>
                    <a:pt x="16" y="14"/>
                    <a:pt x="22" y="20"/>
                    <a:pt x="24" y="19"/>
                  </a:cubicBezTo>
                  <a:cubicBezTo>
                    <a:pt x="25" y="18"/>
                    <a:pt x="17" y="12"/>
                    <a:pt x="16" y="13"/>
                  </a:cubicBezTo>
                  <a:close/>
                  <a:moveTo>
                    <a:pt x="45" y="29"/>
                  </a:moveTo>
                  <a:cubicBezTo>
                    <a:pt x="47" y="27"/>
                    <a:pt x="33" y="20"/>
                    <a:pt x="33" y="22"/>
                  </a:cubicBezTo>
                  <a:cubicBezTo>
                    <a:pt x="33" y="24"/>
                    <a:pt x="43" y="30"/>
                    <a:pt x="45" y="29"/>
                  </a:cubicBezTo>
                  <a:close/>
                  <a:moveTo>
                    <a:pt x="43" y="37"/>
                  </a:moveTo>
                  <a:cubicBezTo>
                    <a:pt x="44" y="41"/>
                    <a:pt x="50" y="43"/>
                    <a:pt x="52" y="42"/>
                  </a:cubicBezTo>
                  <a:cubicBezTo>
                    <a:pt x="54" y="40"/>
                    <a:pt x="43" y="33"/>
                    <a:pt x="43" y="37"/>
                  </a:cubicBezTo>
                  <a:close/>
                  <a:moveTo>
                    <a:pt x="59" y="45"/>
                  </a:moveTo>
                  <a:cubicBezTo>
                    <a:pt x="59" y="46"/>
                    <a:pt x="64" y="51"/>
                    <a:pt x="67" y="49"/>
                  </a:cubicBezTo>
                  <a:cubicBezTo>
                    <a:pt x="69" y="47"/>
                    <a:pt x="58" y="44"/>
                    <a:pt x="59" y="45"/>
                  </a:cubicBezTo>
                  <a:close/>
                  <a:moveTo>
                    <a:pt x="52" y="28"/>
                  </a:moveTo>
                  <a:cubicBezTo>
                    <a:pt x="50" y="32"/>
                    <a:pt x="58" y="40"/>
                    <a:pt x="59" y="40"/>
                  </a:cubicBezTo>
                  <a:cubicBezTo>
                    <a:pt x="60" y="40"/>
                    <a:pt x="54" y="25"/>
                    <a:pt x="52" y="28"/>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Freeform 298">
              <a:extLst>
                <a:ext uri="{FF2B5EF4-FFF2-40B4-BE49-F238E27FC236}">
                  <a16:creationId xmlns:a16="http://schemas.microsoft.com/office/drawing/2014/main" id="{9F083520-554D-5561-5C6B-5EB5712748FE}"/>
                </a:ext>
              </a:extLst>
            </p:cNvPr>
            <p:cNvSpPr>
              <a:spLocks noEditPoints="1"/>
            </p:cNvSpPr>
            <p:nvPr/>
          </p:nvSpPr>
          <p:spPr bwMode="auto">
            <a:xfrm>
              <a:off x="6826250" y="5178686"/>
              <a:ext cx="163513" cy="120650"/>
            </a:xfrm>
            <a:custGeom>
              <a:avLst/>
              <a:gdLst>
                <a:gd name="T0" fmla="*/ 0 w 69"/>
                <a:gd name="T1" fmla="*/ 3 h 51"/>
                <a:gd name="T2" fmla="*/ 11 w 69"/>
                <a:gd name="T3" fmla="*/ 15 h 51"/>
                <a:gd name="T4" fmla="*/ 0 w 69"/>
                <a:gd name="T5" fmla="*/ 3 h 51"/>
                <a:gd name="T6" fmla="*/ 16 w 69"/>
                <a:gd name="T7" fmla="*/ 13 h 51"/>
                <a:gd name="T8" fmla="*/ 24 w 69"/>
                <a:gd name="T9" fmla="*/ 19 h 51"/>
                <a:gd name="T10" fmla="*/ 16 w 69"/>
                <a:gd name="T11" fmla="*/ 13 h 51"/>
                <a:gd name="T12" fmla="*/ 45 w 69"/>
                <a:gd name="T13" fmla="*/ 29 h 51"/>
                <a:gd name="T14" fmla="*/ 33 w 69"/>
                <a:gd name="T15" fmla="*/ 22 h 51"/>
                <a:gd name="T16" fmla="*/ 45 w 69"/>
                <a:gd name="T17" fmla="*/ 29 h 51"/>
                <a:gd name="T18" fmla="*/ 43 w 69"/>
                <a:gd name="T19" fmla="*/ 37 h 51"/>
                <a:gd name="T20" fmla="*/ 52 w 69"/>
                <a:gd name="T21" fmla="*/ 42 h 51"/>
                <a:gd name="T22" fmla="*/ 43 w 69"/>
                <a:gd name="T23" fmla="*/ 37 h 51"/>
                <a:gd name="T24" fmla="*/ 59 w 69"/>
                <a:gd name="T25" fmla="*/ 45 h 51"/>
                <a:gd name="T26" fmla="*/ 67 w 69"/>
                <a:gd name="T27" fmla="*/ 49 h 51"/>
                <a:gd name="T28" fmla="*/ 59 w 69"/>
                <a:gd name="T29" fmla="*/ 45 h 51"/>
                <a:gd name="T30" fmla="*/ 52 w 69"/>
                <a:gd name="T31" fmla="*/ 28 h 51"/>
                <a:gd name="T32" fmla="*/ 59 w 69"/>
                <a:gd name="T33" fmla="*/ 40 h 51"/>
                <a:gd name="T34" fmla="*/ 52 w 69"/>
                <a:gd name="T35"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51">
                  <a:moveTo>
                    <a:pt x="0" y="3"/>
                  </a:moveTo>
                  <a:cubicBezTo>
                    <a:pt x="0" y="5"/>
                    <a:pt x="8" y="17"/>
                    <a:pt x="11" y="15"/>
                  </a:cubicBezTo>
                  <a:cubicBezTo>
                    <a:pt x="16" y="12"/>
                    <a:pt x="1" y="0"/>
                    <a:pt x="0" y="3"/>
                  </a:cubicBezTo>
                  <a:moveTo>
                    <a:pt x="16" y="13"/>
                  </a:moveTo>
                  <a:cubicBezTo>
                    <a:pt x="16" y="14"/>
                    <a:pt x="22" y="20"/>
                    <a:pt x="24" y="19"/>
                  </a:cubicBezTo>
                  <a:cubicBezTo>
                    <a:pt x="25" y="18"/>
                    <a:pt x="17" y="12"/>
                    <a:pt x="16" y="13"/>
                  </a:cubicBezTo>
                  <a:moveTo>
                    <a:pt x="45" y="29"/>
                  </a:moveTo>
                  <a:cubicBezTo>
                    <a:pt x="47" y="27"/>
                    <a:pt x="33" y="20"/>
                    <a:pt x="33" y="22"/>
                  </a:cubicBezTo>
                  <a:cubicBezTo>
                    <a:pt x="33" y="24"/>
                    <a:pt x="43" y="30"/>
                    <a:pt x="45" y="29"/>
                  </a:cubicBezTo>
                  <a:moveTo>
                    <a:pt x="43" y="37"/>
                  </a:moveTo>
                  <a:cubicBezTo>
                    <a:pt x="44" y="41"/>
                    <a:pt x="50" y="43"/>
                    <a:pt x="52" y="42"/>
                  </a:cubicBezTo>
                  <a:cubicBezTo>
                    <a:pt x="54" y="40"/>
                    <a:pt x="43" y="33"/>
                    <a:pt x="43" y="37"/>
                  </a:cubicBezTo>
                  <a:moveTo>
                    <a:pt x="59" y="45"/>
                  </a:moveTo>
                  <a:cubicBezTo>
                    <a:pt x="59" y="46"/>
                    <a:pt x="64" y="51"/>
                    <a:pt x="67" y="49"/>
                  </a:cubicBezTo>
                  <a:cubicBezTo>
                    <a:pt x="69" y="47"/>
                    <a:pt x="58" y="44"/>
                    <a:pt x="59" y="45"/>
                  </a:cubicBezTo>
                  <a:moveTo>
                    <a:pt x="52" y="28"/>
                  </a:moveTo>
                  <a:cubicBezTo>
                    <a:pt x="50" y="32"/>
                    <a:pt x="58" y="40"/>
                    <a:pt x="59" y="40"/>
                  </a:cubicBezTo>
                  <a:cubicBezTo>
                    <a:pt x="60" y="40"/>
                    <a:pt x="54" y="25"/>
                    <a:pt x="52" y="28"/>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Freeform 299">
              <a:extLst>
                <a:ext uri="{FF2B5EF4-FFF2-40B4-BE49-F238E27FC236}">
                  <a16:creationId xmlns:a16="http://schemas.microsoft.com/office/drawing/2014/main" id="{1E6CD40D-112A-8808-554F-E2A076912F42}"/>
                </a:ext>
              </a:extLst>
            </p:cNvPr>
            <p:cNvSpPr>
              <a:spLocks noEditPoints="1"/>
            </p:cNvSpPr>
            <p:nvPr/>
          </p:nvSpPr>
          <p:spPr bwMode="auto">
            <a:xfrm>
              <a:off x="6826250" y="5178686"/>
              <a:ext cx="163513" cy="120650"/>
            </a:xfrm>
            <a:custGeom>
              <a:avLst/>
              <a:gdLst>
                <a:gd name="T0" fmla="*/ 0 w 69"/>
                <a:gd name="T1" fmla="*/ 3 h 51"/>
                <a:gd name="T2" fmla="*/ 11 w 69"/>
                <a:gd name="T3" fmla="*/ 15 h 51"/>
                <a:gd name="T4" fmla="*/ 0 w 69"/>
                <a:gd name="T5" fmla="*/ 3 h 51"/>
                <a:gd name="T6" fmla="*/ 16 w 69"/>
                <a:gd name="T7" fmla="*/ 13 h 51"/>
                <a:gd name="T8" fmla="*/ 24 w 69"/>
                <a:gd name="T9" fmla="*/ 19 h 51"/>
                <a:gd name="T10" fmla="*/ 16 w 69"/>
                <a:gd name="T11" fmla="*/ 13 h 51"/>
                <a:gd name="T12" fmla="*/ 45 w 69"/>
                <a:gd name="T13" fmla="*/ 29 h 51"/>
                <a:gd name="T14" fmla="*/ 33 w 69"/>
                <a:gd name="T15" fmla="*/ 22 h 51"/>
                <a:gd name="T16" fmla="*/ 45 w 69"/>
                <a:gd name="T17" fmla="*/ 29 h 51"/>
                <a:gd name="T18" fmla="*/ 43 w 69"/>
                <a:gd name="T19" fmla="*/ 37 h 51"/>
                <a:gd name="T20" fmla="*/ 52 w 69"/>
                <a:gd name="T21" fmla="*/ 42 h 51"/>
                <a:gd name="T22" fmla="*/ 43 w 69"/>
                <a:gd name="T23" fmla="*/ 37 h 51"/>
                <a:gd name="T24" fmla="*/ 59 w 69"/>
                <a:gd name="T25" fmla="*/ 45 h 51"/>
                <a:gd name="T26" fmla="*/ 67 w 69"/>
                <a:gd name="T27" fmla="*/ 49 h 51"/>
                <a:gd name="T28" fmla="*/ 59 w 69"/>
                <a:gd name="T29" fmla="*/ 45 h 51"/>
                <a:gd name="T30" fmla="*/ 52 w 69"/>
                <a:gd name="T31" fmla="*/ 28 h 51"/>
                <a:gd name="T32" fmla="*/ 59 w 69"/>
                <a:gd name="T33" fmla="*/ 40 h 51"/>
                <a:gd name="T34" fmla="*/ 52 w 69"/>
                <a:gd name="T35"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51">
                  <a:moveTo>
                    <a:pt x="0" y="3"/>
                  </a:moveTo>
                  <a:cubicBezTo>
                    <a:pt x="0" y="5"/>
                    <a:pt x="8" y="17"/>
                    <a:pt x="11" y="15"/>
                  </a:cubicBezTo>
                  <a:cubicBezTo>
                    <a:pt x="16" y="12"/>
                    <a:pt x="1" y="0"/>
                    <a:pt x="0" y="3"/>
                  </a:cubicBezTo>
                  <a:close/>
                  <a:moveTo>
                    <a:pt x="16" y="13"/>
                  </a:moveTo>
                  <a:cubicBezTo>
                    <a:pt x="16" y="14"/>
                    <a:pt x="22" y="20"/>
                    <a:pt x="24" y="19"/>
                  </a:cubicBezTo>
                  <a:cubicBezTo>
                    <a:pt x="25" y="18"/>
                    <a:pt x="17" y="12"/>
                    <a:pt x="16" y="13"/>
                  </a:cubicBezTo>
                  <a:close/>
                  <a:moveTo>
                    <a:pt x="45" y="29"/>
                  </a:moveTo>
                  <a:cubicBezTo>
                    <a:pt x="47" y="27"/>
                    <a:pt x="33" y="20"/>
                    <a:pt x="33" y="22"/>
                  </a:cubicBezTo>
                  <a:cubicBezTo>
                    <a:pt x="33" y="24"/>
                    <a:pt x="43" y="30"/>
                    <a:pt x="45" y="29"/>
                  </a:cubicBezTo>
                  <a:close/>
                  <a:moveTo>
                    <a:pt x="43" y="37"/>
                  </a:moveTo>
                  <a:cubicBezTo>
                    <a:pt x="44" y="41"/>
                    <a:pt x="50" y="43"/>
                    <a:pt x="52" y="42"/>
                  </a:cubicBezTo>
                  <a:cubicBezTo>
                    <a:pt x="54" y="40"/>
                    <a:pt x="43" y="33"/>
                    <a:pt x="43" y="37"/>
                  </a:cubicBezTo>
                  <a:close/>
                  <a:moveTo>
                    <a:pt x="59" y="45"/>
                  </a:moveTo>
                  <a:cubicBezTo>
                    <a:pt x="59" y="46"/>
                    <a:pt x="64" y="51"/>
                    <a:pt x="67" y="49"/>
                  </a:cubicBezTo>
                  <a:cubicBezTo>
                    <a:pt x="69" y="47"/>
                    <a:pt x="58" y="44"/>
                    <a:pt x="59" y="45"/>
                  </a:cubicBezTo>
                  <a:close/>
                  <a:moveTo>
                    <a:pt x="52" y="28"/>
                  </a:moveTo>
                  <a:cubicBezTo>
                    <a:pt x="50" y="32"/>
                    <a:pt x="58" y="40"/>
                    <a:pt x="59" y="40"/>
                  </a:cubicBezTo>
                  <a:cubicBezTo>
                    <a:pt x="60" y="40"/>
                    <a:pt x="54" y="25"/>
                    <a:pt x="52" y="28"/>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Freeform 300">
              <a:extLst>
                <a:ext uri="{FF2B5EF4-FFF2-40B4-BE49-F238E27FC236}">
                  <a16:creationId xmlns:a16="http://schemas.microsoft.com/office/drawing/2014/main" id="{63F4DD64-B610-55BD-F683-EF1D6EC5CC0E}"/>
                </a:ext>
              </a:extLst>
            </p:cNvPr>
            <p:cNvSpPr>
              <a:spLocks noEditPoints="1"/>
            </p:cNvSpPr>
            <p:nvPr/>
          </p:nvSpPr>
          <p:spPr bwMode="auto">
            <a:xfrm>
              <a:off x="5965825" y="5289811"/>
              <a:ext cx="838200" cy="742950"/>
            </a:xfrm>
            <a:custGeom>
              <a:avLst/>
              <a:gdLst>
                <a:gd name="T0" fmla="*/ 348 w 353"/>
                <a:gd name="T1" fmla="*/ 136 h 313"/>
                <a:gd name="T2" fmla="*/ 334 w 353"/>
                <a:gd name="T3" fmla="*/ 121 h 313"/>
                <a:gd name="T4" fmla="*/ 323 w 353"/>
                <a:gd name="T5" fmla="*/ 106 h 313"/>
                <a:gd name="T6" fmla="*/ 313 w 353"/>
                <a:gd name="T7" fmla="*/ 94 h 313"/>
                <a:gd name="T8" fmla="*/ 288 w 353"/>
                <a:gd name="T9" fmla="*/ 70 h 313"/>
                <a:gd name="T10" fmla="*/ 280 w 353"/>
                <a:gd name="T11" fmla="*/ 40 h 313"/>
                <a:gd name="T12" fmla="*/ 265 w 353"/>
                <a:gd name="T13" fmla="*/ 25 h 313"/>
                <a:gd name="T14" fmla="*/ 251 w 353"/>
                <a:gd name="T15" fmla="*/ 7 h 313"/>
                <a:gd name="T16" fmla="*/ 247 w 353"/>
                <a:gd name="T17" fmla="*/ 39 h 313"/>
                <a:gd name="T18" fmla="*/ 226 w 353"/>
                <a:gd name="T19" fmla="*/ 57 h 313"/>
                <a:gd name="T20" fmla="*/ 202 w 353"/>
                <a:gd name="T21" fmla="*/ 44 h 313"/>
                <a:gd name="T22" fmla="*/ 198 w 353"/>
                <a:gd name="T23" fmla="*/ 26 h 313"/>
                <a:gd name="T24" fmla="*/ 204 w 353"/>
                <a:gd name="T25" fmla="*/ 12 h 313"/>
                <a:gd name="T26" fmla="*/ 191 w 353"/>
                <a:gd name="T27" fmla="*/ 14 h 313"/>
                <a:gd name="T28" fmla="*/ 170 w 353"/>
                <a:gd name="T29" fmla="*/ 9 h 313"/>
                <a:gd name="T30" fmla="*/ 148 w 353"/>
                <a:gd name="T31" fmla="*/ 24 h 313"/>
                <a:gd name="T32" fmla="*/ 140 w 353"/>
                <a:gd name="T33" fmla="*/ 38 h 313"/>
                <a:gd name="T34" fmla="*/ 127 w 353"/>
                <a:gd name="T35" fmla="*/ 33 h 313"/>
                <a:gd name="T36" fmla="*/ 112 w 353"/>
                <a:gd name="T37" fmla="*/ 34 h 313"/>
                <a:gd name="T38" fmla="*/ 100 w 353"/>
                <a:gd name="T39" fmla="*/ 41 h 313"/>
                <a:gd name="T40" fmla="*/ 94 w 353"/>
                <a:gd name="T41" fmla="*/ 55 h 313"/>
                <a:gd name="T42" fmla="*/ 81 w 353"/>
                <a:gd name="T43" fmla="*/ 57 h 313"/>
                <a:gd name="T44" fmla="*/ 53 w 353"/>
                <a:gd name="T45" fmla="*/ 83 h 313"/>
                <a:gd name="T46" fmla="*/ 26 w 353"/>
                <a:gd name="T47" fmla="*/ 92 h 313"/>
                <a:gd name="T48" fmla="*/ 10 w 353"/>
                <a:gd name="T49" fmla="*/ 99 h 313"/>
                <a:gd name="T50" fmla="*/ 4 w 353"/>
                <a:gd name="T51" fmla="*/ 128 h 313"/>
                <a:gd name="T52" fmla="*/ 7 w 353"/>
                <a:gd name="T53" fmla="*/ 142 h 313"/>
                <a:gd name="T54" fmla="*/ 17 w 353"/>
                <a:gd name="T55" fmla="*/ 173 h 313"/>
                <a:gd name="T56" fmla="*/ 17 w 353"/>
                <a:gd name="T57" fmla="*/ 211 h 313"/>
                <a:gd name="T58" fmla="*/ 43 w 353"/>
                <a:gd name="T59" fmla="*/ 224 h 313"/>
                <a:gd name="T60" fmla="*/ 80 w 353"/>
                <a:gd name="T61" fmla="*/ 213 h 313"/>
                <a:gd name="T62" fmla="*/ 120 w 353"/>
                <a:gd name="T63" fmla="*/ 197 h 313"/>
                <a:gd name="T64" fmla="*/ 167 w 353"/>
                <a:gd name="T65" fmla="*/ 195 h 313"/>
                <a:gd name="T66" fmla="*/ 183 w 353"/>
                <a:gd name="T67" fmla="*/ 204 h 313"/>
                <a:gd name="T68" fmla="*/ 200 w 353"/>
                <a:gd name="T69" fmla="*/ 218 h 313"/>
                <a:gd name="T70" fmla="*/ 212 w 353"/>
                <a:gd name="T71" fmla="*/ 216 h 313"/>
                <a:gd name="T72" fmla="*/ 219 w 353"/>
                <a:gd name="T73" fmla="*/ 220 h 313"/>
                <a:gd name="T74" fmla="*/ 232 w 353"/>
                <a:gd name="T75" fmla="*/ 241 h 313"/>
                <a:gd name="T76" fmla="*/ 262 w 353"/>
                <a:gd name="T77" fmla="*/ 262 h 313"/>
                <a:gd name="T78" fmla="*/ 278 w 353"/>
                <a:gd name="T79" fmla="*/ 259 h 313"/>
                <a:gd name="T80" fmla="*/ 289 w 353"/>
                <a:gd name="T81" fmla="*/ 265 h 313"/>
                <a:gd name="T82" fmla="*/ 319 w 353"/>
                <a:gd name="T83" fmla="*/ 251 h 313"/>
                <a:gd name="T84" fmla="*/ 338 w 353"/>
                <a:gd name="T85" fmla="*/ 202 h 313"/>
                <a:gd name="T86" fmla="*/ 349 w 353"/>
                <a:gd name="T87" fmla="*/ 173 h 313"/>
                <a:gd name="T88" fmla="*/ 160 w 353"/>
                <a:gd name="T89" fmla="*/ 8 h 313"/>
                <a:gd name="T90" fmla="*/ 203 w 353"/>
                <a:gd name="T91" fmla="*/ 233 h 313"/>
                <a:gd name="T92" fmla="*/ 289 w 353"/>
                <a:gd name="T93" fmla="*/ 286 h 313"/>
                <a:gd name="T94" fmla="*/ 290 w 353"/>
                <a:gd name="T95" fmla="*/ 312 h 313"/>
                <a:gd name="T96" fmla="*/ 301 w 353"/>
                <a:gd name="T97" fmla="*/ 306 h 313"/>
                <a:gd name="T98" fmla="*/ 289 w 353"/>
                <a:gd name="T99" fmla="*/ 286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3" h="313">
                  <a:moveTo>
                    <a:pt x="351" y="157"/>
                  </a:moveTo>
                  <a:cubicBezTo>
                    <a:pt x="352" y="156"/>
                    <a:pt x="350" y="150"/>
                    <a:pt x="349" y="151"/>
                  </a:cubicBezTo>
                  <a:cubicBezTo>
                    <a:pt x="347" y="151"/>
                    <a:pt x="347" y="141"/>
                    <a:pt x="348" y="136"/>
                  </a:cubicBezTo>
                  <a:cubicBezTo>
                    <a:pt x="349" y="132"/>
                    <a:pt x="349" y="132"/>
                    <a:pt x="346" y="135"/>
                  </a:cubicBezTo>
                  <a:cubicBezTo>
                    <a:pt x="344" y="137"/>
                    <a:pt x="341" y="130"/>
                    <a:pt x="340" y="128"/>
                  </a:cubicBezTo>
                  <a:cubicBezTo>
                    <a:pt x="340" y="126"/>
                    <a:pt x="337" y="121"/>
                    <a:pt x="334" y="121"/>
                  </a:cubicBezTo>
                  <a:cubicBezTo>
                    <a:pt x="330" y="122"/>
                    <a:pt x="333" y="117"/>
                    <a:pt x="330" y="117"/>
                  </a:cubicBezTo>
                  <a:cubicBezTo>
                    <a:pt x="326" y="118"/>
                    <a:pt x="326" y="113"/>
                    <a:pt x="326" y="108"/>
                  </a:cubicBezTo>
                  <a:cubicBezTo>
                    <a:pt x="327" y="104"/>
                    <a:pt x="324" y="108"/>
                    <a:pt x="323" y="106"/>
                  </a:cubicBezTo>
                  <a:cubicBezTo>
                    <a:pt x="322" y="104"/>
                    <a:pt x="320" y="105"/>
                    <a:pt x="318" y="106"/>
                  </a:cubicBezTo>
                  <a:cubicBezTo>
                    <a:pt x="316" y="107"/>
                    <a:pt x="315" y="102"/>
                    <a:pt x="316" y="100"/>
                  </a:cubicBezTo>
                  <a:cubicBezTo>
                    <a:pt x="317" y="98"/>
                    <a:pt x="316" y="96"/>
                    <a:pt x="313" y="94"/>
                  </a:cubicBezTo>
                  <a:cubicBezTo>
                    <a:pt x="310" y="92"/>
                    <a:pt x="310" y="90"/>
                    <a:pt x="310" y="88"/>
                  </a:cubicBezTo>
                  <a:cubicBezTo>
                    <a:pt x="310" y="85"/>
                    <a:pt x="294" y="77"/>
                    <a:pt x="290" y="76"/>
                  </a:cubicBezTo>
                  <a:cubicBezTo>
                    <a:pt x="286" y="75"/>
                    <a:pt x="290" y="71"/>
                    <a:pt x="288" y="70"/>
                  </a:cubicBezTo>
                  <a:cubicBezTo>
                    <a:pt x="286" y="69"/>
                    <a:pt x="286" y="64"/>
                    <a:pt x="286" y="60"/>
                  </a:cubicBezTo>
                  <a:cubicBezTo>
                    <a:pt x="286" y="55"/>
                    <a:pt x="281" y="54"/>
                    <a:pt x="281" y="51"/>
                  </a:cubicBezTo>
                  <a:cubicBezTo>
                    <a:pt x="281" y="47"/>
                    <a:pt x="279" y="44"/>
                    <a:pt x="280" y="40"/>
                  </a:cubicBezTo>
                  <a:cubicBezTo>
                    <a:pt x="280" y="36"/>
                    <a:pt x="274" y="35"/>
                    <a:pt x="274" y="33"/>
                  </a:cubicBezTo>
                  <a:cubicBezTo>
                    <a:pt x="274" y="31"/>
                    <a:pt x="270" y="33"/>
                    <a:pt x="267" y="33"/>
                  </a:cubicBezTo>
                  <a:cubicBezTo>
                    <a:pt x="264" y="34"/>
                    <a:pt x="264" y="29"/>
                    <a:pt x="265" y="25"/>
                  </a:cubicBezTo>
                  <a:cubicBezTo>
                    <a:pt x="265" y="20"/>
                    <a:pt x="263" y="13"/>
                    <a:pt x="261" y="11"/>
                  </a:cubicBezTo>
                  <a:cubicBezTo>
                    <a:pt x="258" y="9"/>
                    <a:pt x="258" y="2"/>
                    <a:pt x="256" y="1"/>
                  </a:cubicBezTo>
                  <a:cubicBezTo>
                    <a:pt x="255" y="0"/>
                    <a:pt x="251" y="5"/>
                    <a:pt x="251" y="7"/>
                  </a:cubicBezTo>
                  <a:cubicBezTo>
                    <a:pt x="251" y="9"/>
                    <a:pt x="250" y="12"/>
                    <a:pt x="249" y="14"/>
                  </a:cubicBezTo>
                  <a:cubicBezTo>
                    <a:pt x="247" y="15"/>
                    <a:pt x="250" y="21"/>
                    <a:pt x="248" y="23"/>
                  </a:cubicBezTo>
                  <a:cubicBezTo>
                    <a:pt x="245" y="25"/>
                    <a:pt x="247" y="34"/>
                    <a:pt x="247" y="39"/>
                  </a:cubicBezTo>
                  <a:cubicBezTo>
                    <a:pt x="246" y="43"/>
                    <a:pt x="246" y="48"/>
                    <a:pt x="244" y="52"/>
                  </a:cubicBezTo>
                  <a:cubicBezTo>
                    <a:pt x="242" y="55"/>
                    <a:pt x="242" y="60"/>
                    <a:pt x="237" y="62"/>
                  </a:cubicBezTo>
                  <a:cubicBezTo>
                    <a:pt x="232" y="64"/>
                    <a:pt x="226" y="60"/>
                    <a:pt x="226" y="57"/>
                  </a:cubicBezTo>
                  <a:cubicBezTo>
                    <a:pt x="227" y="55"/>
                    <a:pt x="222" y="53"/>
                    <a:pt x="219" y="54"/>
                  </a:cubicBezTo>
                  <a:cubicBezTo>
                    <a:pt x="216" y="54"/>
                    <a:pt x="215" y="50"/>
                    <a:pt x="211" y="47"/>
                  </a:cubicBezTo>
                  <a:cubicBezTo>
                    <a:pt x="206" y="44"/>
                    <a:pt x="203" y="48"/>
                    <a:pt x="202" y="44"/>
                  </a:cubicBezTo>
                  <a:cubicBezTo>
                    <a:pt x="200" y="40"/>
                    <a:pt x="199" y="40"/>
                    <a:pt x="196" y="38"/>
                  </a:cubicBezTo>
                  <a:cubicBezTo>
                    <a:pt x="193" y="36"/>
                    <a:pt x="194" y="36"/>
                    <a:pt x="197" y="33"/>
                  </a:cubicBezTo>
                  <a:cubicBezTo>
                    <a:pt x="200" y="31"/>
                    <a:pt x="199" y="29"/>
                    <a:pt x="198" y="26"/>
                  </a:cubicBezTo>
                  <a:cubicBezTo>
                    <a:pt x="196" y="24"/>
                    <a:pt x="199" y="24"/>
                    <a:pt x="203" y="22"/>
                  </a:cubicBezTo>
                  <a:cubicBezTo>
                    <a:pt x="207" y="20"/>
                    <a:pt x="203" y="18"/>
                    <a:pt x="206" y="17"/>
                  </a:cubicBezTo>
                  <a:cubicBezTo>
                    <a:pt x="209" y="15"/>
                    <a:pt x="207" y="13"/>
                    <a:pt x="204" y="12"/>
                  </a:cubicBezTo>
                  <a:cubicBezTo>
                    <a:pt x="201" y="12"/>
                    <a:pt x="202" y="15"/>
                    <a:pt x="201" y="16"/>
                  </a:cubicBezTo>
                  <a:cubicBezTo>
                    <a:pt x="200" y="16"/>
                    <a:pt x="199" y="11"/>
                    <a:pt x="198" y="11"/>
                  </a:cubicBezTo>
                  <a:cubicBezTo>
                    <a:pt x="197" y="11"/>
                    <a:pt x="193" y="16"/>
                    <a:pt x="191" y="14"/>
                  </a:cubicBezTo>
                  <a:cubicBezTo>
                    <a:pt x="189" y="11"/>
                    <a:pt x="179" y="9"/>
                    <a:pt x="174" y="9"/>
                  </a:cubicBezTo>
                  <a:cubicBezTo>
                    <a:pt x="170" y="8"/>
                    <a:pt x="169" y="3"/>
                    <a:pt x="166" y="4"/>
                  </a:cubicBezTo>
                  <a:cubicBezTo>
                    <a:pt x="164" y="5"/>
                    <a:pt x="167" y="6"/>
                    <a:pt x="170" y="9"/>
                  </a:cubicBezTo>
                  <a:cubicBezTo>
                    <a:pt x="172" y="12"/>
                    <a:pt x="160" y="15"/>
                    <a:pt x="156" y="13"/>
                  </a:cubicBezTo>
                  <a:cubicBezTo>
                    <a:pt x="153" y="12"/>
                    <a:pt x="157" y="16"/>
                    <a:pt x="154" y="16"/>
                  </a:cubicBezTo>
                  <a:cubicBezTo>
                    <a:pt x="151" y="16"/>
                    <a:pt x="150" y="21"/>
                    <a:pt x="148" y="24"/>
                  </a:cubicBezTo>
                  <a:cubicBezTo>
                    <a:pt x="145" y="26"/>
                    <a:pt x="147" y="28"/>
                    <a:pt x="144" y="30"/>
                  </a:cubicBezTo>
                  <a:cubicBezTo>
                    <a:pt x="142" y="32"/>
                    <a:pt x="142" y="34"/>
                    <a:pt x="145" y="37"/>
                  </a:cubicBezTo>
                  <a:cubicBezTo>
                    <a:pt x="148" y="41"/>
                    <a:pt x="143" y="41"/>
                    <a:pt x="140" y="38"/>
                  </a:cubicBezTo>
                  <a:cubicBezTo>
                    <a:pt x="138" y="35"/>
                    <a:pt x="135" y="35"/>
                    <a:pt x="135" y="39"/>
                  </a:cubicBezTo>
                  <a:cubicBezTo>
                    <a:pt x="135" y="42"/>
                    <a:pt x="131" y="40"/>
                    <a:pt x="132" y="37"/>
                  </a:cubicBezTo>
                  <a:cubicBezTo>
                    <a:pt x="133" y="33"/>
                    <a:pt x="128" y="35"/>
                    <a:pt x="127" y="33"/>
                  </a:cubicBezTo>
                  <a:cubicBezTo>
                    <a:pt x="127" y="31"/>
                    <a:pt x="123" y="27"/>
                    <a:pt x="120" y="27"/>
                  </a:cubicBezTo>
                  <a:cubicBezTo>
                    <a:pt x="118" y="28"/>
                    <a:pt x="118" y="30"/>
                    <a:pt x="115" y="30"/>
                  </a:cubicBezTo>
                  <a:cubicBezTo>
                    <a:pt x="113" y="30"/>
                    <a:pt x="112" y="32"/>
                    <a:pt x="112" y="34"/>
                  </a:cubicBezTo>
                  <a:cubicBezTo>
                    <a:pt x="113" y="37"/>
                    <a:pt x="109" y="34"/>
                    <a:pt x="106" y="34"/>
                  </a:cubicBezTo>
                  <a:cubicBezTo>
                    <a:pt x="103" y="35"/>
                    <a:pt x="106" y="38"/>
                    <a:pt x="104" y="38"/>
                  </a:cubicBezTo>
                  <a:cubicBezTo>
                    <a:pt x="103" y="38"/>
                    <a:pt x="103" y="41"/>
                    <a:pt x="100" y="41"/>
                  </a:cubicBezTo>
                  <a:cubicBezTo>
                    <a:pt x="98" y="41"/>
                    <a:pt x="98" y="47"/>
                    <a:pt x="99" y="49"/>
                  </a:cubicBezTo>
                  <a:cubicBezTo>
                    <a:pt x="99" y="52"/>
                    <a:pt x="95" y="48"/>
                    <a:pt x="92" y="49"/>
                  </a:cubicBezTo>
                  <a:cubicBezTo>
                    <a:pt x="90" y="50"/>
                    <a:pt x="93" y="52"/>
                    <a:pt x="94" y="55"/>
                  </a:cubicBezTo>
                  <a:cubicBezTo>
                    <a:pt x="94" y="59"/>
                    <a:pt x="92" y="58"/>
                    <a:pt x="91" y="60"/>
                  </a:cubicBezTo>
                  <a:cubicBezTo>
                    <a:pt x="90" y="61"/>
                    <a:pt x="88" y="56"/>
                    <a:pt x="88" y="53"/>
                  </a:cubicBezTo>
                  <a:cubicBezTo>
                    <a:pt x="88" y="50"/>
                    <a:pt x="84" y="53"/>
                    <a:pt x="81" y="57"/>
                  </a:cubicBezTo>
                  <a:cubicBezTo>
                    <a:pt x="77" y="60"/>
                    <a:pt x="82" y="66"/>
                    <a:pt x="80" y="67"/>
                  </a:cubicBezTo>
                  <a:cubicBezTo>
                    <a:pt x="79" y="68"/>
                    <a:pt x="72" y="74"/>
                    <a:pt x="68" y="79"/>
                  </a:cubicBezTo>
                  <a:cubicBezTo>
                    <a:pt x="64" y="84"/>
                    <a:pt x="56" y="81"/>
                    <a:pt x="53" y="83"/>
                  </a:cubicBezTo>
                  <a:cubicBezTo>
                    <a:pt x="50" y="85"/>
                    <a:pt x="47" y="84"/>
                    <a:pt x="45" y="86"/>
                  </a:cubicBezTo>
                  <a:cubicBezTo>
                    <a:pt x="42" y="88"/>
                    <a:pt x="37" y="92"/>
                    <a:pt x="36" y="89"/>
                  </a:cubicBezTo>
                  <a:cubicBezTo>
                    <a:pt x="36" y="87"/>
                    <a:pt x="29" y="89"/>
                    <a:pt x="26" y="92"/>
                  </a:cubicBezTo>
                  <a:cubicBezTo>
                    <a:pt x="23" y="95"/>
                    <a:pt x="19" y="98"/>
                    <a:pt x="16" y="98"/>
                  </a:cubicBezTo>
                  <a:cubicBezTo>
                    <a:pt x="12" y="98"/>
                    <a:pt x="12" y="103"/>
                    <a:pt x="11" y="104"/>
                  </a:cubicBezTo>
                  <a:cubicBezTo>
                    <a:pt x="10" y="105"/>
                    <a:pt x="10" y="100"/>
                    <a:pt x="10" y="99"/>
                  </a:cubicBezTo>
                  <a:cubicBezTo>
                    <a:pt x="10" y="97"/>
                    <a:pt x="7" y="101"/>
                    <a:pt x="6" y="105"/>
                  </a:cubicBezTo>
                  <a:cubicBezTo>
                    <a:pt x="4" y="109"/>
                    <a:pt x="9" y="111"/>
                    <a:pt x="6" y="115"/>
                  </a:cubicBezTo>
                  <a:cubicBezTo>
                    <a:pt x="3" y="119"/>
                    <a:pt x="0" y="123"/>
                    <a:pt x="4" y="128"/>
                  </a:cubicBezTo>
                  <a:cubicBezTo>
                    <a:pt x="8" y="134"/>
                    <a:pt x="11" y="137"/>
                    <a:pt x="9" y="140"/>
                  </a:cubicBezTo>
                  <a:cubicBezTo>
                    <a:pt x="8" y="143"/>
                    <a:pt x="5" y="135"/>
                    <a:pt x="4" y="136"/>
                  </a:cubicBezTo>
                  <a:cubicBezTo>
                    <a:pt x="3" y="136"/>
                    <a:pt x="8" y="140"/>
                    <a:pt x="7" y="142"/>
                  </a:cubicBezTo>
                  <a:cubicBezTo>
                    <a:pt x="6" y="143"/>
                    <a:pt x="2" y="135"/>
                    <a:pt x="1" y="137"/>
                  </a:cubicBezTo>
                  <a:cubicBezTo>
                    <a:pt x="0" y="139"/>
                    <a:pt x="9" y="152"/>
                    <a:pt x="9" y="156"/>
                  </a:cubicBezTo>
                  <a:cubicBezTo>
                    <a:pt x="10" y="161"/>
                    <a:pt x="17" y="166"/>
                    <a:pt x="17" y="173"/>
                  </a:cubicBezTo>
                  <a:cubicBezTo>
                    <a:pt x="16" y="179"/>
                    <a:pt x="23" y="191"/>
                    <a:pt x="24" y="192"/>
                  </a:cubicBezTo>
                  <a:cubicBezTo>
                    <a:pt x="25" y="194"/>
                    <a:pt x="22" y="199"/>
                    <a:pt x="22" y="204"/>
                  </a:cubicBezTo>
                  <a:cubicBezTo>
                    <a:pt x="23" y="209"/>
                    <a:pt x="21" y="211"/>
                    <a:pt x="17" y="211"/>
                  </a:cubicBezTo>
                  <a:cubicBezTo>
                    <a:pt x="14" y="211"/>
                    <a:pt x="16" y="216"/>
                    <a:pt x="20" y="216"/>
                  </a:cubicBezTo>
                  <a:cubicBezTo>
                    <a:pt x="23" y="217"/>
                    <a:pt x="22" y="219"/>
                    <a:pt x="26" y="222"/>
                  </a:cubicBezTo>
                  <a:cubicBezTo>
                    <a:pt x="30" y="225"/>
                    <a:pt x="40" y="224"/>
                    <a:pt x="43" y="224"/>
                  </a:cubicBezTo>
                  <a:cubicBezTo>
                    <a:pt x="46" y="224"/>
                    <a:pt x="47" y="219"/>
                    <a:pt x="51" y="219"/>
                  </a:cubicBezTo>
                  <a:cubicBezTo>
                    <a:pt x="56" y="218"/>
                    <a:pt x="55" y="217"/>
                    <a:pt x="57" y="214"/>
                  </a:cubicBezTo>
                  <a:cubicBezTo>
                    <a:pt x="60" y="212"/>
                    <a:pt x="69" y="212"/>
                    <a:pt x="80" y="213"/>
                  </a:cubicBezTo>
                  <a:cubicBezTo>
                    <a:pt x="90" y="214"/>
                    <a:pt x="94" y="211"/>
                    <a:pt x="95" y="206"/>
                  </a:cubicBezTo>
                  <a:cubicBezTo>
                    <a:pt x="97" y="203"/>
                    <a:pt x="104" y="203"/>
                    <a:pt x="107" y="200"/>
                  </a:cubicBezTo>
                  <a:cubicBezTo>
                    <a:pt x="110" y="197"/>
                    <a:pt x="112" y="197"/>
                    <a:pt x="120" y="197"/>
                  </a:cubicBezTo>
                  <a:cubicBezTo>
                    <a:pt x="127" y="198"/>
                    <a:pt x="134" y="194"/>
                    <a:pt x="139" y="192"/>
                  </a:cubicBezTo>
                  <a:cubicBezTo>
                    <a:pt x="143" y="190"/>
                    <a:pt x="152" y="191"/>
                    <a:pt x="157" y="190"/>
                  </a:cubicBezTo>
                  <a:cubicBezTo>
                    <a:pt x="161" y="188"/>
                    <a:pt x="162" y="195"/>
                    <a:pt x="167" y="195"/>
                  </a:cubicBezTo>
                  <a:cubicBezTo>
                    <a:pt x="172" y="194"/>
                    <a:pt x="175" y="196"/>
                    <a:pt x="177" y="196"/>
                  </a:cubicBezTo>
                  <a:cubicBezTo>
                    <a:pt x="180" y="196"/>
                    <a:pt x="180" y="198"/>
                    <a:pt x="182" y="199"/>
                  </a:cubicBezTo>
                  <a:cubicBezTo>
                    <a:pt x="185" y="199"/>
                    <a:pt x="185" y="201"/>
                    <a:pt x="183" y="204"/>
                  </a:cubicBezTo>
                  <a:cubicBezTo>
                    <a:pt x="181" y="206"/>
                    <a:pt x="187" y="206"/>
                    <a:pt x="191" y="211"/>
                  </a:cubicBezTo>
                  <a:cubicBezTo>
                    <a:pt x="194" y="216"/>
                    <a:pt x="191" y="217"/>
                    <a:pt x="193" y="221"/>
                  </a:cubicBezTo>
                  <a:cubicBezTo>
                    <a:pt x="195" y="224"/>
                    <a:pt x="196" y="223"/>
                    <a:pt x="200" y="218"/>
                  </a:cubicBezTo>
                  <a:cubicBezTo>
                    <a:pt x="203" y="213"/>
                    <a:pt x="208" y="216"/>
                    <a:pt x="208" y="212"/>
                  </a:cubicBezTo>
                  <a:cubicBezTo>
                    <a:pt x="209" y="207"/>
                    <a:pt x="213" y="202"/>
                    <a:pt x="215" y="204"/>
                  </a:cubicBezTo>
                  <a:cubicBezTo>
                    <a:pt x="218" y="206"/>
                    <a:pt x="214" y="207"/>
                    <a:pt x="212" y="216"/>
                  </a:cubicBezTo>
                  <a:cubicBezTo>
                    <a:pt x="210" y="225"/>
                    <a:pt x="207" y="220"/>
                    <a:pt x="207" y="223"/>
                  </a:cubicBezTo>
                  <a:cubicBezTo>
                    <a:pt x="206" y="225"/>
                    <a:pt x="215" y="227"/>
                    <a:pt x="215" y="222"/>
                  </a:cubicBezTo>
                  <a:cubicBezTo>
                    <a:pt x="215" y="218"/>
                    <a:pt x="216" y="215"/>
                    <a:pt x="219" y="220"/>
                  </a:cubicBezTo>
                  <a:cubicBezTo>
                    <a:pt x="223" y="224"/>
                    <a:pt x="217" y="227"/>
                    <a:pt x="218" y="229"/>
                  </a:cubicBezTo>
                  <a:cubicBezTo>
                    <a:pt x="219" y="231"/>
                    <a:pt x="223" y="229"/>
                    <a:pt x="224" y="229"/>
                  </a:cubicBezTo>
                  <a:cubicBezTo>
                    <a:pt x="228" y="229"/>
                    <a:pt x="232" y="237"/>
                    <a:pt x="232" y="241"/>
                  </a:cubicBezTo>
                  <a:cubicBezTo>
                    <a:pt x="231" y="245"/>
                    <a:pt x="230" y="248"/>
                    <a:pt x="236" y="252"/>
                  </a:cubicBezTo>
                  <a:cubicBezTo>
                    <a:pt x="243" y="255"/>
                    <a:pt x="240" y="255"/>
                    <a:pt x="245" y="255"/>
                  </a:cubicBezTo>
                  <a:cubicBezTo>
                    <a:pt x="250" y="255"/>
                    <a:pt x="260" y="259"/>
                    <a:pt x="262" y="262"/>
                  </a:cubicBezTo>
                  <a:cubicBezTo>
                    <a:pt x="265" y="264"/>
                    <a:pt x="272" y="260"/>
                    <a:pt x="273" y="255"/>
                  </a:cubicBezTo>
                  <a:cubicBezTo>
                    <a:pt x="274" y="251"/>
                    <a:pt x="279" y="255"/>
                    <a:pt x="277" y="257"/>
                  </a:cubicBezTo>
                  <a:cubicBezTo>
                    <a:pt x="274" y="258"/>
                    <a:pt x="278" y="262"/>
                    <a:pt x="278" y="259"/>
                  </a:cubicBezTo>
                  <a:cubicBezTo>
                    <a:pt x="278" y="257"/>
                    <a:pt x="280" y="255"/>
                    <a:pt x="281" y="258"/>
                  </a:cubicBezTo>
                  <a:cubicBezTo>
                    <a:pt x="282" y="260"/>
                    <a:pt x="285" y="260"/>
                    <a:pt x="286" y="263"/>
                  </a:cubicBezTo>
                  <a:cubicBezTo>
                    <a:pt x="288" y="265"/>
                    <a:pt x="289" y="267"/>
                    <a:pt x="289" y="265"/>
                  </a:cubicBezTo>
                  <a:cubicBezTo>
                    <a:pt x="289" y="263"/>
                    <a:pt x="290" y="261"/>
                    <a:pt x="293" y="260"/>
                  </a:cubicBezTo>
                  <a:cubicBezTo>
                    <a:pt x="296" y="259"/>
                    <a:pt x="298" y="257"/>
                    <a:pt x="301" y="254"/>
                  </a:cubicBezTo>
                  <a:cubicBezTo>
                    <a:pt x="304" y="251"/>
                    <a:pt x="318" y="251"/>
                    <a:pt x="319" y="251"/>
                  </a:cubicBezTo>
                  <a:cubicBezTo>
                    <a:pt x="320" y="251"/>
                    <a:pt x="321" y="239"/>
                    <a:pt x="322" y="234"/>
                  </a:cubicBezTo>
                  <a:cubicBezTo>
                    <a:pt x="323" y="228"/>
                    <a:pt x="328" y="227"/>
                    <a:pt x="328" y="220"/>
                  </a:cubicBezTo>
                  <a:cubicBezTo>
                    <a:pt x="329" y="214"/>
                    <a:pt x="336" y="203"/>
                    <a:pt x="338" y="202"/>
                  </a:cubicBezTo>
                  <a:cubicBezTo>
                    <a:pt x="339" y="201"/>
                    <a:pt x="342" y="200"/>
                    <a:pt x="343" y="196"/>
                  </a:cubicBezTo>
                  <a:cubicBezTo>
                    <a:pt x="343" y="192"/>
                    <a:pt x="347" y="188"/>
                    <a:pt x="347" y="184"/>
                  </a:cubicBezTo>
                  <a:cubicBezTo>
                    <a:pt x="347" y="180"/>
                    <a:pt x="350" y="175"/>
                    <a:pt x="349" y="173"/>
                  </a:cubicBezTo>
                  <a:cubicBezTo>
                    <a:pt x="349" y="172"/>
                    <a:pt x="347" y="168"/>
                    <a:pt x="350" y="165"/>
                  </a:cubicBezTo>
                  <a:cubicBezTo>
                    <a:pt x="353" y="162"/>
                    <a:pt x="349" y="158"/>
                    <a:pt x="351" y="157"/>
                  </a:cubicBezTo>
                  <a:close/>
                  <a:moveTo>
                    <a:pt x="160" y="8"/>
                  </a:moveTo>
                  <a:cubicBezTo>
                    <a:pt x="159" y="5"/>
                    <a:pt x="146" y="8"/>
                    <a:pt x="149" y="10"/>
                  </a:cubicBezTo>
                  <a:cubicBezTo>
                    <a:pt x="151" y="12"/>
                    <a:pt x="160" y="10"/>
                    <a:pt x="160" y="8"/>
                  </a:cubicBezTo>
                  <a:close/>
                  <a:moveTo>
                    <a:pt x="203" y="233"/>
                  </a:moveTo>
                  <a:cubicBezTo>
                    <a:pt x="205" y="235"/>
                    <a:pt x="212" y="235"/>
                    <a:pt x="213" y="232"/>
                  </a:cubicBezTo>
                  <a:cubicBezTo>
                    <a:pt x="214" y="229"/>
                    <a:pt x="201" y="231"/>
                    <a:pt x="203" y="233"/>
                  </a:cubicBezTo>
                  <a:close/>
                  <a:moveTo>
                    <a:pt x="289" y="286"/>
                  </a:moveTo>
                  <a:cubicBezTo>
                    <a:pt x="284" y="287"/>
                    <a:pt x="276" y="281"/>
                    <a:pt x="274" y="282"/>
                  </a:cubicBezTo>
                  <a:cubicBezTo>
                    <a:pt x="272" y="283"/>
                    <a:pt x="281" y="296"/>
                    <a:pt x="278" y="299"/>
                  </a:cubicBezTo>
                  <a:cubicBezTo>
                    <a:pt x="275" y="302"/>
                    <a:pt x="286" y="312"/>
                    <a:pt x="290" y="312"/>
                  </a:cubicBezTo>
                  <a:cubicBezTo>
                    <a:pt x="293" y="313"/>
                    <a:pt x="292" y="309"/>
                    <a:pt x="294" y="309"/>
                  </a:cubicBezTo>
                  <a:cubicBezTo>
                    <a:pt x="297" y="309"/>
                    <a:pt x="296" y="306"/>
                    <a:pt x="296" y="305"/>
                  </a:cubicBezTo>
                  <a:cubicBezTo>
                    <a:pt x="297" y="303"/>
                    <a:pt x="299" y="307"/>
                    <a:pt x="301" y="306"/>
                  </a:cubicBezTo>
                  <a:cubicBezTo>
                    <a:pt x="303" y="304"/>
                    <a:pt x="301" y="296"/>
                    <a:pt x="304" y="296"/>
                  </a:cubicBezTo>
                  <a:cubicBezTo>
                    <a:pt x="307" y="296"/>
                    <a:pt x="304" y="286"/>
                    <a:pt x="303" y="283"/>
                  </a:cubicBezTo>
                  <a:cubicBezTo>
                    <a:pt x="302" y="280"/>
                    <a:pt x="294" y="286"/>
                    <a:pt x="289" y="28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Freeform 301">
              <a:extLst>
                <a:ext uri="{FF2B5EF4-FFF2-40B4-BE49-F238E27FC236}">
                  <a16:creationId xmlns:a16="http://schemas.microsoft.com/office/drawing/2014/main" id="{D83FD05B-12F0-1C59-7ACC-557B72CED3C3}"/>
                </a:ext>
              </a:extLst>
            </p:cNvPr>
            <p:cNvSpPr>
              <a:spLocks noEditPoints="1"/>
            </p:cNvSpPr>
            <p:nvPr/>
          </p:nvSpPr>
          <p:spPr bwMode="auto">
            <a:xfrm>
              <a:off x="7062788" y="5820036"/>
              <a:ext cx="254000" cy="301625"/>
            </a:xfrm>
            <a:custGeom>
              <a:avLst/>
              <a:gdLst>
                <a:gd name="T0" fmla="*/ 66 w 107"/>
                <a:gd name="T1" fmla="*/ 61 h 127"/>
                <a:gd name="T2" fmla="*/ 59 w 107"/>
                <a:gd name="T3" fmla="*/ 63 h 127"/>
                <a:gd name="T4" fmla="*/ 51 w 107"/>
                <a:gd name="T5" fmla="*/ 60 h 127"/>
                <a:gd name="T6" fmla="*/ 47 w 107"/>
                <a:gd name="T7" fmla="*/ 68 h 127"/>
                <a:gd name="T8" fmla="*/ 39 w 107"/>
                <a:gd name="T9" fmla="*/ 79 h 127"/>
                <a:gd name="T10" fmla="*/ 16 w 107"/>
                <a:gd name="T11" fmla="*/ 95 h 127"/>
                <a:gd name="T12" fmla="*/ 5 w 107"/>
                <a:gd name="T13" fmla="*/ 105 h 127"/>
                <a:gd name="T14" fmla="*/ 3 w 107"/>
                <a:gd name="T15" fmla="*/ 115 h 127"/>
                <a:gd name="T16" fmla="*/ 11 w 107"/>
                <a:gd name="T17" fmla="*/ 118 h 127"/>
                <a:gd name="T18" fmla="*/ 17 w 107"/>
                <a:gd name="T19" fmla="*/ 121 h 127"/>
                <a:gd name="T20" fmla="*/ 32 w 107"/>
                <a:gd name="T21" fmla="*/ 117 h 127"/>
                <a:gd name="T22" fmla="*/ 38 w 107"/>
                <a:gd name="T23" fmla="*/ 107 h 127"/>
                <a:gd name="T24" fmla="*/ 43 w 107"/>
                <a:gd name="T25" fmla="*/ 98 h 127"/>
                <a:gd name="T26" fmla="*/ 52 w 107"/>
                <a:gd name="T27" fmla="*/ 92 h 127"/>
                <a:gd name="T28" fmla="*/ 55 w 107"/>
                <a:gd name="T29" fmla="*/ 88 h 127"/>
                <a:gd name="T30" fmla="*/ 61 w 107"/>
                <a:gd name="T31" fmla="*/ 80 h 127"/>
                <a:gd name="T32" fmla="*/ 67 w 107"/>
                <a:gd name="T33" fmla="*/ 68 h 127"/>
                <a:gd name="T34" fmla="*/ 66 w 107"/>
                <a:gd name="T35" fmla="*/ 61 h 127"/>
                <a:gd name="T36" fmla="*/ 11 w 107"/>
                <a:gd name="T37" fmla="*/ 127 h 127"/>
                <a:gd name="T38" fmla="*/ 14 w 107"/>
                <a:gd name="T39" fmla="*/ 123 h 127"/>
                <a:gd name="T40" fmla="*/ 11 w 107"/>
                <a:gd name="T41" fmla="*/ 127 h 127"/>
                <a:gd name="T42" fmla="*/ 97 w 107"/>
                <a:gd name="T43" fmla="*/ 31 h 127"/>
                <a:gd name="T44" fmla="*/ 89 w 107"/>
                <a:gd name="T45" fmla="*/ 30 h 127"/>
                <a:gd name="T46" fmla="*/ 84 w 107"/>
                <a:gd name="T47" fmla="*/ 25 h 127"/>
                <a:gd name="T48" fmla="*/ 80 w 107"/>
                <a:gd name="T49" fmla="*/ 18 h 127"/>
                <a:gd name="T50" fmla="*/ 80 w 107"/>
                <a:gd name="T51" fmla="*/ 23 h 127"/>
                <a:gd name="T52" fmla="*/ 76 w 107"/>
                <a:gd name="T53" fmla="*/ 21 h 127"/>
                <a:gd name="T54" fmla="*/ 73 w 107"/>
                <a:gd name="T55" fmla="*/ 15 h 127"/>
                <a:gd name="T56" fmla="*/ 70 w 107"/>
                <a:gd name="T57" fmla="*/ 7 h 127"/>
                <a:gd name="T58" fmla="*/ 59 w 107"/>
                <a:gd name="T59" fmla="*/ 0 h 127"/>
                <a:gd name="T60" fmla="*/ 62 w 107"/>
                <a:gd name="T61" fmla="*/ 9 h 127"/>
                <a:gd name="T62" fmla="*/ 68 w 107"/>
                <a:gd name="T63" fmla="*/ 15 h 127"/>
                <a:gd name="T64" fmla="*/ 73 w 107"/>
                <a:gd name="T65" fmla="*/ 22 h 127"/>
                <a:gd name="T66" fmla="*/ 71 w 107"/>
                <a:gd name="T67" fmla="*/ 34 h 127"/>
                <a:gd name="T68" fmla="*/ 64 w 107"/>
                <a:gd name="T69" fmla="*/ 42 h 127"/>
                <a:gd name="T70" fmla="*/ 76 w 107"/>
                <a:gd name="T71" fmla="*/ 52 h 127"/>
                <a:gd name="T72" fmla="*/ 73 w 107"/>
                <a:gd name="T73" fmla="*/ 66 h 127"/>
                <a:gd name="T74" fmla="*/ 81 w 107"/>
                <a:gd name="T75" fmla="*/ 67 h 127"/>
                <a:gd name="T76" fmla="*/ 91 w 107"/>
                <a:gd name="T77" fmla="*/ 54 h 127"/>
                <a:gd name="T78" fmla="*/ 93 w 107"/>
                <a:gd name="T79" fmla="*/ 45 h 127"/>
                <a:gd name="T80" fmla="*/ 99 w 107"/>
                <a:gd name="T81" fmla="*/ 43 h 127"/>
                <a:gd name="T82" fmla="*/ 103 w 107"/>
                <a:gd name="T83" fmla="*/ 38 h 127"/>
                <a:gd name="T84" fmla="*/ 106 w 107"/>
                <a:gd name="T85" fmla="*/ 30 h 127"/>
                <a:gd name="T86" fmla="*/ 97 w 107"/>
                <a:gd name="T87" fmla="*/ 3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 h="127">
                  <a:moveTo>
                    <a:pt x="66" y="61"/>
                  </a:moveTo>
                  <a:cubicBezTo>
                    <a:pt x="63" y="60"/>
                    <a:pt x="62" y="62"/>
                    <a:pt x="59" y="63"/>
                  </a:cubicBezTo>
                  <a:cubicBezTo>
                    <a:pt x="56" y="65"/>
                    <a:pt x="55" y="57"/>
                    <a:pt x="51" y="60"/>
                  </a:cubicBezTo>
                  <a:cubicBezTo>
                    <a:pt x="47" y="63"/>
                    <a:pt x="50" y="64"/>
                    <a:pt x="47" y="68"/>
                  </a:cubicBezTo>
                  <a:cubicBezTo>
                    <a:pt x="43" y="71"/>
                    <a:pt x="44" y="72"/>
                    <a:pt x="39" y="79"/>
                  </a:cubicBezTo>
                  <a:cubicBezTo>
                    <a:pt x="35" y="87"/>
                    <a:pt x="18" y="91"/>
                    <a:pt x="16" y="95"/>
                  </a:cubicBezTo>
                  <a:cubicBezTo>
                    <a:pt x="13" y="99"/>
                    <a:pt x="5" y="102"/>
                    <a:pt x="5" y="105"/>
                  </a:cubicBezTo>
                  <a:cubicBezTo>
                    <a:pt x="5" y="108"/>
                    <a:pt x="0" y="111"/>
                    <a:pt x="3" y="115"/>
                  </a:cubicBezTo>
                  <a:cubicBezTo>
                    <a:pt x="5" y="118"/>
                    <a:pt x="8" y="116"/>
                    <a:pt x="11" y="118"/>
                  </a:cubicBezTo>
                  <a:cubicBezTo>
                    <a:pt x="13" y="121"/>
                    <a:pt x="15" y="119"/>
                    <a:pt x="17" y="121"/>
                  </a:cubicBezTo>
                  <a:cubicBezTo>
                    <a:pt x="18" y="123"/>
                    <a:pt x="26" y="123"/>
                    <a:pt x="32" y="117"/>
                  </a:cubicBezTo>
                  <a:cubicBezTo>
                    <a:pt x="39" y="111"/>
                    <a:pt x="36" y="109"/>
                    <a:pt x="38" y="107"/>
                  </a:cubicBezTo>
                  <a:cubicBezTo>
                    <a:pt x="41" y="106"/>
                    <a:pt x="41" y="101"/>
                    <a:pt x="43" y="98"/>
                  </a:cubicBezTo>
                  <a:cubicBezTo>
                    <a:pt x="44" y="95"/>
                    <a:pt x="45" y="92"/>
                    <a:pt x="52" y="92"/>
                  </a:cubicBezTo>
                  <a:cubicBezTo>
                    <a:pt x="59" y="92"/>
                    <a:pt x="55" y="91"/>
                    <a:pt x="55" y="88"/>
                  </a:cubicBezTo>
                  <a:cubicBezTo>
                    <a:pt x="55" y="84"/>
                    <a:pt x="61" y="84"/>
                    <a:pt x="61" y="80"/>
                  </a:cubicBezTo>
                  <a:cubicBezTo>
                    <a:pt x="61" y="76"/>
                    <a:pt x="69" y="72"/>
                    <a:pt x="67" y="68"/>
                  </a:cubicBezTo>
                  <a:cubicBezTo>
                    <a:pt x="66" y="65"/>
                    <a:pt x="69" y="63"/>
                    <a:pt x="66" y="61"/>
                  </a:cubicBezTo>
                  <a:moveTo>
                    <a:pt x="11" y="127"/>
                  </a:moveTo>
                  <a:cubicBezTo>
                    <a:pt x="12" y="127"/>
                    <a:pt x="17" y="126"/>
                    <a:pt x="14" y="123"/>
                  </a:cubicBezTo>
                  <a:cubicBezTo>
                    <a:pt x="12" y="120"/>
                    <a:pt x="8" y="126"/>
                    <a:pt x="11" y="127"/>
                  </a:cubicBezTo>
                  <a:moveTo>
                    <a:pt x="97" y="31"/>
                  </a:moveTo>
                  <a:cubicBezTo>
                    <a:pt x="95" y="34"/>
                    <a:pt x="92" y="30"/>
                    <a:pt x="89" y="30"/>
                  </a:cubicBezTo>
                  <a:cubicBezTo>
                    <a:pt x="86" y="30"/>
                    <a:pt x="84" y="28"/>
                    <a:pt x="84" y="25"/>
                  </a:cubicBezTo>
                  <a:cubicBezTo>
                    <a:pt x="84" y="22"/>
                    <a:pt x="83" y="18"/>
                    <a:pt x="80" y="18"/>
                  </a:cubicBezTo>
                  <a:cubicBezTo>
                    <a:pt x="77" y="18"/>
                    <a:pt x="81" y="21"/>
                    <a:pt x="80" y="23"/>
                  </a:cubicBezTo>
                  <a:cubicBezTo>
                    <a:pt x="78" y="24"/>
                    <a:pt x="78" y="21"/>
                    <a:pt x="76" y="21"/>
                  </a:cubicBezTo>
                  <a:cubicBezTo>
                    <a:pt x="75" y="21"/>
                    <a:pt x="73" y="19"/>
                    <a:pt x="73" y="15"/>
                  </a:cubicBezTo>
                  <a:cubicBezTo>
                    <a:pt x="73" y="11"/>
                    <a:pt x="70" y="12"/>
                    <a:pt x="70" y="7"/>
                  </a:cubicBezTo>
                  <a:cubicBezTo>
                    <a:pt x="70" y="3"/>
                    <a:pt x="63" y="0"/>
                    <a:pt x="59" y="0"/>
                  </a:cubicBezTo>
                  <a:cubicBezTo>
                    <a:pt x="55" y="0"/>
                    <a:pt x="60" y="6"/>
                    <a:pt x="62" y="9"/>
                  </a:cubicBezTo>
                  <a:cubicBezTo>
                    <a:pt x="64" y="11"/>
                    <a:pt x="68" y="13"/>
                    <a:pt x="68" y="15"/>
                  </a:cubicBezTo>
                  <a:cubicBezTo>
                    <a:pt x="67" y="16"/>
                    <a:pt x="71" y="21"/>
                    <a:pt x="73" y="22"/>
                  </a:cubicBezTo>
                  <a:cubicBezTo>
                    <a:pt x="75" y="22"/>
                    <a:pt x="71" y="29"/>
                    <a:pt x="71" y="34"/>
                  </a:cubicBezTo>
                  <a:cubicBezTo>
                    <a:pt x="71" y="40"/>
                    <a:pt x="67" y="39"/>
                    <a:pt x="64" y="42"/>
                  </a:cubicBezTo>
                  <a:cubicBezTo>
                    <a:pt x="62" y="46"/>
                    <a:pt x="72" y="49"/>
                    <a:pt x="76" y="52"/>
                  </a:cubicBezTo>
                  <a:cubicBezTo>
                    <a:pt x="80" y="56"/>
                    <a:pt x="72" y="64"/>
                    <a:pt x="73" y="66"/>
                  </a:cubicBezTo>
                  <a:cubicBezTo>
                    <a:pt x="74" y="67"/>
                    <a:pt x="77" y="68"/>
                    <a:pt x="81" y="67"/>
                  </a:cubicBezTo>
                  <a:cubicBezTo>
                    <a:pt x="86" y="66"/>
                    <a:pt x="88" y="57"/>
                    <a:pt x="91" y="54"/>
                  </a:cubicBezTo>
                  <a:cubicBezTo>
                    <a:pt x="94" y="51"/>
                    <a:pt x="92" y="47"/>
                    <a:pt x="93" y="45"/>
                  </a:cubicBezTo>
                  <a:cubicBezTo>
                    <a:pt x="95" y="43"/>
                    <a:pt x="97" y="43"/>
                    <a:pt x="99" y="43"/>
                  </a:cubicBezTo>
                  <a:cubicBezTo>
                    <a:pt x="101" y="43"/>
                    <a:pt x="100" y="38"/>
                    <a:pt x="103" y="38"/>
                  </a:cubicBezTo>
                  <a:cubicBezTo>
                    <a:pt x="105" y="38"/>
                    <a:pt x="104" y="34"/>
                    <a:pt x="106" y="30"/>
                  </a:cubicBezTo>
                  <a:cubicBezTo>
                    <a:pt x="107" y="26"/>
                    <a:pt x="99" y="28"/>
                    <a:pt x="97" y="31"/>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Freeform 302">
              <a:extLst>
                <a:ext uri="{FF2B5EF4-FFF2-40B4-BE49-F238E27FC236}">
                  <a16:creationId xmlns:a16="http://schemas.microsoft.com/office/drawing/2014/main" id="{93EF1727-B94A-BBF8-29E3-F265298D56D3}"/>
                </a:ext>
              </a:extLst>
            </p:cNvPr>
            <p:cNvSpPr>
              <a:spLocks noEditPoints="1"/>
            </p:cNvSpPr>
            <p:nvPr/>
          </p:nvSpPr>
          <p:spPr bwMode="auto">
            <a:xfrm>
              <a:off x="7062788" y="5820036"/>
              <a:ext cx="254000" cy="301625"/>
            </a:xfrm>
            <a:custGeom>
              <a:avLst/>
              <a:gdLst>
                <a:gd name="T0" fmla="*/ 66 w 107"/>
                <a:gd name="T1" fmla="*/ 61 h 127"/>
                <a:gd name="T2" fmla="*/ 59 w 107"/>
                <a:gd name="T3" fmla="*/ 63 h 127"/>
                <a:gd name="T4" fmla="*/ 51 w 107"/>
                <a:gd name="T5" fmla="*/ 60 h 127"/>
                <a:gd name="T6" fmla="*/ 47 w 107"/>
                <a:gd name="T7" fmla="*/ 68 h 127"/>
                <a:gd name="T8" fmla="*/ 39 w 107"/>
                <a:gd name="T9" fmla="*/ 79 h 127"/>
                <a:gd name="T10" fmla="*/ 16 w 107"/>
                <a:gd name="T11" fmla="*/ 95 h 127"/>
                <a:gd name="T12" fmla="*/ 5 w 107"/>
                <a:gd name="T13" fmla="*/ 105 h 127"/>
                <a:gd name="T14" fmla="*/ 3 w 107"/>
                <a:gd name="T15" fmla="*/ 115 h 127"/>
                <a:gd name="T16" fmla="*/ 11 w 107"/>
                <a:gd name="T17" fmla="*/ 118 h 127"/>
                <a:gd name="T18" fmla="*/ 17 w 107"/>
                <a:gd name="T19" fmla="*/ 121 h 127"/>
                <a:gd name="T20" fmla="*/ 32 w 107"/>
                <a:gd name="T21" fmla="*/ 117 h 127"/>
                <a:gd name="T22" fmla="*/ 38 w 107"/>
                <a:gd name="T23" fmla="*/ 107 h 127"/>
                <a:gd name="T24" fmla="*/ 43 w 107"/>
                <a:gd name="T25" fmla="*/ 98 h 127"/>
                <a:gd name="T26" fmla="*/ 52 w 107"/>
                <a:gd name="T27" fmla="*/ 92 h 127"/>
                <a:gd name="T28" fmla="*/ 55 w 107"/>
                <a:gd name="T29" fmla="*/ 88 h 127"/>
                <a:gd name="T30" fmla="*/ 61 w 107"/>
                <a:gd name="T31" fmla="*/ 80 h 127"/>
                <a:gd name="T32" fmla="*/ 67 w 107"/>
                <a:gd name="T33" fmla="*/ 68 h 127"/>
                <a:gd name="T34" fmla="*/ 66 w 107"/>
                <a:gd name="T35" fmla="*/ 61 h 127"/>
                <a:gd name="T36" fmla="*/ 11 w 107"/>
                <a:gd name="T37" fmla="*/ 127 h 127"/>
                <a:gd name="T38" fmla="*/ 14 w 107"/>
                <a:gd name="T39" fmla="*/ 123 h 127"/>
                <a:gd name="T40" fmla="*/ 11 w 107"/>
                <a:gd name="T41" fmla="*/ 127 h 127"/>
                <a:gd name="T42" fmla="*/ 97 w 107"/>
                <a:gd name="T43" fmla="*/ 31 h 127"/>
                <a:gd name="T44" fmla="*/ 89 w 107"/>
                <a:gd name="T45" fmla="*/ 30 h 127"/>
                <a:gd name="T46" fmla="*/ 84 w 107"/>
                <a:gd name="T47" fmla="*/ 25 h 127"/>
                <a:gd name="T48" fmla="*/ 80 w 107"/>
                <a:gd name="T49" fmla="*/ 18 h 127"/>
                <a:gd name="T50" fmla="*/ 80 w 107"/>
                <a:gd name="T51" fmla="*/ 23 h 127"/>
                <a:gd name="T52" fmla="*/ 76 w 107"/>
                <a:gd name="T53" fmla="*/ 21 h 127"/>
                <a:gd name="T54" fmla="*/ 73 w 107"/>
                <a:gd name="T55" fmla="*/ 15 h 127"/>
                <a:gd name="T56" fmla="*/ 70 w 107"/>
                <a:gd name="T57" fmla="*/ 7 h 127"/>
                <a:gd name="T58" fmla="*/ 59 w 107"/>
                <a:gd name="T59" fmla="*/ 0 h 127"/>
                <a:gd name="T60" fmla="*/ 62 w 107"/>
                <a:gd name="T61" fmla="*/ 9 h 127"/>
                <a:gd name="T62" fmla="*/ 68 w 107"/>
                <a:gd name="T63" fmla="*/ 15 h 127"/>
                <a:gd name="T64" fmla="*/ 73 w 107"/>
                <a:gd name="T65" fmla="*/ 22 h 127"/>
                <a:gd name="T66" fmla="*/ 71 w 107"/>
                <a:gd name="T67" fmla="*/ 34 h 127"/>
                <a:gd name="T68" fmla="*/ 64 w 107"/>
                <a:gd name="T69" fmla="*/ 42 h 127"/>
                <a:gd name="T70" fmla="*/ 76 w 107"/>
                <a:gd name="T71" fmla="*/ 52 h 127"/>
                <a:gd name="T72" fmla="*/ 73 w 107"/>
                <a:gd name="T73" fmla="*/ 66 h 127"/>
                <a:gd name="T74" fmla="*/ 81 w 107"/>
                <a:gd name="T75" fmla="*/ 67 h 127"/>
                <a:gd name="T76" fmla="*/ 91 w 107"/>
                <a:gd name="T77" fmla="*/ 54 h 127"/>
                <a:gd name="T78" fmla="*/ 93 w 107"/>
                <a:gd name="T79" fmla="*/ 45 h 127"/>
                <a:gd name="T80" fmla="*/ 99 w 107"/>
                <a:gd name="T81" fmla="*/ 43 h 127"/>
                <a:gd name="T82" fmla="*/ 103 w 107"/>
                <a:gd name="T83" fmla="*/ 38 h 127"/>
                <a:gd name="T84" fmla="*/ 106 w 107"/>
                <a:gd name="T85" fmla="*/ 30 h 127"/>
                <a:gd name="T86" fmla="*/ 97 w 107"/>
                <a:gd name="T87" fmla="*/ 3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 h="127">
                  <a:moveTo>
                    <a:pt x="66" y="61"/>
                  </a:moveTo>
                  <a:cubicBezTo>
                    <a:pt x="63" y="60"/>
                    <a:pt x="62" y="62"/>
                    <a:pt x="59" y="63"/>
                  </a:cubicBezTo>
                  <a:cubicBezTo>
                    <a:pt x="56" y="65"/>
                    <a:pt x="55" y="57"/>
                    <a:pt x="51" y="60"/>
                  </a:cubicBezTo>
                  <a:cubicBezTo>
                    <a:pt x="47" y="63"/>
                    <a:pt x="50" y="64"/>
                    <a:pt x="47" y="68"/>
                  </a:cubicBezTo>
                  <a:cubicBezTo>
                    <a:pt x="43" y="71"/>
                    <a:pt x="44" y="72"/>
                    <a:pt x="39" y="79"/>
                  </a:cubicBezTo>
                  <a:cubicBezTo>
                    <a:pt x="35" y="87"/>
                    <a:pt x="18" y="91"/>
                    <a:pt x="16" y="95"/>
                  </a:cubicBezTo>
                  <a:cubicBezTo>
                    <a:pt x="13" y="99"/>
                    <a:pt x="5" y="102"/>
                    <a:pt x="5" y="105"/>
                  </a:cubicBezTo>
                  <a:cubicBezTo>
                    <a:pt x="5" y="108"/>
                    <a:pt x="0" y="111"/>
                    <a:pt x="3" y="115"/>
                  </a:cubicBezTo>
                  <a:cubicBezTo>
                    <a:pt x="5" y="118"/>
                    <a:pt x="8" y="116"/>
                    <a:pt x="11" y="118"/>
                  </a:cubicBezTo>
                  <a:cubicBezTo>
                    <a:pt x="13" y="121"/>
                    <a:pt x="15" y="119"/>
                    <a:pt x="17" y="121"/>
                  </a:cubicBezTo>
                  <a:cubicBezTo>
                    <a:pt x="18" y="123"/>
                    <a:pt x="26" y="123"/>
                    <a:pt x="32" y="117"/>
                  </a:cubicBezTo>
                  <a:cubicBezTo>
                    <a:pt x="39" y="111"/>
                    <a:pt x="36" y="109"/>
                    <a:pt x="38" y="107"/>
                  </a:cubicBezTo>
                  <a:cubicBezTo>
                    <a:pt x="41" y="106"/>
                    <a:pt x="41" y="101"/>
                    <a:pt x="43" y="98"/>
                  </a:cubicBezTo>
                  <a:cubicBezTo>
                    <a:pt x="44" y="95"/>
                    <a:pt x="45" y="92"/>
                    <a:pt x="52" y="92"/>
                  </a:cubicBezTo>
                  <a:cubicBezTo>
                    <a:pt x="59" y="92"/>
                    <a:pt x="55" y="91"/>
                    <a:pt x="55" y="88"/>
                  </a:cubicBezTo>
                  <a:cubicBezTo>
                    <a:pt x="55" y="84"/>
                    <a:pt x="61" y="84"/>
                    <a:pt x="61" y="80"/>
                  </a:cubicBezTo>
                  <a:cubicBezTo>
                    <a:pt x="61" y="76"/>
                    <a:pt x="69" y="72"/>
                    <a:pt x="67" y="68"/>
                  </a:cubicBezTo>
                  <a:cubicBezTo>
                    <a:pt x="66" y="65"/>
                    <a:pt x="69" y="63"/>
                    <a:pt x="66" y="61"/>
                  </a:cubicBezTo>
                  <a:close/>
                  <a:moveTo>
                    <a:pt x="11" y="127"/>
                  </a:moveTo>
                  <a:cubicBezTo>
                    <a:pt x="12" y="127"/>
                    <a:pt x="17" y="126"/>
                    <a:pt x="14" y="123"/>
                  </a:cubicBezTo>
                  <a:cubicBezTo>
                    <a:pt x="12" y="120"/>
                    <a:pt x="8" y="126"/>
                    <a:pt x="11" y="127"/>
                  </a:cubicBezTo>
                  <a:close/>
                  <a:moveTo>
                    <a:pt x="97" y="31"/>
                  </a:moveTo>
                  <a:cubicBezTo>
                    <a:pt x="95" y="34"/>
                    <a:pt x="92" y="30"/>
                    <a:pt x="89" y="30"/>
                  </a:cubicBezTo>
                  <a:cubicBezTo>
                    <a:pt x="86" y="30"/>
                    <a:pt x="84" y="28"/>
                    <a:pt x="84" y="25"/>
                  </a:cubicBezTo>
                  <a:cubicBezTo>
                    <a:pt x="84" y="22"/>
                    <a:pt x="83" y="18"/>
                    <a:pt x="80" y="18"/>
                  </a:cubicBezTo>
                  <a:cubicBezTo>
                    <a:pt x="77" y="18"/>
                    <a:pt x="81" y="21"/>
                    <a:pt x="80" y="23"/>
                  </a:cubicBezTo>
                  <a:cubicBezTo>
                    <a:pt x="78" y="24"/>
                    <a:pt x="78" y="21"/>
                    <a:pt x="76" y="21"/>
                  </a:cubicBezTo>
                  <a:cubicBezTo>
                    <a:pt x="75" y="21"/>
                    <a:pt x="73" y="19"/>
                    <a:pt x="73" y="15"/>
                  </a:cubicBezTo>
                  <a:cubicBezTo>
                    <a:pt x="73" y="11"/>
                    <a:pt x="70" y="12"/>
                    <a:pt x="70" y="7"/>
                  </a:cubicBezTo>
                  <a:cubicBezTo>
                    <a:pt x="70" y="3"/>
                    <a:pt x="63" y="0"/>
                    <a:pt x="59" y="0"/>
                  </a:cubicBezTo>
                  <a:cubicBezTo>
                    <a:pt x="55" y="0"/>
                    <a:pt x="60" y="6"/>
                    <a:pt x="62" y="9"/>
                  </a:cubicBezTo>
                  <a:cubicBezTo>
                    <a:pt x="64" y="11"/>
                    <a:pt x="68" y="13"/>
                    <a:pt x="68" y="15"/>
                  </a:cubicBezTo>
                  <a:cubicBezTo>
                    <a:pt x="67" y="16"/>
                    <a:pt x="71" y="21"/>
                    <a:pt x="73" y="22"/>
                  </a:cubicBezTo>
                  <a:cubicBezTo>
                    <a:pt x="75" y="22"/>
                    <a:pt x="71" y="29"/>
                    <a:pt x="71" y="34"/>
                  </a:cubicBezTo>
                  <a:cubicBezTo>
                    <a:pt x="71" y="40"/>
                    <a:pt x="67" y="39"/>
                    <a:pt x="64" y="42"/>
                  </a:cubicBezTo>
                  <a:cubicBezTo>
                    <a:pt x="62" y="46"/>
                    <a:pt x="72" y="49"/>
                    <a:pt x="76" y="52"/>
                  </a:cubicBezTo>
                  <a:cubicBezTo>
                    <a:pt x="80" y="56"/>
                    <a:pt x="72" y="64"/>
                    <a:pt x="73" y="66"/>
                  </a:cubicBezTo>
                  <a:cubicBezTo>
                    <a:pt x="74" y="67"/>
                    <a:pt x="77" y="68"/>
                    <a:pt x="81" y="67"/>
                  </a:cubicBezTo>
                  <a:cubicBezTo>
                    <a:pt x="86" y="66"/>
                    <a:pt x="88" y="57"/>
                    <a:pt x="91" y="54"/>
                  </a:cubicBezTo>
                  <a:cubicBezTo>
                    <a:pt x="94" y="51"/>
                    <a:pt x="92" y="47"/>
                    <a:pt x="93" y="45"/>
                  </a:cubicBezTo>
                  <a:cubicBezTo>
                    <a:pt x="95" y="43"/>
                    <a:pt x="97" y="43"/>
                    <a:pt x="99" y="43"/>
                  </a:cubicBezTo>
                  <a:cubicBezTo>
                    <a:pt x="101" y="43"/>
                    <a:pt x="100" y="38"/>
                    <a:pt x="103" y="38"/>
                  </a:cubicBezTo>
                  <a:cubicBezTo>
                    <a:pt x="105" y="38"/>
                    <a:pt x="104" y="34"/>
                    <a:pt x="106" y="30"/>
                  </a:cubicBezTo>
                  <a:cubicBezTo>
                    <a:pt x="107" y="26"/>
                    <a:pt x="99" y="28"/>
                    <a:pt x="97" y="31"/>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Freeform 303">
              <a:extLst>
                <a:ext uri="{FF2B5EF4-FFF2-40B4-BE49-F238E27FC236}">
                  <a16:creationId xmlns:a16="http://schemas.microsoft.com/office/drawing/2014/main" id="{7E1F0C08-FC95-D555-1CD6-A2DDA993B2A4}"/>
                </a:ext>
              </a:extLst>
            </p:cNvPr>
            <p:cNvSpPr>
              <a:spLocks noEditPoints="1"/>
            </p:cNvSpPr>
            <p:nvPr/>
          </p:nvSpPr>
          <p:spPr bwMode="auto">
            <a:xfrm>
              <a:off x="7286625" y="5405699"/>
              <a:ext cx="53975" cy="50800"/>
            </a:xfrm>
            <a:custGeom>
              <a:avLst/>
              <a:gdLst>
                <a:gd name="T0" fmla="*/ 3 w 23"/>
                <a:gd name="T1" fmla="*/ 18 h 21"/>
                <a:gd name="T2" fmla="*/ 12 w 23"/>
                <a:gd name="T3" fmla="*/ 15 h 21"/>
                <a:gd name="T4" fmla="*/ 3 w 23"/>
                <a:gd name="T5" fmla="*/ 18 h 21"/>
                <a:gd name="T6" fmla="*/ 14 w 23"/>
                <a:gd name="T7" fmla="*/ 8 h 21"/>
                <a:gd name="T8" fmla="*/ 23 w 23"/>
                <a:gd name="T9" fmla="*/ 3 h 21"/>
                <a:gd name="T10" fmla="*/ 14 w 23"/>
                <a:gd name="T11" fmla="*/ 8 h 21"/>
              </a:gdLst>
              <a:ahLst/>
              <a:cxnLst>
                <a:cxn ang="0">
                  <a:pos x="T0" y="T1"/>
                </a:cxn>
                <a:cxn ang="0">
                  <a:pos x="T2" y="T3"/>
                </a:cxn>
                <a:cxn ang="0">
                  <a:pos x="T4" y="T5"/>
                </a:cxn>
                <a:cxn ang="0">
                  <a:pos x="T6" y="T7"/>
                </a:cxn>
                <a:cxn ang="0">
                  <a:pos x="T8" y="T9"/>
                </a:cxn>
                <a:cxn ang="0">
                  <a:pos x="T10" y="T11"/>
                </a:cxn>
              </a:cxnLst>
              <a:rect l="0" t="0" r="r" b="b"/>
              <a:pathLst>
                <a:path w="23" h="21">
                  <a:moveTo>
                    <a:pt x="3" y="18"/>
                  </a:moveTo>
                  <a:cubicBezTo>
                    <a:pt x="6" y="21"/>
                    <a:pt x="12" y="21"/>
                    <a:pt x="12" y="15"/>
                  </a:cubicBezTo>
                  <a:cubicBezTo>
                    <a:pt x="13" y="10"/>
                    <a:pt x="0" y="15"/>
                    <a:pt x="3" y="18"/>
                  </a:cubicBezTo>
                  <a:moveTo>
                    <a:pt x="14" y="8"/>
                  </a:moveTo>
                  <a:cubicBezTo>
                    <a:pt x="16" y="9"/>
                    <a:pt x="23" y="6"/>
                    <a:pt x="23" y="3"/>
                  </a:cubicBezTo>
                  <a:cubicBezTo>
                    <a:pt x="23" y="0"/>
                    <a:pt x="11" y="7"/>
                    <a:pt x="14" y="8"/>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Freeform 304">
              <a:extLst>
                <a:ext uri="{FF2B5EF4-FFF2-40B4-BE49-F238E27FC236}">
                  <a16:creationId xmlns:a16="http://schemas.microsoft.com/office/drawing/2014/main" id="{307BC217-66D7-4EBF-A534-08947A585EB8}"/>
                </a:ext>
              </a:extLst>
            </p:cNvPr>
            <p:cNvSpPr>
              <a:spLocks noEditPoints="1"/>
            </p:cNvSpPr>
            <p:nvPr/>
          </p:nvSpPr>
          <p:spPr bwMode="auto">
            <a:xfrm>
              <a:off x="7286625" y="5405699"/>
              <a:ext cx="53975" cy="50800"/>
            </a:xfrm>
            <a:custGeom>
              <a:avLst/>
              <a:gdLst>
                <a:gd name="T0" fmla="*/ 3 w 23"/>
                <a:gd name="T1" fmla="*/ 18 h 21"/>
                <a:gd name="T2" fmla="*/ 12 w 23"/>
                <a:gd name="T3" fmla="*/ 15 h 21"/>
                <a:gd name="T4" fmla="*/ 3 w 23"/>
                <a:gd name="T5" fmla="*/ 18 h 21"/>
                <a:gd name="T6" fmla="*/ 14 w 23"/>
                <a:gd name="T7" fmla="*/ 8 h 21"/>
                <a:gd name="T8" fmla="*/ 23 w 23"/>
                <a:gd name="T9" fmla="*/ 3 h 21"/>
                <a:gd name="T10" fmla="*/ 14 w 23"/>
                <a:gd name="T11" fmla="*/ 8 h 21"/>
              </a:gdLst>
              <a:ahLst/>
              <a:cxnLst>
                <a:cxn ang="0">
                  <a:pos x="T0" y="T1"/>
                </a:cxn>
                <a:cxn ang="0">
                  <a:pos x="T2" y="T3"/>
                </a:cxn>
                <a:cxn ang="0">
                  <a:pos x="T4" y="T5"/>
                </a:cxn>
                <a:cxn ang="0">
                  <a:pos x="T6" y="T7"/>
                </a:cxn>
                <a:cxn ang="0">
                  <a:pos x="T8" y="T9"/>
                </a:cxn>
                <a:cxn ang="0">
                  <a:pos x="T10" y="T11"/>
                </a:cxn>
              </a:cxnLst>
              <a:rect l="0" t="0" r="r" b="b"/>
              <a:pathLst>
                <a:path w="23" h="21">
                  <a:moveTo>
                    <a:pt x="3" y="18"/>
                  </a:moveTo>
                  <a:cubicBezTo>
                    <a:pt x="6" y="21"/>
                    <a:pt x="12" y="21"/>
                    <a:pt x="12" y="15"/>
                  </a:cubicBezTo>
                  <a:cubicBezTo>
                    <a:pt x="13" y="10"/>
                    <a:pt x="0" y="15"/>
                    <a:pt x="3" y="18"/>
                  </a:cubicBezTo>
                  <a:close/>
                  <a:moveTo>
                    <a:pt x="14" y="8"/>
                  </a:moveTo>
                  <a:cubicBezTo>
                    <a:pt x="16" y="9"/>
                    <a:pt x="23" y="6"/>
                    <a:pt x="23" y="3"/>
                  </a:cubicBezTo>
                  <a:cubicBezTo>
                    <a:pt x="23" y="0"/>
                    <a:pt x="11" y="7"/>
                    <a:pt x="14" y="8"/>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Freeform 305">
              <a:extLst>
                <a:ext uri="{FF2B5EF4-FFF2-40B4-BE49-F238E27FC236}">
                  <a16:creationId xmlns:a16="http://schemas.microsoft.com/office/drawing/2014/main" id="{ECBA49E2-3BF2-35F5-8E23-8B085AC49C1B}"/>
                </a:ext>
              </a:extLst>
            </p:cNvPr>
            <p:cNvSpPr>
              <a:spLocks/>
            </p:cNvSpPr>
            <p:nvPr/>
          </p:nvSpPr>
          <p:spPr bwMode="auto">
            <a:xfrm>
              <a:off x="4756150" y="4130936"/>
              <a:ext cx="292100" cy="185738"/>
            </a:xfrm>
            <a:custGeom>
              <a:avLst/>
              <a:gdLst>
                <a:gd name="T0" fmla="*/ 122 w 123"/>
                <a:gd name="T1" fmla="*/ 49 h 78"/>
                <a:gd name="T2" fmla="*/ 115 w 123"/>
                <a:gd name="T3" fmla="*/ 46 h 78"/>
                <a:gd name="T4" fmla="*/ 106 w 123"/>
                <a:gd name="T5" fmla="*/ 40 h 78"/>
                <a:gd name="T6" fmla="*/ 96 w 123"/>
                <a:gd name="T7" fmla="*/ 34 h 78"/>
                <a:gd name="T8" fmla="*/ 87 w 123"/>
                <a:gd name="T9" fmla="*/ 28 h 78"/>
                <a:gd name="T10" fmla="*/ 83 w 123"/>
                <a:gd name="T11" fmla="*/ 21 h 78"/>
                <a:gd name="T12" fmla="*/ 80 w 123"/>
                <a:gd name="T13" fmla="*/ 15 h 78"/>
                <a:gd name="T14" fmla="*/ 67 w 123"/>
                <a:gd name="T15" fmla="*/ 14 h 78"/>
                <a:gd name="T16" fmla="*/ 64 w 123"/>
                <a:gd name="T17" fmla="*/ 5 h 78"/>
                <a:gd name="T18" fmla="*/ 58 w 123"/>
                <a:gd name="T19" fmla="*/ 3 h 78"/>
                <a:gd name="T20" fmla="*/ 51 w 123"/>
                <a:gd name="T21" fmla="*/ 1 h 78"/>
                <a:gd name="T22" fmla="*/ 48 w 123"/>
                <a:gd name="T23" fmla="*/ 3 h 78"/>
                <a:gd name="T24" fmla="*/ 45 w 123"/>
                <a:gd name="T25" fmla="*/ 6 h 78"/>
                <a:gd name="T26" fmla="*/ 39 w 123"/>
                <a:gd name="T27" fmla="*/ 11 h 78"/>
                <a:gd name="T28" fmla="*/ 36 w 123"/>
                <a:gd name="T29" fmla="*/ 15 h 78"/>
                <a:gd name="T30" fmla="*/ 30 w 123"/>
                <a:gd name="T31" fmla="*/ 13 h 78"/>
                <a:gd name="T32" fmla="*/ 24 w 123"/>
                <a:gd name="T33" fmla="*/ 12 h 78"/>
                <a:gd name="T34" fmla="*/ 13 w 123"/>
                <a:gd name="T35" fmla="*/ 4 h 78"/>
                <a:gd name="T36" fmla="*/ 4 w 123"/>
                <a:gd name="T37" fmla="*/ 8 h 78"/>
                <a:gd name="T38" fmla="*/ 8 w 123"/>
                <a:gd name="T39" fmla="*/ 7 h 78"/>
                <a:gd name="T40" fmla="*/ 15 w 123"/>
                <a:gd name="T41" fmla="*/ 15 h 78"/>
                <a:gd name="T42" fmla="*/ 19 w 123"/>
                <a:gd name="T43" fmla="*/ 20 h 78"/>
                <a:gd name="T44" fmla="*/ 10 w 123"/>
                <a:gd name="T45" fmla="*/ 22 h 78"/>
                <a:gd name="T46" fmla="*/ 2 w 123"/>
                <a:gd name="T47" fmla="*/ 22 h 78"/>
                <a:gd name="T48" fmla="*/ 4 w 123"/>
                <a:gd name="T49" fmla="*/ 29 h 78"/>
                <a:gd name="T50" fmla="*/ 5 w 123"/>
                <a:gd name="T51" fmla="*/ 34 h 78"/>
                <a:gd name="T52" fmla="*/ 10 w 123"/>
                <a:gd name="T53" fmla="*/ 36 h 78"/>
                <a:gd name="T54" fmla="*/ 11 w 123"/>
                <a:gd name="T55" fmla="*/ 43 h 78"/>
                <a:gd name="T56" fmla="*/ 11 w 123"/>
                <a:gd name="T57" fmla="*/ 54 h 78"/>
                <a:gd name="T58" fmla="*/ 18 w 123"/>
                <a:gd name="T59" fmla="*/ 53 h 78"/>
                <a:gd name="T60" fmla="*/ 26 w 123"/>
                <a:gd name="T61" fmla="*/ 48 h 78"/>
                <a:gd name="T62" fmla="*/ 32 w 123"/>
                <a:gd name="T63" fmla="*/ 47 h 78"/>
                <a:gd name="T64" fmla="*/ 42 w 123"/>
                <a:gd name="T65" fmla="*/ 47 h 78"/>
                <a:gd name="T66" fmla="*/ 48 w 123"/>
                <a:gd name="T67" fmla="*/ 50 h 78"/>
                <a:gd name="T68" fmla="*/ 52 w 123"/>
                <a:gd name="T69" fmla="*/ 52 h 78"/>
                <a:gd name="T70" fmla="*/ 60 w 123"/>
                <a:gd name="T71" fmla="*/ 54 h 78"/>
                <a:gd name="T72" fmla="*/ 64 w 123"/>
                <a:gd name="T73" fmla="*/ 57 h 78"/>
                <a:gd name="T74" fmla="*/ 69 w 123"/>
                <a:gd name="T75" fmla="*/ 62 h 78"/>
                <a:gd name="T76" fmla="*/ 76 w 123"/>
                <a:gd name="T77" fmla="*/ 63 h 78"/>
                <a:gd name="T78" fmla="*/ 77 w 123"/>
                <a:gd name="T79" fmla="*/ 74 h 78"/>
                <a:gd name="T80" fmla="*/ 79 w 123"/>
                <a:gd name="T81" fmla="*/ 74 h 78"/>
                <a:gd name="T82" fmla="*/ 85 w 123"/>
                <a:gd name="T83" fmla="*/ 75 h 78"/>
                <a:gd name="T84" fmla="*/ 92 w 123"/>
                <a:gd name="T85" fmla="*/ 73 h 78"/>
                <a:gd name="T86" fmla="*/ 105 w 123"/>
                <a:gd name="T87" fmla="*/ 65 h 78"/>
                <a:gd name="T88" fmla="*/ 110 w 123"/>
                <a:gd name="T89" fmla="*/ 57 h 78"/>
                <a:gd name="T90" fmla="*/ 117 w 123"/>
                <a:gd name="T91" fmla="*/ 53 h 78"/>
                <a:gd name="T92" fmla="*/ 123 w 123"/>
                <a:gd name="T93" fmla="*/ 54 h 78"/>
                <a:gd name="T94" fmla="*/ 122 w 123"/>
                <a:gd name="T95" fmla="*/ 4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78">
                  <a:moveTo>
                    <a:pt x="122" y="49"/>
                  </a:moveTo>
                  <a:cubicBezTo>
                    <a:pt x="122" y="49"/>
                    <a:pt x="117" y="46"/>
                    <a:pt x="115" y="46"/>
                  </a:cubicBezTo>
                  <a:cubicBezTo>
                    <a:pt x="113" y="46"/>
                    <a:pt x="109" y="42"/>
                    <a:pt x="106" y="40"/>
                  </a:cubicBezTo>
                  <a:cubicBezTo>
                    <a:pt x="102" y="39"/>
                    <a:pt x="97" y="37"/>
                    <a:pt x="96" y="34"/>
                  </a:cubicBezTo>
                  <a:cubicBezTo>
                    <a:pt x="94" y="32"/>
                    <a:pt x="88" y="30"/>
                    <a:pt x="87" y="28"/>
                  </a:cubicBezTo>
                  <a:cubicBezTo>
                    <a:pt x="87" y="26"/>
                    <a:pt x="85" y="23"/>
                    <a:pt x="83" y="21"/>
                  </a:cubicBezTo>
                  <a:cubicBezTo>
                    <a:pt x="82" y="19"/>
                    <a:pt x="82" y="16"/>
                    <a:pt x="80" y="15"/>
                  </a:cubicBezTo>
                  <a:cubicBezTo>
                    <a:pt x="78" y="15"/>
                    <a:pt x="67" y="15"/>
                    <a:pt x="67" y="14"/>
                  </a:cubicBezTo>
                  <a:cubicBezTo>
                    <a:pt x="67" y="12"/>
                    <a:pt x="66" y="5"/>
                    <a:pt x="64" y="5"/>
                  </a:cubicBezTo>
                  <a:cubicBezTo>
                    <a:pt x="62" y="4"/>
                    <a:pt x="59" y="4"/>
                    <a:pt x="58" y="3"/>
                  </a:cubicBezTo>
                  <a:cubicBezTo>
                    <a:pt x="56" y="1"/>
                    <a:pt x="52" y="0"/>
                    <a:pt x="51" y="1"/>
                  </a:cubicBezTo>
                  <a:cubicBezTo>
                    <a:pt x="51" y="2"/>
                    <a:pt x="49" y="3"/>
                    <a:pt x="48" y="3"/>
                  </a:cubicBezTo>
                  <a:cubicBezTo>
                    <a:pt x="47" y="3"/>
                    <a:pt x="47" y="6"/>
                    <a:pt x="45" y="6"/>
                  </a:cubicBezTo>
                  <a:cubicBezTo>
                    <a:pt x="42" y="6"/>
                    <a:pt x="39" y="9"/>
                    <a:pt x="39" y="11"/>
                  </a:cubicBezTo>
                  <a:cubicBezTo>
                    <a:pt x="39" y="12"/>
                    <a:pt x="39" y="15"/>
                    <a:pt x="36" y="15"/>
                  </a:cubicBezTo>
                  <a:cubicBezTo>
                    <a:pt x="34" y="15"/>
                    <a:pt x="32" y="14"/>
                    <a:pt x="30" y="13"/>
                  </a:cubicBezTo>
                  <a:cubicBezTo>
                    <a:pt x="29" y="14"/>
                    <a:pt x="26" y="16"/>
                    <a:pt x="24" y="12"/>
                  </a:cubicBezTo>
                  <a:cubicBezTo>
                    <a:pt x="21" y="8"/>
                    <a:pt x="16" y="4"/>
                    <a:pt x="13" y="4"/>
                  </a:cubicBezTo>
                  <a:cubicBezTo>
                    <a:pt x="11" y="4"/>
                    <a:pt x="2" y="4"/>
                    <a:pt x="4" y="8"/>
                  </a:cubicBezTo>
                  <a:cubicBezTo>
                    <a:pt x="5" y="7"/>
                    <a:pt x="6" y="7"/>
                    <a:pt x="8" y="7"/>
                  </a:cubicBezTo>
                  <a:cubicBezTo>
                    <a:pt x="14" y="7"/>
                    <a:pt x="12" y="14"/>
                    <a:pt x="15" y="15"/>
                  </a:cubicBezTo>
                  <a:cubicBezTo>
                    <a:pt x="18" y="15"/>
                    <a:pt x="22" y="20"/>
                    <a:pt x="19" y="20"/>
                  </a:cubicBezTo>
                  <a:cubicBezTo>
                    <a:pt x="16" y="20"/>
                    <a:pt x="13" y="23"/>
                    <a:pt x="10" y="22"/>
                  </a:cubicBezTo>
                  <a:cubicBezTo>
                    <a:pt x="7" y="21"/>
                    <a:pt x="3" y="18"/>
                    <a:pt x="2" y="22"/>
                  </a:cubicBezTo>
                  <a:cubicBezTo>
                    <a:pt x="1" y="25"/>
                    <a:pt x="0" y="29"/>
                    <a:pt x="4" y="29"/>
                  </a:cubicBezTo>
                  <a:cubicBezTo>
                    <a:pt x="8" y="28"/>
                    <a:pt x="8" y="31"/>
                    <a:pt x="5" y="34"/>
                  </a:cubicBezTo>
                  <a:cubicBezTo>
                    <a:pt x="2" y="37"/>
                    <a:pt x="9" y="33"/>
                    <a:pt x="10" y="36"/>
                  </a:cubicBezTo>
                  <a:cubicBezTo>
                    <a:pt x="10" y="39"/>
                    <a:pt x="12" y="39"/>
                    <a:pt x="11" y="43"/>
                  </a:cubicBezTo>
                  <a:cubicBezTo>
                    <a:pt x="11" y="45"/>
                    <a:pt x="11" y="51"/>
                    <a:pt x="11" y="54"/>
                  </a:cubicBezTo>
                  <a:cubicBezTo>
                    <a:pt x="14" y="54"/>
                    <a:pt x="18" y="54"/>
                    <a:pt x="18" y="53"/>
                  </a:cubicBezTo>
                  <a:cubicBezTo>
                    <a:pt x="20" y="51"/>
                    <a:pt x="24" y="48"/>
                    <a:pt x="26" y="48"/>
                  </a:cubicBezTo>
                  <a:cubicBezTo>
                    <a:pt x="28" y="48"/>
                    <a:pt x="31" y="49"/>
                    <a:pt x="32" y="47"/>
                  </a:cubicBezTo>
                  <a:cubicBezTo>
                    <a:pt x="33" y="45"/>
                    <a:pt x="41" y="46"/>
                    <a:pt x="42" y="47"/>
                  </a:cubicBezTo>
                  <a:cubicBezTo>
                    <a:pt x="43" y="49"/>
                    <a:pt x="47" y="50"/>
                    <a:pt x="48" y="50"/>
                  </a:cubicBezTo>
                  <a:cubicBezTo>
                    <a:pt x="49" y="50"/>
                    <a:pt x="50" y="52"/>
                    <a:pt x="52" y="52"/>
                  </a:cubicBezTo>
                  <a:cubicBezTo>
                    <a:pt x="55" y="52"/>
                    <a:pt x="60" y="53"/>
                    <a:pt x="60" y="54"/>
                  </a:cubicBezTo>
                  <a:cubicBezTo>
                    <a:pt x="60" y="56"/>
                    <a:pt x="62" y="57"/>
                    <a:pt x="64" y="57"/>
                  </a:cubicBezTo>
                  <a:cubicBezTo>
                    <a:pt x="66" y="57"/>
                    <a:pt x="67" y="62"/>
                    <a:pt x="69" y="62"/>
                  </a:cubicBezTo>
                  <a:cubicBezTo>
                    <a:pt x="72" y="62"/>
                    <a:pt x="76" y="62"/>
                    <a:pt x="76" y="63"/>
                  </a:cubicBezTo>
                  <a:cubicBezTo>
                    <a:pt x="76" y="64"/>
                    <a:pt x="76" y="70"/>
                    <a:pt x="77" y="74"/>
                  </a:cubicBezTo>
                  <a:cubicBezTo>
                    <a:pt x="78" y="73"/>
                    <a:pt x="79" y="73"/>
                    <a:pt x="79" y="74"/>
                  </a:cubicBezTo>
                  <a:cubicBezTo>
                    <a:pt x="80" y="74"/>
                    <a:pt x="84" y="73"/>
                    <a:pt x="85" y="75"/>
                  </a:cubicBezTo>
                  <a:cubicBezTo>
                    <a:pt x="86" y="78"/>
                    <a:pt x="93" y="76"/>
                    <a:pt x="92" y="73"/>
                  </a:cubicBezTo>
                  <a:cubicBezTo>
                    <a:pt x="92" y="69"/>
                    <a:pt x="104" y="69"/>
                    <a:pt x="105" y="65"/>
                  </a:cubicBezTo>
                  <a:cubicBezTo>
                    <a:pt x="106" y="62"/>
                    <a:pt x="107" y="56"/>
                    <a:pt x="110" y="57"/>
                  </a:cubicBezTo>
                  <a:cubicBezTo>
                    <a:pt x="112" y="58"/>
                    <a:pt x="114" y="53"/>
                    <a:pt x="117" y="53"/>
                  </a:cubicBezTo>
                  <a:cubicBezTo>
                    <a:pt x="119" y="53"/>
                    <a:pt x="120" y="55"/>
                    <a:pt x="123" y="54"/>
                  </a:cubicBezTo>
                  <a:lnTo>
                    <a:pt x="122" y="49"/>
                  </a:ln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Freeform 306">
              <a:extLst>
                <a:ext uri="{FF2B5EF4-FFF2-40B4-BE49-F238E27FC236}">
                  <a16:creationId xmlns:a16="http://schemas.microsoft.com/office/drawing/2014/main" id="{16406639-21D5-DA1B-CA66-28EE2869D614}"/>
                </a:ext>
              </a:extLst>
            </p:cNvPr>
            <p:cNvSpPr>
              <a:spLocks/>
            </p:cNvSpPr>
            <p:nvPr/>
          </p:nvSpPr>
          <p:spPr bwMode="auto">
            <a:xfrm>
              <a:off x="4756150" y="4130936"/>
              <a:ext cx="292100" cy="185738"/>
            </a:xfrm>
            <a:custGeom>
              <a:avLst/>
              <a:gdLst>
                <a:gd name="T0" fmla="*/ 122 w 123"/>
                <a:gd name="T1" fmla="*/ 49 h 78"/>
                <a:gd name="T2" fmla="*/ 115 w 123"/>
                <a:gd name="T3" fmla="*/ 46 h 78"/>
                <a:gd name="T4" fmla="*/ 106 w 123"/>
                <a:gd name="T5" fmla="*/ 40 h 78"/>
                <a:gd name="T6" fmla="*/ 96 w 123"/>
                <a:gd name="T7" fmla="*/ 34 h 78"/>
                <a:gd name="T8" fmla="*/ 87 w 123"/>
                <a:gd name="T9" fmla="*/ 28 h 78"/>
                <a:gd name="T10" fmla="*/ 83 w 123"/>
                <a:gd name="T11" fmla="*/ 21 h 78"/>
                <a:gd name="T12" fmla="*/ 80 w 123"/>
                <a:gd name="T13" fmla="*/ 15 h 78"/>
                <a:gd name="T14" fmla="*/ 67 w 123"/>
                <a:gd name="T15" fmla="*/ 14 h 78"/>
                <a:gd name="T16" fmla="*/ 64 w 123"/>
                <a:gd name="T17" fmla="*/ 5 h 78"/>
                <a:gd name="T18" fmla="*/ 58 w 123"/>
                <a:gd name="T19" fmla="*/ 3 h 78"/>
                <a:gd name="T20" fmla="*/ 51 w 123"/>
                <a:gd name="T21" fmla="*/ 1 h 78"/>
                <a:gd name="T22" fmla="*/ 48 w 123"/>
                <a:gd name="T23" fmla="*/ 3 h 78"/>
                <a:gd name="T24" fmla="*/ 45 w 123"/>
                <a:gd name="T25" fmla="*/ 6 h 78"/>
                <a:gd name="T26" fmla="*/ 39 w 123"/>
                <a:gd name="T27" fmla="*/ 11 h 78"/>
                <a:gd name="T28" fmla="*/ 36 w 123"/>
                <a:gd name="T29" fmla="*/ 15 h 78"/>
                <a:gd name="T30" fmla="*/ 30 w 123"/>
                <a:gd name="T31" fmla="*/ 13 h 78"/>
                <a:gd name="T32" fmla="*/ 24 w 123"/>
                <a:gd name="T33" fmla="*/ 12 h 78"/>
                <a:gd name="T34" fmla="*/ 13 w 123"/>
                <a:gd name="T35" fmla="*/ 4 h 78"/>
                <a:gd name="T36" fmla="*/ 4 w 123"/>
                <a:gd name="T37" fmla="*/ 8 h 78"/>
                <a:gd name="T38" fmla="*/ 8 w 123"/>
                <a:gd name="T39" fmla="*/ 7 h 78"/>
                <a:gd name="T40" fmla="*/ 15 w 123"/>
                <a:gd name="T41" fmla="*/ 15 h 78"/>
                <a:gd name="T42" fmla="*/ 19 w 123"/>
                <a:gd name="T43" fmla="*/ 20 h 78"/>
                <a:gd name="T44" fmla="*/ 10 w 123"/>
                <a:gd name="T45" fmla="*/ 22 h 78"/>
                <a:gd name="T46" fmla="*/ 2 w 123"/>
                <a:gd name="T47" fmla="*/ 22 h 78"/>
                <a:gd name="T48" fmla="*/ 4 w 123"/>
                <a:gd name="T49" fmla="*/ 29 h 78"/>
                <a:gd name="T50" fmla="*/ 5 w 123"/>
                <a:gd name="T51" fmla="*/ 34 h 78"/>
                <a:gd name="T52" fmla="*/ 10 w 123"/>
                <a:gd name="T53" fmla="*/ 36 h 78"/>
                <a:gd name="T54" fmla="*/ 11 w 123"/>
                <a:gd name="T55" fmla="*/ 43 h 78"/>
                <a:gd name="T56" fmla="*/ 11 w 123"/>
                <a:gd name="T57" fmla="*/ 54 h 78"/>
                <a:gd name="T58" fmla="*/ 18 w 123"/>
                <a:gd name="T59" fmla="*/ 53 h 78"/>
                <a:gd name="T60" fmla="*/ 26 w 123"/>
                <a:gd name="T61" fmla="*/ 48 h 78"/>
                <a:gd name="T62" fmla="*/ 32 w 123"/>
                <a:gd name="T63" fmla="*/ 47 h 78"/>
                <a:gd name="T64" fmla="*/ 42 w 123"/>
                <a:gd name="T65" fmla="*/ 47 h 78"/>
                <a:gd name="T66" fmla="*/ 48 w 123"/>
                <a:gd name="T67" fmla="*/ 50 h 78"/>
                <a:gd name="T68" fmla="*/ 52 w 123"/>
                <a:gd name="T69" fmla="*/ 52 h 78"/>
                <a:gd name="T70" fmla="*/ 60 w 123"/>
                <a:gd name="T71" fmla="*/ 54 h 78"/>
                <a:gd name="T72" fmla="*/ 64 w 123"/>
                <a:gd name="T73" fmla="*/ 57 h 78"/>
                <a:gd name="T74" fmla="*/ 69 w 123"/>
                <a:gd name="T75" fmla="*/ 62 h 78"/>
                <a:gd name="T76" fmla="*/ 76 w 123"/>
                <a:gd name="T77" fmla="*/ 63 h 78"/>
                <a:gd name="T78" fmla="*/ 77 w 123"/>
                <a:gd name="T79" fmla="*/ 74 h 78"/>
                <a:gd name="T80" fmla="*/ 79 w 123"/>
                <a:gd name="T81" fmla="*/ 74 h 78"/>
                <a:gd name="T82" fmla="*/ 85 w 123"/>
                <a:gd name="T83" fmla="*/ 75 h 78"/>
                <a:gd name="T84" fmla="*/ 92 w 123"/>
                <a:gd name="T85" fmla="*/ 73 h 78"/>
                <a:gd name="T86" fmla="*/ 105 w 123"/>
                <a:gd name="T87" fmla="*/ 65 h 78"/>
                <a:gd name="T88" fmla="*/ 110 w 123"/>
                <a:gd name="T89" fmla="*/ 57 h 78"/>
                <a:gd name="T90" fmla="*/ 117 w 123"/>
                <a:gd name="T91" fmla="*/ 53 h 78"/>
                <a:gd name="T92" fmla="*/ 123 w 123"/>
                <a:gd name="T93" fmla="*/ 54 h 78"/>
                <a:gd name="T94" fmla="*/ 122 w 123"/>
                <a:gd name="T95" fmla="*/ 4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78">
                  <a:moveTo>
                    <a:pt x="122" y="49"/>
                  </a:moveTo>
                  <a:cubicBezTo>
                    <a:pt x="122" y="49"/>
                    <a:pt x="117" y="46"/>
                    <a:pt x="115" y="46"/>
                  </a:cubicBezTo>
                  <a:cubicBezTo>
                    <a:pt x="113" y="46"/>
                    <a:pt x="109" y="42"/>
                    <a:pt x="106" y="40"/>
                  </a:cubicBezTo>
                  <a:cubicBezTo>
                    <a:pt x="102" y="39"/>
                    <a:pt x="97" y="37"/>
                    <a:pt x="96" y="34"/>
                  </a:cubicBezTo>
                  <a:cubicBezTo>
                    <a:pt x="94" y="32"/>
                    <a:pt x="88" y="30"/>
                    <a:pt x="87" y="28"/>
                  </a:cubicBezTo>
                  <a:cubicBezTo>
                    <a:pt x="87" y="26"/>
                    <a:pt x="85" y="23"/>
                    <a:pt x="83" y="21"/>
                  </a:cubicBezTo>
                  <a:cubicBezTo>
                    <a:pt x="82" y="19"/>
                    <a:pt x="82" y="16"/>
                    <a:pt x="80" y="15"/>
                  </a:cubicBezTo>
                  <a:cubicBezTo>
                    <a:pt x="78" y="15"/>
                    <a:pt x="67" y="15"/>
                    <a:pt x="67" y="14"/>
                  </a:cubicBezTo>
                  <a:cubicBezTo>
                    <a:pt x="67" y="12"/>
                    <a:pt x="66" y="5"/>
                    <a:pt x="64" y="5"/>
                  </a:cubicBezTo>
                  <a:cubicBezTo>
                    <a:pt x="62" y="4"/>
                    <a:pt x="59" y="4"/>
                    <a:pt x="58" y="3"/>
                  </a:cubicBezTo>
                  <a:cubicBezTo>
                    <a:pt x="56" y="1"/>
                    <a:pt x="52" y="0"/>
                    <a:pt x="51" y="1"/>
                  </a:cubicBezTo>
                  <a:cubicBezTo>
                    <a:pt x="51" y="2"/>
                    <a:pt x="49" y="3"/>
                    <a:pt x="48" y="3"/>
                  </a:cubicBezTo>
                  <a:cubicBezTo>
                    <a:pt x="47" y="3"/>
                    <a:pt x="47" y="6"/>
                    <a:pt x="45" y="6"/>
                  </a:cubicBezTo>
                  <a:cubicBezTo>
                    <a:pt x="42" y="6"/>
                    <a:pt x="39" y="9"/>
                    <a:pt x="39" y="11"/>
                  </a:cubicBezTo>
                  <a:cubicBezTo>
                    <a:pt x="39" y="12"/>
                    <a:pt x="39" y="15"/>
                    <a:pt x="36" y="15"/>
                  </a:cubicBezTo>
                  <a:cubicBezTo>
                    <a:pt x="34" y="15"/>
                    <a:pt x="32" y="14"/>
                    <a:pt x="30" y="13"/>
                  </a:cubicBezTo>
                  <a:cubicBezTo>
                    <a:pt x="29" y="14"/>
                    <a:pt x="26" y="16"/>
                    <a:pt x="24" y="12"/>
                  </a:cubicBezTo>
                  <a:cubicBezTo>
                    <a:pt x="21" y="8"/>
                    <a:pt x="16" y="4"/>
                    <a:pt x="13" y="4"/>
                  </a:cubicBezTo>
                  <a:cubicBezTo>
                    <a:pt x="11" y="4"/>
                    <a:pt x="2" y="4"/>
                    <a:pt x="4" y="8"/>
                  </a:cubicBezTo>
                  <a:cubicBezTo>
                    <a:pt x="5" y="7"/>
                    <a:pt x="6" y="7"/>
                    <a:pt x="8" y="7"/>
                  </a:cubicBezTo>
                  <a:cubicBezTo>
                    <a:pt x="14" y="7"/>
                    <a:pt x="12" y="14"/>
                    <a:pt x="15" y="15"/>
                  </a:cubicBezTo>
                  <a:cubicBezTo>
                    <a:pt x="18" y="15"/>
                    <a:pt x="22" y="20"/>
                    <a:pt x="19" y="20"/>
                  </a:cubicBezTo>
                  <a:cubicBezTo>
                    <a:pt x="16" y="20"/>
                    <a:pt x="13" y="23"/>
                    <a:pt x="10" y="22"/>
                  </a:cubicBezTo>
                  <a:cubicBezTo>
                    <a:pt x="7" y="21"/>
                    <a:pt x="3" y="18"/>
                    <a:pt x="2" y="22"/>
                  </a:cubicBezTo>
                  <a:cubicBezTo>
                    <a:pt x="1" y="25"/>
                    <a:pt x="0" y="29"/>
                    <a:pt x="4" y="29"/>
                  </a:cubicBezTo>
                  <a:cubicBezTo>
                    <a:pt x="8" y="28"/>
                    <a:pt x="8" y="31"/>
                    <a:pt x="5" y="34"/>
                  </a:cubicBezTo>
                  <a:cubicBezTo>
                    <a:pt x="2" y="37"/>
                    <a:pt x="9" y="33"/>
                    <a:pt x="10" y="36"/>
                  </a:cubicBezTo>
                  <a:cubicBezTo>
                    <a:pt x="10" y="39"/>
                    <a:pt x="12" y="39"/>
                    <a:pt x="11" y="43"/>
                  </a:cubicBezTo>
                  <a:cubicBezTo>
                    <a:pt x="11" y="45"/>
                    <a:pt x="11" y="51"/>
                    <a:pt x="11" y="54"/>
                  </a:cubicBezTo>
                  <a:cubicBezTo>
                    <a:pt x="14" y="54"/>
                    <a:pt x="18" y="54"/>
                    <a:pt x="18" y="53"/>
                  </a:cubicBezTo>
                  <a:cubicBezTo>
                    <a:pt x="20" y="51"/>
                    <a:pt x="24" y="48"/>
                    <a:pt x="26" y="48"/>
                  </a:cubicBezTo>
                  <a:cubicBezTo>
                    <a:pt x="28" y="48"/>
                    <a:pt x="31" y="49"/>
                    <a:pt x="32" y="47"/>
                  </a:cubicBezTo>
                  <a:cubicBezTo>
                    <a:pt x="33" y="45"/>
                    <a:pt x="41" y="46"/>
                    <a:pt x="42" y="47"/>
                  </a:cubicBezTo>
                  <a:cubicBezTo>
                    <a:pt x="43" y="49"/>
                    <a:pt x="47" y="50"/>
                    <a:pt x="48" y="50"/>
                  </a:cubicBezTo>
                  <a:cubicBezTo>
                    <a:pt x="49" y="50"/>
                    <a:pt x="50" y="52"/>
                    <a:pt x="52" y="52"/>
                  </a:cubicBezTo>
                  <a:cubicBezTo>
                    <a:pt x="55" y="52"/>
                    <a:pt x="60" y="53"/>
                    <a:pt x="60" y="54"/>
                  </a:cubicBezTo>
                  <a:cubicBezTo>
                    <a:pt x="60" y="56"/>
                    <a:pt x="62" y="57"/>
                    <a:pt x="64" y="57"/>
                  </a:cubicBezTo>
                  <a:cubicBezTo>
                    <a:pt x="66" y="57"/>
                    <a:pt x="67" y="62"/>
                    <a:pt x="69" y="62"/>
                  </a:cubicBezTo>
                  <a:cubicBezTo>
                    <a:pt x="72" y="62"/>
                    <a:pt x="76" y="62"/>
                    <a:pt x="76" y="63"/>
                  </a:cubicBezTo>
                  <a:cubicBezTo>
                    <a:pt x="76" y="64"/>
                    <a:pt x="76" y="70"/>
                    <a:pt x="77" y="74"/>
                  </a:cubicBezTo>
                  <a:cubicBezTo>
                    <a:pt x="78" y="73"/>
                    <a:pt x="79" y="73"/>
                    <a:pt x="79" y="74"/>
                  </a:cubicBezTo>
                  <a:cubicBezTo>
                    <a:pt x="80" y="74"/>
                    <a:pt x="84" y="73"/>
                    <a:pt x="85" y="75"/>
                  </a:cubicBezTo>
                  <a:cubicBezTo>
                    <a:pt x="86" y="78"/>
                    <a:pt x="93" y="76"/>
                    <a:pt x="92" y="73"/>
                  </a:cubicBezTo>
                  <a:cubicBezTo>
                    <a:pt x="92" y="69"/>
                    <a:pt x="104" y="69"/>
                    <a:pt x="105" y="65"/>
                  </a:cubicBezTo>
                  <a:cubicBezTo>
                    <a:pt x="106" y="62"/>
                    <a:pt x="107" y="56"/>
                    <a:pt x="110" y="57"/>
                  </a:cubicBezTo>
                  <a:cubicBezTo>
                    <a:pt x="112" y="58"/>
                    <a:pt x="114" y="53"/>
                    <a:pt x="117" y="53"/>
                  </a:cubicBezTo>
                  <a:cubicBezTo>
                    <a:pt x="119" y="53"/>
                    <a:pt x="120" y="55"/>
                    <a:pt x="123" y="54"/>
                  </a:cubicBezTo>
                  <a:lnTo>
                    <a:pt x="122" y="49"/>
                  </a:ln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Freeform 307">
              <a:extLst>
                <a:ext uri="{FF2B5EF4-FFF2-40B4-BE49-F238E27FC236}">
                  <a16:creationId xmlns:a16="http://schemas.microsoft.com/office/drawing/2014/main" id="{8D0CA97E-7A2B-D605-D261-A2AE3D94D3E7}"/>
                </a:ext>
              </a:extLst>
            </p:cNvPr>
            <p:cNvSpPr>
              <a:spLocks/>
            </p:cNvSpPr>
            <p:nvPr/>
          </p:nvSpPr>
          <p:spPr bwMode="auto">
            <a:xfrm>
              <a:off x="4578350" y="4197611"/>
              <a:ext cx="403225" cy="341313"/>
            </a:xfrm>
            <a:custGeom>
              <a:avLst/>
              <a:gdLst>
                <a:gd name="T0" fmla="*/ 165 w 170"/>
                <a:gd name="T1" fmla="*/ 124 h 144"/>
                <a:gd name="T2" fmla="*/ 161 w 170"/>
                <a:gd name="T3" fmla="*/ 114 h 144"/>
                <a:gd name="T4" fmla="*/ 153 w 170"/>
                <a:gd name="T5" fmla="*/ 107 h 144"/>
                <a:gd name="T6" fmla="*/ 147 w 170"/>
                <a:gd name="T7" fmla="*/ 99 h 144"/>
                <a:gd name="T8" fmla="*/ 156 w 170"/>
                <a:gd name="T9" fmla="*/ 87 h 144"/>
                <a:gd name="T10" fmla="*/ 147 w 170"/>
                <a:gd name="T11" fmla="*/ 83 h 144"/>
                <a:gd name="T12" fmla="*/ 146 w 170"/>
                <a:gd name="T13" fmla="*/ 73 h 144"/>
                <a:gd name="T14" fmla="*/ 146 w 170"/>
                <a:gd name="T15" fmla="*/ 64 h 144"/>
                <a:gd name="T16" fmla="*/ 147 w 170"/>
                <a:gd name="T17" fmla="*/ 56 h 144"/>
                <a:gd name="T18" fmla="*/ 150 w 170"/>
                <a:gd name="T19" fmla="*/ 50 h 144"/>
                <a:gd name="T20" fmla="*/ 152 w 170"/>
                <a:gd name="T21" fmla="*/ 46 h 144"/>
                <a:gd name="T22" fmla="*/ 151 w 170"/>
                <a:gd name="T23" fmla="*/ 35 h 144"/>
                <a:gd name="T24" fmla="*/ 144 w 170"/>
                <a:gd name="T25" fmla="*/ 34 h 144"/>
                <a:gd name="T26" fmla="*/ 139 w 170"/>
                <a:gd name="T27" fmla="*/ 29 h 144"/>
                <a:gd name="T28" fmla="*/ 135 w 170"/>
                <a:gd name="T29" fmla="*/ 26 h 144"/>
                <a:gd name="T30" fmla="*/ 127 w 170"/>
                <a:gd name="T31" fmla="*/ 24 h 144"/>
                <a:gd name="T32" fmla="*/ 123 w 170"/>
                <a:gd name="T33" fmla="*/ 22 h 144"/>
                <a:gd name="T34" fmla="*/ 117 w 170"/>
                <a:gd name="T35" fmla="*/ 19 h 144"/>
                <a:gd name="T36" fmla="*/ 107 w 170"/>
                <a:gd name="T37" fmla="*/ 19 h 144"/>
                <a:gd name="T38" fmla="*/ 101 w 170"/>
                <a:gd name="T39" fmla="*/ 20 h 144"/>
                <a:gd name="T40" fmla="*/ 93 w 170"/>
                <a:gd name="T41" fmla="*/ 25 h 144"/>
                <a:gd name="T42" fmla="*/ 86 w 170"/>
                <a:gd name="T43" fmla="*/ 26 h 144"/>
                <a:gd name="T44" fmla="*/ 86 w 170"/>
                <a:gd name="T45" fmla="*/ 31 h 144"/>
                <a:gd name="T46" fmla="*/ 68 w 170"/>
                <a:gd name="T47" fmla="*/ 35 h 144"/>
                <a:gd name="T48" fmla="*/ 52 w 170"/>
                <a:gd name="T49" fmla="*/ 26 h 144"/>
                <a:gd name="T50" fmla="*/ 41 w 170"/>
                <a:gd name="T51" fmla="*/ 15 h 144"/>
                <a:gd name="T52" fmla="*/ 35 w 170"/>
                <a:gd name="T53" fmla="*/ 11 h 144"/>
                <a:gd name="T54" fmla="*/ 34 w 170"/>
                <a:gd name="T55" fmla="*/ 3 h 144"/>
                <a:gd name="T56" fmla="*/ 16 w 170"/>
                <a:gd name="T57" fmla="*/ 11 h 144"/>
                <a:gd name="T58" fmla="*/ 11 w 170"/>
                <a:gd name="T59" fmla="*/ 7 h 144"/>
                <a:gd name="T60" fmla="*/ 5 w 170"/>
                <a:gd name="T61" fmla="*/ 1 h 144"/>
                <a:gd name="T62" fmla="*/ 2 w 170"/>
                <a:gd name="T63" fmla="*/ 5 h 144"/>
                <a:gd name="T64" fmla="*/ 3 w 170"/>
                <a:gd name="T65" fmla="*/ 12 h 144"/>
                <a:gd name="T66" fmla="*/ 3 w 170"/>
                <a:gd name="T67" fmla="*/ 21 h 144"/>
                <a:gd name="T68" fmla="*/ 7 w 170"/>
                <a:gd name="T69" fmla="*/ 28 h 144"/>
                <a:gd name="T70" fmla="*/ 10 w 170"/>
                <a:gd name="T71" fmla="*/ 35 h 144"/>
                <a:gd name="T72" fmla="*/ 15 w 170"/>
                <a:gd name="T73" fmla="*/ 40 h 144"/>
                <a:gd name="T74" fmla="*/ 18 w 170"/>
                <a:gd name="T75" fmla="*/ 43 h 144"/>
                <a:gd name="T76" fmla="*/ 17 w 170"/>
                <a:gd name="T77" fmla="*/ 48 h 144"/>
                <a:gd name="T78" fmla="*/ 14 w 170"/>
                <a:gd name="T79" fmla="*/ 55 h 144"/>
                <a:gd name="T80" fmla="*/ 15 w 170"/>
                <a:gd name="T81" fmla="*/ 63 h 144"/>
                <a:gd name="T82" fmla="*/ 19 w 170"/>
                <a:gd name="T83" fmla="*/ 68 h 144"/>
                <a:gd name="T84" fmla="*/ 28 w 170"/>
                <a:gd name="T85" fmla="*/ 74 h 144"/>
                <a:gd name="T86" fmla="*/ 32 w 170"/>
                <a:gd name="T87" fmla="*/ 79 h 144"/>
                <a:gd name="T88" fmla="*/ 32 w 170"/>
                <a:gd name="T89" fmla="*/ 85 h 144"/>
                <a:gd name="T90" fmla="*/ 35 w 170"/>
                <a:gd name="T91" fmla="*/ 91 h 144"/>
                <a:gd name="T92" fmla="*/ 39 w 170"/>
                <a:gd name="T93" fmla="*/ 97 h 144"/>
                <a:gd name="T94" fmla="*/ 42 w 170"/>
                <a:gd name="T95" fmla="*/ 97 h 144"/>
                <a:gd name="T96" fmla="*/ 45 w 170"/>
                <a:gd name="T97" fmla="*/ 96 h 144"/>
                <a:gd name="T98" fmla="*/ 51 w 170"/>
                <a:gd name="T99" fmla="*/ 96 h 144"/>
                <a:gd name="T100" fmla="*/ 60 w 170"/>
                <a:gd name="T101" fmla="*/ 109 h 144"/>
                <a:gd name="T102" fmla="*/ 65 w 170"/>
                <a:gd name="T103" fmla="*/ 117 h 144"/>
                <a:gd name="T104" fmla="*/ 76 w 170"/>
                <a:gd name="T105" fmla="*/ 122 h 144"/>
                <a:gd name="T106" fmla="*/ 95 w 170"/>
                <a:gd name="T107" fmla="*/ 130 h 144"/>
                <a:gd name="T108" fmla="*/ 109 w 170"/>
                <a:gd name="T109" fmla="*/ 126 h 144"/>
                <a:gd name="T110" fmla="*/ 116 w 170"/>
                <a:gd name="T111" fmla="*/ 137 h 144"/>
                <a:gd name="T112" fmla="*/ 145 w 170"/>
                <a:gd name="T113" fmla="*/ 143 h 144"/>
                <a:gd name="T114" fmla="*/ 154 w 170"/>
                <a:gd name="T115" fmla="*/ 144 h 144"/>
                <a:gd name="T116" fmla="*/ 154 w 170"/>
                <a:gd name="T117" fmla="*/ 141 h 144"/>
                <a:gd name="T118" fmla="*/ 160 w 170"/>
                <a:gd name="T119" fmla="*/ 133 h 144"/>
                <a:gd name="T120" fmla="*/ 167 w 170"/>
                <a:gd name="T121" fmla="*/ 130 h 144"/>
                <a:gd name="T122" fmla="*/ 165 w 170"/>
                <a:gd name="T123"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44">
                  <a:moveTo>
                    <a:pt x="165" y="124"/>
                  </a:moveTo>
                  <a:cubicBezTo>
                    <a:pt x="163" y="123"/>
                    <a:pt x="165" y="116"/>
                    <a:pt x="161" y="114"/>
                  </a:cubicBezTo>
                  <a:cubicBezTo>
                    <a:pt x="157" y="113"/>
                    <a:pt x="154" y="110"/>
                    <a:pt x="153" y="107"/>
                  </a:cubicBezTo>
                  <a:cubicBezTo>
                    <a:pt x="152" y="104"/>
                    <a:pt x="146" y="101"/>
                    <a:pt x="147" y="99"/>
                  </a:cubicBezTo>
                  <a:cubicBezTo>
                    <a:pt x="147" y="97"/>
                    <a:pt x="157" y="91"/>
                    <a:pt x="156" y="87"/>
                  </a:cubicBezTo>
                  <a:cubicBezTo>
                    <a:pt x="154" y="83"/>
                    <a:pt x="148" y="84"/>
                    <a:pt x="147" y="83"/>
                  </a:cubicBezTo>
                  <a:cubicBezTo>
                    <a:pt x="146" y="81"/>
                    <a:pt x="147" y="77"/>
                    <a:pt x="146" y="73"/>
                  </a:cubicBezTo>
                  <a:cubicBezTo>
                    <a:pt x="144" y="69"/>
                    <a:pt x="147" y="66"/>
                    <a:pt x="146" y="64"/>
                  </a:cubicBezTo>
                  <a:cubicBezTo>
                    <a:pt x="144" y="62"/>
                    <a:pt x="146" y="58"/>
                    <a:pt x="147" y="56"/>
                  </a:cubicBezTo>
                  <a:cubicBezTo>
                    <a:pt x="147" y="55"/>
                    <a:pt x="151" y="53"/>
                    <a:pt x="150" y="50"/>
                  </a:cubicBezTo>
                  <a:cubicBezTo>
                    <a:pt x="150" y="48"/>
                    <a:pt x="151" y="46"/>
                    <a:pt x="152" y="46"/>
                  </a:cubicBezTo>
                  <a:cubicBezTo>
                    <a:pt x="151" y="42"/>
                    <a:pt x="151" y="36"/>
                    <a:pt x="151" y="35"/>
                  </a:cubicBezTo>
                  <a:cubicBezTo>
                    <a:pt x="151" y="34"/>
                    <a:pt x="147" y="34"/>
                    <a:pt x="144" y="34"/>
                  </a:cubicBezTo>
                  <a:cubicBezTo>
                    <a:pt x="142" y="34"/>
                    <a:pt x="141" y="29"/>
                    <a:pt x="139" y="29"/>
                  </a:cubicBezTo>
                  <a:cubicBezTo>
                    <a:pt x="137" y="29"/>
                    <a:pt x="135" y="28"/>
                    <a:pt x="135" y="26"/>
                  </a:cubicBezTo>
                  <a:cubicBezTo>
                    <a:pt x="135" y="25"/>
                    <a:pt x="130" y="24"/>
                    <a:pt x="127" y="24"/>
                  </a:cubicBezTo>
                  <a:cubicBezTo>
                    <a:pt x="125" y="24"/>
                    <a:pt x="124" y="22"/>
                    <a:pt x="123" y="22"/>
                  </a:cubicBezTo>
                  <a:cubicBezTo>
                    <a:pt x="122" y="22"/>
                    <a:pt x="118" y="21"/>
                    <a:pt x="117" y="19"/>
                  </a:cubicBezTo>
                  <a:cubicBezTo>
                    <a:pt x="116" y="18"/>
                    <a:pt x="108" y="17"/>
                    <a:pt x="107" y="19"/>
                  </a:cubicBezTo>
                  <a:cubicBezTo>
                    <a:pt x="106" y="21"/>
                    <a:pt x="103" y="20"/>
                    <a:pt x="101" y="20"/>
                  </a:cubicBezTo>
                  <a:cubicBezTo>
                    <a:pt x="99" y="20"/>
                    <a:pt x="95" y="23"/>
                    <a:pt x="93" y="25"/>
                  </a:cubicBezTo>
                  <a:cubicBezTo>
                    <a:pt x="93" y="26"/>
                    <a:pt x="89" y="26"/>
                    <a:pt x="86" y="26"/>
                  </a:cubicBezTo>
                  <a:cubicBezTo>
                    <a:pt x="86" y="29"/>
                    <a:pt x="86" y="30"/>
                    <a:pt x="86" y="31"/>
                  </a:cubicBezTo>
                  <a:cubicBezTo>
                    <a:pt x="85" y="33"/>
                    <a:pt x="75" y="35"/>
                    <a:pt x="68" y="35"/>
                  </a:cubicBezTo>
                  <a:cubicBezTo>
                    <a:pt x="60" y="35"/>
                    <a:pt x="60" y="26"/>
                    <a:pt x="52" y="26"/>
                  </a:cubicBezTo>
                  <a:cubicBezTo>
                    <a:pt x="46" y="26"/>
                    <a:pt x="42" y="20"/>
                    <a:pt x="41" y="15"/>
                  </a:cubicBezTo>
                  <a:cubicBezTo>
                    <a:pt x="38" y="14"/>
                    <a:pt x="35" y="12"/>
                    <a:pt x="35" y="11"/>
                  </a:cubicBezTo>
                  <a:cubicBezTo>
                    <a:pt x="36" y="10"/>
                    <a:pt x="38" y="1"/>
                    <a:pt x="34" y="3"/>
                  </a:cubicBezTo>
                  <a:cubicBezTo>
                    <a:pt x="30" y="5"/>
                    <a:pt x="24" y="12"/>
                    <a:pt x="16" y="11"/>
                  </a:cubicBezTo>
                  <a:cubicBezTo>
                    <a:pt x="9" y="10"/>
                    <a:pt x="14" y="9"/>
                    <a:pt x="11" y="7"/>
                  </a:cubicBezTo>
                  <a:cubicBezTo>
                    <a:pt x="7" y="6"/>
                    <a:pt x="9" y="1"/>
                    <a:pt x="5" y="1"/>
                  </a:cubicBezTo>
                  <a:cubicBezTo>
                    <a:pt x="2" y="0"/>
                    <a:pt x="4" y="5"/>
                    <a:pt x="2" y="5"/>
                  </a:cubicBezTo>
                  <a:cubicBezTo>
                    <a:pt x="0" y="5"/>
                    <a:pt x="2" y="11"/>
                    <a:pt x="3" y="12"/>
                  </a:cubicBezTo>
                  <a:cubicBezTo>
                    <a:pt x="3" y="14"/>
                    <a:pt x="1" y="21"/>
                    <a:pt x="3" y="21"/>
                  </a:cubicBezTo>
                  <a:cubicBezTo>
                    <a:pt x="4" y="22"/>
                    <a:pt x="7" y="27"/>
                    <a:pt x="7" y="28"/>
                  </a:cubicBezTo>
                  <a:cubicBezTo>
                    <a:pt x="6" y="29"/>
                    <a:pt x="10" y="33"/>
                    <a:pt x="10" y="35"/>
                  </a:cubicBezTo>
                  <a:cubicBezTo>
                    <a:pt x="10" y="37"/>
                    <a:pt x="13" y="40"/>
                    <a:pt x="15" y="40"/>
                  </a:cubicBezTo>
                  <a:cubicBezTo>
                    <a:pt x="16" y="40"/>
                    <a:pt x="19" y="41"/>
                    <a:pt x="18" y="43"/>
                  </a:cubicBezTo>
                  <a:cubicBezTo>
                    <a:pt x="17" y="45"/>
                    <a:pt x="19" y="48"/>
                    <a:pt x="17" y="48"/>
                  </a:cubicBezTo>
                  <a:cubicBezTo>
                    <a:pt x="15" y="48"/>
                    <a:pt x="15" y="54"/>
                    <a:pt x="14" y="55"/>
                  </a:cubicBezTo>
                  <a:cubicBezTo>
                    <a:pt x="12" y="56"/>
                    <a:pt x="13" y="62"/>
                    <a:pt x="15" y="63"/>
                  </a:cubicBezTo>
                  <a:cubicBezTo>
                    <a:pt x="16" y="63"/>
                    <a:pt x="19" y="65"/>
                    <a:pt x="19" y="68"/>
                  </a:cubicBezTo>
                  <a:cubicBezTo>
                    <a:pt x="18" y="70"/>
                    <a:pt x="26" y="74"/>
                    <a:pt x="28" y="74"/>
                  </a:cubicBezTo>
                  <a:cubicBezTo>
                    <a:pt x="31" y="74"/>
                    <a:pt x="31" y="78"/>
                    <a:pt x="32" y="79"/>
                  </a:cubicBezTo>
                  <a:cubicBezTo>
                    <a:pt x="34" y="80"/>
                    <a:pt x="31" y="83"/>
                    <a:pt x="32" y="85"/>
                  </a:cubicBezTo>
                  <a:cubicBezTo>
                    <a:pt x="32" y="87"/>
                    <a:pt x="35" y="88"/>
                    <a:pt x="35" y="91"/>
                  </a:cubicBezTo>
                  <a:cubicBezTo>
                    <a:pt x="34" y="92"/>
                    <a:pt x="37" y="95"/>
                    <a:pt x="39" y="97"/>
                  </a:cubicBezTo>
                  <a:cubicBezTo>
                    <a:pt x="40" y="97"/>
                    <a:pt x="41" y="97"/>
                    <a:pt x="42" y="97"/>
                  </a:cubicBezTo>
                  <a:cubicBezTo>
                    <a:pt x="44" y="97"/>
                    <a:pt x="44" y="94"/>
                    <a:pt x="45" y="96"/>
                  </a:cubicBezTo>
                  <a:cubicBezTo>
                    <a:pt x="47" y="98"/>
                    <a:pt x="50" y="96"/>
                    <a:pt x="51" y="96"/>
                  </a:cubicBezTo>
                  <a:cubicBezTo>
                    <a:pt x="53" y="96"/>
                    <a:pt x="58" y="105"/>
                    <a:pt x="60" y="109"/>
                  </a:cubicBezTo>
                  <a:cubicBezTo>
                    <a:pt x="62" y="114"/>
                    <a:pt x="62" y="115"/>
                    <a:pt x="65" y="117"/>
                  </a:cubicBezTo>
                  <a:cubicBezTo>
                    <a:pt x="68" y="119"/>
                    <a:pt x="71" y="118"/>
                    <a:pt x="76" y="122"/>
                  </a:cubicBezTo>
                  <a:cubicBezTo>
                    <a:pt x="80" y="127"/>
                    <a:pt x="91" y="130"/>
                    <a:pt x="95" y="130"/>
                  </a:cubicBezTo>
                  <a:cubicBezTo>
                    <a:pt x="100" y="130"/>
                    <a:pt x="103" y="125"/>
                    <a:pt x="109" y="126"/>
                  </a:cubicBezTo>
                  <a:cubicBezTo>
                    <a:pt x="115" y="127"/>
                    <a:pt x="113" y="135"/>
                    <a:pt x="116" y="137"/>
                  </a:cubicBezTo>
                  <a:cubicBezTo>
                    <a:pt x="118" y="140"/>
                    <a:pt x="141" y="142"/>
                    <a:pt x="145" y="143"/>
                  </a:cubicBezTo>
                  <a:cubicBezTo>
                    <a:pt x="147" y="143"/>
                    <a:pt x="151" y="144"/>
                    <a:pt x="154" y="144"/>
                  </a:cubicBezTo>
                  <a:cubicBezTo>
                    <a:pt x="154" y="143"/>
                    <a:pt x="154" y="142"/>
                    <a:pt x="154" y="141"/>
                  </a:cubicBezTo>
                  <a:cubicBezTo>
                    <a:pt x="154" y="137"/>
                    <a:pt x="157" y="134"/>
                    <a:pt x="160" y="133"/>
                  </a:cubicBezTo>
                  <a:cubicBezTo>
                    <a:pt x="162" y="131"/>
                    <a:pt x="165" y="131"/>
                    <a:pt x="167" y="130"/>
                  </a:cubicBezTo>
                  <a:cubicBezTo>
                    <a:pt x="170" y="130"/>
                    <a:pt x="167" y="125"/>
                    <a:pt x="165" y="124"/>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Freeform 308">
              <a:extLst>
                <a:ext uri="{FF2B5EF4-FFF2-40B4-BE49-F238E27FC236}">
                  <a16:creationId xmlns:a16="http://schemas.microsoft.com/office/drawing/2014/main" id="{31D10728-DC45-EFAA-45A6-8D6F7C11D039}"/>
                </a:ext>
              </a:extLst>
            </p:cNvPr>
            <p:cNvSpPr>
              <a:spLocks/>
            </p:cNvSpPr>
            <p:nvPr/>
          </p:nvSpPr>
          <p:spPr bwMode="auto">
            <a:xfrm>
              <a:off x="4578350" y="4197611"/>
              <a:ext cx="403225" cy="341313"/>
            </a:xfrm>
            <a:custGeom>
              <a:avLst/>
              <a:gdLst>
                <a:gd name="T0" fmla="*/ 165 w 170"/>
                <a:gd name="T1" fmla="*/ 124 h 144"/>
                <a:gd name="T2" fmla="*/ 161 w 170"/>
                <a:gd name="T3" fmla="*/ 114 h 144"/>
                <a:gd name="T4" fmla="*/ 153 w 170"/>
                <a:gd name="T5" fmla="*/ 107 h 144"/>
                <a:gd name="T6" fmla="*/ 147 w 170"/>
                <a:gd name="T7" fmla="*/ 99 h 144"/>
                <a:gd name="T8" fmla="*/ 156 w 170"/>
                <a:gd name="T9" fmla="*/ 87 h 144"/>
                <a:gd name="T10" fmla="*/ 147 w 170"/>
                <a:gd name="T11" fmla="*/ 83 h 144"/>
                <a:gd name="T12" fmla="*/ 146 w 170"/>
                <a:gd name="T13" fmla="*/ 73 h 144"/>
                <a:gd name="T14" fmla="*/ 146 w 170"/>
                <a:gd name="T15" fmla="*/ 64 h 144"/>
                <a:gd name="T16" fmla="*/ 147 w 170"/>
                <a:gd name="T17" fmla="*/ 56 h 144"/>
                <a:gd name="T18" fmla="*/ 150 w 170"/>
                <a:gd name="T19" fmla="*/ 50 h 144"/>
                <a:gd name="T20" fmla="*/ 152 w 170"/>
                <a:gd name="T21" fmla="*/ 46 h 144"/>
                <a:gd name="T22" fmla="*/ 151 w 170"/>
                <a:gd name="T23" fmla="*/ 35 h 144"/>
                <a:gd name="T24" fmla="*/ 144 w 170"/>
                <a:gd name="T25" fmla="*/ 34 h 144"/>
                <a:gd name="T26" fmla="*/ 139 w 170"/>
                <a:gd name="T27" fmla="*/ 29 h 144"/>
                <a:gd name="T28" fmla="*/ 135 w 170"/>
                <a:gd name="T29" fmla="*/ 26 h 144"/>
                <a:gd name="T30" fmla="*/ 127 w 170"/>
                <a:gd name="T31" fmla="*/ 24 h 144"/>
                <a:gd name="T32" fmla="*/ 123 w 170"/>
                <a:gd name="T33" fmla="*/ 22 h 144"/>
                <a:gd name="T34" fmla="*/ 117 w 170"/>
                <a:gd name="T35" fmla="*/ 19 h 144"/>
                <a:gd name="T36" fmla="*/ 107 w 170"/>
                <a:gd name="T37" fmla="*/ 19 h 144"/>
                <a:gd name="T38" fmla="*/ 101 w 170"/>
                <a:gd name="T39" fmla="*/ 20 h 144"/>
                <a:gd name="T40" fmla="*/ 93 w 170"/>
                <a:gd name="T41" fmla="*/ 25 h 144"/>
                <a:gd name="T42" fmla="*/ 86 w 170"/>
                <a:gd name="T43" fmla="*/ 26 h 144"/>
                <a:gd name="T44" fmla="*/ 86 w 170"/>
                <a:gd name="T45" fmla="*/ 31 h 144"/>
                <a:gd name="T46" fmla="*/ 68 w 170"/>
                <a:gd name="T47" fmla="*/ 35 h 144"/>
                <a:gd name="T48" fmla="*/ 52 w 170"/>
                <a:gd name="T49" fmla="*/ 26 h 144"/>
                <a:gd name="T50" fmla="*/ 41 w 170"/>
                <a:gd name="T51" fmla="*/ 15 h 144"/>
                <a:gd name="T52" fmla="*/ 35 w 170"/>
                <a:gd name="T53" fmla="*/ 11 h 144"/>
                <a:gd name="T54" fmla="*/ 34 w 170"/>
                <a:gd name="T55" fmla="*/ 3 h 144"/>
                <a:gd name="T56" fmla="*/ 16 w 170"/>
                <a:gd name="T57" fmla="*/ 11 h 144"/>
                <a:gd name="T58" fmla="*/ 11 w 170"/>
                <a:gd name="T59" fmla="*/ 7 h 144"/>
                <a:gd name="T60" fmla="*/ 5 w 170"/>
                <a:gd name="T61" fmla="*/ 1 h 144"/>
                <a:gd name="T62" fmla="*/ 2 w 170"/>
                <a:gd name="T63" fmla="*/ 5 h 144"/>
                <a:gd name="T64" fmla="*/ 3 w 170"/>
                <a:gd name="T65" fmla="*/ 12 h 144"/>
                <a:gd name="T66" fmla="*/ 3 w 170"/>
                <a:gd name="T67" fmla="*/ 21 h 144"/>
                <a:gd name="T68" fmla="*/ 7 w 170"/>
                <a:gd name="T69" fmla="*/ 28 h 144"/>
                <a:gd name="T70" fmla="*/ 10 w 170"/>
                <a:gd name="T71" fmla="*/ 35 h 144"/>
                <a:gd name="T72" fmla="*/ 15 w 170"/>
                <a:gd name="T73" fmla="*/ 40 h 144"/>
                <a:gd name="T74" fmla="*/ 18 w 170"/>
                <a:gd name="T75" fmla="*/ 43 h 144"/>
                <a:gd name="T76" fmla="*/ 17 w 170"/>
                <a:gd name="T77" fmla="*/ 48 h 144"/>
                <a:gd name="T78" fmla="*/ 14 w 170"/>
                <a:gd name="T79" fmla="*/ 55 h 144"/>
                <a:gd name="T80" fmla="*/ 15 w 170"/>
                <a:gd name="T81" fmla="*/ 63 h 144"/>
                <a:gd name="T82" fmla="*/ 19 w 170"/>
                <a:gd name="T83" fmla="*/ 68 h 144"/>
                <a:gd name="T84" fmla="*/ 28 w 170"/>
                <a:gd name="T85" fmla="*/ 74 h 144"/>
                <a:gd name="T86" fmla="*/ 32 w 170"/>
                <a:gd name="T87" fmla="*/ 79 h 144"/>
                <a:gd name="T88" fmla="*/ 32 w 170"/>
                <a:gd name="T89" fmla="*/ 85 h 144"/>
                <a:gd name="T90" fmla="*/ 35 w 170"/>
                <a:gd name="T91" fmla="*/ 91 h 144"/>
                <a:gd name="T92" fmla="*/ 39 w 170"/>
                <a:gd name="T93" fmla="*/ 97 h 144"/>
                <a:gd name="T94" fmla="*/ 42 w 170"/>
                <a:gd name="T95" fmla="*/ 97 h 144"/>
                <a:gd name="T96" fmla="*/ 45 w 170"/>
                <a:gd name="T97" fmla="*/ 96 h 144"/>
                <a:gd name="T98" fmla="*/ 51 w 170"/>
                <a:gd name="T99" fmla="*/ 96 h 144"/>
                <a:gd name="T100" fmla="*/ 60 w 170"/>
                <a:gd name="T101" fmla="*/ 109 h 144"/>
                <a:gd name="T102" fmla="*/ 65 w 170"/>
                <a:gd name="T103" fmla="*/ 117 h 144"/>
                <a:gd name="T104" fmla="*/ 76 w 170"/>
                <a:gd name="T105" fmla="*/ 122 h 144"/>
                <a:gd name="T106" fmla="*/ 95 w 170"/>
                <a:gd name="T107" fmla="*/ 130 h 144"/>
                <a:gd name="T108" fmla="*/ 109 w 170"/>
                <a:gd name="T109" fmla="*/ 126 h 144"/>
                <a:gd name="T110" fmla="*/ 116 w 170"/>
                <a:gd name="T111" fmla="*/ 137 h 144"/>
                <a:gd name="T112" fmla="*/ 145 w 170"/>
                <a:gd name="T113" fmla="*/ 143 h 144"/>
                <a:gd name="T114" fmla="*/ 154 w 170"/>
                <a:gd name="T115" fmla="*/ 144 h 144"/>
                <a:gd name="T116" fmla="*/ 154 w 170"/>
                <a:gd name="T117" fmla="*/ 141 h 144"/>
                <a:gd name="T118" fmla="*/ 160 w 170"/>
                <a:gd name="T119" fmla="*/ 133 h 144"/>
                <a:gd name="T120" fmla="*/ 167 w 170"/>
                <a:gd name="T121" fmla="*/ 130 h 144"/>
                <a:gd name="T122" fmla="*/ 165 w 170"/>
                <a:gd name="T123"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44">
                  <a:moveTo>
                    <a:pt x="165" y="124"/>
                  </a:moveTo>
                  <a:cubicBezTo>
                    <a:pt x="163" y="123"/>
                    <a:pt x="165" y="116"/>
                    <a:pt x="161" y="114"/>
                  </a:cubicBezTo>
                  <a:cubicBezTo>
                    <a:pt x="157" y="113"/>
                    <a:pt x="154" y="110"/>
                    <a:pt x="153" y="107"/>
                  </a:cubicBezTo>
                  <a:cubicBezTo>
                    <a:pt x="152" y="104"/>
                    <a:pt x="146" y="101"/>
                    <a:pt x="147" y="99"/>
                  </a:cubicBezTo>
                  <a:cubicBezTo>
                    <a:pt x="147" y="97"/>
                    <a:pt x="157" y="91"/>
                    <a:pt x="156" y="87"/>
                  </a:cubicBezTo>
                  <a:cubicBezTo>
                    <a:pt x="154" y="83"/>
                    <a:pt x="148" y="84"/>
                    <a:pt x="147" y="83"/>
                  </a:cubicBezTo>
                  <a:cubicBezTo>
                    <a:pt x="146" y="81"/>
                    <a:pt x="147" y="77"/>
                    <a:pt x="146" y="73"/>
                  </a:cubicBezTo>
                  <a:cubicBezTo>
                    <a:pt x="144" y="69"/>
                    <a:pt x="147" y="66"/>
                    <a:pt x="146" y="64"/>
                  </a:cubicBezTo>
                  <a:cubicBezTo>
                    <a:pt x="144" y="62"/>
                    <a:pt x="146" y="58"/>
                    <a:pt x="147" y="56"/>
                  </a:cubicBezTo>
                  <a:cubicBezTo>
                    <a:pt x="147" y="55"/>
                    <a:pt x="151" y="53"/>
                    <a:pt x="150" y="50"/>
                  </a:cubicBezTo>
                  <a:cubicBezTo>
                    <a:pt x="150" y="48"/>
                    <a:pt x="151" y="46"/>
                    <a:pt x="152" y="46"/>
                  </a:cubicBezTo>
                  <a:cubicBezTo>
                    <a:pt x="151" y="42"/>
                    <a:pt x="151" y="36"/>
                    <a:pt x="151" y="35"/>
                  </a:cubicBezTo>
                  <a:cubicBezTo>
                    <a:pt x="151" y="34"/>
                    <a:pt x="147" y="34"/>
                    <a:pt x="144" y="34"/>
                  </a:cubicBezTo>
                  <a:cubicBezTo>
                    <a:pt x="142" y="34"/>
                    <a:pt x="141" y="29"/>
                    <a:pt x="139" y="29"/>
                  </a:cubicBezTo>
                  <a:cubicBezTo>
                    <a:pt x="137" y="29"/>
                    <a:pt x="135" y="28"/>
                    <a:pt x="135" y="26"/>
                  </a:cubicBezTo>
                  <a:cubicBezTo>
                    <a:pt x="135" y="25"/>
                    <a:pt x="130" y="24"/>
                    <a:pt x="127" y="24"/>
                  </a:cubicBezTo>
                  <a:cubicBezTo>
                    <a:pt x="125" y="24"/>
                    <a:pt x="124" y="22"/>
                    <a:pt x="123" y="22"/>
                  </a:cubicBezTo>
                  <a:cubicBezTo>
                    <a:pt x="122" y="22"/>
                    <a:pt x="118" y="21"/>
                    <a:pt x="117" y="19"/>
                  </a:cubicBezTo>
                  <a:cubicBezTo>
                    <a:pt x="116" y="18"/>
                    <a:pt x="108" y="17"/>
                    <a:pt x="107" y="19"/>
                  </a:cubicBezTo>
                  <a:cubicBezTo>
                    <a:pt x="106" y="21"/>
                    <a:pt x="103" y="20"/>
                    <a:pt x="101" y="20"/>
                  </a:cubicBezTo>
                  <a:cubicBezTo>
                    <a:pt x="99" y="20"/>
                    <a:pt x="95" y="23"/>
                    <a:pt x="93" y="25"/>
                  </a:cubicBezTo>
                  <a:cubicBezTo>
                    <a:pt x="93" y="26"/>
                    <a:pt x="89" y="26"/>
                    <a:pt x="86" y="26"/>
                  </a:cubicBezTo>
                  <a:cubicBezTo>
                    <a:pt x="86" y="29"/>
                    <a:pt x="86" y="30"/>
                    <a:pt x="86" y="31"/>
                  </a:cubicBezTo>
                  <a:cubicBezTo>
                    <a:pt x="85" y="33"/>
                    <a:pt x="75" y="35"/>
                    <a:pt x="68" y="35"/>
                  </a:cubicBezTo>
                  <a:cubicBezTo>
                    <a:pt x="60" y="35"/>
                    <a:pt x="60" y="26"/>
                    <a:pt x="52" y="26"/>
                  </a:cubicBezTo>
                  <a:cubicBezTo>
                    <a:pt x="46" y="26"/>
                    <a:pt x="42" y="20"/>
                    <a:pt x="41" y="15"/>
                  </a:cubicBezTo>
                  <a:cubicBezTo>
                    <a:pt x="38" y="14"/>
                    <a:pt x="35" y="12"/>
                    <a:pt x="35" y="11"/>
                  </a:cubicBezTo>
                  <a:cubicBezTo>
                    <a:pt x="36" y="10"/>
                    <a:pt x="38" y="1"/>
                    <a:pt x="34" y="3"/>
                  </a:cubicBezTo>
                  <a:cubicBezTo>
                    <a:pt x="30" y="5"/>
                    <a:pt x="24" y="12"/>
                    <a:pt x="16" y="11"/>
                  </a:cubicBezTo>
                  <a:cubicBezTo>
                    <a:pt x="9" y="10"/>
                    <a:pt x="14" y="9"/>
                    <a:pt x="11" y="7"/>
                  </a:cubicBezTo>
                  <a:cubicBezTo>
                    <a:pt x="7" y="6"/>
                    <a:pt x="9" y="1"/>
                    <a:pt x="5" y="1"/>
                  </a:cubicBezTo>
                  <a:cubicBezTo>
                    <a:pt x="2" y="0"/>
                    <a:pt x="4" y="5"/>
                    <a:pt x="2" y="5"/>
                  </a:cubicBezTo>
                  <a:cubicBezTo>
                    <a:pt x="0" y="5"/>
                    <a:pt x="2" y="11"/>
                    <a:pt x="3" y="12"/>
                  </a:cubicBezTo>
                  <a:cubicBezTo>
                    <a:pt x="3" y="14"/>
                    <a:pt x="1" y="21"/>
                    <a:pt x="3" y="21"/>
                  </a:cubicBezTo>
                  <a:cubicBezTo>
                    <a:pt x="4" y="22"/>
                    <a:pt x="7" y="27"/>
                    <a:pt x="7" y="28"/>
                  </a:cubicBezTo>
                  <a:cubicBezTo>
                    <a:pt x="6" y="29"/>
                    <a:pt x="10" y="33"/>
                    <a:pt x="10" y="35"/>
                  </a:cubicBezTo>
                  <a:cubicBezTo>
                    <a:pt x="10" y="37"/>
                    <a:pt x="13" y="40"/>
                    <a:pt x="15" y="40"/>
                  </a:cubicBezTo>
                  <a:cubicBezTo>
                    <a:pt x="16" y="40"/>
                    <a:pt x="19" y="41"/>
                    <a:pt x="18" y="43"/>
                  </a:cubicBezTo>
                  <a:cubicBezTo>
                    <a:pt x="17" y="45"/>
                    <a:pt x="19" y="48"/>
                    <a:pt x="17" y="48"/>
                  </a:cubicBezTo>
                  <a:cubicBezTo>
                    <a:pt x="15" y="48"/>
                    <a:pt x="15" y="54"/>
                    <a:pt x="14" y="55"/>
                  </a:cubicBezTo>
                  <a:cubicBezTo>
                    <a:pt x="12" y="56"/>
                    <a:pt x="13" y="62"/>
                    <a:pt x="15" y="63"/>
                  </a:cubicBezTo>
                  <a:cubicBezTo>
                    <a:pt x="16" y="63"/>
                    <a:pt x="19" y="65"/>
                    <a:pt x="19" y="68"/>
                  </a:cubicBezTo>
                  <a:cubicBezTo>
                    <a:pt x="18" y="70"/>
                    <a:pt x="26" y="74"/>
                    <a:pt x="28" y="74"/>
                  </a:cubicBezTo>
                  <a:cubicBezTo>
                    <a:pt x="31" y="74"/>
                    <a:pt x="31" y="78"/>
                    <a:pt x="32" y="79"/>
                  </a:cubicBezTo>
                  <a:cubicBezTo>
                    <a:pt x="34" y="80"/>
                    <a:pt x="31" y="83"/>
                    <a:pt x="32" y="85"/>
                  </a:cubicBezTo>
                  <a:cubicBezTo>
                    <a:pt x="32" y="87"/>
                    <a:pt x="35" y="88"/>
                    <a:pt x="35" y="91"/>
                  </a:cubicBezTo>
                  <a:cubicBezTo>
                    <a:pt x="34" y="92"/>
                    <a:pt x="37" y="95"/>
                    <a:pt x="39" y="97"/>
                  </a:cubicBezTo>
                  <a:cubicBezTo>
                    <a:pt x="40" y="97"/>
                    <a:pt x="41" y="97"/>
                    <a:pt x="42" y="97"/>
                  </a:cubicBezTo>
                  <a:cubicBezTo>
                    <a:pt x="44" y="97"/>
                    <a:pt x="44" y="94"/>
                    <a:pt x="45" y="96"/>
                  </a:cubicBezTo>
                  <a:cubicBezTo>
                    <a:pt x="47" y="98"/>
                    <a:pt x="50" y="96"/>
                    <a:pt x="51" y="96"/>
                  </a:cubicBezTo>
                  <a:cubicBezTo>
                    <a:pt x="53" y="96"/>
                    <a:pt x="58" y="105"/>
                    <a:pt x="60" y="109"/>
                  </a:cubicBezTo>
                  <a:cubicBezTo>
                    <a:pt x="62" y="114"/>
                    <a:pt x="62" y="115"/>
                    <a:pt x="65" y="117"/>
                  </a:cubicBezTo>
                  <a:cubicBezTo>
                    <a:pt x="68" y="119"/>
                    <a:pt x="71" y="118"/>
                    <a:pt x="76" y="122"/>
                  </a:cubicBezTo>
                  <a:cubicBezTo>
                    <a:pt x="80" y="127"/>
                    <a:pt x="91" y="130"/>
                    <a:pt x="95" y="130"/>
                  </a:cubicBezTo>
                  <a:cubicBezTo>
                    <a:pt x="100" y="130"/>
                    <a:pt x="103" y="125"/>
                    <a:pt x="109" y="126"/>
                  </a:cubicBezTo>
                  <a:cubicBezTo>
                    <a:pt x="115" y="127"/>
                    <a:pt x="113" y="135"/>
                    <a:pt x="116" y="137"/>
                  </a:cubicBezTo>
                  <a:cubicBezTo>
                    <a:pt x="118" y="140"/>
                    <a:pt x="141" y="142"/>
                    <a:pt x="145" y="143"/>
                  </a:cubicBezTo>
                  <a:cubicBezTo>
                    <a:pt x="147" y="143"/>
                    <a:pt x="151" y="144"/>
                    <a:pt x="154" y="144"/>
                  </a:cubicBezTo>
                  <a:cubicBezTo>
                    <a:pt x="154" y="143"/>
                    <a:pt x="154" y="142"/>
                    <a:pt x="154" y="141"/>
                  </a:cubicBezTo>
                  <a:cubicBezTo>
                    <a:pt x="154" y="137"/>
                    <a:pt x="157" y="134"/>
                    <a:pt x="160" y="133"/>
                  </a:cubicBezTo>
                  <a:cubicBezTo>
                    <a:pt x="162" y="131"/>
                    <a:pt x="165" y="131"/>
                    <a:pt x="167" y="130"/>
                  </a:cubicBezTo>
                  <a:cubicBezTo>
                    <a:pt x="170" y="130"/>
                    <a:pt x="167" y="125"/>
                    <a:pt x="165" y="12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Freeform 311">
              <a:extLst>
                <a:ext uri="{FF2B5EF4-FFF2-40B4-BE49-F238E27FC236}">
                  <a16:creationId xmlns:a16="http://schemas.microsoft.com/office/drawing/2014/main" id="{EB2629BF-8F64-E523-9BEE-2809C2BABE68}"/>
                </a:ext>
              </a:extLst>
            </p:cNvPr>
            <p:cNvSpPr>
              <a:spLocks/>
            </p:cNvSpPr>
            <p:nvPr/>
          </p:nvSpPr>
          <p:spPr bwMode="auto">
            <a:xfrm>
              <a:off x="5584825" y="2895861"/>
              <a:ext cx="130175" cy="66675"/>
            </a:xfrm>
            <a:custGeom>
              <a:avLst/>
              <a:gdLst>
                <a:gd name="T0" fmla="*/ 8 w 55"/>
                <a:gd name="T1" fmla="*/ 8 h 28"/>
                <a:gd name="T2" fmla="*/ 2 w 55"/>
                <a:gd name="T3" fmla="*/ 15 h 28"/>
                <a:gd name="T4" fmla="*/ 9 w 55"/>
                <a:gd name="T5" fmla="*/ 17 h 28"/>
                <a:gd name="T6" fmla="*/ 17 w 55"/>
                <a:gd name="T7" fmla="*/ 23 h 28"/>
                <a:gd name="T8" fmla="*/ 41 w 55"/>
                <a:gd name="T9" fmla="*/ 28 h 28"/>
                <a:gd name="T10" fmla="*/ 47 w 55"/>
                <a:gd name="T11" fmla="*/ 22 h 28"/>
                <a:gd name="T12" fmla="*/ 51 w 55"/>
                <a:gd name="T13" fmla="*/ 12 h 28"/>
                <a:gd name="T14" fmla="*/ 38 w 55"/>
                <a:gd name="T15" fmla="*/ 6 h 28"/>
                <a:gd name="T16" fmla="*/ 32 w 55"/>
                <a:gd name="T17" fmla="*/ 3 h 28"/>
                <a:gd name="T18" fmla="*/ 8 w 55"/>
                <a:gd name="T19"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28">
                  <a:moveTo>
                    <a:pt x="8" y="8"/>
                  </a:moveTo>
                  <a:cubicBezTo>
                    <a:pt x="8" y="10"/>
                    <a:pt x="0" y="13"/>
                    <a:pt x="2" y="15"/>
                  </a:cubicBezTo>
                  <a:cubicBezTo>
                    <a:pt x="4" y="17"/>
                    <a:pt x="6" y="17"/>
                    <a:pt x="9" y="17"/>
                  </a:cubicBezTo>
                  <a:cubicBezTo>
                    <a:pt x="11" y="18"/>
                    <a:pt x="12" y="24"/>
                    <a:pt x="17" y="23"/>
                  </a:cubicBezTo>
                  <a:cubicBezTo>
                    <a:pt x="22" y="22"/>
                    <a:pt x="34" y="28"/>
                    <a:pt x="41" y="28"/>
                  </a:cubicBezTo>
                  <a:cubicBezTo>
                    <a:pt x="49" y="28"/>
                    <a:pt x="50" y="22"/>
                    <a:pt x="47" y="22"/>
                  </a:cubicBezTo>
                  <a:cubicBezTo>
                    <a:pt x="45" y="21"/>
                    <a:pt x="47" y="18"/>
                    <a:pt x="51" y="12"/>
                  </a:cubicBezTo>
                  <a:cubicBezTo>
                    <a:pt x="55" y="6"/>
                    <a:pt x="38" y="2"/>
                    <a:pt x="38" y="6"/>
                  </a:cubicBezTo>
                  <a:cubicBezTo>
                    <a:pt x="38" y="11"/>
                    <a:pt x="34" y="5"/>
                    <a:pt x="32" y="3"/>
                  </a:cubicBezTo>
                  <a:cubicBezTo>
                    <a:pt x="30" y="0"/>
                    <a:pt x="8" y="5"/>
                    <a:pt x="8" y="8"/>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Freeform 312">
              <a:extLst>
                <a:ext uri="{FF2B5EF4-FFF2-40B4-BE49-F238E27FC236}">
                  <a16:creationId xmlns:a16="http://schemas.microsoft.com/office/drawing/2014/main" id="{AE1C2BE3-3A09-403F-FC53-3A5E543DD3C3}"/>
                </a:ext>
              </a:extLst>
            </p:cNvPr>
            <p:cNvSpPr>
              <a:spLocks/>
            </p:cNvSpPr>
            <p:nvPr/>
          </p:nvSpPr>
          <p:spPr bwMode="auto">
            <a:xfrm>
              <a:off x="5543550" y="2840299"/>
              <a:ext cx="125413" cy="85725"/>
            </a:xfrm>
            <a:custGeom>
              <a:avLst/>
              <a:gdLst>
                <a:gd name="T0" fmla="*/ 12 w 53"/>
                <a:gd name="T1" fmla="*/ 24 h 36"/>
                <a:gd name="T2" fmla="*/ 10 w 53"/>
                <a:gd name="T3" fmla="*/ 27 h 36"/>
                <a:gd name="T4" fmla="*/ 4 w 53"/>
                <a:gd name="T5" fmla="*/ 30 h 36"/>
                <a:gd name="T6" fmla="*/ 11 w 53"/>
                <a:gd name="T7" fmla="*/ 35 h 36"/>
                <a:gd name="T8" fmla="*/ 21 w 53"/>
                <a:gd name="T9" fmla="*/ 29 h 36"/>
                <a:gd name="T10" fmla="*/ 45 w 53"/>
                <a:gd name="T11" fmla="*/ 22 h 36"/>
                <a:gd name="T12" fmla="*/ 47 w 53"/>
                <a:gd name="T13" fmla="*/ 15 h 36"/>
                <a:gd name="T14" fmla="*/ 44 w 53"/>
                <a:gd name="T15" fmla="*/ 11 h 36"/>
                <a:gd name="T16" fmla="*/ 37 w 53"/>
                <a:gd name="T17" fmla="*/ 2 h 36"/>
                <a:gd name="T18" fmla="*/ 25 w 53"/>
                <a:gd name="T19" fmla="*/ 6 h 36"/>
                <a:gd name="T20" fmla="*/ 15 w 53"/>
                <a:gd name="T21" fmla="*/ 12 h 36"/>
                <a:gd name="T22" fmla="*/ 11 w 53"/>
                <a:gd name="T23" fmla="*/ 18 h 36"/>
                <a:gd name="T24" fmla="*/ 12 w 53"/>
                <a:gd name="T25"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36">
                  <a:moveTo>
                    <a:pt x="12" y="24"/>
                  </a:moveTo>
                  <a:cubicBezTo>
                    <a:pt x="17" y="26"/>
                    <a:pt x="15" y="27"/>
                    <a:pt x="10" y="27"/>
                  </a:cubicBezTo>
                  <a:cubicBezTo>
                    <a:pt x="5" y="27"/>
                    <a:pt x="0" y="29"/>
                    <a:pt x="4" y="30"/>
                  </a:cubicBezTo>
                  <a:cubicBezTo>
                    <a:pt x="6" y="31"/>
                    <a:pt x="6" y="34"/>
                    <a:pt x="11" y="35"/>
                  </a:cubicBezTo>
                  <a:cubicBezTo>
                    <a:pt x="17" y="36"/>
                    <a:pt x="22" y="32"/>
                    <a:pt x="21" y="29"/>
                  </a:cubicBezTo>
                  <a:cubicBezTo>
                    <a:pt x="21" y="26"/>
                    <a:pt x="40" y="23"/>
                    <a:pt x="45" y="22"/>
                  </a:cubicBezTo>
                  <a:cubicBezTo>
                    <a:pt x="50" y="20"/>
                    <a:pt x="42" y="15"/>
                    <a:pt x="47" y="15"/>
                  </a:cubicBezTo>
                  <a:cubicBezTo>
                    <a:pt x="53" y="14"/>
                    <a:pt x="51" y="12"/>
                    <a:pt x="44" y="11"/>
                  </a:cubicBezTo>
                  <a:cubicBezTo>
                    <a:pt x="37" y="10"/>
                    <a:pt x="40" y="4"/>
                    <a:pt x="37" y="2"/>
                  </a:cubicBezTo>
                  <a:cubicBezTo>
                    <a:pt x="35" y="0"/>
                    <a:pt x="34" y="4"/>
                    <a:pt x="25" y="6"/>
                  </a:cubicBezTo>
                  <a:cubicBezTo>
                    <a:pt x="16" y="8"/>
                    <a:pt x="12" y="10"/>
                    <a:pt x="15" y="12"/>
                  </a:cubicBezTo>
                  <a:cubicBezTo>
                    <a:pt x="19" y="14"/>
                    <a:pt x="15" y="18"/>
                    <a:pt x="11" y="18"/>
                  </a:cubicBezTo>
                  <a:cubicBezTo>
                    <a:pt x="8" y="17"/>
                    <a:pt x="7" y="21"/>
                    <a:pt x="12" y="24"/>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Freeform 313">
              <a:extLst>
                <a:ext uri="{FF2B5EF4-FFF2-40B4-BE49-F238E27FC236}">
                  <a16:creationId xmlns:a16="http://schemas.microsoft.com/office/drawing/2014/main" id="{6CF31803-713C-E011-B987-3EF3B9F2065D}"/>
                </a:ext>
              </a:extLst>
            </p:cNvPr>
            <p:cNvSpPr>
              <a:spLocks/>
            </p:cNvSpPr>
            <p:nvPr/>
          </p:nvSpPr>
          <p:spPr bwMode="auto">
            <a:xfrm>
              <a:off x="4972050" y="2849824"/>
              <a:ext cx="61913" cy="23813"/>
            </a:xfrm>
            <a:custGeom>
              <a:avLst/>
              <a:gdLst>
                <a:gd name="T0" fmla="*/ 16 w 26"/>
                <a:gd name="T1" fmla="*/ 8 h 10"/>
                <a:gd name="T2" fmla="*/ 20 w 26"/>
                <a:gd name="T3" fmla="*/ 1 h 10"/>
                <a:gd name="T4" fmla="*/ 12 w 26"/>
                <a:gd name="T5" fmla="*/ 4 h 10"/>
                <a:gd name="T6" fmla="*/ 2 w 26"/>
                <a:gd name="T7" fmla="*/ 7 h 10"/>
                <a:gd name="T8" fmla="*/ 16 w 26"/>
                <a:gd name="T9" fmla="*/ 8 h 10"/>
              </a:gdLst>
              <a:ahLst/>
              <a:cxnLst>
                <a:cxn ang="0">
                  <a:pos x="T0" y="T1"/>
                </a:cxn>
                <a:cxn ang="0">
                  <a:pos x="T2" y="T3"/>
                </a:cxn>
                <a:cxn ang="0">
                  <a:pos x="T4" y="T5"/>
                </a:cxn>
                <a:cxn ang="0">
                  <a:pos x="T6" y="T7"/>
                </a:cxn>
                <a:cxn ang="0">
                  <a:pos x="T8" y="T9"/>
                </a:cxn>
              </a:cxnLst>
              <a:rect l="0" t="0" r="r" b="b"/>
              <a:pathLst>
                <a:path w="26" h="10">
                  <a:moveTo>
                    <a:pt x="16" y="8"/>
                  </a:moveTo>
                  <a:cubicBezTo>
                    <a:pt x="26" y="7"/>
                    <a:pt x="25" y="2"/>
                    <a:pt x="20" y="1"/>
                  </a:cubicBezTo>
                  <a:cubicBezTo>
                    <a:pt x="15" y="0"/>
                    <a:pt x="15" y="4"/>
                    <a:pt x="12" y="4"/>
                  </a:cubicBezTo>
                  <a:cubicBezTo>
                    <a:pt x="9" y="3"/>
                    <a:pt x="0" y="5"/>
                    <a:pt x="2" y="7"/>
                  </a:cubicBezTo>
                  <a:cubicBezTo>
                    <a:pt x="4" y="10"/>
                    <a:pt x="11" y="9"/>
                    <a:pt x="16" y="8"/>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Freeform 314">
              <a:extLst>
                <a:ext uri="{FF2B5EF4-FFF2-40B4-BE49-F238E27FC236}">
                  <a16:creationId xmlns:a16="http://schemas.microsoft.com/office/drawing/2014/main" id="{9C8176C7-825A-DE37-9D4D-AF19CCF2C562}"/>
                </a:ext>
              </a:extLst>
            </p:cNvPr>
            <p:cNvSpPr>
              <a:spLocks/>
            </p:cNvSpPr>
            <p:nvPr/>
          </p:nvSpPr>
          <p:spPr bwMode="auto">
            <a:xfrm>
              <a:off x="5518150" y="2845061"/>
              <a:ext cx="39688" cy="17463"/>
            </a:xfrm>
            <a:custGeom>
              <a:avLst/>
              <a:gdLst>
                <a:gd name="T0" fmla="*/ 16 w 17"/>
                <a:gd name="T1" fmla="*/ 3 h 7"/>
                <a:gd name="T2" fmla="*/ 5 w 17"/>
                <a:gd name="T3" fmla="*/ 5 h 7"/>
                <a:gd name="T4" fmla="*/ 16 w 17"/>
                <a:gd name="T5" fmla="*/ 3 h 7"/>
              </a:gdLst>
              <a:ahLst/>
              <a:cxnLst>
                <a:cxn ang="0">
                  <a:pos x="T0" y="T1"/>
                </a:cxn>
                <a:cxn ang="0">
                  <a:pos x="T2" y="T3"/>
                </a:cxn>
                <a:cxn ang="0">
                  <a:pos x="T4" y="T5"/>
                </a:cxn>
              </a:cxnLst>
              <a:rect l="0" t="0" r="r" b="b"/>
              <a:pathLst>
                <a:path w="17" h="7">
                  <a:moveTo>
                    <a:pt x="16" y="3"/>
                  </a:moveTo>
                  <a:cubicBezTo>
                    <a:pt x="17" y="0"/>
                    <a:pt x="0" y="1"/>
                    <a:pt x="5" y="5"/>
                  </a:cubicBezTo>
                  <a:cubicBezTo>
                    <a:pt x="6" y="6"/>
                    <a:pt x="15" y="7"/>
                    <a:pt x="16" y="3"/>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Freeform 315">
              <a:extLst>
                <a:ext uri="{FF2B5EF4-FFF2-40B4-BE49-F238E27FC236}">
                  <a16:creationId xmlns:a16="http://schemas.microsoft.com/office/drawing/2014/main" id="{41BDD9ED-C30F-202E-93FE-13350671D673}"/>
                </a:ext>
              </a:extLst>
            </p:cNvPr>
            <p:cNvSpPr>
              <a:spLocks/>
            </p:cNvSpPr>
            <p:nvPr/>
          </p:nvSpPr>
          <p:spPr bwMode="auto">
            <a:xfrm>
              <a:off x="5294313" y="3197486"/>
              <a:ext cx="23813" cy="20638"/>
            </a:xfrm>
            <a:custGeom>
              <a:avLst/>
              <a:gdLst>
                <a:gd name="T0" fmla="*/ 3 w 10"/>
                <a:gd name="T1" fmla="*/ 7 h 9"/>
                <a:gd name="T2" fmla="*/ 10 w 10"/>
                <a:gd name="T3" fmla="*/ 4 h 9"/>
                <a:gd name="T4" fmla="*/ 3 w 10"/>
                <a:gd name="T5" fmla="*/ 7 h 9"/>
              </a:gdLst>
              <a:ahLst/>
              <a:cxnLst>
                <a:cxn ang="0">
                  <a:pos x="T0" y="T1"/>
                </a:cxn>
                <a:cxn ang="0">
                  <a:pos x="T2" y="T3"/>
                </a:cxn>
                <a:cxn ang="0">
                  <a:pos x="T4" y="T5"/>
                </a:cxn>
              </a:cxnLst>
              <a:rect l="0" t="0" r="r" b="b"/>
              <a:pathLst>
                <a:path w="10" h="9">
                  <a:moveTo>
                    <a:pt x="3" y="7"/>
                  </a:moveTo>
                  <a:cubicBezTo>
                    <a:pt x="7" y="9"/>
                    <a:pt x="10" y="8"/>
                    <a:pt x="10" y="4"/>
                  </a:cubicBezTo>
                  <a:cubicBezTo>
                    <a:pt x="9" y="0"/>
                    <a:pt x="0" y="5"/>
                    <a:pt x="3" y="7"/>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Freeform 316">
              <a:extLst>
                <a:ext uri="{FF2B5EF4-FFF2-40B4-BE49-F238E27FC236}">
                  <a16:creationId xmlns:a16="http://schemas.microsoft.com/office/drawing/2014/main" id="{68E7E0FB-BE5A-2D1F-2C17-8D8E0D856205}"/>
                </a:ext>
              </a:extLst>
            </p:cNvPr>
            <p:cNvSpPr>
              <a:spLocks/>
            </p:cNvSpPr>
            <p:nvPr/>
          </p:nvSpPr>
          <p:spPr bwMode="auto">
            <a:xfrm>
              <a:off x="5119688" y="3187961"/>
              <a:ext cx="39688" cy="19050"/>
            </a:xfrm>
            <a:custGeom>
              <a:avLst/>
              <a:gdLst>
                <a:gd name="T0" fmla="*/ 3 w 17"/>
                <a:gd name="T1" fmla="*/ 7 h 8"/>
                <a:gd name="T2" fmla="*/ 16 w 17"/>
                <a:gd name="T3" fmla="*/ 4 h 8"/>
                <a:gd name="T4" fmla="*/ 7 w 17"/>
                <a:gd name="T5" fmla="*/ 0 h 8"/>
                <a:gd name="T6" fmla="*/ 3 w 17"/>
                <a:gd name="T7" fmla="*/ 7 h 8"/>
              </a:gdLst>
              <a:ahLst/>
              <a:cxnLst>
                <a:cxn ang="0">
                  <a:pos x="T0" y="T1"/>
                </a:cxn>
                <a:cxn ang="0">
                  <a:pos x="T2" y="T3"/>
                </a:cxn>
                <a:cxn ang="0">
                  <a:pos x="T4" y="T5"/>
                </a:cxn>
                <a:cxn ang="0">
                  <a:pos x="T6" y="T7"/>
                </a:cxn>
              </a:cxnLst>
              <a:rect l="0" t="0" r="r" b="b"/>
              <a:pathLst>
                <a:path w="17" h="8">
                  <a:moveTo>
                    <a:pt x="3" y="7"/>
                  </a:moveTo>
                  <a:cubicBezTo>
                    <a:pt x="6" y="8"/>
                    <a:pt x="15" y="6"/>
                    <a:pt x="16" y="4"/>
                  </a:cubicBezTo>
                  <a:cubicBezTo>
                    <a:pt x="17" y="2"/>
                    <a:pt x="13" y="0"/>
                    <a:pt x="7" y="0"/>
                  </a:cubicBezTo>
                  <a:cubicBezTo>
                    <a:pt x="1" y="0"/>
                    <a:pt x="0" y="7"/>
                    <a:pt x="3" y="7"/>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Freeform 317">
              <a:extLst>
                <a:ext uri="{FF2B5EF4-FFF2-40B4-BE49-F238E27FC236}">
                  <a16:creationId xmlns:a16="http://schemas.microsoft.com/office/drawing/2014/main" id="{7A5AE269-6AF5-6CA5-0B16-7C911119F9A7}"/>
                </a:ext>
              </a:extLst>
            </p:cNvPr>
            <p:cNvSpPr>
              <a:spLocks/>
            </p:cNvSpPr>
            <p:nvPr/>
          </p:nvSpPr>
          <p:spPr bwMode="auto">
            <a:xfrm>
              <a:off x="6650038" y="3099061"/>
              <a:ext cx="106363" cy="41275"/>
            </a:xfrm>
            <a:custGeom>
              <a:avLst/>
              <a:gdLst>
                <a:gd name="T0" fmla="*/ 3 w 45"/>
                <a:gd name="T1" fmla="*/ 9 h 17"/>
                <a:gd name="T2" fmla="*/ 24 w 45"/>
                <a:gd name="T3" fmla="*/ 17 h 17"/>
                <a:gd name="T4" fmla="*/ 44 w 45"/>
                <a:gd name="T5" fmla="*/ 13 h 17"/>
                <a:gd name="T6" fmla="*/ 30 w 45"/>
                <a:gd name="T7" fmla="*/ 8 h 17"/>
                <a:gd name="T8" fmla="*/ 20 w 45"/>
                <a:gd name="T9" fmla="*/ 6 h 17"/>
                <a:gd name="T10" fmla="*/ 9 w 45"/>
                <a:gd name="T11" fmla="*/ 4 h 17"/>
                <a:gd name="T12" fmla="*/ 3 w 4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45" h="17">
                  <a:moveTo>
                    <a:pt x="3" y="9"/>
                  </a:moveTo>
                  <a:cubicBezTo>
                    <a:pt x="9" y="10"/>
                    <a:pt x="12" y="16"/>
                    <a:pt x="24" y="17"/>
                  </a:cubicBezTo>
                  <a:cubicBezTo>
                    <a:pt x="35" y="17"/>
                    <a:pt x="44" y="15"/>
                    <a:pt x="44" y="13"/>
                  </a:cubicBezTo>
                  <a:cubicBezTo>
                    <a:pt x="45" y="10"/>
                    <a:pt x="34" y="6"/>
                    <a:pt x="30" y="8"/>
                  </a:cubicBezTo>
                  <a:cubicBezTo>
                    <a:pt x="27" y="10"/>
                    <a:pt x="25" y="5"/>
                    <a:pt x="20" y="6"/>
                  </a:cubicBezTo>
                  <a:cubicBezTo>
                    <a:pt x="16" y="7"/>
                    <a:pt x="11" y="7"/>
                    <a:pt x="9" y="4"/>
                  </a:cubicBezTo>
                  <a:cubicBezTo>
                    <a:pt x="7" y="0"/>
                    <a:pt x="0" y="9"/>
                    <a:pt x="3" y="9"/>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Freeform 318">
              <a:extLst>
                <a:ext uri="{FF2B5EF4-FFF2-40B4-BE49-F238E27FC236}">
                  <a16:creationId xmlns:a16="http://schemas.microsoft.com/office/drawing/2014/main" id="{8303B73D-DA44-DBCD-FE59-B8DCE5D825CB}"/>
                </a:ext>
              </a:extLst>
            </p:cNvPr>
            <p:cNvSpPr>
              <a:spLocks/>
            </p:cNvSpPr>
            <p:nvPr/>
          </p:nvSpPr>
          <p:spPr bwMode="auto">
            <a:xfrm>
              <a:off x="5688013" y="2926024"/>
              <a:ext cx="136525" cy="76200"/>
            </a:xfrm>
            <a:custGeom>
              <a:avLst/>
              <a:gdLst>
                <a:gd name="T0" fmla="*/ 3 w 57"/>
                <a:gd name="T1" fmla="*/ 30 h 32"/>
                <a:gd name="T2" fmla="*/ 26 w 57"/>
                <a:gd name="T3" fmla="*/ 28 h 32"/>
                <a:gd name="T4" fmla="*/ 56 w 57"/>
                <a:gd name="T5" fmla="*/ 18 h 32"/>
                <a:gd name="T6" fmla="*/ 45 w 57"/>
                <a:gd name="T7" fmla="*/ 11 h 32"/>
                <a:gd name="T8" fmla="*/ 32 w 57"/>
                <a:gd name="T9" fmla="*/ 13 h 32"/>
                <a:gd name="T10" fmla="*/ 33 w 57"/>
                <a:gd name="T11" fmla="*/ 9 h 32"/>
                <a:gd name="T12" fmla="*/ 28 w 57"/>
                <a:gd name="T13" fmla="*/ 3 h 32"/>
                <a:gd name="T14" fmla="*/ 19 w 57"/>
                <a:gd name="T15" fmla="*/ 7 h 32"/>
                <a:gd name="T16" fmla="*/ 16 w 57"/>
                <a:gd name="T17" fmla="*/ 13 h 32"/>
                <a:gd name="T18" fmla="*/ 10 w 57"/>
                <a:gd name="T19" fmla="*/ 18 h 32"/>
                <a:gd name="T20" fmla="*/ 3 w 57"/>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32">
                  <a:moveTo>
                    <a:pt x="3" y="30"/>
                  </a:moveTo>
                  <a:cubicBezTo>
                    <a:pt x="7" y="32"/>
                    <a:pt x="18" y="28"/>
                    <a:pt x="26" y="28"/>
                  </a:cubicBezTo>
                  <a:cubicBezTo>
                    <a:pt x="34" y="28"/>
                    <a:pt x="55" y="22"/>
                    <a:pt x="56" y="18"/>
                  </a:cubicBezTo>
                  <a:cubicBezTo>
                    <a:pt x="57" y="14"/>
                    <a:pt x="48" y="14"/>
                    <a:pt x="45" y="11"/>
                  </a:cubicBezTo>
                  <a:cubicBezTo>
                    <a:pt x="41" y="7"/>
                    <a:pt x="34" y="10"/>
                    <a:pt x="32" y="13"/>
                  </a:cubicBezTo>
                  <a:cubicBezTo>
                    <a:pt x="30" y="16"/>
                    <a:pt x="28" y="14"/>
                    <a:pt x="33" y="9"/>
                  </a:cubicBezTo>
                  <a:cubicBezTo>
                    <a:pt x="38" y="4"/>
                    <a:pt x="28" y="0"/>
                    <a:pt x="28" y="3"/>
                  </a:cubicBezTo>
                  <a:cubicBezTo>
                    <a:pt x="28" y="6"/>
                    <a:pt x="19" y="4"/>
                    <a:pt x="19" y="7"/>
                  </a:cubicBezTo>
                  <a:cubicBezTo>
                    <a:pt x="19" y="9"/>
                    <a:pt x="16" y="11"/>
                    <a:pt x="16" y="13"/>
                  </a:cubicBezTo>
                  <a:cubicBezTo>
                    <a:pt x="16" y="16"/>
                    <a:pt x="10" y="12"/>
                    <a:pt x="10" y="18"/>
                  </a:cubicBezTo>
                  <a:cubicBezTo>
                    <a:pt x="9" y="25"/>
                    <a:pt x="0" y="28"/>
                    <a:pt x="3" y="30"/>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Freeform 319">
              <a:extLst>
                <a:ext uri="{FF2B5EF4-FFF2-40B4-BE49-F238E27FC236}">
                  <a16:creationId xmlns:a16="http://schemas.microsoft.com/office/drawing/2014/main" id="{993B5990-808F-E252-B97F-319A712A92DB}"/>
                </a:ext>
              </a:extLst>
            </p:cNvPr>
            <p:cNvSpPr>
              <a:spLocks/>
            </p:cNvSpPr>
            <p:nvPr/>
          </p:nvSpPr>
          <p:spPr bwMode="auto">
            <a:xfrm>
              <a:off x="7316788" y="3264161"/>
              <a:ext cx="95250" cy="33338"/>
            </a:xfrm>
            <a:custGeom>
              <a:avLst/>
              <a:gdLst>
                <a:gd name="T0" fmla="*/ 5 w 40"/>
                <a:gd name="T1" fmla="*/ 12 h 14"/>
                <a:gd name="T2" fmla="*/ 17 w 40"/>
                <a:gd name="T3" fmla="*/ 11 h 14"/>
                <a:gd name="T4" fmla="*/ 35 w 40"/>
                <a:gd name="T5" fmla="*/ 9 h 14"/>
                <a:gd name="T6" fmla="*/ 26 w 40"/>
                <a:gd name="T7" fmla="*/ 2 h 14"/>
                <a:gd name="T8" fmla="*/ 5 w 40"/>
                <a:gd name="T9" fmla="*/ 12 h 14"/>
              </a:gdLst>
              <a:ahLst/>
              <a:cxnLst>
                <a:cxn ang="0">
                  <a:pos x="T0" y="T1"/>
                </a:cxn>
                <a:cxn ang="0">
                  <a:pos x="T2" y="T3"/>
                </a:cxn>
                <a:cxn ang="0">
                  <a:pos x="T4" y="T5"/>
                </a:cxn>
                <a:cxn ang="0">
                  <a:pos x="T6" y="T7"/>
                </a:cxn>
                <a:cxn ang="0">
                  <a:pos x="T8" y="T9"/>
                </a:cxn>
              </a:cxnLst>
              <a:rect l="0" t="0" r="r" b="b"/>
              <a:pathLst>
                <a:path w="40" h="14">
                  <a:moveTo>
                    <a:pt x="5" y="12"/>
                  </a:moveTo>
                  <a:cubicBezTo>
                    <a:pt x="10" y="14"/>
                    <a:pt x="13" y="9"/>
                    <a:pt x="17" y="11"/>
                  </a:cubicBezTo>
                  <a:cubicBezTo>
                    <a:pt x="22" y="14"/>
                    <a:pt x="31" y="10"/>
                    <a:pt x="35" y="9"/>
                  </a:cubicBezTo>
                  <a:cubicBezTo>
                    <a:pt x="40" y="9"/>
                    <a:pt x="38" y="3"/>
                    <a:pt x="26" y="2"/>
                  </a:cubicBezTo>
                  <a:cubicBezTo>
                    <a:pt x="15" y="0"/>
                    <a:pt x="0" y="9"/>
                    <a:pt x="5" y="12"/>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Freeform 320">
              <a:extLst>
                <a:ext uri="{FF2B5EF4-FFF2-40B4-BE49-F238E27FC236}">
                  <a16:creationId xmlns:a16="http://schemas.microsoft.com/office/drawing/2014/main" id="{36E0C38A-27AF-8DF8-CEAF-6F2C238DC177}"/>
                </a:ext>
              </a:extLst>
            </p:cNvPr>
            <p:cNvSpPr>
              <a:spLocks/>
            </p:cNvSpPr>
            <p:nvPr/>
          </p:nvSpPr>
          <p:spPr bwMode="auto">
            <a:xfrm>
              <a:off x="6454775" y="3070486"/>
              <a:ext cx="180975" cy="71438"/>
            </a:xfrm>
            <a:custGeom>
              <a:avLst/>
              <a:gdLst>
                <a:gd name="T0" fmla="*/ 8 w 76"/>
                <a:gd name="T1" fmla="*/ 22 h 30"/>
                <a:gd name="T2" fmla="*/ 15 w 76"/>
                <a:gd name="T3" fmla="*/ 27 h 30"/>
                <a:gd name="T4" fmla="*/ 28 w 76"/>
                <a:gd name="T5" fmla="*/ 25 h 30"/>
                <a:gd name="T6" fmla="*/ 36 w 76"/>
                <a:gd name="T7" fmla="*/ 27 h 30"/>
                <a:gd name="T8" fmla="*/ 51 w 76"/>
                <a:gd name="T9" fmla="*/ 25 h 30"/>
                <a:gd name="T10" fmla="*/ 50 w 76"/>
                <a:gd name="T11" fmla="*/ 15 h 30"/>
                <a:gd name="T12" fmla="*/ 55 w 76"/>
                <a:gd name="T13" fmla="*/ 17 h 30"/>
                <a:gd name="T14" fmla="*/ 66 w 76"/>
                <a:gd name="T15" fmla="*/ 25 h 30"/>
                <a:gd name="T16" fmla="*/ 72 w 76"/>
                <a:gd name="T17" fmla="*/ 17 h 30"/>
                <a:gd name="T18" fmla="*/ 70 w 76"/>
                <a:gd name="T19" fmla="*/ 10 h 30"/>
                <a:gd name="T20" fmla="*/ 51 w 76"/>
                <a:gd name="T21" fmla="*/ 6 h 30"/>
                <a:gd name="T22" fmla="*/ 39 w 76"/>
                <a:gd name="T23" fmla="*/ 10 h 30"/>
                <a:gd name="T24" fmla="*/ 22 w 76"/>
                <a:gd name="T25" fmla="*/ 2 h 30"/>
                <a:gd name="T26" fmla="*/ 8 w 76"/>
                <a:gd name="T27"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30">
                  <a:moveTo>
                    <a:pt x="8" y="22"/>
                  </a:moveTo>
                  <a:cubicBezTo>
                    <a:pt x="12" y="23"/>
                    <a:pt x="13" y="25"/>
                    <a:pt x="15" y="27"/>
                  </a:cubicBezTo>
                  <a:cubicBezTo>
                    <a:pt x="17" y="29"/>
                    <a:pt x="24" y="26"/>
                    <a:pt x="28" y="25"/>
                  </a:cubicBezTo>
                  <a:cubicBezTo>
                    <a:pt x="31" y="24"/>
                    <a:pt x="31" y="30"/>
                    <a:pt x="36" y="27"/>
                  </a:cubicBezTo>
                  <a:cubicBezTo>
                    <a:pt x="41" y="24"/>
                    <a:pt x="45" y="25"/>
                    <a:pt x="51" y="25"/>
                  </a:cubicBezTo>
                  <a:cubicBezTo>
                    <a:pt x="56" y="25"/>
                    <a:pt x="50" y="18"/>
                    <a:pt x="50" y="15"/>
                  </a:cubicBezTo>
                  <a:cubicBezTo>
                    <a:pt x="50" y="12"/>
                    <a:pt x="57" y="14"/>
                    <a:pt x="55" y="17"/>
                  </a:cubicBezTo>
                  <a:cubicBezTo>
                    <a:pt x="53" y="19"/>
                    <a:pt x="58" y="25"/>
                    <a:pt x="66" y="25"/>
                  </a:cubicBezTo>
                  <a:cubicBezTo>
                    <a:pt x="74" y="24"/>
                    <a:pt x="68" y="19"/>
                    <a:pt x="72" y="17"/>
                  </a:cubicBezTo>
                  <a:cubicBezTo>
                    <a:pt x="76" y="16"/>
                    <a:pt x="76" y="14"/>
                    <a:pt x="70" y="10"/>
                  </a:cubicBezTo>
                  <a:cubicBezTo>
                    <a:pt x="64" y="6"/>
                    <a:pt x="56" y="9"/>
                    <a:pt x="51" y="6"/>
                  </a:cubicBezTo>
                  <a:cubicBezTo>
                    <a:pt x="46" y="4"/>
                    <a:pt x="39" y="4"/>
                    <a:pt x="39" y="10"/>
                  </a:cubicBezTo>
                  <a:cubicBezTo>
                    <a:pt x="39" y="15"/>
                    <a:pt x="28" y="3"/>
                    <a:pt x="22" y="2"/>
                  </a:cubicBezTo>
                  <a:cubicBezTo>
                    <a:pt x="17" y="0"/>
                    <a:pt x="0" y="18"/>
                    <a:pt x="8" y="22"/>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Freeform 321">
              <a:extLst>
                <a:ext uri="{FF2B5EF4-FFF2-40B4-BE49-F238E27FC236}">
                  <a16:creationId xmlns:a16="http://schemas.microsoft.com/office/drawing/2014/main" id="{EC18018A-3527-8B46-0654-F77D7E4A3FEF}"/>
                </a:ext>
              </a:extLst>
            </p:cNvPr>
            <p:cNvSpPr>
              <a:spLocks/>
            </p:cNvSpPr>
            <p:nvPr/>
          </p:nvSpPr>
          <p:spPr bwMode="auto">
            <a:xfrm>
              <a:off x="6538913" y="3170499"/>
              <a:ext cx="73025" cy="31750"/>
            </a:xfrm>
            <a:custGeom>
              <a:avLst/>
              <a:gdLst>
                <a:gd name="T0" fmla="*/ 26 w 31"/>
                <a:gd name="T1" fmla="*/ 12 h 13"/>
                <a:gd name="T2" fmla="*/ 15 w 31"/>
                <a:gd name="T3" fmla="*/ 2 h 13"/>
                <a:gd name="T4" fmla="*/ 1 w 31"/>
                <a:gd name="T5" fmla="*/ 8 h 13"/>
                <a:gd name="T6" fmla="*/ 26 w 31"/>
                <a:gd name="T7" fmla="*/ 12 h 13"/>
              </a:gdLst>
              <a:ahLst/>
              <a:cxnLst>
                <a:cxn ang="0">
                  <a:pos x="T0" y="T1"/>
                </a:cxn>
                <a:cxn ang="0">
                  <a:pos x="T2" y="T3"/>
                </a:cxn>
                <a:cxn ang="0">
                  <a:pos x="T4" y="T5"/>
                </a:cxn>
                <a:cxn ang="0">
                  <a:pos x="T6" y="T7"/>
                </a:cxn>
              </a:cxnLst>
              <a:rect l="0" t="0" r="r" b="b"/>
              <a:pathLst>
                <a:path w="31" h="13">
                  <a:moveTo>
                    <a:pt x="26" y="12"/>
                  </a:moveTo>
                  <a:cubicBezTo>
                    <a:pt x="31" y="11"/>
                    <a:pt x="23" y="3"/>
                    <a:pt x="15" y="2"/>
                  </a:cubicBezTo>
                  <a:cubicBezTo>
                    <a:pt x="7" y="0"/>
                    <a:pt x="0" y="7"/>
                    <a:pt x="1" y="8"/>
                  </a:cubicBezTo>
                  <a:cubicBezTo>
                    <a:pt x="3" y="11"/>
                    <a:pt x="21" y="13"/>
                    <a:pt x="26" y="12"/>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Freeform 322">
              <a:extLst>
                <a:ext uri="{FF2B5EF4-FFF2-40B4-BE49-F238E27FC236}">
                  <a16:creationId xmlns:a16="http://schemas.microsoft.com/office/drawing/2014/main" id="{19B6F621-58BD-7105-400C-C13F40409EA6}"/>
                </a:ext>
              </a:extLst>
            </p:cNvPr>
            <p:cNvSpPr>
              <a:spLocks/>
            </p:cNvSpPr>
            <p:nvPr/>
          </p:nvSpPr>
          <p:spPr bwMode="auto">
            <a:xfrm>
              <a:off x="6519863" y="3151449"/>
              <a:ext cx="33338" cy="19050"/>
            </a:xfrm>
            <a:custGeom>
              <a:avLst/>
              <a:gdLst>
                <a:gd name="T0" fmla="*/ 14 w 14"/>
                <a:gd name="T1" fmla="*/ 3 h 8"/>
                <a:gd name="T2" fmla="*/ 6 w 14"/>
                <a:gd name="T3" fmla="*/ 7 h 8"/>
                <a:gd name="T4" fmla="*/ 14 w 14"/>
                <a:gd name="T5" fmla="*/ 3 h 8"/>
              </a:gdLst>
              <a:ahLst/>
              <a:cxnLst>
                <a:cxn ang="0">
                  <a:pos x="T0" y="T1"/>
                </a:cxn>
                <a:cxn ang="0">
                  <a:pos x="T2" y="T3"/>
                </a:cxn>
                <a:cxn ang="0">
                  <a:pos x="T4" y="T5"/>
                </a:cxn>
              </a:cxnLst>
              <a:rect l="0" t="0" r="r" b="b"/>
              <a:pathLst>
                <a:path w="14" h="8">
                  <a:moveTo>
                    <a:pt x="14" y="3"/>
                  </a:moveTo>
                  <a:cubicBezTo>
                    <a:pt x="14" y="0"/>
                    <a:pt x="0" y="5"/>
                    <a:pt x="6" y="7"/>
                  </a:cubicBezTo>
                  <a:cubicBezTo>
                    <a:pt x="9" y="8"/>
                    <a:pt x="14" y="7"/>
                    <a:pt x="14" y="3"/>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Freeform 323">
              <a:extLst>
                <a:ext uri="{FF2B5EF4-FFF2-40B4-BE49-F238E27FC236}">
                  <a16:creationId xmlns:a16="http://schemas.microsoft.com/office/drawing/2014/main" id="{4E16B412-F531-C488-27BB-181C14921D06}"/>
                </a:ext>
              </a:extLst>
            </p:cNvPr>
            <p:cNvSpPr>
              <a:spLocks/>
            </p:cNvSpPr>
            <p:nvPr/>
          </p:nvSpPr>
          <p:spPr bwMode="auto">
            <a:xfrm>
              <a:off x="4648200" y="2854586"/>
              <a:ext cx="95250" cy="46038"/>
            </a:xfrm>
            <a:custGeom>
              <a:avLst/>
              <a:gdLst>
                <a:gd name="T0" fmla="*/ 22 w 40"/>
                <a:gd name="T1" fmla="*/ 7 h 19"/>
                <a:gd name="T2" fmla="*/ 10 w 40"/>
                <a:gd name="T3" fmla="*/ 11 h 19"/>
                <a:gd name="T4" fmla="*/ 2 w 40"/>
                <a:gd name="T5" fmla="*/ 16 h 19"/>
                <a:gd name="T6" fmla="*/ 16 w 40"/>
                <a:gd name="T7" fmla="*/ 17 h 19"/>
                <a:gd name="T8" fmla="*/ 23 w 40"/>
                <a:gd name="T9" fmla="*/ 14 h 19"/>
                <a:gd name="T10" fmla="*/ 33 w 40"/>
                <a:gd name="T11" fmla="*/ 9 h 19"/>
                <a:gd name="T12" fmla="*/ 33 w 40"/>
                <a:gd name="T13" fmla="*/ 3 h 19"/>
                <a:gd name="T14" fmla="*/ 22 w 40"/>
                <a:gd name="T15" fmla="*/ 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9">
                  <a:moveTo>
                    <a:pt x="22" y="7"/>
                  </a:moveTo>
                  <a:cubicBezTo>
                    <a:pt x="25" y="10"/>
                    <a:pt x="12" y="9"/>
                    <a:pt x="10" y="11"/>
                  </a:cubicBezTo>
                  <a:cubicBezTo>
                    <a:pt x="8" y="14"/>
                    <a:pt x="0" y="13"/>
                    <a:pt x="2" y="16"/>
                  </a:cubicBezTo>
                  <a:cubicBezTo>
                    <a:pt x="3" y="19"/>
                    <a:pt x="16" y="19"/>
                    <a:pt x="16" y="17"/>
                  </a:cubicBezTo>
                  <a:cubicBezTo>
                    <a:pt x="16" y="14"/>
                    <a:pt x="23" y="16"/>
                    <a:pt x="23" y="14"/>
                  </a:cubicBezTo>
                  <a:cubicBezTo>
                    <a:pt x="23" y="12"/>
                    <a:pt x="26" y="9"/>
                    <a:pt x="33" y="9"/>
                  </a:cubicBezTo>
                  <a:cubicBezTo>
                    <a:pt x="40" y="8"/>
                    <a:pt x="40" y="6"/>
                    <a:pt x="33" y="3"/>
                  </a:cubicBezTo>
                  <a:cubicBezTo>
                    <a:pt x="27" y="0"/>
                    <a:pt x="18" y="5"/>
                    <a:pt x="22" y="7"/>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Freeform 324">
              <a:extLst>
                <a:ext uri="{FF2B5EF4-FFF2-40B4-BE49-F238E27FC236}">
                  <a16:creationId xmlns:a16="http://schemas.microsoft.com/office/drawing/2014/main" id="{A3897E45-EE11-C301-1C2D-75065B227CEF}"/>
                </a:ext>
              </a:extLst>
            </p:cNvPr>
            <p:cNvSpPr>
              <a:spLocks/>
            </p:cNvSpPr>
            <p:nvPr/>
          </p:nvSpPr>
          <p:spPr bwMode="auto">
            <a:xfrm>
              <a:off x="4660900" y="3335599"/>
              <a:ext cx="58738" cy="39688"/>
            </a:xfrm>
            <a:custGeom>
              <a:avLst/>
              <a:gdLst>
                <a:gd name="T0" fmla="*/ 6 w 25"/>
                <a:gd name="T1" fmla="*/ 10 h 17"/>
                <a:gd name="T2" fmla="*/ 22 w 25"/>
                <a:gd name="T3" fmla="*/ 7 h 17"/>
                <a:gd name="T4" fmla="*/ 14 w 25"/>
                <a:gd name="T5" fmla="*/ 1 h 17"/>
                <a:gd name="T6" fmla="*/ 6 w 25"/>
                <a:gd name="T7" fmla="*/ 10 h 17"/>
              </a:gdLst>
              <a:ahLst/>
              <a:cxnLst>
                <a:cxn ang="0">
                  <a:pos x="T0" y="T1"/>
                </a:cxn>
                <a:cxn ang="0">
                  <a:pos x="T2" y="T3"/>
                </a:cxn>
                <a:cxn ang="0">
                  <a:pos x="T4" y="T5"/>
                </a:cxn>
                <a:cxn ang="0">
                  <a:pos x="T6" y="T7"/>
                </a:cxn>
              </a:cxnLst>
              <a:rect l="0" t="0" r="r" b="b"/>
              <a:pathLst>
                <a:path w="25" h="17">
                  <a:moveTo>
                    <a:pt x="6" y="10"/>
                  </a:moveTo>
                  <a:cubicBezTo>
                    <a:pt x="12" y="17"/>
                    <a:pt x="18" y="7"/>
                    <a:pt x="22" y="7"/>
                  </a:cubicBezTo>
                  <a:cubicBezTo>
                    <a:pt x="25" y="6"/>
                    <a:pt x="20" y="3"/>
                    <a:pt x="14" y="1"/>
                  </a:cubicBezTo>
                  <a:cubicBezTo>
                    <a:pt x="8" y="0"/>
                    <a:pt x="0" y="5"/>
                    <a:pt x="6" y="10"/>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Freeform 325">
              <a:extLst>
                <a:ext uri="{FF2B5EF4-FFF2-40B4-BE49-F238E27FC236}">
                  <a16:creationId xmlns:a16="http://schemas.microsoft.com/office/drawing/2014/main" id="{2E15CD24-F851-8254-F41C-6D076A6DDAD7}"/>
                </a:ext>
              </a:extLst>
            </p:cNvPr>
            <p:cNvSpPr>
              <a:spLocks/>
            </p:cNvSpPr>
            <p:nvPr/>
          </p:nvSpPr>
          <p:spPr bwMode="auto">
            <a:xfrm>
              <a:off x="4084638" y="3791211"/>
              <a:ext cx="63500" cy="30163"/>
            </a:xfrm>
            <a:custGeom>
              <a:avLst/>
              <a:gdLst>
                <a:gd name="T0" fmla="*/ 23 w 27"/>
                <a:gd name="T1" fmla="*/ 3 h 13"/>
                <a:gd name="T2" fmla="*/ 18 w 27"/>
                <a:gd name="T3" fmla="*/ 1 h 13"/>
                <a:gd name="T4" fmla="*/ 12 w 27"/>
                <a:gd name="T5" fmla="*/ 1 h 13"/>
                <a:gd name="T6" fmla="*/ 14 w 27"/>
                <a:gd name="T7" fmla="*/ 2 h 13"/>
                <a:gd name="T8" fmla="*/ 11 w 27"/>
                <a:gd name="T9" fmla="*/ 7 h 13"/>
                <a:gd name="T10" fmla="*/ 7 w 27"/>
                <a:gd name="T11" fmla="*/ 7 h 13"/>
                <a:gd name="T12" fmla="*/ 1 w 27"/>
                <a:gd name="T13" fmla="*/ 7 h 13"/>
                <a:gd name="T14" fmla="*/ 0 w 27"/>
                <a:gd name="T15" fmla="*/ 9 h 13"/>
                <a:gd name="T16" fmla="*/ 5 w 27"/>
                <a:gd name="T17" fmla="*/ 11 h 13"/>
                <a:gd name="T18" fmla="*/ 27 w 27"/>
                <a:gd name="T19" fmla="*/ 12 h 13"/>
                <a:gd name="T20" fmla="*/ 27 w 27"/>
                <a:gd name="T21" fmla="*/ 6 h 13"/>
                <a:gd name="T22" fmla="*/ 23 w 27"/>
                <a:gd name="T23"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3">
                  <a:moveTo>
                    <a:pt x="23" y="3"/>
                  </a:moveTo>
                  <a:cubicBezTo>
                    <a:pt x="22" y="4"/>
                    <a:pt x="18" y="3"/>
                    <a:pt x="18" y="1"/>
                  </a:cubicBezTo>
                  <a:cubicBezTo>
                    <a:pt x="17" y="0"/>
                    <a:pt x="14" y="1"/>
                    <a:pt x="12" y="1"/>
                  </a:cubicBezTo>
                  <a:cubicBezTo>
                    <a:pt x="13" y="1"/>
                    <a:pt x="13" y="1"/>
                    <a:pt x="14" y="2"/>
                  </a:cubicBezTo>
                  <a:cubicBezTo>
                    <a:pt x="15" y="4"/>
                    <a:pt x="9" y="4"/>
                    <a:pt x="11" y="7"/>
                  </a:cubicBezTo>
                  <a:cubicBezTo>
                    <a:pt x="13" y="9"/>
                    <a:pt x="7" y="9"/>
                    <a:pt x="7" y="7"/>
                  </a:cubicBezTo>
                  <a:cubicBezTo>
                    <a:pt x="7" y="4"/>
                    <a:pt x="1" y="5"/>
                    <a:pt x="1" y="7"/>
                  </a:cubicBezTo>
                  <a:cubicBezTo>
                    <a:pt x="1" y="8"/>
                    <a:pt x="1" y="8"/>
                    <a:pt x="0" y="9"/>
                  </a:cubicBezTo>
                  <a:cubicBezTo>
                    <a:pt x="2" y="10"/>
                    <a:pt x="4" y="10"/>
                    <a:pt x="5" y="11"/>
                  </a:cubicBezTo>
                  <a:cubicBezTo>
                    <a:pt x="6" y="11"/>
                    <a:pt x="21" y="13"/>
                    <a:pt x="27" y="12"/>
                  </a:cubicBezTo>
                  <a:cubicBezTo>
                    <a:pt x="27" y="11"/>
                    <a:pt x="27" y="7"/>
                    <a:pt x="27" y="6"/>
                  </a:cubicBezTo>
                  <a:cubicBezTo>
                    <a:pt x="27" y="4"/>
                    <a:pt x="24" y="3"/>
                    <a:pt x="23" y="3"/>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Freeform 326">
              <a:extLst>
                <a:ext uri="{FF2B5EF4-FFF2-40B4-BE49-F238E27FC236}">
                  <a16:creationId xmlns:a16="http://schemas.microsoft.com/office/drawing/2014/main" id="{143E0A8D-9DF5-CB1F-2AF1-EA3E98C62FAA}"/>
                </a:ext>
              </a:extLst>
            </p:cNvPr>
            <p:cNvSpPr>
              <a:spLocks/>
            </p:cNvSpPr>
            <p:nvPr/>
          </p:nvSpPr>
          <p:spPr bwMode="auto">
            <a:xfrm>
              <a:off x="4606925" y="2862524"/>
              <a:ext cx="73025" cy="28575"/>
            </a:xfrm>
            <a:custGeom>
              <a:avLst/>
              <a:gdLst>
                <a:gd name="T0" fmla="*/ 16 w 31"/>
                <a:gd name="T1" fmla="*/ 6 h 12"/>
                <a:gd name="T2" fmla="*/ 30 w 31"/>
                <a:gd name="T3" fmla="*/ 4 h 12"/>
                <a:gd name="T4" fmla="*/ 15 w 31"/>
                <a:gd name="T5" fmla="*/ 3 h 12"/>
                <a:gd name="T6" fmla="*/ 2 w 31"/>
                <a:gd name="T7" fmla="*/ 6 h 12"/>
                <a:gd name="T8" fmla="*/ 16 w 31"/>
                <a:gd name="T9" fmla="*/ 6 h 12"/>
              </a:gdLst>
              <a:ahLst/>
              <a:cxnLst>
                <a:cxn ang="0">
                  <a:pos x="T0" y="T1"/>
                </a:cxn>
                <a:cxn ang="0">
                  <a:pos x="T2" y="T3"/>
                </a:cxn>
                <a:cxn ang="0">
                  <a:pos x="T4" y="T5"/>
                </a:cxn>
                <a:cxn ang="0">
                  <a:pos x="T6" y="T7"/>
                </a:cxn>
                <a:cxn ang="0">
                  <a:pos x="T8" y="T9"/>
                </a:cxn>
              </a:cxnLst>
              <a:rect l="0" t="0" r="r" b="b"/>
              <a:pathLst>
                <a:path w="31" h="12">
                  <a:moveTo>
                    <a:pt x="16" y="6"/>
                  </a:moveTo>
                  <a:cubicBezTo>
                    <a:pt x="22" y="1"/>
                    <a:pt x="29" y="6"/>
                    <a:pt x="30" y="4"/>
                  </a:cubicBezTo>
                  <a:cubicBezTo>
                    <a:pt x="31" y="1"/>
                    <a:pt x="19" y="0"/>
                    <a:pt x="15" y="3"/>
                  </a:cubicBezTo>
                  <a:cubicBezTo>
                    <a:pt x="11" y="5"/>
                    <a:pt x="0" y="3"/>
                    <a:pt x="2" y="6"/>
                  </a:cubicBezTo>
                  <a:cubicBezTo>
                    <a:pt x="2" y="8"/>
                    <a:pt x="10" y="12"/>
                    <a:pt x="16" y="6"/>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Freeform 327">
              <a:extLst>
                <a:ext uri="{FF2B5EF4-FFF2-40B4-BE49-F238E27FC236}">
                  <a16:creationId xmlns:a16="http://schemas.microsoft.com/office/drawing/2014/main" id="{44AB95ED-82D2-E349-2949-43D3589052A5}"/>
                </a:ext>
              </a:extLst>
            </p:cNvPr>
            <p:cNvSpPr>
              <a:spLocks/>
            </p:cNvSpPr>
            <p:nvPr/>
          </p:nvSpPr>
          <p:spPr bwMode="auto">
            <a:xfrm>
              <a:off x="6559550" y="3826136"/>
              <a:ext cx="61913" cy="230188"/>
            </a:xfrm>
            <a:custGeom>
              <a:avLst/>
              <a:gdLst>
                <a:gd name="T0" fmla="*/ 15 w 26"/>
                <a:gd name="T1" fmla="*/ 29 h 97"/>
                <a:gd name="T2" fmla="*/ 14 w 26"/>
                <a:gd name="T3" fmla="*/ 11 h 97"/>
                <a:gd name="T4" fmla="*/ 8 w 26"/>
                <a:gd name="T5" fmla="*/ 1 h 97"/>
                <a:gd name="T6" fmla="*/ 4 w 26"/>
                <a:gd name="T7" fmla="*/ 10 h 97"/>
                <a:gd name="T8" fmla="*/ 3 w 26"/>
                <a:gd name="T9" fmla="*/ 19 h 97"/>
                <a:gd name="T10" fmla="*/ 5 w 26"/>
                <a:gd name="T11" fmla="*/ 36 h 97"/>
                <a:gd name="T12" fmla="*/ 5 w 26"/>
                <a:gd name="T13" fmla="*/ 69 h 97"/>
                <a:gd name="T14" fmla="*/ 3 w 26"/>
                <a:gd name="T15" fmla="*/ 93 h 97"/>
                <a:gd name="T16" fmla="*/ 9 w 26"/>
                <a:gd name="T17" fmla="*/ 88 h 97"/>
                <a:gd name="T18" fmla="*/ 16 w 26"/>
                <a:gd name="T19" fmla="*/ 94 h 97"/>
                <a:gd name="T20" fmla="*/ 15 w 26"/>
                <a:gd name="T21" fmla="*/ 87 h 97"/>
                <a:gd name="T22" fmla="*/ 9 w 26"/>
                <a:gd name="T23" fmla="*/ 76 h 97"/>
                <a:gd name="T24" fmla="*/ 11 w 26"/>
                <a:gd name="T25" fmla="*/ 62 h 97"/>
                <a:gd name="T26" fmla="*/ 21 w 26"/>
                <a:gd name="T27" fmla="*/ 61 h 97"/>
                <a:gd name="T28" fmla="*/ 24 w 26"/>
                <a:gd name="T29" fmla="*/ 60 h 97"/>
                <a:gd name="T30" fmla="*/ 15 w 26"/>
                <a:gd name="T31" fmla="*/ 2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97">
                  <a:moveTo>
                    <a:pt x="15" y="29"/>
                  </a:moveTo>
                  <a:cubicBezTo>
                    <a:pt x="12" y="22"/>
                    <a:pt x="19" y="15"/>
                    <a:pt x="14" y="11"/>
                  </a:cubicBezTo>
                  <a:cubicBezTo>
                    <a:pt x="9" y="7"/>
                    <a:pt x="11" y="0"/>
                    <a:pt x="8" y="1"/>
                  </a:cubicBezTo>
                  <a:cubicBezTo>
                    <a:pt x="6" y="3"/>
                    <a:pt x="8" y="9"/>
                    <a:pt x="4" y="10"/>
                  </a:cubicBezTo>
                  <a:cubicBezTo>
                    <a:pt x="0" y="10"/>
                    <a:pt x="4" y="14"/>
                    <a:pt x="3" y="19"/>
                  </a:cubicBezTo>
                  <a:cubicBezTo>
                    <a:pt x="1" y="24"/>
                    <a:pt x="3" y="32"/>
                    <a:pt x="5" y="36"/>
                  </a:cubicBezTo>
                  <a:cubicBezTo>
                    <a:pt x="7" y="41"/>
                    <a:pt x="3" y="65"/>
                    <a:pt x="5" y="69"/>
                  </a:cubicBezTo>
                  <a:cubicBezTo>
                    <a:pt x="7" y="73"/>
                    <a:pt x="1" y="91"/>
                    <a:pt x="3" y="93"/>
                  </a:cubicBezTo>
                  <a:cubicBezTo>
                    <a:pt x="6" y="97"/>
                    <a:pt x="4" y="89"/>
                    <a:pt x="9" y="88"/>
                  </a:cubicBezTo>
                  <a:cubicBezTo>
                    <a:pt x="13" y="87"/>
                    <a:pt x="13" y="93"/>
                    <a:pt x="16" y="94"/>
                  </a:cubicBezTo>
                  <a:cubicBezTo>
                    <a:pt x="19" y="95"/>
                    <a:pt x="17" y="86"/>
                    <a:pt x="15" y="87"/>
                  </a:cubicBezTo>
                  <a:cubicBezTo>
                    <a:pt x="12" y="87"/>
                    <a:pt x="10" y="80"/>
                    <a:pt x="9" y="76"/>
                  </a:cubicBezTo>
                  <a:cubicBezTo>
                    <a:pt x="7" y="72"/>
                    <a:pt x="11" y="68"/>
                    <a:pt x="11" y="62"/>
                  </a:cubicBezTo>
                  <a:cubicBezTo>
                    <a:pt x="11" y="57"/>
                    <a:pt x="18" y="58"/>
                    <a:pt x="21" y="61"/>
                  </a:cubicBezTo>
                  <a:cubicBezTo>
                    <a:pt x="25" y="65"/>
                    <a:pt x="26" y="63"/>
                    <a:pt x="24" y="60"/>
                  </a:cubicBezTo>
                  <a:cubicBezTo>
                    <a:pt x="23" y="57"/>
                    <a:pt x="18" y="37"/>
                    <a:pt x="15" y="29"/>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Freeform 328">
              <a:extLst>
                <a:ext uri="{FF2B5EF4-FFF2-40B4-BE49-F238E27FC236}">
                  <a16:creationId xmlns:a16="http://schemas.microsoft.com/office/drawing/2014/main" id="{9BCA5D99-526E-87A7-C5F6-45EFF0D0DE26}"/>
                </a:ext>
              </a:extLst>
            </p:cNvPr>
            <p:cNvSpPr>
              <a:spLocks/>
            </p:cNvSpPr>
            <p:nvPr/>
          </p:nvSpPr>
          <p:spPr bwMode="auto">
            <a:xfrm>
              <a:off x="5942013" y="3141924"/>
              <a:ext cx="41275" cy="23813"/>
            </a:xfrm>
            <a:custGeom>
              <a:avLst/>
              <a:gdLst>
                <a:gd name="T0" fmla="*/ 6 w 17"/>
                <a:gd name="T1" fmla="*/ 3 h 10"/>
                <a:gd name="T2" fmla="*/ 1 w 17"/>
                <a:gd name="T3" fmla="*/ 7 h 10"/>
                <a:gd name="T4" fmla="*/ 17 w 17"/>
                <a:gd name="T5" fmla="*/ 4 h 10"/>
                <a:gd name="T6" fmla="*/ 6 w 17"/>
                <a:gd name="T7" fmla="*/ 3 h 10"/>
              </a:gdLst>
              <a:ahLst/>
              <a:cxnLst>
                <a:cxn ang="0">
                  <a:pos x="T0" y="T1"/>
                </a:cxn>
                <a:cxn ang="0">
                  <a:pos x="T2" y="T3"/>
                </a:cxn>
                <a:cxn ang="0">
                  <a:pos x="T4" y="T5"/>
                </a:cxn>
                <a:cxn ang="0">
                  <a:pos x="T6" y="T7"/>
                </a:cxn>
              </a:cxnLst>
              <a:rect l="0" t="0" r="r" b="b"/>
              <a:pathLst>
                <a:path w="17" h="10">
                  <a:moveTo>
                    <a:pt x="6" y="3"/>
                  </a:moveTo>
                  <a:cubicBezTo>
                    <a:pt x="5" y="5"/>
                    <a:pt x="0" y="5"/>
                    <a:pt x="1" y="7"/>
                  </a:cubicBezTo>
                  <a:cubicBezTo>
                    <a:pt x="4" y="10"/>
                    <a:pt x="16" y="8"/>
                    <a:pt x="17" y="4"/>
                  </a:cubicBezTo>
                  <a:cubicBezTo>
                    <a:pt x="17" y="0"/>
                    <a:pt x="7" y="1"/>
                    <a:pt x="6" y="3"/>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Freeform 329">
              <a:extLst>
                <a:ext uri="{FF2B5EF4-FFF2-40B4-BE49-F238E27FC236}">
                  <a16:creationId xmlns:a16="http://schemas.microsoft.com/office/drawing/2014/main" id="{F92D20A0-5495-3354-C0A9-88476511E326}"/>
                </a:ext>
              </a:extLst>
            </p:cNvPr>
            <p:cNvSpPr>
              <a:spLocks noEditPoints="1"/>
            </p:cNvSpPr>
            <p:nvPr/>
          </p:nvSpPr>
          <p:spPr bwMode="auto">
            <a:xfrm>
              <a:off x="4240213" y="3011749"/>
              <a:ext cx="3325813" cy="1157288"/>
            </a:xfrm>
            <a:custGeom>
              <a:avLst/>
              <a:gdLst>
                <a:gd name="T0" fmla="*/ 1323 w 1401"/>
                <a:gd name="T1" fmla="*/ 153 h 487"/>
                <a:gd name="T2" fmla="*/ 1213 w 1401"/>
                <a:gd name="T3" fmla="*/ 138 h 487"/>
                <a:gd name="T4" fmla="*/ 1091 w 1401"/>
                <a:gd name="T5" fmla="*/ 116 h 487"/>
                <a:gd name="T6" fmla="*/ 1005 w 1401"/>
                <a:gd name="T7" fmla="*/ 95 h 487"/>
                <a:gd name="T8" fmla="*/ 956 w 1401"/>
                <a:gd name="T9" fmla="*/ 107 h 487"/>
                <a:gd name="T10" fmla="*/ 870 w 1401"/>
                <a:gd name="T11" fmla="*/ 106 h 487"/>
                <a:gd name="T12" fmla="*/ 828 w 1401"/>
                <a:gd name="T13" fmla="*/ 67 h 487"/>
                <a:gd name="T14" fmla="*/ 735 w 1401"/>
                <a:gd name="T15" fmla="*/ 74 h 487"/>
                <a:gd name="T16" fmla="*/ 678 w 1401"/>
                <a:gd name="T17" fmla="*/ 74 h 487"/>
                <a:gd name="T18" fmla="*/ 728 w 1401"/>
                <a:gd name="T19" fmla="*/ 27 h 487"/>
                <a:gd name="T20" fmla="*/ 667 w 1401"/>
                <a:gd name="T21" fmla="*/ 7 h 487"/>
                <a:gd name="T22" fmla="*/ 600 w 1401"/>
                <a:gd name="T23" fmla="*/ 28 h 487"/>
                <a:gd name="T24" fmla="*/ 528 w 1401"/>
                <a:gd name="T25" fmla="*/ 44 h 487"/>
                <a:gd name="T26" fmla="*/ 517 w 1401"/>
                <a:gd name="T27" fmla="*/ 65 h 487"/>
                <a:gd name="T28" fmla="*/ 446 w 1401"/>
                <a:gd name="T29" fmla="*/ 92 h 487"/>
                <a:gd name="T30" fmla="*/ 419 w 1401"/>
                <a:gd name="T31" fmla="*/ 104 h 487"/>
                <a:gd name="T32" fmla="*/ 437 w 1401"/>
                <a:gd name="T33" fmla="*/ 148 h 487"/>
                <a:gd name="T34" fmla="*/ 400 w 1401"/>
                <a:gd name="T35" fmla="*/ 177 h 487"/>
                <a:gd name="T36" fmla="*/ 391 w 1401"/>
                <a:gd name="T37" fmla="*/ 170 h 487"/>
                <a:gd name="T38" fmla="*/ 396 w 1401"/>
                <a:gd name="T39" fmla="*/ 88 h 487"/>
                <a:gd name="T40" fmla="*/ 358 w 1401"/>
                <a:gd name="T41" fmla="*/ 145 h 487"/>
                <a:gd name="T42" fmla="*/ 288 w 1401"/>
                <a:gd name="T43" fmla="*/ 137 h 487"/>
                <a:gd name="T44" fmla="*/ 231 w 1401"/>
                <a:gd name="T45" fmla="*/ 152 h 487"/>
                <a:gd name="T46" fmla="*/ 161 w 1401"/>
                <a:gd name="T47" fmla="*/ 162 h 487"/>
                <a:gd name="T48" fmla="*/ 139 w 1401"/>
                <a:gd name="T49" fmla="*/ 183 h 487"/>
                <a:gd name="T50" fmla="*/ 90 w 1401"/>
                <a:gd name="T51" fmla="*/ 212 h 487"/>
                <a:gd name="T52" fmla="*/ 41 w 1401"/>
                <a:gd name="T53" fmla="*/ 171 h 487"/>
                <a:gd name="T54" fmla="*/ 63 w 1401"/>
                <a:gd name="T55" fmla="*/ 139 h 487"/>
                <a:gd name="T56" fmla="*/ 12 w 1401"/>
                <a:gd name="T57" fmla="*/ 145 h 487"/>
                <a:gd name="T58" fmla="*/ 23 w 1401"/>
                <a:gd name="T59" fmla="*/ 210 h 487"/>
                <a:gd name="T60" fmla="*/ 10 w 1401"/>
                <a:gd name="T61" fmla="*/ 272 h 487"/>
                <a:gd name="T62" fmla="*/ 17 w 1401"/>
                <a:gd name="T63" fmla="*/ 322 h 487"/>
                <a:gd name="T64" fmla="*/ 44 w 1401"/>
                <a:gd name="T65" fmla="*/ 364 h 487"/>
                <a:gd name="T66" fmla="*/ 97 w 1401"/>
                <a:gd name="T67" fmla="*/ 392 h 487"/>
                <a:gd name="T68" fmla="*/ 90 w 1401"/>
                <a:gd name="T69" fmla="*/ 428 h 487"/>
                <a:gd name="T70" fmla="*/ 45 w 1401"/>
                <a:gd name="T71" fmla="*/ 440 h 487"/>
                <a:gd name="T72" fmla="*/ 120 w 1401"/>
                <a:gd name="T73" fmla="*/ 464 h 487"/>
                <a:gd name="T74" fmla="*/ 169 w 1401"/>
                <a:gd name="T75" fmla="*/ 454 h 487"/>
                <a:gd name="T76" fmla="*/ 167 w 1401"/>
                <a:gd name="T77" fmla="*/ 396 h 487"/>
                <a:gd name="T78" fmla="*/ 235 w 1401"/>
                <a:gd name="T79" fmla="*/ 382 h 487"/>
                <a:gd name="T80" fmla="*/ 294 w 1401"/>
                <a:gd name="T81" fmla="*/ 375 h 487"/>
                <a:gd name="T82" fmla="*/ 345 w 1401"/>
                <a:gd name="T83" fmla="*/ 337 h 487"/>
                <a:gd name="T84" fmla="*/ 400 w 1401"/>
                <a:gd name="T85" fmla="*/ 352 h 487"/>
                <a:gd name="T86" fmla="*/ 491 w 1401"/>
                <a:gd name="T87" fmla="*/ 386 h 487"/>
                <a:gd name="T88" fmla="*/ 553 w 1401"/>
                <a:gd name="T89" fmla="*/ 385 h 487"/>
                <a:gd name="T90" fmla="*/ 609 w 1401"/>
                <a:gd name="T91" fmla="*/ 369 h 487"/>
                <a:gd name="T92" fmla="*/ 685 w 1401"/>
                <a:gd name="T93" fmla="*/ 394 h 487"/>
                <a:gd name="T94" fmla="*/ 783 w 1401"/>
                <a:gd name="T95" fmla="*/ 389 h 487"/>
                <a:gd name="T96" fmla="*/ 852 w 1401"/>
                <a:gd name="T97" fmla="*/ 382 h 487"/>
                <a:gd name="T98" fmla="*/ 911 w 1401"/>
                <a:gd name="T99" fmla="*/ 434 h 487"/>
                <a:gd name="T100" fmla="*/ 950 w 1401"/>
                <a:gd name="T101" fmla="*/ 427 h 487"/>
                <a:gd name="T102" fmla="*/ 953 w 1401"/>
                <a:gd name="T103" fmla="*/ 344 h 487"/>
                <a:gd name="T104" fmla="*/ 948 w 1401"/>
                <a:gd name="T105" fmla="*/ 315 h 487"/>
                <a:gd name="T106" fmla="*/ 1066 w 1401"/>
                <a:gd name="T107" fmla="*/ 282 h 487"/>
                <a:gd name="T108" fmla="*/ 1128 w 1401"/>
                <a:gd name="T109" fmla="*/ 248 h 487"/>
                <a:gd name="T110" fmla="*/ 1171 w 1401"/>
                <a:gd name="T111" fmla="*/ 254 h 487"/>
                <a:gd name="T112" fmla="*/ 1109 w 1401"/>
                <a:gd name="T113" fmla="*/ 383 h 487"/>
                <a:gd name="T114" fmla="*/ 1161 w 1401"/>
                <a:gd name="T115" fmla="*/ 315 h 487"/>
                <a:gd name="T116" fmla="*/ 1221 w 1401"/>
                <a:gd name="T117" fmla="*/ 268 h 487"/>
                <a:gd name="T118" fmla="*/ 1301 w 1401"/>
                <a:gd name="T119" fmla="*/ 225 h 487"/>
                <a:gd name="T120" fmla="*/ 1319 w 1401"/>
                <a:gd name="T121" fmla="*/ 187 h 487"/>
                <a:gd name="T122" fmla="*/ 1377 w 1401"/>
                <a:gd name="T123" fmla="*/ 211 h 487"/>
                <a:gd name="T124" fmla="*/ 650 w 1401"/>
                <a:gd name="T125" fmla="*/ 37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1" h="487">
                  <a:moveTo>
                    <a:pt x="1399" y="190"/>
                  </a:moveTo>
                  <a:cubicBezTo>
                    <a:pt x="1396" y="189"/>
                    <a:pt x="1388" y="183"/>
                    <a:pt x="1386" y="181"/>
                  </a:cubicBezTo>
                  <a:cubicBezTo>
                    <a:pt x="1384" y="178"/>
                    <a:pt x="1374" y="176"/>
                    <a:pt x="1374" y="178"/>
                  </a:cubicBezTo>
                  <a:cubicBezTo>
                    <a:pt x="1374" y="179"/>
                    <a:pt x="1371" y="177"/>
                    <a:pt x="1370" y="176"/>
                  </a:cubicBezTo>
                  <a:cubicBezTo>
                    <a:pt x="1370" y="174"/>
                    <a:pt x="1359" y="174"/>
                    <a:pt x="1359" y="176"/>
                  </a:cubicBezTo>
                  <a:cubicBezTo>
                    <a:pt x="1359" y="177"/>
                    <a:pt x="1362" y="177"/>
                    <a:pt x="1363" y="180"/>
                  </a:cubicBezTo>
                  <a:cubicBezTo>
                    <a:pt x="1365" y="182"/>
                    <a:pt x="1361" y="183"/>
                    <a:pt x="1362" y="185"/>
                  </a:cubicBezTo>
                  <a:cubicBezTo>
                    <a:pt x="1363" y="187"/>
                    <a:pt x="1358" y="184"/>
                    <a:pt x="1356" y="183"/>
                  </a:cubicBezTo>
                  <a:cubicBezTo>
                    <a:pt x="1355" y="181"/>
                    <a:pt x="1356" y="176"/>
                    <a:pt x="1356" y="174"/>
                  </a:cubicBezTo>
                  <a:cubicBezTo>
                    <a:pt x="1357" y="171"/>
                    <a:pt x="1353" y="172"/>
                    <a:pt x="1353" y="169"/>
                  </a:cubicBezTo>
                  <a:cubicBezTo>
                    <a:pt x="1352" y="167"/>
                    <a:pt x="1341" y="161"/>
                    <a:pt x="1336" y="159"/>
                  </a:cubicBezTo>
                  <a:cubicBezTo>
                    <a:pt x="1331" y="157"/>
                    <a:pt x="1325" y="156"/>
                    <a:pt x="1323" y="153"/>
                  </a:cubicBezTo>
                  <a:cubicBezTo>
                    <a:pt x="1322" y="151"/>
                    <a:pt x="1313" y="150"/>
                    <a:pt x="1310" y="147"/>
                  </a:cubicBezTo>
                  <a:cubicBezTo>
                    <a:pt x="1307" y="143"/>
                    <a:pt x="1292" y="137"/>
                    <a:pt x="1286" y="137"/>
                  </a:cubicBezTo>
                  <a:cubicBezTo>
                    <a:pt x="1280" y="137"/>
                    <a:pt x="1281" y="133"/>
                    <a:pt x="1278" y="134"/>
                  </a:cubicBezTo>
                  <a:cubicBezTo>
                    <a:pt x="1275" y="134"/>
                    <a:pt x="1262" y="134"/>
                    <a:pt x="1258" y="133"/>
                  </a:cubicBezTo>
                  <a:cubicBezTo>
                    <a:pt x="1254" y="132"/>
                    <a:pt x="1253" y="135"/>
                    <a:pt x="1250" y="134"/>
                  </a:cubicBezTo>
                  <a:cubicBezTo>
                    <a:pt x="1247" y="133"/>
                    <a:pt x="1232" y="128"/>
                    <a:pt x="1230" y="130"/>
                  </a:cubicBezTo>
                  <a:cubicBezTo>
                    <a:pt x="1228" y="132"/>
                    <a:pt x="1229" y="135"/>
                    <a:pt x="1227" y="135"/>
                  </a:cubicBezTo>
                  <a:cubicBezTo>
                    <a:pt x="1226" y="136"/>
                    <a:pt x="1227" y="138"/>
                    <a:pt x="1232" y="142"/>
                  </a:cubicBezTo>
                  <a:cubicBezTo>
                    <a:pt x="1236" y="146"/>
                    <a:pt x="1233" y="149"/>
                    <a:pt x="1229" y="150"/>
                  </a:cubicBezTo>
                  <a:cubicBezTo>
                    <a:pt x="1226" y="152"/>
                    <a:pt x="1220" y="149"/>
                    <a:pt x="1218" y="146"/>
                  </a:cubicBezTo>
                  <a:cubicBezTo>
                    <a:pt x="1216" y="143"/>
                    <a:pt x="1210" y="144"/>
                    <a:pt x="1209" y="140"/>
                  </a:cubicBezTo>
                  <a:cubicBezTo>
                    <a:pt x="1208" y="137"/>
                    <a:pt x="1211" y="136"/>
                    <a:pt x="1213" y="138"/>
                  </a:cubicBezTo>
                  <a:cubicBezTo>
                    <a:pt x="1216" y="140"/>
                    <a:pt x="1219" y="139"/>
                    <a:pt x="1220" y="136"/>
                  </a:cubicBezTo>
                  <a:cubicBezTo>
                    <a:pt x="1220" y="133"/>
                    <a:pt x="1213" y="131"/>
                    <a:pt x="1209" y="131"/>
                  </a:cubicBezTo>
                  <a:cubicBezTo>
                    <a:pt x="1205" y="132"/>
                    <a:pt x="1203" y="137"/>
                    <a:pt x="1199" y="139"/>
                  </a:cubicBezTo>
                  <a:cubicBezTo>
                    <a:pt x="1195" y="142"/>
                    <a:pt x="1179" y="138"/>
                    <a:pt x="1177" y="137"/>
                  </a:cubicBezTo>
                  <a:cubicBezTo>
                    <a:pt x="1176" y="135"/>
                    <a:pt x="1154" y="137"/>
                    <a:pt x="1151" y="138"/>
                  </a:cubicBezTo>
                  <a:cubicBezTo>
                    <a:pt x="1149" y="140"/>
                    <a:pt x="1151" y="146"/>
                    <a:pt x="1150" y="146"/>
                  </a:cubicBezTo>
                  <a:cubicBezTo>
                    <a:pt x="1148" y="147"/>
                    <a:pt x="1147" y="140"/>
                    <a:pt x="1147" y="138"/>
                  </a:cubicBezTo>
                  <a:cubicBezTo>
                    <a:pt x="1147" y="137"/>
                    <a:pt x="1145" y="136"/>
                    <a:pt x="1141" y="136"/>
                  </a:cubicBezTo>
                  <a:cubicBezTo>
                    <a:pt x="1137" y="136"/>
                    <a:pt x="1134" y="136"/>
                    <a:pt x="1136" y="134"/>
                  </a:cubicBezTo>
                  <a:cubicBezTo>
                    <a:pt x="1138" y="132"/>
                    <a:pt x="1135" y="131"/>
                    <a:pt x="1138" y="128"/>
                  </a:cubicBezTo>
                  <a:cubicBezTo>
                    <a:pt x="1141" y="126"/>
                    <a:pt x="1132" y="120"/>
                    <a:pt x="1124" y="116"/>
                  </a:cubicBezTo>
                  <a:cubicBezTo>
                    <a:pt x="1115" y="113"/>
                    <a:pt x="1096" y="115"/>
                    <a:pt x="1091" y="116"/>
                  </a:cubicBezTo>
                  <a:cubicBezTo>
                    <a:pt x="1086" y="118"/>
                    <a:pt x="1076" y="117"/>
                    <a:pt x="1071" y="118"/>
                  </a:cubicBezTo>
                  <a:cubicBezTo>
                    <a:pt x="1066" y="118"/>
                    <a:pt x="1070" y="116"/>
                    <a:pt x="1069" y="113"/>
                  </a:cubicBezTo>
                  <a:cubicBezTo>
                    <a:pt x="1067" y="111"/>
                    <a:pt x="1059" y="108"/>
                    <a:pt x="1058" y="110"/>
                  </a:cubicBezTo>
                  <a:cubicBezTo>
                    <a:pt x="1057" y="112"/>
                    <a:pt x="1055" y="110"/>
                    <a:pt x="1055" y="109"/>
                  </a:cubicBezTo>
                  <a:cubicBezTo>
                    <a:pt x="1055" y="107"/>
                    <a:pt x="1047" y="105"/>
                    <a:pt x="1044" y="105"/>
                  </a:cubicBezTo>
                  <a:cubicBezTo>
                    <a:pt x="1041" y="106"/>
                    <a:pt x="1040" y="102"/>
                    <a:pt x="1043" y="102"/>
                  </a:cubicBezTo>
                  <a:cubicBezTo>
                    <a:pt x="1047" y="102"/>
                    <a:pt x="1053" y="103"/>
                    <a:pt x="1050" y="99"/>
                  </a:cubicBezTo>
                  <a:cubicBezTo>
                    <a:pt x="1047" y="95"/>
                    <a:pt x="1025" y="94"/>
                    <a:pt x="1022" y="95"/>
                  </a:cubicBezTo>
                  <a:cubicBezTo>
                    <a:pt x="1020" y="95"/>
                    <a:pt x="1022" y="98"/>
                    <a:pt x="1017" y="103"/>
                  </a:cubicBezTo>
                  <a:cubicBezTo>
                    <a:pt x="1012" y="108"/>
                    <a:pt x="1008" y="104"/>
                    <a:pt x="1008" y="102"/>
                  </a:cubicBezTo>
                  <a:cubicBezTo>
                    <a:pt x="1009" y="100"/>
                    <a:pt x="1015" y="100"/>
                    <a:pt x="1015" y="98"/>
                  </a:cubicBezTo>
                  <a:cubicBezTo>
                    <a:pt x="1015" y="96"/>
                    <a:pt x="1006" y="97"/>
                    <a:pt x="1005" y="95"/>
                  </a:cubicBezTo>
                  <a:cubicBezTo>
                    <a:pt x="1004" y="93"/>
                    <a:pt x="1007" y="92"/>
                    <a:pt x="1010" y="93"/>
                  </a:cubicBezTo>
                  <a:cubicBezTo>
                    <a:pt x="1013" y="94"/>
                    <a:pt x="1018" y="94"/>
                    <a:pt x="1019" y="93"/>
                  </a:cubicBezTo>
                  <a:cubicBezTo>
                    <a:pt x="1019" y="91"/>
                    <a:pt x="1016" y="91"/>
                    <a:pt x="1010" y="90"/>
                  </a:cubicBezTo>
                  <a:cubicBezTo>
                    <a:pt x="1005" y="89"/>
                    <a:pt x="993" y="86"/>
                    <a:pt x="987" y="87"/>
                  </a:cubicBezTo>
                  <a:cubicBezTo>
                    <a:pt x="980" y="88"/>
                    <a:pt x="977" y="85"/>
                    <a:pt x="974" y="84"/>
                  </a:cubicBezTo>
                  <a:cubicBezTo>
                    <a:pt x="970" y="84"/>
                    <a:pt x="970" y="86"/>
                    <a:pt x="972" y="88"/>
                  </a:cubicBezTo>
                  <a:cubicBezTo>
                    <a:pt x="973" y="90"/>
                    <a:pt x="968" y="92"/>
                    <a:pt x="964" y="91"/>
                  </a:cubicBezTo>
                  <a:cubicBezTo>
                    <a:pt x="960" y="90"/>
                    <a:pt x="954" y="93"/>
                    <a:pt x="956" y="96"/>
                  </a:cubicBezTo>
                  <a:cubicBezTo>
                    <a:pt x="959" y="99"/>
                    <a:pt x="961" y="95"/>
                    <a:pt x="963" y="96"/>
                  </a:cubicBezTo>
                  <a:cubicBezTo>
                    <a:pt x="965" y="97"/>
                    <a:pt x="958" y="100"/>
                    <a:pt x="961" y="101"/>
                  </a:cubicBezTo>
                  <a:cubicBezTo>
                    <a:pt x="964" y="102"/>
                    <a:pt x="963" y="105"/>
                    <a:pt x="963" y="107"/>
                  </a:cubicBezTo>
                  <a:cubicBezTo>
                    <a:pt x="964" y="108"/>
                    <a:pt x="958" y="109"/>
                    <a:pt x="956" y="107"/>
                  </a:cubicBezTo>
                  <a:cubicBezTo>
                    <a:pt x="955" y="105"/>
                    <a:pt x="952" y="107"/>
                    <a:pt x="948" y="106"/>
                  </a:cubicBezTo>
                  <a:cubicBezTo>
                    <a:pt x="945" y="106"/>
                    <a:pt x="942" y="108"/>
                    <a:pt x="946" y="108"/>
                  </a:cubicBezTo>
                  <a:cubicBezTo>
                    <a:pt x="950" y="109"/>
                    <a:pt x="951" y="111"/>
                    <a:pt x="946" y="112"/>
                  </a:cubicBezTo>
                  <a:cubicBezTo>
                    <a:pt x="941" y="112"/>
                    <a:pt x="942" y="107"/>
                    <a:pt x="939" y="108"/>
                  </a:cubicBezTo>
                  <a:cubicBezTo>
                    <a:pt x="936" y="108"/>
                    <a:pt x="929" y="105"/>
                    <a:pt x="926" y="105"/>
                  </a:cubicBezTo>
                  <a:cubicBezTo>
                    <a:pt x="922" y="105"/>
                    <a:pt x="921" y="108"/>
                    <a:pt x="916" y="109"/>
                  </a:cubicBezTo>
                  <a:cubicBezTo>
                    <a:pt x="911" y="109"/>
                    <a:pt x="905" y="106"/>
                    <a:pt x="903" y="104"/>
                  </a:cubicBezTo>
                  <a:cubicBezTo>
                    <a:pt x="901" y="101"/>
                    <a:pt x="901" y="100"/>
                    <a:pt x="898" y="103"/>
                  </a:cubicBezTo>
                  <a:cubicBezTo>
                    <a:pt x="896" y="106"/>
                    <a:pt x="896" y="112"/>
                    <a:pt x="894" y="112"/>
                  </a:cubicBezTo>
                  <a:cubicBezTo>
                    <a:pt x="891" y="113"/>
                    <a:pt x="890" y="118"/>
                    <a:pt x="888" y="119"/>
                  </a:cubicBezTo>
                  <a:cubicBezTo>
                    <a:pt x="886" y="120"/>
                    <a:pt x="886" y="117"/>
                    <a:pt x="883" y="117"/>
                  </a:cubicBezTo>
                  <a:cubicBezTo>
                    <a:pt x="880" y="117"/>
                    <a:pt x="870" y="108"/>
                    <a:pt x="870" y="106"/>
                  </a:cubicBezTo>
                  <a:cubicBezTo>
                    <a:pt x="869" y="103"/>
                    <a:pt x="864" y="98"/>
                    <a:pt x="862" y="97"/>
                  </a:cubicBezTo>
                  <a:cubicBezTo>
                    <a:pt x="861" y="96"/>
                    <a:pt x="864" y="95"/>
                    <a:pt x="865" y="97"/>
                  </a:cubicBezTo>
                  <a:cubicBezTo>
                    <a:pt x="867" y="99"/>
                    <a:pt x="870" y="99"/>
                    <a:pt x="872" y="98"/>
                  </a:cubicBezTo>
                  <a:cubicBezTo>
                    <a:pt x="874" y="97"/>
                    <a:pt x="873" y="92"/>
                    <a:pt x="870" y="92"/>
                  </a:cubicBezTo>
                  <a:cubicBezTo>
                    <a:pt x="867" y="92"/>
                    <a:pt x="868" y="89"/>
                    <a:pt x="870" y="88"/>
                  </a:cubicBezTo>
                  <a:cubicBezTo>
                    <a:pt x="871" y="88"/>
                    <a:pt x="866" y="83"/>
                    <a:pt x="868" y="82"/>
                  </a:cubicBezTo>
                  <a:cubicBezTo>
                    <a:pt x="870" y="82"/>
                    <a:pt x="869" y="80"/>
                    <a:pt x="866" y="79"/>
                  </a:cubicBezTo>
                  <a:cubicBezTo>
                    <a:pt x="863" y="79"/>
                    <a:pt x="861" y="77"/>
                    <a:pt x="860" y="75"/>
                  </a:cubicBezTo>
                  <a:cubicBezTo>
                    <a:pt x="860" y="74"/>
                    <a:pt x="848" y="73"/>
                    <a:pt x="849" y="75"/>
                  </a:cubicBezTo>
                  <a:cubicBezTo>
                    <a:pt x="849" y="77"/>
                    <a:pt x="845" y="77"/>
                    <a:pt x="846" y="75"/>
                  </a:cubicBezTo>
                  <a:cubicBezTo>
                    <a:pt x="846" y="74"/>
                    <a:pt x="842" y="74"/>
                    <a:pt x="836" y="72"/>
                  </a:cubicBezTo>
                  <a:cubicBezTo>
                    <a:pt x="830" y="71"/>
                    <a:pt x="830" y="67"/>
                    <a:pt x="828" y="67"/>
                  </a:cubicBezTo>
                  <a:cubicBezTo>
                    <a:pt x="826" y="67"/>
                    <a:pt x="827" y="72"/>
                    <a:pt x="824" y="71"/>
                  </a:cubicBezTo>
                  <a:cubicBezTo>
                    <a:pt x="822" y="70"/>
                    <a:pt x="818" y="72"/>
                    <a:pt x="820" y="75"/>
                  </a:cubicBezTo>
                  <a:cubicBezTo>
                    <a:pt x="822" y="79"/>
                    <a:pt x="820" y="79"/>
                    <a:pt x="820" y="82"/>
                  </a:cubicBezTo>
                  <a:cubicBezTo>
                    <a:pt x="820" y="85"/>
                    <a:pt x="818" y="83"/>
                    <a:pt x="815" y="82"/>
                  </a:cubicBezTo>
                  <a:cubicBezTo>
                    <a:pt x="812" y="81"/>
                    <a:pt x="812" y="85"/>
                    <a:pt x="804" y="83"/>
                  </a:cubicBezTo>
                  <a:cubicBezTo>
                    <a:pt x="797" y="82"/>
                    <a:pt x="794" y="83"/>
                    <a:pt x="793" y="81"/>
                  </a:cubicBezTo>
                  <a:cubicBezTo>
                    <a:pt x="792" y="79"/>
                    <a:pt x="789" y="79"/>
                    <a:pt x="789" y="80"/>
                  </a:cubicBezTo>
                  <a:cubicBezTo>
                    <a:pt x="789" y="82"/>
                    <a:pt x="778" y="82"/>
                    <a:pt x="777" y="79"/>
                  </a:cubicBezTo>
                  <a:cubicBezTo>
                    <a:pt x="776" y="76"/>
                    <a:pt x="779" y="76"/>
                    <a:pt x="781" y="75"/>
                  </a:cubicBezTo>
                  <a:cubicBezTo>
                    <a:pt x="782" y="74"/>
                    <a:pt x="779" y="73"/>
                    <a:pt x="773" y="73"/>
                  </a:cubicBezTo>
                  <a:cubicBezTo>
                    <a:pt x="767" y="74"/>
                    <a:pt x="763" y="70"/>
                    <a:pt x="757" y="71"/>
                  </a:cubicBezTo>
                  <a:cubicBezTo>
                    <a:pt x="751" y="71"/>
                    <a:pt x="737" y="73"/>
                    <a:pt x="735" y="74"/>
                  </a:cubicBezTo>
                  <a:cubicBezTo>
                    <a:pt x="734" y="75"/>
                    <a:pt x="737" y="78"/>
                    <a:pt x="734" y="78"/>
                  </a:cubicBezTo>
                  <a:cubicBezTo>
                    <a:pt x="731" y="78"/>
                    <a:pt x="733" y="73"/>
                    <a:pt x="733" y="70"/>
                  </a:cubicBezTo>
                  <a:cubicBezTo>
                    <a:pt x="732" y="67"/>
                    <a:pt x="728" y="67"/>
                    <a:pt x="729" y="69"/>
                  </a:cubicBezTo>
                  <a:cubicBezTo>
                    <a:pt x="729" y="71"/>
                    <a:pt x="722" y="72"/>
                    <a:pt x="720" y="70"/>
                  </a:cubicBezTo>
                  <a:cubicBezTo>
                    <a:pt x="718" y="68"/>
                    <a:pt x="715" y="66"/>
                    <a:pt x="710" y="65"/>
                  </a:cubicBezTo>
                  <a:cubicBezTo>
                    <a:pt x="705" y="64"/>
                    <a:pt x="699" y="69"/>
                    <a:pt x="700" y="71"/>
                  </a:cubicBezTo>
                  <a:cubicBezTo>
                    <a:pt x="702" y="72"/>
                    <a:pt x="705" y="71"/>
                    <a:pt x="705" y="72"/>
                  </a:cubicBezTo>
                  <a:cubicBezTo>
                    <a:pt x="706" y="74"/>
                    <a:pt x="695" y="73"/>
                    <a:pt x="695" y="75"/>
                  </a:cubicBezTo>
                  <a:cubicBezTo>
                    <a:pt x="695" y="77"/>
                    <a:pt x="685" y="79"/>
                    <a:pt x="682" y="80"/>
                  </a:cubicBezTo>
                  <a:cubicBezTo>
                    <a:pt x="673" y="81"/>
                    <a:pt x="672" y="81"/>
                    <a:pt x="668" y="84"/>
                  </a:cubicBezTo>
                  <a:cubicBezTo>
                    <a:pt x="664" y="87"/>
                    <a:pt x="667" y="81"/>
                    <a:pt x="670" y="78"/>
                  </a:cubicBezTo>
                  <a:cubicBezTo>
                    <a:pt x="673" y="75"/>
                    <a:pt x="676" y="76"/>
                    <a:pt x="678" y="74"/>
                  </a:cubicBezTo>
                  <a:cubicBezTo>
                    <a:pt x="680" y="71"/>
                    <a:pt x="682" y="72"/>
                    <a:pt x="687" y="71"/>
                  </a:cubicBezTo>
                  <a:cubicBezTo>
                    <a:pt x="692" y="70"/>
                    <a:pt x="692" y="67"/>
                    <a:pt x="694" y="66"/>
                  </a:cubicBezTo>
                  <a:cubicBezTo>
                    <a:pt x="696" y="65"/>
                    <a:pt x="702" y="63"/>
                    <a:pt x="703" y="61"/>
                  </a:cubicBezTo>
                  <a:cubicBezTo>
                    <a:pt x="704" y="59"/>
                    <a:pt x="715" y="55"/>
                    <a:pt x="718" y="55"/>
                  </a:cubicBezTo>
                  <a:cubicBezTo>
                    <a:pt x="720" y="55"/>
                    <a:pt x="720" y="50"/>
                    <a:pt x="722" y="50"/>
                  </a:cubicBezTo>
                  <a:cubicBezTo>
                    <a:pt x="723" y="50"/>
                    <a:pt x="730" y="47"/>
                    <a:pt x="732" y="46"/>
                  </a:cubicBezTo>
                  <a:cubicBezTo>
                    <a:pt x="735" y="45"/>
                    <a:pt x="736" y="43"/>
                    <a:pt x="736" y="41"/>
                  </a:cubicBezTo>
                  <a:cubicBezTo>
                    <a:pt x="736" y="39"/>
                    <a:pt x="733" y="40"/>
                    <a:pt x="732" y="38"/>
                  </a:cubicBezTo>
                  <a:cubicBezTo>
                    <a:pt x="732" y="37"/>
                    <a:pt x="734" y="38"/>
                    <a:pt x="737" y="37"/>
                  </a:cubicBezTo>
                  <a:cubicBezTo>
                    <a:pt x="739" y="36"/>
                    <a:pt x="737" y="32"/>
                    <a:pt x="734" y="33"/>
                  </a:cubicBezTo>
                  <a:cubicBezTo>
                    <a:pt x="732" y="33"/>
                    <a:pt x="736" y="31"/>
                    <a:pt x="734" y="28"/>
                  </a:cubicBezTo>
                  <a:cubicBezTo>
                    <a:pt x="732" y="26"/>
                    <a:pt x="728" y="30"/>
                    <a:pt x="728" y="27"/>
                  </a:cubicBezTo>
                  <a:cubicBezTo>
                    <a:pt x="728" y="25"/>
                    <a:pt x="728" y="22"/>
                    <a:pt x="726" y="20"/>
                  </a:cubicBezTo>
                  <a:cubicBezTo>
                    <a:pt x="725" y="19"/>
                    <a:pt x="722" y="23"/>
                    <a:pt x="719" y="21"/>
                  </a:cubicBezTo>
                  <a:cubicBezTo>
                    <a:pt x="716" y="18"/>
                    <a:pt x="706" y="17"/>
                    <a:pt x="706" y="18"/>
                  </a:cubicBezTo>
                  <a:cubicBezTo>
                    <a:pt x="706" y="19"/>
                    <a:pt x="702" y="16"/>
                    <a:pt x="701" y="17"/>
                  </a:cubicBezTo>
                  <a:cubicBezTo>
                    <a:pt x="700" y="18"/>
                    <a:pt x="693" y="18"/>
                    <a:pt x="691" y="18"/>
                  </a:cubicBezTo>
                  <a:cubicBezTo>
                    <a:pt x="688" y="17"/>
                    <a:pt x="685" y="18"/>
                    <a:pt x="685" y="21"/>
                  </a:cubicBezTo>
                  <a:cubicBezTo>
                    <a:pt x="685" y="23"/>
                    <a:pt x="676" y="22"/>
                    <a:pt x="674" y="22"/>
                  </a:cubicBezTo>
                  <a:cubicBezTo>
                    <a:pt x="673" y="21"/>
                    <a:pt x="680" y="15"/>
                    <a:pt x="680" y="14"/>
                  </a:cubicBezTo>
                  <a:cubicBezTo>
                    <a:pt x="680" y="13"/>
                    <a:pt x="667" y="14"/>
                    <a:pt x="666" y="13"/>
                  </a:cubicBezTo>
                  <a:cubicBezTo>
                    <a:pt x="666" y="11"/>
                    <a:pt x="659" y="11"/>
                    <a:pt x="656" y="11"/>
                  </a:cubicBezTo>
                  <a:cubicBezTo>
                    <a:pt x="653" y="11"/>
                    <a:pt x="656" y="10"/>
                    <a:pt x="659" y="10"/>
                  </a:cubicBezTo>
                  <a:cubicBezTo>
                    <a:pt x="661" y="10"/>
                    <a:pt x="664" y="8"/>
                    <a:pt x="667" y="7"/>
                  </a:cubicBezTo>
                  <a:cubicBezTo>
                    <a:pt x="670" y="7"/>
                    <a:pt x="669" y="6"/>
                    <a:pt x="668" y="4"/>
                  </a:cubicBezTo>
                  <a:cubicBezTo>
                    <a:pt x="666" y="2"/>
                    <a:pt x="663" y="3"/>
                    <a:pt x="660" y="2"/>
                  </a:cubicBezTo>
                  <a:cubicBezTo>
                    <a:pt x="658" y="1"/>
                    <a:pt x="654" y="0"/>
                    <a:pt x="651" y="0"/>
                  </a:cubicBezTo>
                  <a:cubicBezTo>
                    <a:pt x="649" y="0"/>
                    <a:pt x="646" y="1"/>
                    <a:pt x="640" y="2"/>
                  </a:cubicBezTo>
                  <a:cubicBezTo>
                    <a:pt x="634" y="3"/>
                    <a:pt x="634" y="8"/>
                    <a:pt x="631" y="9"/>
                  </a:cubicBezTo>
                  <a:cubicBezTo>
                    <a:pt x="628" y="11"/>
                    <a:pt x="622" y="16"/>
                    <a:pt x="625" y="17"/>
                  </a:cubicBezTo>
                  <a:cubicBezTo>
                    <a:pt x="627" y="17"/>
                    <a:pt x="626" y="19"/>
                    <a:pt x="626" y="20"/>
                  </a:cubicBezTo>
                  <a:cubicBezTo>
                    <a:pt x="627" y="22"/>
                    <a:pt x="625" y="22"/>
                    <a:pt x="622" y="22"/>
                  </a:cubicBezTo>
                  <a:cubicBezTo>
                    <a:pt x="619" y="21"/>
                    <a:pt x="608" y="22"/>
                    <a:pt x="609" y="24"/>
                  </a:cubicBezTo>
                  <a:cubicBezTo>
                    <a:pt x="609" y="26"/>
                    <a:pt x="615" y="27"/>
                    <a:pt x="614" y="28"/>
                  </a:cubicBezTo>
                  <a:cubicBezTo>
                    <a:pt x="614" y="29"/>
                    <a:pt x="610" y="28"/>
                    <a:pt x="608" y="27"/>
                  </a:cubicBezTo>
                  <a:cubicBezTo>
                    <a:pt x="606" y="26"/>
                    <a:pt x="601" y="26"/>
                    <a:pt x="600" y="28"/>
                  </a:cubicBezTo>
                  <a:cubicBezTo>
                    <a:pt x="599" y="31"/>
                    <a:pt x="596" y="30"/>
                    <a:pt x="595" y="30"/>
                  </a:cubicBezTo>
                  <a:cubicBezTo>
                    <a:pt x="593" y="29"/>
                    <a:pt x="591" y="31"/>
                    <a:pt x="589" y="30"/>
                  </a:cubicBezTo>
                  <a:cubicBezTo>
                    <a:pt x="587" y="29"/>
                    <a:pt x="593" y="27"/>
                    <a:pt x="591" y="25"/>
                  </a:cubicBezTo>
                  <a:cubicBezTo>
                    <a:pt x="590" y="24"/>
                    <a:pt x="584" y="25"/>
                    <a:pt x="583" y="27"/>
                  </a:cubicBezTo>
                  <a:cubicBezTo>
                    <a:pt x="583" y="30"/>
                    <a:pt x="579" y="26"/>
                    <a:pt x="578" y="26"/>
                  </a:cubicBezTo>
                  <a:cubicBezTo>
                    <a:pt x="576" y="27"/>
                    <a:pt x="575" y="28"/>
                    <a:pt x="572" y="29"/>
                  </a:cubicBezTo>
                  <a:cubicBezTo>
                    <a:pt x="569" y="30"/>
                    <a:pt x="565" y="28"/>
                    <a:pt x="564" y="30"/>
                  </a:cubicBezTo>
                  <a:cubicBezTo>
                    <a:pt x="563" y="32"/>
                    <a:pt x="569" y="33"/>
                    <a:pt x="569" y="34"/>
                  </a:cubicBezTo>
                  <a:cubicBezTo>
                    <a:pt x="569" y="34"/>
                    <a:pt x="555" y="34"/>
                    <a:pt x="555" y="36"/>
                  </a:cubicBezTo>
                  <a:cubicBezTo>
                    <a:pt x="554" y="37"/>
                    <a:pt x="550" y="37"/>
                    <a:pt x="544" y="37"/>
                  </a:cubicBezTo>
                  <a:cubicBezTo>
                    <a:pt x="538" y="37"/>
                    <a:pt x="540" y="40"/>
                    <a:pt x="536" y="41"/>
                  </a:cubicBezTo>
                  <a:cubicBezTo>
                    <a:pt x="531" y="42"/>
                    <a:pt x="529" y="42"/>
                    <a:pt x="528" y="44"/>
                  </a:cubicBezTo>
                  <a:cubicBezTo>
                    <a:pt x="526" y="47"/>
                    <a:pt x="523" y="47"/>
                    <a:pt x="521" y="45"/>
                  </a:cubicBezTo>
                  <a:cubicBezTo>
                    <a:pt x="520" y="43"/>
                    <a:pt x="515" y="46"/>
                    <a:pt x="518" y="46"/>
                  </a:cubicBezTo>
                  <a:cubicBezTo>
                    <a:pt x="520" y="47"/>
                    <a:pt x="518" y="49"/>
                    <a:pt x="516" y="48"/>
                  </a:cubicBezTo>
                  <a:cubicBezTo>
                    <a:pt x="515" y="48"/>
                    <a:pt x="511" y="51"/>
                    <a:pt x="513" y="51"/>
                  </a:cubicBezTo>
                  <a:cubicBezTo>
                    <a:pt x="516" y="50"/>
                    <a:pt x="517" y="52"/>
                    <a:pt x="516" y="54"/>
                  </a:cubicBezTo>
                  <a:cubicBezTo>
                    <a:pt x="514" y="55"/>
                    <a:pt x="510" y="52"/>
                    <a:pt x="508" y="53"/>
                  </a:cubicBezTo>
                  <a:cubicBezTo>
                    <a:pt x="507" y="54"/>
                    <a:pt x="511" y="56"/>
                    <a:pt x="513" y="56"/>
                  </a:cubicBezTo>
                  <a:cubicBezTo>
                    <a:pt x="515" y="56"/>
                    <a:pt x="516" y="57"/>
                    <a:pt x="517" y="59"/>
                  </a:cubicBezTo>
                  <a:cubicBezTo>
                    <a:pt x="517" y="60"/>
                    <a:pt x="511" y="58"/>
                    <a:pt x="510" y="59"/>
                  </a:cubicBezTo>
                  <a:cubicBezTo>
                    <a:pt x="509" y="61"/>
                    <a:pt x="511" y="61"/>
                    <a:pt x="514" y="61"/>
                  </a:cubicBezTo>
                  <a:cubicBezTo>
                    <a:pt x="516" y="62"/>
                    <a:pt x="514" y="63"/>
                    <a:pt x="516" y="64"/>
                  </a:cubicBezTo>
                  <a:cubicBezTo>
                    <a:pt x="517" y="65"/>
                    <a:pt x="517" y="65"/>
                    <a:pt x="517" y="65"/>
                  </a:cubicBezTo>
                  <a:cubicBezTo>
                    <a:pt x="518" y="66"/>
                    <a:pt x="516" y="67"/>
                    <a:pt x="516" y="69"/>
                  </a:cubicBezTo>
                  <a:cubicBezTo>
                    <a:pt x="516" y="70"/>
                    <a:pt x="513" y="71"/>
                    <a:pt x="513" y="69"/>
                  </a:cubicBezTo>
                  <a:cubicBezTo>
                    <a:pt x="513" y="68"/>
                    <a:pt x="507" y="67"/>
                    <a:pt x="505" y="69"/>
                  </a:cubicBezTo>
                  <a:cubicBezTo>
                    <a:pt x="504" y="71"/>
                    <a:pt x="503" y="72"/>
                    <a:pt x="501" y="70"/>
                  </a:cubicBezTo>
                  <a:cubicBezTo>
                    <a:pt x="500" y="69"/>
                    <a:pt x="495" y="71"/>
                    <a:pt x="489" y="71"/>
                  </a:cubicBezTo>
                  <a:cubicBezTo>
                    <a:pt x="482" y="71"/>
                    <a:pt x="470" y="72"/>
                    <a:pt x="466" y="73"/>
                  </a:cubicBezTo>
                  <a:cubicBezTo>
                    <a:pt x="463" y="74"/>
                    <a:pt x="461" y="78"/>
                    <a:pt x="463" y="81"/>
                  </a:cubicBezTo>
                  <a:cubicBezTo>
                    <a:pt x="466" y="84"/>
                    <a:pt x="464" y="86"/>
                    <a:pt x="464" y="87"/>
                  </a:cubicBezTo>
                  <a:cubicBezTo>
                    <a:pt x="464" y="89"/>
                    <a:pt x="471" y="93"/>
                    <a:pt x="475" y="94"/>
                  </a:cubicBezTo>
                  <a:cubicBezTo>
                    <a:pt x="479" y="94"/>
                    <a:pt x="483" y="99"/>
                    <a:pt x="480" y="102"/>
                  </a:cubicBezTo>
                  <a:cubicBezTo>
                    <a:pt x="478" y="105"/>
                    <a:pt x="470" y="101"/>
                    <a:pt x="466" y="97"/>
                  </a:cubicBezTo>
                  <a:cubicBezTo>
                    <a:pt x="461" y="94"/>
                    <a:pt x="450" y="92"/>
                    <a:pt x="446" y="92"/>
                  </a:cubicBezTo>
                  <a:cubicBezTo>
                    <a:pt x="442" y="93"/>
                    <a:pt x="444" y="89"/>
                    <a:pt x="440" y="89"/>
                  </a:cubicBezTo>
                  <a:cubicBezTo>
                    <a:pt x="435" y="89"/>
                    <a:pt x="431" y="93"/>
                    <a:pt x="434" y="93"/>
                  </a:cubicBezTo>
                  <a:cubicBezTo>
                    <a:pt x="437" y="93"/>
                    <a:pt x="439" y="93"/>
                    <a:pt x="438" y="95"/>
                  </a:cubicBezTo>
                  <a:cubicBezTo>
                    <a:pt x="436" y="96"/>
                    <a:pt x="439" y="96"/>
                    <a:pt x="442" y="97"/>
                  </a:cubicBezTo>
                  <a:cubicBezTo>
                    <a:pt x="446" y="99"/>
                    <a:pt x="439" y="101"/>
                    <a:pt x="435" y="99"/>
                  </a:cubicBezTo>
                  <a:cubicBezTo>
                    <a:pt x="431" y="96"/>
                    <a:pt x="427" y="99"/>
                    <a:pt x="426" y="101"/>
                  </a:cubicBezTo>
                  <a:cubicBezTo>
                    <a:pt x="425" y="103"/>
                    <a:pt x="431" y="109"/>
                    <a:pt x="438" y="110"/>
                  </a:cubicBezTo>
                  <a:cubicBezTo>
                    <a:pt x="444" y="111"/>
                    <a:pt x="442" y="113"/>
                    <a:pt x="445" y="114"/>
                  </a:cubicBezTo>
                  <a:cubicBezTo>
                    <a:pt x="448" y="115"/>
                    <a:pt x="446" y="116"/>
                    <a:pt x="444" y="116"/>
                  </a:cubicBezTo>
                  <a:cubicBezTo>
                    <a:pt x="442" y="117"/>
                    <a:pt x="438" y="113"/>
                    <a:pt x="434" y="111"/>
                  </a:cubicBezTo>
                  <a:cubicBezTo>
                    <a:pt x="431" y="110"/>
                    <a:pt x="421" y="112"/>
                    <a:pt x="420" y="110"/>
                  </a:cubicBezTo>
                  <a:cubicBezTo>
                    <a:pt x="418" y="108"/>
                    <a:pt x="421" y="106"/>
                    <a:pt x="419" y="104"/>
                  </a:cubicBezTo>
                  <a:cubicBezTo>
                    <a:pt x="417" y="103"/>
                    <a:pt x="419" y="100"/>
                    <a:pt x="421" y="96"/>
                  </a:cubicBezTo>
                  <a:cubicBezTo>
                    <a:pt x="423" y="92"/>
                    <a:pt x="421" y="86"/>
                    <a:pt x="417" y="85"/>
                  </a:cubicBezTo>
                  <a:cubicBezTo>
                    <a:pt x="414" y="84"/>
                    <a:pt x="414" y="88"/>
                    <a:pt x="415" y="89"/>
                  </a:cubicBezTo>
                  <a:cubicBezTo>
                    <a:pt x="416" y="90"/>
                    <a:pt x="415" y="95"/>
                    <a:pt x="413" y="98"/>
                  </a:cubicBezTo>
                  <a:cubicBezTo>
                    <a:pt x="410" y="101"/>
                    <a:pt x="403" y="101"/>
                    <a:pt x="403" y="103"/>
                  </a:cubicBezTo>
                  <a:cubicBezTo>
                    <a:pt x="403" y="105"/>
                    <a:pt x="397" y="107"/>
                    <a:pt x="399" y="108"/>
                  </a:cubicBezTo>
                  <a:cubicBezTo>
                    <a:pt x="401" y="110"/>
                    <a:pt x="408" y="118"/>
                    <a:pt x="409" y="120"/>
                  </a:cubicBezTo>
                  <a:cubicBezTo>
                    <a:pt x="410" y="123"/>
                    <a:pt x="403" y="130"/>
                    <a:pt x="404" y="135"/>
                  </a:cubicBezTo>
                  <a:cubicBezTo>
                    <a:pt x="405" y="139"/>
                    <a:pt x="403" y="141"/>
                    <a:pt x="404" y="143"/>
                  </a:cubicBezTo>
                  <a:cubicBezTo>
                    <a:pt x="406" y="145"/>
                    <a:pt x="409" y="144"/>
                    <a:pt x="411" y="144"/>
                  </a:cubicBezTo>
                  <a:cubicBezTo>
                    <a:pt x="413" y="145"/>
                    <a:pt x="416" y="143"/>
                    <a:pt x="421" y="142"/>
                  </a:cubicBezTo>
                  <a:cubicBezTo>
                    <a:pt x="426" y="141"/>
                    <a:pt x="434" y="146"/>
                    <a:pt x="437" y="148"/>
                  </a:cubicBezTo>
                  <a:cubicBezTo>
                    <a:pt x="441" y="149"/>
                    <a:pt x="439" y="152"/>
                    <a:pt x="441" y="154"/>
                  </a:cubicBezTo>
                  <a:cubicBezTo>
                    <a:pt x="442" y="157"/>
                    <a:pt x="437" y="157"/>
                    <a:pt x="437" y="161"/>
                  </a:cubicBezTo>
                  <a:cubicBezTo>
                    <a:pt x="437" y="165"/>
                    <a:pt x="446" y="166"/>
                    <a:pt x="447" y="167"/>
                  </a:cubicBezTo>
                  <a:cubicBezTo>
                    <a:pt x="447" y="169"/>
                    <a:pt x="440" y="168"/>
                    <a:pt x="437" y="167"/>
                  </a:cubicBezTo>
                  <a:cubicBezTo>
                    <a:pt x="434" y="166"/>
                    <a:pt x="434" y="162"/>
                    <a:pt x="433" y="161"/>
                  </a:cubicBezTo>
                  <a:cubicBezTo>
                    <a:pt x="432" y="160"/>
                    <a:pt x="435" y="157"/>
                    <a:pt x="435" y="155"/>
                  </a:cubicBezTo>
                  <a:cubicBezTo>
                    <a:pt x="435" y="153"/>
                    <a:pt x="432" y="151"/>
                    <a:pt x="431" y="150"/>
                  </a:cubicBezTo>
                  <a:cubicBezTo>
                    <a:pt x="430" y="148"/>
                    <a:pt x="428" y="145"/>
                    <a:pt x="425" y="146"/>
                  </a:cubicBezTo>
                  <a:cubicBezTo>
                    <a:pt x="423" y="146"/>
                    <a:pt x="415" y="147"/>
                    <a:pt x="412" y="150"/>
                  </a:cubicBezTo>
                  <a:cubicBezTo>
                    <a:pt x="410" y="152"/>
                    <a:pt x="413" y="158"/>
                    <a:pt x="414" y="161"/>
                  </a:cubicBezTo>
                  <a:cubicBezTo>
                    <a:pt x="415" y="165"/>
                    <a:pt x="407" y="169"/>
                    <a:pt x="407" y="172"/>
                  </a:cubicBezTo>
                  <a:cubicBezTo>
                    <a:pt x="407" y="174"/>
                    <a:pt x="404" y="175"/>
                    <a:pt x="400" y="177"/>
                  </a:cubicBezTo>
                  <a:cubicBezTo>
                    <a:pt x="397" y="179"/>
                    <a:pt x="392" y="181"/>
                    <a:pt x="392" y="184"/>
                  </a:cubicBezTo>
                  <a:cubicBezTo>
                    <a:pt x="393" y="187"/>
                    <a:pt x="387" y="186"/>
                    <a:pt x="385" y="184"/>
                  </a:cubicBezTo>
                  <a:cubicBezTo>
                    <a:pt x="382" y="183"/>
                    <a:pt x="379" y="185"/>
                    <a:pt x="375" y="185"/>
                  </a:cubicBezTo>
                  <a:cubicBezTo>
                    <a:pt x="371" y="185"/>
                    <a:pt x="371" y="182"/>
                    <a:pt x="368" y="183"/>
                  </a:cubicBezTo>
                  <a:cubicBezTo>
                    <a:pt x="365" y="184"/>
                    <a:pt x="363" y="181"/>
                    <a:pt x="364" y="179"/>
                  </a:cubicBezTo>
                  <a:cubicBezTo>
                    <a:pt x="365" y="177"/>
                    <a:pt x="368" y="179"/>
                    <a:pt x="368" y="180"/>
                  </a:cubicBezTo>
                  <a:cubicBezTo>
                    <a:pt x="369" y="182"/>
                    <a:pt x="371" y="181"/>
                    <a:pt x="373" y="180"/>
                  </a:cubicBezTo>
                  <a:cubicBezTo>
                    <a:pt x="376" y="178"/>
                    <a:pt x="375" y="182"/>
                    <a:pt x="378" y="182"/>
                  </a:cubicBezTo>
                  <a:cubicBezTo>
                    <a:pt x="382" y="182"/>
                    <a:pt x="380" y="180"/>
                    <a:pt x="383" y="180"/>
                  </a:cubicBezTo>
                  <a:cubicBezTo>
                    <a:pt x="385" y="180"/>
                    <a:pt x="386" y="180"/>
                    <a:pt x="385" y="178"/>
                  </a:cubicBezTo>
                  <a:cubicBezTo>
                    <a:pt x="384" y="177"/>
                    <a:pt x="387" y="176"/>
                    <a:pt x="389" y="175"/>
                  </a:cubicBezTo>
                  <a:cubicBezTo>
                    <a:pt x="391" y="174"/>
                    <a:pt x="390" y="171"/>
                    <a:pt x="391" y="170"/>
                  </a:cubicBezTo>
                  <a:cubicBezTo>
                    <a:pt x="393" y="169"/>
                    <a:pt x="392" y="168"/>
                    <a:pt x="393" y="168"/>
                  </a:cubicBezTo>
                  <a:cubicBezTo>
                    <a:pt x="395" y="167"/>
                    <a:pt x="396" y="165"/>
                    <a:pt x="398" y="165"/>
                  </a:cubicBezTo>
                  <a:cubicBezTo>
                    <a:pt x="399" y="165"/>
                    <a:pt x="400" y="162"/>
                    <a:pt x="399" y="161"/>
                  </a:cubicBezTo>
                  <a:cubicBezTo>
                    <a:pt x="398" y="159"/>
                    <a:pt x="400" y="156"/>
                    <a:pt x="401" y="155"/>
                  </a:cubicBezTo>
                  <a:cubicBezTo>
                    <a:pt x="403" y="154"/>
                    <a:pt x="403" y="153"/>
                    <a:pt x="402" y="152"/>
                  </a:cubicBezTo>
                  <a:cubicBezTo>
                    <a:pt x="400" y="151"/>
                    <a:pt x="395" y="147"/>
                    <a:pt x="395" y="144"/>
                  </a:cubicBezTo>
                  <a:cubicBezTo>
                    <a:pt x="395" y="142"/>
                    <a:pt x="394" y="138"/>
                    <a:pt x="395" y="136"/>
                  </a:cubicBezTo>
                  <a:cubicBezTo>
                    <a:pt x="396" y="134"/>
                    <a:pt x="395" y="130"/>
                    <a:pt x="395" y="128"/>
                  </a:cubicBezTo>
                  <a:cubicBezTo>
                    <a:pt x="394" y="125"/>
                    <a:pt x="396" y="123"/>
                    <a:pt x="397" y="119"/>
                  </a:cubicBezTo>
                  <a:cubicBezTo>
                    <a:pt x="398" y="114"/>
                    <a:pt x="392" y="110"/>
                    <a:pt x="390" y="109"/>
                  </a:cubicBezTo>
                  <a:cubicBezTo>
                    <a:pt x="387" y="108"/>
                    <a:pt x="389" y="105"/>
                    <a:pt x="393" y="102"/>
                  </a:cubicBezTo>
                  <a:cubicBezTo>
                    <a:pt x="396" y="99"/>
                    <a:pt x="397" y="90"/>
                    <a:pt x="396" y="88"/>
                  </a:cubicBezTo>
                  <a:cubicBezTo>
                    <a:pt x="396" y="86"/>
                    <a:pt x="389" y="84"/>
                    <a:pt x="386" y="84"/>
                  </a:cubicBezTo>
                  <a:cubicBezTo>
                    <a:pt x="383" y="84"/>
                    <a:pt x="372" y="84"/>
                    <a:pt x="369" y="83"/>
                  </a:cubicBezTo>
                  <a:cubicBezTo>
                    <a:pt x="367" y="83"/>
                    <a:pt x="366" y="86"/>
                    <a:pt x="364" y="88"/>
                  </a:cubicBezTo>
                  <a:cubicBezTo>
                    <a:pt x="363" y="91"/>
                    <a:pt x="360" y="95"/>
                    <a:pt x="359" y="100"/>
                  </a:cubicBezTo>
                  <a:cubicBezTo>
                    <a:pt x="357" y="106"/>
                    <a:pt x="350" y="108"/>
                    <a:pt x="347" y="109"/>
                  </a:cubicBezTo>
                  <a:cubicBezTo>
                    <a:pt x="344" y="110"/>
                    <a:pt x="342" y="115"/>
                    <a:pt x="344" y="117"/>
                  </a:cubicBezTo>
                  <a:cubicBezTo>
                    <a:pt x="345" y="119"/>
                    <a:pt x="347" y="117"/>
                    <a:pt x="349" y="118"/>
                  </a:cubicBezTo>
                  <a:cubicBezTo>
                    <a:pt x="350" y="119"/>
                    <a:pt x="348" y="124"/>
                    <a:pt x="348" y="125"/>
                  </a:cubicBezTo>
                  <a:cubicBezTo>
                    <a:pt x="347" y="125"/>
                    <a:pt x="349" y="127"/>
                    <a:pt x="347" y="129"/>
                  </a:cubicBezTo>
                  <a:cubicBezTo>
                    <a:pt x="345" y="130"/>
                    <a:pt x="343" y="133"/>
                    <a:pt x="344" y="135"/>
                  </a:cubicBezTo>
                  <a:cubicBezTo>
                    <a:pt x="345" y="136"/>
                    <a:pt x="352" y="137"/>
                    <a:pt x="354" y="138"/>
                  </a:cubicBezTo>
                  <a:cubicBezTo>
                    <a:pt x="357" y="140"/>
                    <a:pt x="356" y="143"/>
                    <a:pt x="358" y="145"/>
                  </a:cubicBezTo>
                  <a:cubicBezTo>
                    <a:pt x="360" y="148"/>
                    <a:pt x="362" y="146"/>
                    <a:pt x="363" y="148"/>
                  </a:cubicBezTo>
                  <a:cubicBezTo>
                    <a:pt x="364" y="150"/>
                    <a:pt x="359" y="156"/>
                    <a:pt x="358" y="157"/>
                  </a:cubicBezTo>
                  <a:cubicBezTo>
                    <a:pt x="356" y="157"/>
                    <a:pt x="349" y="150"/>
                    <a:pt x="347" y="148"/>
                  </a:cubicBezTo>
                  <a:cubicBezTo>
                    <a:pt x="345" y="147"/>
                    <a:pt x="338" y="144"/>
                    <a:pt x="334" y="142"/>
                  </a:cubicBezTo>
                  <a:cubicBezTo>
                    <a:pt x="330" y="140"/>
                    <a:pt x="326" y="141"/>
                    <a:pt x="322" y="138"/>
                  </a:cubicBezTo>
                  <a:cubicBezTo>
                    <a:pt x="318" y="135"/>
                    <a:pt x="314" y="133"/>
                    <a:pt x="306" y="133"/>
                  </a:cubicBezTo>
                  <a:cubicBezTo>
                    <a:pt x="298" y="134"/>
                    <a:pt x="293" y="132"/>
                    <a:pt x="291" y="132"/>
                  </a:cubicBezTo>
                  <a:cubicBezTo>
                    <a:pt x="288" y="132"/>
                    <a:pt x="289" y="129"/>
                    <a:pt x="284" y="127"/>
                  </a:cubicBezTo>
                  <a:cubicBezTo>
                    <a:pt x="280" y="125"/>
                    <a:pt x="277" y="122"/>
                    <a:pt x="274" y="124"/>
                  </a:cubicBezTo>
                  <a:cubicBezTo>
                    <a:pt x="271" y="125"/>
                    <a:pt x="272" y="130"/>
                    <a:pt x="276" y="131"/>
                  </a:cubicBezTo>
                  <a:cubicBezTo>
                    <a:pt x="280" y="132"/>
                    <a:pt x="278" y="134"/>
                    <a:pt x="283" y="134"/>
                  </a:cubicBezTo>
                  <a:cubicBezTo>
                    <a:pt x="287" y="133"/>
                    <a:pt x="288" y="135"/>
                    <a:pt x="288" y="137"/>
                  </a:cubicBezTo>
                  <a:cubicBezTo>
                    <a:pt x="288" y="140"/>
                    <a:pt x="290" y="143"/>
                    <a:pt x="292" y="145"/>
                  </a:cubicBezTo>
                  <a:cubicBezTo>
                    <a:pt x="294" y="146"/>
                    <a:pt x="293" y="149"/>
                    <a:pt x="289" y="149"/>
                  </a:cubicBezTo>
                  <a:cubicBezTo>
                    <a:pt x="286" y="149"/>
                    <a:pt x="282" y="150"/>
                    <a:pt x="284" y="152"/>
                  </a:cubicBezTo>
                  <a:cubicBezTo>
                    <a:pt x="285" y="155"/>
                    <a:pt x="283" y="155"/>
                    <a:pt x="279" y="154"/>
                  </a:cubicBezTo>
                  <a:cubicBezTo>
                    <a:pt x="276" y="153"/>
                    <a:pt x="278" y="150"/>
                    <a:pt x="279" y="149"/>
                  </a:cubicBezTo>
                  <a:cubicBezTo>
                    <a:pt x="281" y="148"/>
                    <a:pt x="276" y="146"/>
                    <a:pt x="274" y="145"/>
                  </a:cubicBezTo>
                  <a:cubicBezTo>
                    <a:pt x="272" y="144"/>
                    <a:pt x="263" y="151"/>
                    <a:pt x="261" y="152"/>
                  </a:cubicBezTo>
                  <a:cubicBezTo>
                    <a:pt x="258" y="153"/>
                    <a:pt x="252" y="150"/>
                    <a:pt x="246" y="152"/>
                  </a:cubicBezTo>
                  <a:cubicBezTo>
                    <a:pt x="240" y="153"/>
                    <a:pt x="241" y="158"/>
                    <a:pt x="238" y="157"/>
                  </a:cubicBezTo>
                  <a:cubicBezTo>
                    <a:pt x="236" y="157"/>
                    <a:pt x="229" y="158"/>
                    <a:pt x="227" y="157"/>
                  </a:cubicBezTo>
                  <a:cubicBezTo>
                    <a:pt x="224" y="155"/>
                    <a:pt x="226" y="154"/>
                    <a:pt x="229" y="154"/>
                  </a:cubicBezTo>
                  <a:cubicBezTo>
                    <a:pt x="232" y="154"/>
                    <a:pt x="232" y="153"/>
                    <a:pt x="231" y="152"/>
                  </a:cubicBezTo>
                  <a:cubicBezTo>
                    <a:pt x="229" y="150"/>
                    <a:pt x="233" y="147"/>
                    <a:pt x="233" y="146"/>
                  </a:cubicBezTo>
                  <a:cubicBezTo>
                    <a:pt x="233" y="145"/>
                    <a:pt x="223" y="148"/>
                    <a:pt x="221" y="149"/>
                  </a:cubicBezTo>
                  <a:cubicBezTo>
                    <a:pt x="219" y="151"/>
                    <a:pt x="221" y="153"/>
                    <a:pt x="219" y="154"/>
                  </a:cubicBezTo>
                  <a:cubicBezTo>
                    <a:pt x="218" y="155"/>
                    <a:pt x="218" y="153"/>
                    <a:pt x="216" y="152"/>
                  </a:cubicBezTo>
                  <a:cubicBezTo>
                    <a:pt x="214" y="151"/>
                    <a:pt x="199" y="154"/>
                    <a:pt x="196" y="158"/>
                  </a:cubicBezTo>
                  <a:cubicBezTo>
                    <a:pt x="193" y="161"/>
                    <a:pt x="188" y="161"/>
                    <a:pt x="188" y="163"/>
                  </a:cubicBezTo>
                  <a:cubicBezTo>
                    <a:pt x="188" y="165"/>
                    <a:pt x="181" y="164"/>
                    <a:pt x="178" y="166"/>
                  </a:cubicBezTo>
                  <a:cubicBezTo>
                    <a:pt x="176" y="167"/>
                    <a:pt x="177" y="172"/>
                    <a:pt x="176" y="175"/>
                  </a:cubicBezTo>
                  <a:cubicBezTo>
                    <a:pt x="175" y="177"/>
                    <a:pt x="165" y="176"/>
                    <a:pt x="162" y="177"/>
                  </a:cubicBezTo>
                  <a:cubicBezTo>
                    <a:pt x="159" y="177"/>
                    <a:pt x="158" y="170"/>
                    <a:pt x="155" y="170"/>
                  </a:cubicBezTo>
                  <a:cubicBezTo>
                    <a:pt x="152" y="170"/>
                    <a:pt x="154" y="166"/>
                    <a:pt x="155" y="165"/>
                  </a:cubicBezTo>
                  <a:cubicBezTo>
                    <a:pt x="155" y="163"/>
                    <a:pt x="158" y="164"/>
                    <a:pt x="161" y="162"/>
                  </a:cubicBezTo>
                  <a:cubicBezTo>
                    <a:pt x="164" y="160"/>
                    <a:pt x="167" y="163"/>
                    <a:pt x="168" y="162"/>
                  </a:cubicBezTo>
                  <a:cubicBezTo>
                    <a:pt x="170" y="161"/>
                    <a:pt x="163" y="157"/>
                    <a:pt x="163" y="154"/>
                  </a:cubicBezTo>
                  <a:cubicBezTo>
                    <a:pt x="163" y="151"/>
                    <a:pt x="156" y="150"/>
                    <a:pt x="152" y="151"/>
                  </a:cubicBezTo>
                  <a:cubicBezTo>
                    <a:pt x="148" y="152"/>
                    <a:pt x="144" y="151"/>
                    <a:pt x="142" y="150"/>
                  </a:cubicBezTo>
                  <a:cubicBezTo>
                    <a:pt x="139" y="148"/>
                    <a:pt x="139" y="152"/>
                    <a:pt x="143" y="153"/>
                  </a:cubicBezTo>
                  <a:cubicBezTo>
                    <a:pt x="147" y="154"/>
                    <a:pt x="145" y="157"/>
                    <a:pt x="146" y="159"/>
                  </a:cubicBezTo>
                  <a:cubicBezTo>
                    <a:pt x="146" y="161"/>
                    <a:pt x="145" y="165"/>
                    <a:pt x="142" y="168"/>
                  </a:cubicBezTo>
                  <a:cubicBezTo>
                    <a:pt x="140" y="172"/>
                    <a:pt x="142" y="172"/>
                    <a:pt x="145" y="171"/>
                  </a:cubicBezTo>
                  <a:cubicBezTo>
                    <a:pt x="148" y="171"/>
                    <a:pt x="148" y="176"/>
                    <a:pt x="148" y="179"/>
                  </a:cubicBezTo>
                  <a:cubicBezTo>
                    <a:pt x="148" y="182"/>
                    <a:pt x="146" y="183"/>
                    <a:pt x="146" y="186"/>
                  </a:cubicBezTo>
                  <a:cubicBezTo>
                    <a:pt x="146" y="188"/>
                    <a:pt x="143" y="184"/>
                    <a:pt x="142" y="185"/>
                  </a:cubicBezTo>
                  <a:cubicBezTo>
                    <a:pt x="141" y="186"/>
                    <a:pt x="140" y="185"/>
                    <a:pt x="139" y="183"/>
                  </a:cubicBezTo>
                  <a:cubicBezTo>
                    <a:pt x="139" y="181"/>
                    <a:pt x="134" y="182"/>
                    <a:pt x="131" y="181"/>
                  </a:cubicBezTo>
                  <a:cubicBezTo>
                    <a:pt x="128" y="181"/>
                    <a:pt x="127" y="182"/>
                    <a:pt x="125" y="184"/>
                  </a:cubicBezTo>
                  <a:cubicBezTo>
                    <a:pt x="124" y="186"/>
                    <a:pt x="120" y="187"/>
                    <a:pt x="118" y="187"/>
                  </a:cubicBezTo>
                  <a:cubicBezTo>
                    <a:pt x="115" y="188"/>
                    <a:pt x="112" y="192"/>
                    <a:pt x="109" y="193"/>
                  </a:cubicBezTo>
                  <a:cubicBezTo>
                    <a:pt x="107" y="195"/>
                    <a:pt x="107" y="198"/>
                    <a:pt x="110" y="201"/>
                  </a:cubicBezTo>
                  <a:cubicBezTo>
                    <a:pt x="113" y="204"/>
                    <a:pt x="114" y="206"/>
                    <a:pt x="113" y="207"/>
                  </a:cubicBezTo>
                  <a:cubicBezTo>
                    <a:pt x="113" y="209"/>
                    <a:pt x="105" y="209"/>
                    <a:pt x="103" y="207"/>
                  </a:cubicBezTo>
                  <a:cubicBezTo>
                    <a:pt x="102" y="205"/>
                    <a:pt x="96" y="204"/>
                    <a:pt x="94" y="205"/>
                  </a:cubicBezTo>
                  <a:cubicBezTo>
                    <a:pt x="92" y="205"/>
                    <a:pt x="87" y="199"/>
                    <a:pt x="85" y="199"/>
                  </a:cubicBezTo>
                  <a:cubicBezTo>
                    <a:pt x="82" y="199"/>
                    <a:pt x="80" y="202"/>
                    <a:pt x="79" y="204"/>
                  </a:cubicBezTo>
                  <a:cubicBezTo>
                    <a:pt x="78" y="205"/>
                    <a:pt x="81" y="206"/>
                    <a:pt x="82" y="209"/>
                  </a:cubicBezTo>
                  <a:cubicBezTo>
                    <a:pt x="83" y="211"/>
                    <a:pt x="88" y="212"/>
                    <a:pt x="90" y="212"/>
                  </a:cubicBezTo>
                  <a:cubicBezTo>
                    <a:pt x="93" y="212"/>
                    <a:pt x="92" y="215"/>
                    <a:pt x="91" y="217"/>
                  </a:cubicBezTo>
                  <a:cubicBezTo>
                    <a:pt x="90" y="218"/>
                    <a:pt x="86" y="219"/>
                    <a:pt x="85" y="218"/>
                  </a:cubicBezTo>
                  <a:cubicBezTo>
                    <a:pt x="83" y="216"/>
                    <a:pt x="78" y="218"/>
                    <a:pt x="78" y="216"/>
                  </a:cubicBezTo>
                  <a:cubicBezTo>
                    <a:pt x="78" y="214"/>
                    <a:pt x="74" y="211"/>
                    <a:pt x="70" y="211"/>
                  </a:cubicBezTo>
                  <a:cubicBezTo>
                    <a:pt x="66" y="212"/>
                    <a:pt x="65" y="209"/>
                    <a:pt x="65" y="206"/>
                  </a:cubicBezTo>
                  <a:cubicBezTo>
                    <a:pt x="66" y="203"/>
                    <a:pt x="63" y="202"/>
                    <a:pt x="63" y="200"/>
                  </a:cubicBezTo>
                  <a:cubicBezTo>
                    <a:pt x="64" y="199"/>
                    <a:pt x="62" y="196"/>
                    <a:pt x="64" y="195"/>
                  </a:cubicBezTo>
                  <a:cubicBezTo>
                    <a:pt x="66" y="193"/>
                    <a:pt x="64" y="191"/>
                    <a:pt x="64" y="189"/>
                  </a:cubicBezTo>
                  <a:cubicBezTo>
                    <a:pt x="64" y="187"/>
                    <a:pt x="61" y="184"/>
                    <a:pt x="58" y="184"/>
                  </a:cubicBezTo>
                  <a:cubicBezTo>
                    <a:pt x="55" y="184"/>
                    <a:pt x="55" y="181"/>
                    <a:pt x="53" y="181"/>
                  </a:cubicBezTo>
                  <a:cubicBezTo>
                    <a:pt x="50" y="180"/>
                    <a:pt x="45" y="175"/>
                    <a:pt x="44" y="174"/>
                  </a:cubicBezTo>
                  <a:cubicBezTo>
                    <a:pt x="44" y="172"/>
                    <a:pt x="40" y="171"/>
                    <a:pt x="41" y="171"/>
                  </a:cubicBezTo>
                  <a:cubicBezTo>
                    <a:pt x="42" y="170"/>
                    <a:pt x="46" y="171"/>
                    <a:pt x="48" y="173"/>
                  </a:cubicBezTo>
                  <a:cubicBezTo>
                    <a:pt x="50" y="176"/>
                    <a:pt x="54" y="178"/>
                    <a:pt x="60" y="178"/>
                  </a:cubicBezTo>
                  <a:cubicBezTo>
                    <a:pt x="66" y="179"/>
                    <a:pt x="68" y="182"/>
                    <a:pt x="75" y="183"/>
                  </a:cubicBezTo>
                  <a:cubicBezTo>
                    <a:pt x="81" y="184"/>
                    <a:pt x="85" y="185"/>
                    <a:pt x="95" y="186"/>
                  </a:cubicBezTo>
                  <a:cubicBezTo>
                    <a:pt x="104" y="188"/>
                    <a:pt x="117" y="178"/>
                    <a:pt x="120" y="175"/>
                  </a:cubicBezTo>
                  <a:cubicBezTo>
                    <a:pt x="122" y="173"/>
                    <a:pt x="119" y="167"/>
                    <a:pt x="119" y="165"/>
                  </a:cubicBezTo>
                  <a:cubicBezTo>
                    <a:pt x="119" y="163"/>
                    <a:pt x="115" y="163"/>
                    <a:pt x="114" y="161"/>
                  </a:cubicBezTo>
                  <a:cubicBezTo>
                    <a:pt x="113" y="160"/>
                    <a:pt x="111" y="157"/>
                    <a:pt x="107" y="157"/>
                  </a:cubicBezTo>
                  <a:cubicBezTo>
                    <a:pt x="103" y="157"/>
                    <a:pt x="103" y="153"/>
                    <a:pt x="100" y="153"/>
                  </a:cubicBezTo>
                  <a:cubicBezTo>
                    <a:pt x="97" y="153"/>
                    <a:pt x="95" y="152"/>
                    <a:pt x="87" y="147"/>
                  </a:cubicBezTo>
                  <a:cubicBezTo>
                    <a:pt x="80" y="142"/>
                    <a:pt x="69" y="138"/>
                    <a:pt x="67" y="139"/>
                  </a:cubicBezTo>
                  <a:cubicBezTo>
                    <a:pt x="65" y="140"/>
                    <a:pt x="64" y="140"/>
                    <a:pt x="63" y="139"/>
                  </a:cubicBezTo>
                  <a:cubicBezTo>
                    <a:pt x="62" y="137"/>
                    <a:pt x="59" y="137"/>
                    <a:pt x="57" y="138"/>
                  </a:cubicBezTo>
                  <a:cubicBezTo>
                    <a:pt x="55" y="140"/>
                    <a:pt x="53" y="137"/>
                    <a:pt x="49" y="138"/>
                  </a:cubicBezTo>
                  <a:cubicBezTo>
                    <a:pt x="45" y="139"/>
                    <a:pt x="43" y="136"/>
                    <a:pt x="44" y="135"/>
                  </a:cubicBezTo>
                  <a:cubicBezTo>
                    <a:pt x="45" y="134"/>
                    <a:pt x="50" y="135"/>
                    <a:pt x="50" y="133"/>
                  </a:cubicBezTo>
                  <a:cubicBezTo>
                    <a:pt x="50" y="131"/>
                    <a:pt x="48" y="133"/>
                    <a:pt x="45" y="131"/>
                  </a:cubicBezTo>
                  <a:cubicBezTo>
                    <a:pt x="41" y="128"/>
                    <a:pt x="39" y="130"/>
                    <a:pt x="38" y="132"/>
                  </a:cubicBezTo>
                  <a:cubicBezTo>
                    <a:pt x="38" y="134"/>
                    <a:pt x="35" y="133"/>
                    <a:pt x="33" y="132"/>
                  </a:cubicBezTo>
                  <a:cubicBezTo>
                    <a:pt x="33" y="131"/>
                    <a:pt x="33" y="131"/>
                    <a:pt x="33" y="131"/>
                  </a:cubicBezTo>
                  <a:cubicBezTo>
                    <a:pt x="32" y="134"/>
                    <a:pt x="30" y="135"/>
                    <a:pt x="28" y="134"/>
                  </a:cubicBezTo>
                  <a:cubicBezTo>
                    <a:pt x="26" y="134"/>
                    <a:pt x="24" y="138"/>
                    <a:pt x="21" y="138"/>
                  </a:cubicBezTo>
                  <a:cubicBezTo>
                    <a:pt x="19" y="138"/>
                    <a:pt x="16" y="140"/>
                    <a:pt x="15" y="143"/>
                  </a:cubicBezTo>
                  <a:cubicBezTo>
                    <a:pt x="15" y="145"/>
                    <a:pt x="12" y="144"/>
                    <a:pt x="12" y="145"/>
                  </a:cubicBezTo>
                  <a:cubicBezTo>
                    <a:pt x="12" y="147"/>
                    <a:pt x="12" y="148"/>
                    <a:pt x="11" y="150"/>
                  </a:cubicBezTo>
                  <a:cubicBezTo>
                    <a:pt x="9" y="151"/>
                    <a:pt x="11" y="152"/>
                    <a:pt x="12" y="155"/>
                  </a:cubicBezTo>
                  <a:cubicBezTo>
                    <a:pt x="13" y="157"/>
                    <a:pt x="16" y="157"/>
                    <a:pt x="17" y="158"/>
                  </a:cubicBezTo>
                  <a:cubicBezTo>
                    <a:pt x="19" y="158"/>
                    <a:pt x="23" y="162"/>
                    <a:pt x="23" y="164"/>
                  </a:cubicBezTo>
                  <a:cubicBezTo>
                    <a:pt x="23" y="166"/>
                    <a:pt x="20" y="169"/>
                    <a:pt x="18" y="170"/>
                  </a:cubicBezTo>
                  <a:cubicBezTo>
                    <a:pt x="17" y="171"/>
                    <a:pt x="15" y="174"/>
                    <a:pt x="16" y="175"/>
                  </a:cubicBezTo>
                  <a:cubicBezTo>
                    <a:pt x="17" y="177"/>
                    <a:pt x="21" y="183"/>
                    <a:pt x="24" y="188"/>
                  </a:cubicBezTo>
                  <a:cubicBezTo>
                    <a:pt x="27" y="193"/>
                    <a:pt x="23" y="191"/>
                    <a:pt x="21" y="193"/>
                  </a:cubicBezTo>
                  <a:cubicBezTo>
                    <a:pt x="19" y="196"/>
                    <a:pt x="22" y="199"/>
                    <a:pt x="22" y="200"/>
                  </a:cubicBezTo>
                  <a:cubicBezTo>
                    <a:pt x="23" y="202"/>
                    <a:pt x="20" y="201"/>
                    <a:pt x="20" y="203"/>
                  </a:cubicBezTo>
                  <a:cubicBezTo>
                    <a:pt x="20" y="204"/>
                    <a:pt x="24" y="204"/>
                    <a:pt x="24" y="205"/>
                  </a:cubicBezTo>
                  <a:cubicBezTo>
                    <a:pt x="25" y="206"/>
                    <a:pt x="22" y="208"/>
                    <a:pt x="23" y="210"/>
                  </a:cubicBezTo>
                  <a:cubicBezTo>
                    <a:pt x="24" y="212"/>
                    <a:pt x="28" y="212"/>
                    <a:pt x="28" y="214"/>
                  </a:cubicBezTo>
                  <a:cubicBezTo>
                    <a:pt x="28" y="217"/>
                    <a:pt x="22" y="217"/>
                    <a:pt x="22" y="219"/>
                  </a:cubicBezTo>
                  <a:cubicBezTo>
                    <a:pt x="23" y="221"/>
                    <a:pt x="30" y="224"/>
                    <a:pt x="33" y="227"/>
                  </a:cubicBezTo>
                  <a:cubicBezTo>
                    <a:pt x="37" y="231"/>
                    <a:pt x="36" y="232"/>
                    <a:pt x="36" y="234"/>
                  </a:cubicBezTo>
                  <a:cubicBezTo>
                    <a:pt x="34" y="238"/>
                    <a:pt x="25" y="242"/>
                    <a:pt x="23" y="247"/>
                  </a:cubicBezTo>
                  <a:cubicBezTo>
                    <a:pt x="21" y="251"/>
                    <a:pt x="13" y="254"/>
                    <a:pt x="10" y="257"/>
                  </a:cubicBezTo>
                  <a:cubicBezTo>
                    <a:pt x="8" y="259"/>
                    <a:pt x="7" y="261"/>
                    <a:pt x="6" y="262"/>
                  </a:cubicBezTo>
                  <a:cubicBezTo>
                    <a:pt x="7" y="262"/>
                    <a:pt x="8" y="262"/>
                    <a:pt x="9" y="261"/>
                  </a:cubicBezTo>
                  <a:cubicBezTo>
                    <a:pt x="11" y="260"/>
                    <a:pt x="13" y="265"/>
                    <a:pt x="15" y="267"/>
                  </a:cubicBezTo>
                  <a:cubicBezTo>
                    <a:pt x="17" y="268"/>
                    <a:pt x="21" y="267"/>
                    <a:pt x="22" y="268"/>
                  </a:cubicBezTo>
                  <a:cubicBezTo>
                    <a:pt x="24" y="270"/>
                    <a:pt x="21" y="270"/>
                    <a:pt x="18" y="270"/>
                  </a:cubicBezTo>
                  <a:cubicBezTo>
                    <a:pt x="15" y="269"/>
                    <a:pt x="14" y="271"/>
                    <a:pt x="10" y="272"/>
                  </a:cubicBezTo>
                  <a:cubicBezTo>
                    <a:pt x="6" y="273"/>
                    <a:pt x="7" y="275"/>
                    <a:pt x="6" y="276"/>
                  </a:cubicBezTo>
                  <a:cubicBezTo>
                    <a:pt x="8" y="279"/>
                    <a:pt x="5" y="279"/>
                    <a:pt x="4" y="281"/>
                  </a:cubicBezTo>
                  <a:cubicBezTo>
                    <a:pt x="3" y="284"/>
                    <a:pt x="1" y="284"/>
                    <a:pt x="1" y="286"/>
                  </a:cubicBezTo>
                  <a:cubicBezTo>
                    <a:pt x="1" y="287"/>
                    <a:pt x="1" y="288"/>
                    <a:pt x="2" y="291"/>
                  </a:cubicBezTo>
                  <a:cubicBezTo>
                    <a:pt x="2" y="293"/>
                    <a:pt x="2" y="293"/>
                    <a:pt x="4" y="295"/>
                  </a:cubicBezTo>
                  <a:cubicBezTo>
                    <a:pt x="5" y="297"/>
                    <a:pt x="2" y="297"/>
                    <a:pt x="1" y="298"/>
                  </a:cubicBezTo>
                  <a:cubicBezTo>
                    <a:pt x="0" y="299"/>
                    <a:pt x="1" y="301"/>
                    <a:pt x="2" y="303"/>
                  </a:cubicBezTo>
                  <a:cubicBezTo>
                    <a:pt x="4" y="304"/>
                    <a:pt x="4" y="306"/>
                    <a:pt x="3" y="307"/>
                  </a:cubicBezTo>
                  <a:cubicBezTo>
                    <a:pt x="3" y="309"/>
                    <a:pt x="5" y="311"/>
                    <a:pt x="6" y="312"/>
                  </a:cubicBezTo>
                  <a:cubicBezTo>
                    <a:pt x="7" y="314"/>
                    <a:pt x="7" y="317"/>
                    <a:pt x="8" y="318"/>
                  </a:cubicBezTo>
                  <a:cubicBezTo>
                    <a:pt x="9" y="319"/>
                    <a:pt x="11" y="320"/>
                    <a:pt x="13" y="320"/>
                  </a:cubicBezTo>
                  <a:cubicBezTo>
                    <a:pt x="15" y="319"/>
                    <a:pt x="16" y="320"/>
                    <a:pt x="17" y="322"/>
                  </a:cubicBezTo>
                  <a:cubicBezTo>
                    <a:pt x="18" y="323"/>
                    <a:pt x="20" y="323"/>
                    <a:pt x="22" y="322"/>
                  </a:cubicBezTo>
                  <a:cubicBezTo>
                    <a:pt x="24" y="321"/>
                    <a:pt x="29" y="323"/>
                    <a:pt x="30" y="324"/>
                  </a:cubicBezTo>
                  <a:cubicBezTo>
                    <a:pt x="31" y="324"/>
                    <a:pt x="30" y="328"/>
                    <a:pt x="31" y="330"/>
                  </a:cubicBezTo>
                  <a:cubicBezTo>
                    <a:pt x="31" y="332"/>
                    <a:pt x="29" y="335"/>
                    <a:pt x="32" y="336"/>
                  </a:cubicBezTo>
                  <a:cubicBezTo>
                    <a:pt x="34" y="337"/>
                    <a:pt x="33" y="340"/>
                    <a:pt x="36" y="341"/>
                  </a:cubicBezTo>
                  <a:cubicBezTo>
                    <a:pt x="38" y="342"/>
                    <a:pt x="39" y="346"/>
                    <a:pt x="40" y="346"/>
                  </a:cubicBezTo>
                  <a:cubicBezTo>
                    <a:pt x="42" y="346"/>
                    <a:pt x="45" y="349"/>
                    <a:pt x="45" y="350"/>
                  </a:cubicBezTo>
                  <a:cubicBezTo>
                    <a:pt x="46" y="352"/>
                    <a:pt x="43" y="354"/>
                    <a:pt x="41" y="354"/>
                  </a:cubicBezTo>
                  <a:cubicBezTo>
                    <a:pt x="39" y="355"/>
                    <a:pt x="36" y="352"/>
                    <a:pt x="35" y="353"/>
                  </a:cubicBezTo>
                  <a:cubicBezTo>
                    <a:pt x="34" y="355"/>
                    <a:pt x="35" y="357"/>
                    <a:pt x="36" y="361"/>
                  </a:cubicBezTo>
                  <a:cubicBezTo>
                    <a:pt x="37" y="366"/>
                    <a:pt x="38" y="366"/>
                    <a:pt x="40" y="366"/>
                  </a:cubicBezTo>
                  <a:cubicBezTo>
                    <a:pt x="42" y="366"/>
                    <a:pt x="42" y="365"/>
                    <a:pt x="44" y="364"/>
                  </a:cubicBezTo>
                  <a:cubicBezTo>
                    <a:pt x="45" y="363"/>
                    <a:pt x="48" y="364"/>
                    <a:pt x="49" y="364"/>
                  </a:cubicBezTo>
                  <a:cubicBezTo>
                    <a:pt x="51" y="363"/>
                    <a:pt x="56" y="363"/>
                    <a:pt x="56" y="364"/>
                  </a:cubicBezTo>
                  <a:cubicBezTo>
                    <a:pt x="57" y="366"/>
                    <a:pt x="58" y="370"/>
                    <a:pt x="58" y="371"/>
                  </a:cubicBezTo>
                  <a:cubicBezTo>
                    <a:pt x="57" y="372"/>
                    <a:pt x="59" y="374"/>
                    <a:pt x="60" y="376"/>
                  </a:cubicBezTo>
                  <a:cubicBezTo>
                    <a:pt x="60" y="378"/>
                    <a:pt x="64" y="377"/>
                    <a:pt x="66" y="377"/>
                  </a:cubicBezTo>
                  <a:cubicBezTo>
                    <a:pt x="67" y="378"/>
                    <a:pt x="70" y="382"/>
                    <a:pt x="70" y="384"/>
                  </a:cubicBezTo>
                  <a:cubicBezTo>
                    <a:pt x="69" y="386"/>
                    <a:pt x="71" y="386"/>
                    <a:pt x="73" y="386"/>
                  </a:cubicBezTo>
                  <a:cubicBezTo>
                    <a:pt x="74" y="385"/>
                    <a:pt x="76" y="387"/>
                    <a:pt x="77" y="387"/>
                  </a:cubicBezTo>
                  <a:cubicBezTo>
                    <a:pt x="79" y="388"/>
                    <a:pt x="80" y="388"/>
                    <a:pt x="81" y="387"/>
                  </a:cubicBezTo>
                  <a:cubicBezTo>
                    <a:pt x="83" y="386"/>
                    <a:pt x="85" y="385"/>
                    <a:pt x="86" y="387"/>
                  </a:cubicBezTo>
                  <a:cubicBezTo>
                    <a:pt x="87" y="388"/>
                    <a:pt x="90" y="391"/>
                    <a:pt x="90" y="391"/>
                  </a:cubicBezTo>
                  <a:cubicBezTo>
                    <a:pt x="90" y="392"/>
                    <a:pt x="95" y="391"/>
                    <a:pt x="97" y="392"/>
                  </a:cubicBezTo>
                  <a:cubicBezTo>
                    <a:pt x="99" y="394"/>
                    <a:pt x="102" y="393"/>
                    <a:pt x="104" y="394"/>
                  </a:cubicBezTo>
                  <a:cubicBezTo>
                    <a:pt x="107" y="396"/>
                    <a:pt x="109" y="396"/>
                    <a:pt x="109" y="397"/>
                  </a:cubicBezTo>
                  <a:cubicBezTo>
                    <a:pt x="109" y="399"/>
                    <a:pt x="107" y="400"/>
                    <a:pt x="107" y="401"/>
                  </a:cubicBezTo>
                  <a:cubicBezTo>
                    <a:pt x="107" y="402"/>
                    <a:pt x="109" y="402"/>
                    <a:pt x="109" y="403"/>
                  </a:cubicBezTo>
                  <a:cubicBezTo>
                    <a:pt x="109" y="405"/>
                    <a:pt x="106" y="405"/>
                    <a:pt x="106" y="406"/>
                  </a:cubicBezTo>
                  <a:cubicBezTo>
                    <a:pt x="105" y="407"/>
                    <a:pt x="107" y="408"/>
                    <a:pt x="108" y="409"/>
                  </a:cubicBezTo>
                  <a:cubicBezTo>
                    <a:pt x="108" y="410"/>
                    <a:pt x="106" y="413"/>
                    <a:pt x="106" y="414"/>
                  </a:cubicBezTo>
                  <a:cubicBezTo>
                    <a:pt x="106" y="415"/>
                    <a:pt x="100" y="414"/>
                    <a:pt x="99" y="414"/>
                  </a:cubicBezTo>
                  <a:cubicBezTo>
                    <a:pt x="98" y="414"/>
                    <a:pt x="94" y="418"/>
                    <a:pt x="92" y="418"/>
                  </a:cubicBezTo>
                  <a:cubicBezTo>
                    <a:pt x="91" y="419"/>
                    <a:pt x="92" y="421"/>
                    <a:pt x="92" y="422"/>
                  </a:cubicBezTo>
                  <a:cubicBezTo>
                    <a:pt x="96" y="422"/>
                    <a:pt x="101" y="421"/>
                    <a:pt x="101" y="422"/>
                  </a:cubicBezTo>
                  <a:cubicBezTo>
                    <a:pt x="102" y="424"/>
                    <a:pt x="92" y="428"/>
                    <a:pt x="90" y="428"/>
                  </a:cubicBezTo>
                  <a:cubicBezTo>
                    <a:pt x="89" y="429"/>
                    <a:pt x="94" y="432"/>
                    <a:pt x="94" y="433"/>
                  </a:cubicBezTo>
                  <a:cubicBezTo>
                    <a:pt x="94" y="435"/>
                    <a:pt x="88" y="435"/>
                    <a:pt x="89" y="438"/>
                  </a:cubicBezTo>
                  <a:cubicBezTo>
                    <a:pt x="89" y="441"/>
                    <a:pt x="87" y="442"/>
                    <a:pt x="84" y="442"/>
                  </a:cubicBezTo>
                  <a:cubicBezTo>
                    <a:pt x="82" y="442"/>
                    <a:pt x="81" y="443"/>
                    <a:pt x="81" y="443"/>
                  </a:cubicBezTo>
                  <a:cubicBezTo>
                    <a:pt x="81" y="442"/>
                    <a:pt x="78" y="441"/>
                    <a:pt x="72" y="441"/>
                  </a:cubicBezTo>
                  <a:cubicBezTo>
                    <a:pt x="66" y="442"/>
                    <a:pt x="65" y="436"/>
                    <a:pt x="65" y="434"/>
                  </a:cubicBezTo>
                  <a:cubicBezTo>
                    <a:pt x="65" y="434"/>
                    <a:pt x="66" y="433"/>
                    <a:pt x="68" y="432"/>
                  </a:cubicBezTo>
                  <a:cubicBezTo>
                    <a:pt x="65" y="430"/>
                    <a:pt x="62" y="429"/>
                    <a:pt x="59" y="429"/>
                  </a:cubicBezTo>
                  <a:cubicBezTo>
                    <a:pt x="59" y="429"/>
                    <a:pt x="59" y="430"/>
                    <a:pt x="58" y="430"/>
                  </a:cubicBezTo>
                  <a:cubicBezTo>
                    <a:pt x="57" y="431"/>
                    <a:pt x="55" y="432"/>
                    <a:pt x="54" y="433"/>
                  </a:cubicBezTo>
                  <a:cubicBezTo>
                    <a:pt x="55" y="433"/>
                    <a:pt x="57" y="433"/>
                    <a:pt x="57" y="434"/>
                  </a:cubicBezTo>
                  <a:cubicBezTo>
                    <a:pt x="57" y="436"/>
                    <a:pt x="45" y="439"/>
                    <a:pt x="45" y="440"/>
                  </a:cubicBezTo>
                  <a:cubicBezTo>
                    <a:pt x="45" y="441"/>
                    <a:pt x="52" y="443"/>
                    <a:pt x="54" y="444"/>
                  </a:cubicBezTo>
                  <a:cubicBezTo>
                    <a:pt x="56" y="445"/>
                    <a:pt x="53" y="449"/>
                    <a:pt x="54" y="451"/>
                  </a:cubicBezTo>
                  <a:cubicBezTo>
                    <a:pt x="55" y="452"/>
                    <a:pt x="59" y="451"/>
                    <a:pt x="61" y="449"/>
                  </a:cubicBezTo>
                  <a:cubicBezTo>
                    <a:pt x="64" y="447"/>
                    <a:pt x="66" y="448"/>
                    <a:pt x="70" y="445"/>
                  </a:cubicBezTo>
                  <a:cubicBezTo>
                    <a:pt x="73" y="443"/>
                    <a:pt x="80" y="445"/>
                    <a:pt x="81" y="444"/>
                  </a:cubicBezTo>
                  <a:cubicBezTo>
                    <a:pt x="81" y="444"/>
                    <a:pt x="81" y="444"/>
                    <a:pt x="81" y="444"/>
                  </a:cubicBezTo>
                  <a:cubicBezTo>
                    <a:pt x="81" y="444"/>
                    <a:pt x="81" y="444"/>
                    <a:pt x="82" y="444"/>
                  </a:cubicBezTo>
                  <a:cubicBezTo>
                    <a:pt x="83" y="444"/>
                    <a:pt x="83" y="448"/>
                    <a:pt x="88" y="449"/>
                  </a:cubicBezTo>
                  <a:cubicBezTo>
                    <a:pt x="94" y="451"/>
                    <a:pt x="100" y="456"/>
                    <a:pt x="104" y="461"/>
                  </a:cubicBezTo>
                  <a:cubicBezTo>
                    <a:pt x="105" y="462"/>
                    <a:pt x="106" y="462"/>
                    <a:pt x="107" y="463"/>
                  </a:cubicBezTo>
                  <a:cubicBezTo>
                    <a:pt x="108" y="462"/>
                    <a:pt x="109" y="461"/>
                    <a:pt x="110" y="461"/>
                  </a:cubicBezTo>
                  <a:cubicBezTo>
                    <a:pt x="112" y="461"/>
                    <a:pt x="117" y="462"/>
                    <a:pt x="120" y="464"/>
                  </a:cubicBezTo>
                  <a:cubicBezTo>
                    <a:pt x="123" y="466"/>
                    <a:pt x="132" y="464"/>
                    <a:pt x="133" y="465"/>
                  </a:cubicBezTo>
                  <a:cubicBezTo>
                    <a:pt x="135" y="467"/>
                    <a:pt x="137" y="469"/>
                    <a:pt x="139" y="469"/>
                  </a:cubicBezTo>
                  <a:cubicBezTo>
                    <a:pt x="141" y="469"/>
                    <a:pt x="143" y="473"/>
                    <a:pt x="144" y="471"/>
                  </a:cubicBezTo>
                  <a:cubicBezTo>
                    <a:pt x="146" y="470"/>
                    <a:pt x="151" y="470"/>
                    <a:pt x="153" y="470"/>
                  </a:cubicBezTo>
                  <a:cubicBezTo>
                    <a:pt x="154" y="470"/>
                    <a:pt x="154" y="471"/>
                    <a:pt x="156" y="471"/>
                  </a:cubicBezTo>
                  <a:cubicBezTo>
                    <a:pt x="157" y="471"/>
                    <a:pt x="157" y="477"/>
                    <a:pt x="159" y="477"/>
                  </a:cubicBezTo>
                  <a:cubicBezTo>
                    <a:pt x="160" y="476"/>
                    <a:pt x="164" y="480"/>
                    <a:pt x="167" y="481"/>
                  </a:cubicBezTo>
                  <a:cubicBezTo>
                    <a:pt x="169" y="481"/>
                    <a:pt x="172" y="486"/>
                    <a:pt x="173" y="485"/>
                  </a:cubicBezTo>
                  <a:cubicBezTo>
                    <a:pt x="174" y="485"/>
                    <a:pt x="176" y="487"/>
                    <a:pt x="177" y="485"/>
                  </a:cubicBezTo>
                  <a:cubicBezTo>
                    <a:pt x="178" y="483"/>
                    <a:pt x="181" y="484"/>
                    <a:pt x="182" y="481"/>
                  </a:cubicBezTo>
                  <a:cubicBezTo>
                    <a:pt x="178" y="475"/>
                    <a:pt x="172" y="469"/>
                    <a:pt x="172" y="466"/>
                  </a:cubicBezTo>
                  <a:cubicBezTo>
                    <a:pt x="173" y="462"/>
                    <a:pt x="175" y="459"/>
                    <a:pt x="169" y="454"/>
                  </a:cubicBezTo>
                  <a:cubicBezTo>
                    <a:pt x="164" y="450"/>
                    <a:pt x="170" y="447"/>
                    <a:pt x="174" y="442"/>
                  </a:cubicBezTo>
                  <a:cubicBezTo>
                    <a:pt x="177" y="438"/>
                    <a:pt x="184" y="436"/>
                    <a:pt x="189" y="433"/>
                  </a:cubicBezTo>
                  <a:cubicBezTo>
                    <a:pt x="188" y="432"/>
                    <a:pt x="187" y="432"/>
                    <a:pt x="186" y="431"/>
                  </a:cubicBezTo>
                  <a:cubicBezTo>
                    <a:pt x="183" y="430"/>
                    <a:pt x="181" y="428"/>
                    <a:pt x="184" y="427"/>
                  </a:cubicBezTo>
                  <a:cubicBezTo>
                    <a:pt x="187" y="427"/>
                    <a:pt x="186" y="425"/>
                    <a:pt x="183" y="422"/>
                  </a:cubicBezTo>
                  <a:cubicBezTo>
                    <a:pt x="180" y="419"/>
                    <a:pt x="179" y="416"/>
                    <a:pt x="178" y="416"/>
                  </a:cubicBezTo>
                  <a:cubicBezTo>
                    <a:pt x="176" y="416"/>
                    <a:pt x="174" y="415"/>
                    <a:pt x="171" y="416"/>
                  </a:cubicBezTo>
                  <a:cubicBezTo>
                    <a:pt x="169" y="417"/>
                    <a:pt x="170" y="414"/>
                    <a:pt x="170" y="412"/>
                  </a:cubicBezTo>
                  <a:cubicBezTo>
                    <a:pt x="170" y="409"/>
                    <a:pt x="166" y="409"/>
                    <a:pt x="165" y="408"/>
                  </a:cubicBezTo>
                  <a:cubicBezTo>
                    <a:pt x="164" y="407"/>
                    <a:pt x="166" y="403"/>
                    <a:pt x="167" y="403"/>
                  </a:cubicBezTo>
                  <a:cubicBezTo>
                    <a:pt x="168" y="403"/>
                    <a:pt x="170" y="401"/>
                    <a:pt x="170" y="400"/>
                  </a:cubicBezTo>
                  <a:cubicBezTo>
                    <a:pt x="170" y="399"/>
                    <a:pt x="166" y="399"/>
                    <a:pt x="167" y="396"/>
                  </a:cubicBezTo>
                  <a:cubicBezTo>
                    <a:pt x="169" y="393"/>
                    <a:pt x="172" y="393"/>
                    <a:pt x="172" y="391"/>
                  </a:cubicBezTo>
                  <a:cubicBezTo>
                    <a:pt x="172" y="388"/>
                    <a:pt x="174" y="386"/>
                    <a:pt x="177" y="388"/>
                  </a:cubicBezTo>
                  <a:cubicBezTo>
                    <a:pt x="179" y="390"/>
                    <a:pt x="181" y="395"/>
                    <a:pt x="184" y="393"/>
                  </a:cubicBezTo>
                  <a:cubicBezTo>
                    <a:pt x="187" y="392"/>
                    <a:pt x="185" y="390"/>
                    <a:pt x="184" y="388"/>
                  </a:cubicBezTo>
                  <a:cubicBezTo>
                    <a:pt x="184" y="387"/>
                    <a:pt x="183" y="384"/>
                    <a:pt x="187" y="383"/>
                  </a:cubicBezTo>
                  <a:cubicBezTo>
                    <a:pt x="190" y="383"/>
                    <a:pt x="189" y="379"/>
                    <a:pt x="191" y="379"/>
                  </a:cubicBezTo>
                  <a:cubicBezTo>
                    <a:pt x="194" y="379"/>
                    <a:pt x="199" y="376"/>
                    <a:pt x="200" y="375"/>
                  </a:cubicBezTo>
                  <a:cubicBezTo>
                    <a:pt x="202" y="374"/>
                    <a:pt x="205" y="372"/>
                    <a:pt x="207" y="373"/>
                  </a:cubicBezTo>
                  <a:cubicBezTo>
                    <a:pt x="208" y="374"/>
                    <a:pt x="210" y="376"/>
                    <a:pt x="211" y="373"/>
                  </a:cubicBezTo>
                  <a:cubicBezTo>
                    <a:pt x="213" y="371"/>
                    <a:pt x="217" y="372"/>
                    <a:pt x="218" y="373"/>
                  </a:cubicBezTo>
                  <a:cubicBezTo>
                    <a:pt x="218" y="375"/>
                    <a:pt x="225" y="375"/>
                    <a:pt x="227" y="376"/>
                  </a:cubicBezTo>
                  <a:cubicBezTo>
                    <a:pt x="230" y="378"/>
                    <a:pt x="235" y="381"/>
                    <a:pt x="235" y="382"/>
                  </a:cubicBezTo>
                  <a:cubicBezTo>
                    <a:pt x="235" y="384"/>
                    <a:pt x="237" y="386"/>
                    <a:pt x="237" y="383"/>
                  </a:cubicBezTo>
                  <a:cubicBezTo>
                    <a:pt x="237" y="381"/>
                    <a:pt x="239" y="382"/>
                    <a:pt x="242" y="383"/>
                  </a:cubicBezTo>
                  <a:cubicBezTo>
                    <a:pt x="245" y="385"/>
                    <a:pt x="249" y="385"/>
                    <a:pt x="250" y="383"/>
                  </a:cubicBezTo>
                  <a:cubicBezTo>
                    <a:pt x="251" y="381"/>
                    <a:pt x="256" y="379"/>
                    <a:pt x="258" y="380"/>
                  </a:cubicBezTo>
                  <a:cubicBezTo>
                    <a:pt x="260" y="382"/>
                    <a:pt x="261" y="383"/>
                    <a:pt x="263" y="380"/>
                  </a:cubicBezTo>
                  <a:cubicBezTo>
                    <a:pt x="266" y="378"/>
                    <a:pt x="271" y="379"/>
                    <a:pt x="272" y="381"/>
                  </a:cubicBezTo>
                  <a:cubicBezTo>
                    <a:pt x="272" y="383"/>
                    <a:pt x="275" y="383"/>
                    <a:pt x="277" y="383"/>
                  </a:cubicBezTo>
                  <a:cubicBezTo>
                    <a:pt x="280" y="383"/>
                    <a:pt x="280" y="387"/>
                    <a:pt x="282" y="386"/>
                  </a:cubicBezTo>
                  <a:cubicBezTo>
                    <a:pt x="283" y="385"/>
                    <a:pt x="283" y="382"/>
                    <a:pt x="285" y="382"/>
                  </a:cubicBezTo>
                  <a:cubicBezTo>
                    <a:pt x="286" y="382"/>
                    <a:pt x="288" y="385"/>
                    <a:pt x="291" y="385"/>
                  </a:cubicBezTo>
                  <a:cubicBezTo>
                    <a:pt x="294" y="385"/>
                    <a:pt x="296" y="384"/>
                    <a:pt x="296" y="382"/>
                  </a:cubicBezTo>
                  <a:cubicBezTo>
                    <a:pt x="296" y="379"/>
                    <a:pt x="296" y="375"/>
                    <a:pt x="294" y="375"/>
                  </a:cubicBezTo>
                  <a:cubicBezTo>
                    <a:pt x="292" y="375"/>
                    <a:pt x="290" y="374"/>
                    <a:pt x="288" y="374"/>
                  </a:cubicBezTo>
                  <a:cubicBezTo>
                    <a:pt x="286" y="374"/>
                    <a:pt x="283" y="370"/>
                    <a:pt x="286" y="369"/>
                  </a:cubicBezTo>
                  <a:cubicBezTo>
                    <a:pt x="288" y="368"/>
                    <a:pt x="292" y="366"/>
                    <a:pt x="291" y="364"/>
                  </a:cubicBezTo>
                  <a:cubicBezTo>
                    <a:pt x="290" y="363"/>
                    <a:pt x="290" y="359"/>
                    <a:pt x="293" y="358"/>
                  </a:cubicBezTo>
                  <a:cubicBezTo>
                    <a:pt x="296" y="358"/>
                    <a:pt x="302" y="358"/>
                    <a:pt x="302" y="357"/>
                  </a:cubicBezTo>
                  <a:cubicBezTo>
                    <a:pt x="301" y="356"/>
                    <a:pt x="295" y="355"/>
                    <a:pt x="294" y="353"/>
                  </a:cubicBezTo>
                  <a:cubicBezTo>
                    <a:pt x="293" y="351"/>
                    <a:pt x="293" y="347"/>
                    <a:pt x="294" y="346"/>
                  </a:cubicBezTo>
                  <a:cubicBezTo>
                    <a:pt x="295" y="345"/>
                    <a:pt x="299" y="346"/>
                    <a:pt x="301" y="345"/>
                  </a:cubicBezTo>
                  <a:cubicBezTo>
                    <a:pt x="303" y="345"/>
                    <a:pt x="308" y="347"/>
                    <a:pt x="311" y="344"/>
                  </a:cubicBezTo>
                  <a:cubicBezTo>
                    <a:pt x="314" y="342"/>
                    <a:pt x="321" y="342"/>
                    <a:pt x="324" y="342"/>
                  </a:cubicBezTo>
                  <a:cubicBezTo>
                    <a:pt x="328" y="342"/>
                    <a:pt x="330" y="339"/>
                    <a:pt x="333" y="339"/>
                  </a:cubicBezTo>
                  <a:cubicBezTo>
                    <a:pt x="336" y="339"/>
                    <a:pt x="343" y="337"/>
                    <a:pt x="345" y="337"/>
                  </a:cubicBezTo>
                  <a:cubicBezTo>
                    <a:pt x="347" y="336"/>
                    <a:pt x="357" y="334"/>
                    <a:pt x="358" y="332"/>
                  </a:cubicBezTo>
                  <a:cubicBezTo>
                    <a:pt x="358" y="331"/>
                    <a:pt x="366" y="329"/>
                    <a:pt x="368" y="330"/>
                  </a:cubicBezTo>
                  <a:cubicBezTo>
                    <a:pt x="370" y="331"/>
                    <a:pt x="373" y="332"/>
                    <a:pt x="375" y="331"/>
                  </a:cubicBezTo>
                  <a:cubicBezTo>
                    <a:pt x="377" y="330"/>
                    <a:pt x="381" y="332"/>
                    <a:pt x="381" y="334"/>
                  </a:cubicBezTo>
                  <a:cubicBezTo>
                    <a:pt x="380" y="336"/>
                    <a:pt x="382" y="339"/>
                    <a:pt x="382" y="340"/>
                  </a:cubicBezTo>
                  <a:cubicBezTo>
                    <a:pt x="382" y="342"/>
                    <a:pt x="380" y="343"/>
                    <a:pt x="381" y="344"/>
                  </a:cubicBezTo>
                  <a:cubicBezTo>
                    <a:pt x="382" y="345"/>
                    <a:pt x="387" y="344"/>
                    <a:pt x="389" y="343"/>
                  </a:cubicBezTo>
                  <a:cubicBezTo>
                    <a:pt x="390" y="341"/>
                    <a:pt x="392" y="344"/>
                    <a:pt x="392" y="345"/>
                  </a:cubicBezTo>
                  <a:cubicBezTo>
                    <a:pt x="392" y="346"/>
                    <a:pt x="395" y="347"/>
                    <a:pt x="395" y="345"/>
                  </a:cubicBezTo>
                  <a:cubicBezTo>
                    <a:pt x="395" y="344"/>
                    <a:pt x="398" y="345"/>
                    <a:pt x="399" y="346"/>
                  </a:cubicBezTo>
                  <a:cubicBezTo>
                    <a:pt x="400" y="347"/>
                    <a:pt x="403" y="345"/>
                    <a:pt x="403" y="347"/>
                  </a:cubicBezTo>
                  <a:cubicBezTo>
                    <a:pt x="403" y="348"/>
                    <a:pt x="398" y="350"/>
                    <a:pt x="400" y="352"/>
                  </a:cubicBezTo>
                  <a:cubicBezTo>
                    <a:pt x="402" y="354"/>
                    <a:pt x="404" y="350"/>
                    <a:pt x="407" y="351"/>
                  </a:cubicBezTo>
                  <a:cubicBezTo>
                    <a:pt x="409" y="352"/>
                    <a:pt x="413" y="347"/>
                    <a:pt x="416" y="347"/>
                  </a:cubicBezTo>
                  <a:cubicBezTo>
                    <a:pt x="419" y="346"/>
                    <a:pt x="421" y="344"/>
                    <a:pt x="424" y="342"/>
                  </a:cubicBezTo>
                  <a:cubicBezTo>
                    <a:pt x="426" y="341"/>
                    <a:pt x="431" y="341"/>
                    <a:pt x="429" y="343"/>
                  </a:cubicBezTo>
                  <a:cubicBezTo>
                    <a:pt x="428" y="344"/>
                    <a:pt x="426" y="347"/>
                    <a:pt x="432" y="349"/>
                  </a:cubicBezTo>
                  <a:cubicBezTo>
                    <a:pt x="438" y="352"/>
                    <a:pt x="444" y="363"/>
                    <a:pt x="448" y="368"/>
                  </a:cubicBezTo>
                  <a:cubicBezTo>
                    <a:pt x="451" y="374"/>
                    <a:pt x="455" y="383"/>
                    <a:pt x="457" y="383"/>
                  </a:cubicBezTo>
                  <a:cubicBezTo>
                    <a:pt x="459" y="383"/>
                    <a:pt x="459" y="379"/>
                    <a:pt x="462" y="378"/>
                  </a:cubicBezTo>
                  <a:cubicBezTo>
                    <a:pt x="464" y="377"/>
                    <a:pt x="466" y="382"/>
                    <a:pt x="468" y="383"/>
                  </a:cubicBezTo>
                  <a:cubicBezTo>
                    <a:pt x="471" y="383"/>
                    <a:pt x="475" y="385"/>
                    <a:pt x="477" y="384"/>
                  </a:cubicBezTo>
                  <a:cubicBezTo>
                    <a:pt x="479" y="383"/>
                    <a:pt x="484" y="381"/>
                    <a:pt x="485" y="382"/>
                  </a:cubicBezTo>
                  <a:cubicBezTo>
                    <a:pt x="487" y="383"/>
                    <a:pt x="489" y="383"/>
                    <a:pt x="491" y="386"/>
                  </a:cubicBezTo>
                  <a:cubicBezTo>
                    <a:pt x="492" y="390"/>
                    <a:pt x="495" y="391"/>
                    <a:pt x="496" y="391"/>
                  </a:cubicBezTo>
                  <a:cubicBezTo>
                    <a:pt x="498" y="391"/>
                    <a:pt x="498" y="392"/>
                    <a:pt x="498" y="394"/>
                  </a:cubicBezTo>
                  <a:cubicBezTo>
                    <a:pt x="498" y="395"/>
                    <a:pt x="501" y="397"/>
                    <a:pt x="502" y="397"/>
                  </a:cubicBezTo>
                  <a:cubicBezTo>
                    <a:pt x="504" y="397"/>
                    <a:pt x="508" y="397"/>
                    <a:pt x="509" y="396"/>
                  </a:cubicBezTo>
                  <a:cubicBezTo>
                    <a:pt x="510" y="395"/>
                    <a:pt x="512" y="395"/>
                    <a:pt x="512" y="396"/>
                  </a:cubicBezTo>
                  <a:cubicBezTo>
                    <a:pt x="512" y="398"/>
                    <a:pt x="515" y="401"/>
                    <a:pt x="516" y="401"/>
                  </a:cubicBezTo>
                  <a:cubicBezTo>
                    <a:pt x="518" y="401"/>
                    <a:pt x="521" y="402"/>
                    <a:pt x="521" y="401"/>
                  </a:cubicBezTo>
                  <a:cubicBezTo>
                    <a:pt x="521" y="400"/>
                    <a:pt x="525" y="399"/>
                    <a:pt x="527" y="399"/>
                  </a:cubicBezTo>
                  <a:cubicBezTo>
                    <a:pt x="528" y="398"/>
                    <a:pt x="534" y="397"/>
                    <a:pt x="535" y="395"/>
                  </a:cubicBezTo>
                  <a:cubicBezTo>
                    <a:pt x="536" y="393"/>
                    <a:pt x="540" y="393"/>
                    <a:pt x="541" y="391"/>
                  </a:cubicBezTo>
                  <a:cubicBezTo>
                    <a:pt x="543" y="390"/>
                    <a:pt x="546" y="389"/>
                    <a:pt x="547" y="387"/>
                  </a:cubicBezTo>
                  <a:cubicBezTo>
                    <a:pt x="548" y="386"/>
                    <a:pt x="552" y="386"/>
                    <a:pt x="553" y="385"/>
                  </a:cubicBezTo>
                  <a:cubicBezTo>
                    <a:pt x="553" y="384"/>
                    <a:pt x="557" y="383"/>
                    <a:pt x="559" y="384"/>
                  </a:cubicBezTo>
                  <a:cubicBezTo>
                    <a:pt x="561" y="384"/>
                    <a:pt x="570" y="386"/>
                    <a:pt x="571" y="386"/>
                  </a:cubicBezTo>
                  <a:cubicBezTo>
                    <a:pt x="572" y="386"/>
                    <a:pt x="572" y="390"/>
                    <a:pt x="574" y="391"/>
                  </a:cubicBezTo>
                  <a:cubicBezTo>
                    <a:pt x="575" y="391"/>
                    <a:pt x="579" y="395"/>
                    <a:pt x="581" y="394"/>
                  </a:cubicBezTo>
                  <a:cubicBezTo>
                    <a:pt x="582" y="393"/>
                    <a:pt x="585" y="391"/>
                    <a:pt x="588" y="393"/>
                  </a:cubicBezTo>
                  <a:cubicBezTo>
                    <a:pt x="590" y="395"/>
                    <a:pt x="593" y="397"/>
                    <a:pt x="594" y="395"/>
                  </a:cubicBezTo>
                  <a:cubicBezTo>
                    <a:pt x="595" y="393"/>
                    <a:pt x="600" y="392"/>
                    <a:pt x="601" y="391"/>
                  </a:cubicBezTo>
                  <a:cubicBezTo>
                    <a:pt x="602" y="390"/>
                    <a:pt x="602" y="387"/>
                    <a:pt x="601" y="386"/>
                  </a:cubicBezTo>
                  <a:cubicBezTo>
                    <a:pt x="600" y="385"/>
                    <a:pt x="598" y="381"/>
                    <a:pt x="598" y="379"/>
                  </a:cubicBezTo>
                  <a:cubicBezTo>
                    <a:pt x="597" y="377"/>
                    <a:pt x="601" y="377"/>
                    <a:pt x="602" y="375"/>
                  </a:cubicBezTo>
                  <a:cubicBezTo>
                    <a:pt x="602" y="373"/>
                    <a:pt x="605" y="373"/>
                    <a:pt x="606" y="372"/>
                  </a:cubicBezTo>
                  <a:cubicBezTo>
                    <a:pt x="607" y="371"/>
                    <a:pt x="607" y="368"/>
                    <a:pt x="609" y="369"/>
                  </a:cubicBezTo>
                  <a:cubicBezTo>
                    <a:pt x="611" y="369"/>
                    <a:pt x="615" y="371"/>
                    <a:pt x="616" y="371"/>
                  </a:cubicBezTo>
                  <a:cubicBezTo>
                    <a:pt x="616" y="372"/>
                    <a:pt x="619" y="373"/>
                    <a:pt x="621" y="373"/>
                  </a:cubicBezTo>
                  <a:cubicBezTo>
                    <a:pt x="623" y="373"/>
                    <a:pt x="625" y="374"/>
                    <a:pt x="627" y="375"/>
                  </a:cubicBezTo>
                  <a:cubicBezTo>
                    <a:pt x="629" y="376"/>
                    <a:pt x="635" y="376"/>
                    <a:pt x="636" y="378"/>
                  </a:cubicBezTo>
                  <a:cubicBezTo>
                    <a:pt x="637" y="379"/>
                    <a:pt x="635" y="384"/>
                    <a:pt x="637" y="385"/>
                  </a:cubicBezTo>
                  <a:cubicBezTo>
                    <a:pt x="638" y="387"/>
                    <a:pt x="641" y="390"/>
                    <a:pt x="642" y="389"/>
                  </a:cubicBezTo>
                  <a:cubicBezTo>
                    <a:pt x="643" y="388"/>
                    <a:pt x="648" y="392"/>
                    <a:pt x="650" y="391"/>
                  </a:cubicBezTo>
                  <a:cubicBezTo>
                    <a:pt x="651" y="391"/>
                    <a:pt x="654" y="388"/>
                    <a:pt x="656" y="388"/>
                  </a:cubicBezTo>
                  <a:cubicBezTo>
                    <a:pt x="657" y="388"/>
                    <a:pt x="662" y="387"/>
                    <a:pt x="663" y="387"/>
                  </a:cubicBezTo>
                  <a:cubicBezTo>
                    <a:pt x="665" y="388"/>
                    <a:pt x="671" y="390"/>
                    <a:pt x="671" y="389"/>
                  </a:cubicBezTo>
                  <a:cubicBezTo>
                    <a:pt x="672" y="389"/>
                    <a:pt x="677" y="389"/>
                    <a:pt x="678" y="391"/>
                  </a:cubicBezTo>
                  <a:cubicBezTo>
                    <a:pt x="679" y="393"/>
                    <a:pt x="685" y="393"/>
                    <a:pt x="685" y="394"/>
                  </a:cubicBezTo>
                  <a:cubicBezTo>
                    <a:pt x="685" y="396"/>
                    <a:pt x="689" y="397"/>
                    <a:pt x="690" y="399"/>
                  </a:cubicBezTo>
                  <a:cubicBezTo>
                    <a:pt x="691" y="401"/>
                    <a:pt x="699" y="400"/>
                    <a:pt x="701" y="401"/>
                  </a:cubicBezTo>
                  <a:cubicBezTo>
                    <a:pt x="702" y="402"/>
                    <a:pt x="712" y="402"/>
                    <a:pt x="712" y="401"/>
                  </a:cubicBezTo>
                  <a:cubicBezTo>
                    <a:pt x="712" y="400"/>
                    <a:pt x="721" y="400"/>
                    <a:pt x="723" y="398"/>
                  </a:cubicBezTo>
                  <a:cubicBezTo>
                    <a:pt x="725" y="397"/>
                    <a:pt x="730" y="398"/>
                    <a:pt x="730" y="396"/>
                  </a:cubicBezTo>
                  <a:cubicBezTo>
                    <a:pt x="730" y="394"/>
                    <a:pt x="735" y="393"/>
                    <a:pt x="737" y="391"/>
                  </a:cubicBezTo>
                  <a:cubicBezTo>
                    <a:pt x="739" y="390"/>
                    <a:pt x="747" y="390"/>
                    <a:pt x="748" y="392"/>
                  </a:cubicBezTo>
                  <a:cubicBezTo>
                    <a:pt x="748" y="394"/>
                    <a:pt x="753" y="394"/>
                    <a:pt x="755" y="393"/>
                  </a:cubicBezTo>
                  <a:cubicBezTo>
                    <a:pt x="757" y="393"/>
                    <a:pt x="762" y="394"/>
                    <a:pt x="763" y="395"/>
                  </a:cubicBezTo>
                  <a:cubicBezTo>
                    <a:pt x="764" y="397"/>
                    <a:pt x="770" y="398"/>
                    <a:pt x="771" y="398"/>
                  </a:cubicBezTo>
                  <a:cubicBezTo>
                    <a:pt x="773" y="397"/>
                    <a:pt x="778" y="394"/>
                    <a:pt x="780" y="393"/>
                  </a:cubicBezTo>
                  <a:cubicBezTo>
                    <a:pt x="781" y="393"/>
                    <a:pt x="784" y="391"/>
                    <a:pt x="783" y="389"/>
                  </a:cubicBezTo>
                  <a:cubicBezTo>
                    <a:pt x="783" y="388"/>
                    <a:pt x="787" y="383"/>
                    <a:pt x="787" y="381"/>
                  </a:cubicBezTo>
                  <a:cubicBezTo>
                    <a:pt x="788" y="379"/>
                    <a:pt x="791" y="373"/>
                    <a:pt x="793" y="372"/>
                  </a:cubicBezTo>
                  <a:cubicBezTo>
                    <a:pt x="794" y="372"/>
                    <a:pt x="797" y="370"/>
                    <a:pt x="797" y="368"/>
                  </a:cubicBezTo>
                  <a:cubicBezTo>
                    <a:pt x="796" y="367"/>
                    <a:pt x="796" y="362"/>
                    <a:pt x="794" y="362"/>
                  </a:cubicBezTo>
                  <a:cubicBezTo>
                    <a:pt x="792" y="362"/>
                    <a:pt x="790" y="362"/>
                    <a:pt x="793" y="357"/>
                  </a:cubicBezTo>
                  <a:cubicBezTo>
                    <a:pt x="797" y="353"/>
                    <a:pt x="803" y="354"/>
                    <a:pt x="804" y="354"/>
                  </a:cubicBezTo>
                  <a:cubicBezTo>
                    <a:pt x="805" y="354"/>
                    <a:pt x="813" y="352"/>
                    <a:pt x="817" y="353"/>
                  </a:cubicBezTo>
                  <a:cubicBezTo>
                    <a:pt x="820" y="354"/>
                    <a:pt x="823" y="352"/>
                    <a:pt x="826" y="354"/>
                  </a:cubicBezTo>
                  <a:cubicBezTo>
                    <a:pt x="830" y="356"/>
                    <a:pt x="836" y="356"/>
                    <a:pt x="837" y="357"/>
                  </a:cubicBezTo>
                  <a:cubicBezTo>
                    <a:pt x="838" y="359"/>
                    <a:pt x="843" y="361"/>
                    <a:pt x="842" y="364"/>
                  </a:cubicBezTo>
                  <a:cubicBezTo>
                    <a:pt x="842" y="367"/>
                    <a:pt x="845" y="365"/>
                    <a:pt x="847" y="372"/>
                  </a:cubicBezTo>
                  <a:cubicBezTo>
                    <a:pt x="848" y="378"/>
                    <a:pt x="851" y="379"/>
                    <a:pt x="852" y="382"/>
                  </a:cubicBezTo>
                  <a:cubicBezTo>
                    <a:pt x="852" y="385"/>
                    <a:pt x="856" y="390"/>
                    <a:pt x="856" y="392"/>
                  </a:cubicBezTo>
                  <a:cubicBezTo>
                    <a:pt x="855" y="394"/>
                    <a:pt x="855" y="397"/>
                    <a:pt x="859" y="397"/>
                  </a:cubicBezTo>
                  <a:cubicBezTo>
                    <a:pt x="864" y="397"/>
                    <a:pt x="867" y="401"/>
                    <a:pt x="868" y="400"/>
                  </a:cubicBezTo>
                  <a:cubicBezTo>
                    <a:pt x="869" y="400"/>
                    <a:pt x="874" y="401"/>
                    <a:pt x="876" y="404"/>
                  </a:cubicBezTo>
                  <a:cubicBezTo>
                    <a:pt x="879" y="406"/>
                    <a:pt x="883" y="405"/>
                    <a:pt x="882" y="408"/>
                  </a:cubicBezTo>
                  <a:cubicBezTo>
                    <a:pt x="882" y="411"/>
                    <a:pt x="884" y="413"/>
                    <a:pt x="884" y="415"/>
                  </a:cubicBezTo>
                  <a:cubicBezTo>
                    <a:pt x="884" y="418"/>
                    <a:pt x="889" y="419"/>
                    <a:pt x="893" y="419"/>
                  </a:cubicBezTo>
                  <a:cubicBezTo>
                    <a:pt x="896" y="418"/>
                    <a:pt x="899" y="420"/>
                    <a:pt x="900" y="417"/>
                  </a:cubicBezTo>
                  <a:cubicBezTo>
                    <a:pt x="902" y="414"/>
                    <a:pt x="907" y="415"/>
                    <a:pt x="909" y="414"/>
                  </a:cubicBezTo>
                  <a:cubicBezTo>
                    <a:pt x="910" y="413"/>
                    <a:pt x="916" y="411"/>
                    <a:pt x="915" y="416"/>
                  </a:cubicBezTo>
                  <a:cubicBezTo>
                    <a:pt x="915" y="420"/>
                    <a:pt x="918" y="421"/>
                    <a:pt x="916" y="423"/>
                  </a:cubicBezTo>
                  <a:cubicBezTo>
                    <a:pt x="913" y="424"/>
                    <a:pt x="912" y="431"/>
                    <a:pt x="911" y="434"/>
                  </a:cubicBezTo>
                  <a:cubicBezTo>
                    <a:pt x="910" y="436"/>
                    <a:pt x="906" y="437"/>
                    <a:pt x="906" y="440"/>
                  </a:cubicBezTo>
                  <a:cubicBezTo>
                    <a:pt x="905" y="443"/>
                    <a:pt x="902" y="444"/>
                    <a:pt x="902" y="446"/>
                  </a:cubicBezTo>
                  <a:cubicBezTo>
                    <a:pt x="902" y="448"/>
                    <a:pt x="897" y="448"/>
                    <a:pt x="894" y="446"/>
                  </a:cubicBezTo>
                  <a:cubicBezTo>
                    <a:pt x="892" y="444"/>
                    <a:pt x="889" y="449"/>
                    <a:pt x="887" y="449"/>
                  </a:cubicBezTo>
                  <a:cubicBezTo>
                    <a:pt x="885" y="449"/>
                    <a:pt x="885" y="453"/>
                    <a:pt x="886" y="455"/>
                  </a:cubicBezTo>
                  <a:cubicBezTo>
                    <a:pt x="886" y="457"/>
                    <a:pt x="885" y="459"/>
                    <a:pt x="886" y="462"/>
                  </a:cubicBezTo>
                  <a:cubicBezTo>
                    <a:pt x="887" y="464"/>
                    <a:pt x="887" y="467"/>
                    <a:pt x="887" y="471"/>
                  </a:cubicBezTo>
                  <a:cubicBezTo>
                    <a:pt x="890" y="468"/>
                    <a:pt x="893" y="467"/>
                    <a:pt x="894" y="467"/>
                  </a:cubicBezTo>
                  <a:cubicBezTo>
                    <a:pt x="897" y="467"/>
                    <a:pt x="901" y="472"/>
                    <a:pt x="904" y="472"/>
                  </a:cubicBezTo>
                  <a:cubicBezTo>
                    <a:pt x="908" y="472"/>
                    <a:pt x="924" y="462"/>
                    <a:pt x="924" y="460"/>
                  </a:cubicBezTo>
                  <a:cubicBezTo>
                    <a:pt x="924" y="458"/>
                    <a:pt x="933" y="449"/>
                    <a:pt x="938" y="444"/>
                  </a:cubicBezTo>
                  <a:cubicBezTo>
                    <a:pt x="942" y="440"/>
                    <a:pt x="948" y="433"/>
                    <a:pt x="950" y="427"/>
                  </a:cubicBezTo>
                  <a:cubicBezTo>
                    <a:pt x="952" y="424"/>
                    <a:pt x="958" y="418"/>
                    <a:pt x="960" y="415"/>
                  </a:cubicBezTo>
                  <a:cubicBezTo>
                    <a:pt x="961" y="413"/>
                    <a:pt x="962" y="412"/>
                    <a:pt x="965" y="406"/>
                  </a:cubicBezTo>
                  <a:cubicBezTo>
                    <a:pt x="968" y="401"/>
                    <a:pt x="968" y="385"/>
                    <a:pt x="969" y="384"/>
                  </a:cubicBezTo>
                  <a:cubicBezTo>
                    <a:pt x="969" y="383"/>
                    <a:pt x="969" y="380"/>
                    <a:pt x="970" y="379"/>
                  </a:cubicBezTo>
                  <a:cubicBezTo>
                    <a:pt x="971" y="377"/>
                    <a:pt x="971" y="375"/>
                    <a:pt x="973" y="372"/>
                  </a:cubicBezTo>
                  <a:cubicBezTo>
                    <a:pt x="976" y="370"/>
                    <a:pt x="975" y="368"/>
                    <a:pt x="975" y="367"/>
                  </a:cubicBezTo>
                  <a:cubicBezTo>
                    <a:pt x="974" y="365"/>
                    <a:pt x="975" y="361"/>
                    <a:pt x="974" y="360"/>
                  </a:cubicBezTo>
                  <a:cubicBezTo>
                    <a:pt x="974" y="359"/>
                    <a:pt x="974" y="359"/>
                    <a:pt x="975" y="358"/>
                  </a:cubicBezTo>
                  <a:cubicBezTo>
                    <a:pt x="977" y="357"/>
                    <a:pt x="974" y="355"/>
                    <a:pt x="972" y="354"/>
                  </a:cubicBezTo>
                  <a:cubicBezTo>
                    <a:pt x="970" y="353"/>
                    <a:pt x="967" y="352"/>
                    <a:pt x="967" y="349"/>
                  </a:cubicBezTo>
                  <a:cubicBezTo>
                    <a:pt x="967" y="347"/>
                    <a:pt x="963" y="344"/>
                    <a:pt x="960" y="344"/>
                  </a:cubicBezTo>
                  <a:cubicBezTo>
                    <a:pt x="957" y="344"/>
                    <a:pt x="952" y="343"/>
                    <a:pt x="953" y="344"/>
                  </a:cubicBezTo>
                  <a:cubicBezTo>
                    <a:pt x="953" y="346"/>
                    <a:pt x="953" y="348"/>
                    <a:pt x="951" y="347"/>
                  </a:cubicBezTo>
                  <a:cubicBezTo>
                    <a:pt x="950" y="347"/>
                    <a:pt x="949" y="348"/>
                    <a:pt x="947" y="351"/>
                  </a:cubicBezTo>
                  <a:cubicBezTo>
                    <a:pt x="946" y="353"/>
                    <a:pt x="940" y="353"/>
                    <a:pt x="943" y="351"/>
                  </a:cubicBezTo>
                  <a:cubicBezTo>
                    <a:pt x="945" y="349"/>
                    <a:pt x="942" y="348"/>
                    <a:pt x="942" y="346"/>
                  </a:cubicBezTo>
                  <a:cubicBezTo>
                    <a:pt x="943" y="343"/>
                    <a:pt x="945" y="341"/>
                    <a:pt x="942" y="343"/>
                  </a:cubicBezTo>
                  <a:cubicBezTo>
                    <a:pt x="939" y="344"/>
                    <a:pt x="939" y="348"/>
                    <a:pt x="937" y="349"/>
                  </a:cubicBezTo>
                  <a:cubicBezTo>
                    <a:pt x="934" y="349"/>
                    <a:pt x="935" y="342"/>
                    <a:pt x="936" y="340"/>
                  </a:cubicBezTo>
                  <a:cubicBezTo>
                    <a:pt x="936" y="338"/>
                    <a:pt x="931" y="340"/>
                    <a:pt x="926" y="340"/>
                  </a:cubicBezTo>
                  <a:cubicBezTo>
                    <a:pt x="921" y="339"/>
                    <a:pt x="922" y="336"/>
                    <a:pt x="926" y="333"/>
                  </a:cubicBezTo>
                  <a:cubicBezTo>
                    <a:pt x="931" y="331"/>
                    <a:pt x="930" y="329"/>
                    <a:pt x="932" y="328"/>
                  </a:cubicBezTo>
                  <a:cubicBezTo>
                    <a:pt x="934" y="327"/>
                    <a:pt x="940" y="323"/>
                    <a:pt x="943" y="321"/>
                  </a:cubicBezTo>
                  <a:cubicBezTo>
                    <a:pt x="946" y="320"/>
                    <a:pt x="947" y="317"/>
                    <a:pt x="948" y="315"/>
                  </a:cubicBezTo>
                  <a:cubicBezTo>
                    <a:pt x="948" y="313"/>
                    <a:pt x="955" y="310"/>
                    <a:pt x="960" y="306"/>
                  </a:cubicBezTo>
                  <a:cubicBezTo>
                    <a:pt x="965" y="301"/>
                    <a:pt x="968" y="299"/>
                    <a:pt x="969" y="296"/>
                  </a:cubicBezTo>
                  <a:cubicBezTo>
                    <a:pt x="971" y="294"/>
                    <a:pt x="979" y="290"/>
                    <a:pt x="979" y="288"/>
                  </a:cubicBezTo>
                  <a:cubicBezTo>
                    <a:pt x="979" y="286"/>
                    <a:pt x="989" y="281"/>
                    <a:pt x="995" y="280"/>
                  </a:cubicBezTo>
                  <a:cubicBezTo>
                    <a:pt x="1002" y="279"/>
                    <a:pt x="1012" y="280"/>
                    <a:pt x="1014" y="282"/>
                  </a:cubicBezTo>
                  <a:cubicBezTo>
                    <a:pt x="1016" y="284"/>
                    <a:pt x="1017" y="283"/>
                    <a:pt x="1018" y="282"/>
                  </a:cubicBezTo>
                  <a:cubicBezTo>
                    <a:pt x="1019" y="281"/>
                    <a:pt x="1022" y="281"/>
                    <a:pt x="1026" y="282"/>
                  </a:cubicBezTo>
                  <a:cubicBezTo>
                    <a:pt x="1030" y="282"/>
                    <a:pt x="1032" y="280"/>
                    <a:pt x="1034" y="281"/>
                  </a:cubicBezTo>
                  <a:cubicBezTo>
                    <a:pt x="1037" y="282"/>
                    <a:pt x="1040" y="282"/>
                    <a:pt x="1042" y="279"/>
                  </a:cubicBezTo>
                  <a:cubicBezTo>
                    <a:pt x="1043" y="275"/>
                    <a:pt x="1052" y="276"/>
                    <a:pt x="1054" y="277"/>
                  </a:cubicBezTo>
                  <a:cubicBezTo>
                    <a:pt x="1055" y="279"/>
                    <a:pt x="1057" y="281"/>
                    <a:pt x="1060" y="279"/>
                  </a:cubicBezTo>
                  <a:cubicBezTo>
                    <a:pt x="1063" y="277"/>
                    <a:pt x="1063" y="281"/>
                    <a:pt x="1066" y="282"/>
                  </a:cubicBezTo>
                  <a:cubicBezTo>
                    <a:pt x="1069" y="282"/>
                    <a:pt x="1067" y="285"/>
                    <a:pt x="1065" y="284"/>
                  </a:cubicBezTo>
                  <a:cubicBezTo>
                    <a:pt x="1062" y="284"/>
                    <a:pt x="1059" y="286"/>
                    <a:pt x="1062" y="287"/>
                  </a:cubicBezTo>
                  <a:cubicBezTo>
                    <a:pt x="1065" y="289"/>
                    <a:pt x="1068" y="286"/>
                    <a:pt x="1070" y="286"/>
                  </a:cubicBezTo>
                  <a:cubicBezTo>
                    <a:pt x="1073" y="286"/>
                    <a:pt x="1076" y="287"/>
                    <a:pt x="1079" y="284"/>
                  </a:cubicBezTo>
                  <a:cubicBezTo>
                    <a:pt x="1083" y="282"/>
                    <a:pt x="1083" y="286"/>
                    <a:pt x="1085" y="284"/>
                  </a:cubicBezTo>
                  <a:cubicBezTo>
                    <a:pt x="1087" y="283"/>
                    <a:pt x="1092" y="282"/>
                    <a:pt x="1094" y="282"/>
                  </a:cubicBezTo>
                  <a:cubicBezTo>
                    <a:pt x="1097" y="282"/>
                    <a:pt x="1095" y="280"/>
                    <a:pt x="1091" y="280"/>
                  </a:cubicBezTo>
                  <a:cubicBezTo>
                    <a:pt x="1087" y="280"/>
                    <a:pt x="1087" y="278"/>
                    <a:pt x="1090" y="272"/>
                  </a:cubicBezTo>
                  <a:cubicBezTo>
                    <a:pt x="1093" y="267"/>
                    <a:pt x="1099" y="264"/>
                    <a:pt x="1103" y="261"/>
                  </a:cubicBezTo>
                  <a:cubicBezTo>
                    <a:pt x="1107" y="258"/>
                    <a:pt x="1109" y="259"/>
                    <a:pt x="1109" y="257"/>
                  </a:cubicBezTo>
                  <a:cubicBezTo>
                    <a:pt x="1109" y="255"/>
                    <a:pt x="1111" y="250"/>
                    <a:pt x="1114" y="250"/>
                  </a:cubicBezTo>
                  <a:cubicBezTo>
                    <a:pt x="1117" y="249"/>
                    <a:pt x="1124" y="251"/>
                    <a:pt x="1128" y="248"/>
                  </a:cubicBezTo>
                  <a:cubicBezTo>
                    <a:pt x="1132" y="246"/>
                    <a:pt x="1132" y="250"/>
                    <a:pt x="1134" y="251"/>
                  </a:cubicBezTo>
                  <a:cubicBezTo>
                    <a:pt x="1135" y="251"/>
                    <a:pt x="1138" y="247"/>
                    <a:pt x="1140" y="248"/>
                  </a:cubicBezTo>
                  <a:cubicBezTo>
                    <a:pt x="1142" y="250"/>
                    <a:pt x="1137" y="253"/>
                    <a:pt x="1136" y="256"/>
                  </a:cubicBezTo>
                  <a:cubicBezTo>
                    <a:pt x="1134" y="260"/>
                    <a:pt x="1138" y="259"/>
                    <a:pt x="1140" y="260"/>
                  </a:cubicBezTo>
                  <a:cubicBezTo>
                    <a:pt x="1143" y="261"/>
                    <a:pt x="1138" y="262"/>
                    <a:pt x="1138" y="263"/>
                  </a:cubicBezTo>
                  <a:cubicBezTo>
                    <a:pt x="1139" y="264"/>
                    <a:pt x="1143" y="264"/>
                    <a:pt x="1149" y="259"/>
                  </a:cubicBezTo>
                  <a:cubicBezTo>
                    <a:pt x="1154" y="253"/>
                    <a:pt x="1159" y="251"/>
                    <a:pt x="1163" y="252"/>
                  </a:cubicBezTo>
                  <a:cubicBezTo>
                    <a:pt x="1166" y="252"/>
                    <a:pt x="1164" y="249"/>
                    <a:pt x="1165" y="243"/>
                  </a:cubicBezTo>
                  <a:cubicBezTo>
                    <a:pt x="1165" y="238"/>
                    <a:pt x="1176" y="237"/>
                    <a:pt x="1179" y="238"/>
                  </a:cubicBezTo>
                  <a:cubicBezTo>
                    <a:pt x="1183" y="240"/>
                    <a:pt x="1183" y="241"/>
                    <a:pt x="1179" y="240"/>
                  </a:cubicBezTo>
                  <a:cubicBezTo>
                    <a:pt x="1176" y="239"/>
                    <a:pt x="1173" y="242"/>
                    <a:pt x="1173" y="247"/>
                  </a:cubicBezTo>
                  <a:cubicBezTo>
                    <a:pt x="1173" y="251"/>
                    <a:pt x="1170" y="252"/>
                    <a:pt x="1171" y="254"/>
                  </a:cubicBezTo>
                  <a:cubicBezTo>
                    <a:pt x="1173" y="256"/>
                    <a:pt x="1169" y="256"/>
                    <a:pt x="1169" y="258"/>
                  </a:cubicBezTo>
                  <a:cubicBezTo>
                    <a:pt x="1169" y="260"/>
                    <a:pt x="1169" y="261"/>
                    <a:pt x="1166" y="262"/>
                  </a:cubicBezTo>
                  <a:cubicBezTo>
                    <a:pt x="1164" y="263"/>
                    <a:pt x="1155" y="264"/>
                    <a:pt x="1155" y="267"/>
                  </a:cubicBezTo>
                  <a:cubicBezTo>
                    <a:pt x="1155" y="270"/>
                    <a:pt x="1150" y="271"/>
                    <a:pt x="1148" y="275"/>
                  </a:cubicBezTo>
                  <a:cubicBezTo>
                    <a:pt x="1146" y="279"/>
                    <a:pt x="1138" y="281"/>
                    <a:pt x="1132" y="289"/>
                  </a:cubicBezTo>
                  <a:cubicBezTo>
                    <a:pt x="1127" y="297"/>
                    <a:pt x="1118" y="297"/>
                    <a:pt x="1118" y="299"/>
                  </a:cubicBezTo>
                  <a:cubicBezTo>
                    <a:pt x="1118" y="300"/>
                    <a:pt x="1112" y="300"/>
                    <a:pt x="1110" y="300"/>
                  </a:cubicBezTo>
                  <a:cubicBezTo>
                    <a:pt x="1108" y="301"/>
                    <a:pt x="1112" y="306"/>
                    <a:pt x="1107" y="311"/>
                  </a:cubicBezTo>
                  <a:cubicBezTo>
                    <a:pt x="1102" y="316"/>
                    <a:pt x="1099" y="323"/>
                    <a:pt x="1099" y="331"/>
                  </a:cubicBezTo>
                  <a:cubicBezTo>
                    <a:pt x="1099" y="338"/>
                    <a:pt x="1102" y="359"/>
                    <a:pt x="1104" y="362"/>
                  </a:cubicBezTo>
                  <a:cubicBezTo>
                    <a:pt x="1106" y="366"/>
                    <a:pt x="1105" y="375"/>
                    <a:pt x="1107" y="377"/>
                  </a:cubicBezTo>
                  <a:cubicBezTo>
                    <a:pt x="1108" y="379"/>
                    <a:pt x="1108" y="382"/>
                    <a:pt x="1109" y="383"/>
                  </a:cubicBezTo>
                  <a:cubicBezTo>
                    <a:pt x="1110" y="384"/>
                    <a:pt x="1115" y="378"/>
                    <a:pt x="1118" y="375"/>
                  </a:cubicBezTo>
                  <a:cubicBezTo>
                    <a:pt x="1121" y="373"/>
                    <a:pt x="1120" y="372"/>
                    <a:pt x="1122" y="370"/>
                  </a:cubicBezTo>
                  <a:cubicBezTo>
                    <a:pt x="1124" y="369"/>
                    <a:pt x="1123" y="363"/>
                    <a:pt x="1124" y="362"/>
                  </a:cubicBezTo>
                  <a:cubicBezTo>
                    <a:pt x="1125" y="360"/>
                    <a:pt x="1129" y="359"/>
                    <a:pt x="1130" y="358"/>
                  </a:cubicBezTo>
                  <a:cubicBezTo>
                    <a:pt x="1131" y="356"/>
                    <a:pt x="1134" y="357"/>
                    <a:pt x="1136" y="356"/>
                  </a:cubicBezTo>
                  <a:cubicBezTo>
                    <a:pt x="1138" y="356"/>
                    <a:pt x="1136" y="352"/>
                    <a:pt x="1135" y="349"/>
                  </a:cubicBezTo>
                  <a:cubicBezTo>
                    <a:pt x="1135" y="347"/>
                    <a:pt x="1141" y="344"/>
                    <a:pt x="1144" y="341"/>
                  </a:cubicBezTo>
                  <a:cubicBezTo>
                    <a:pt x="1147" y="339"/>
                    <a:pt x="1151" y="343"/>
                    <a:pt x="1154" y="340"/>
                  </a:cubicBezTo>
                  <a:cubicBezTo>
                    <a:pt x="1157" y="336"/>
                    <a:pt x="1154" y="333"/>
                    <a:pt x="1152" y="331"/>
                  </a:cubicBezTo>
                  <a:cubicBezTo>
                    <a:pt x="1151" y="329"/>
                    <a:pt x="1156" y="321"/>
                    <a:pt x="1159" y="321"/>
                  </a:cubicBezTo>
                  <a:cubicBezTo>
                    <a:pt x="1161" y="320"/>
                    <a:pt x="1163" y="323"/>
                    <a:pt x="1165" y="320"/>
                  </a:cubicBezTo>
                  <a:cubicBezTo>
                    <a:pt x="1168" y="318"/>
                    <a:pt x="1163" y="314"/>
                    <a:pt x="1161" y="315"/>
                  </a:cubicBezTo>
                  <a:cubicBezTo>
                    <a:pt x="1159" y="315"/>
                    <a:pt x="1159" y="308"/>
                    <a:pt x="1163" y="305"/>
                  </a:cubicBezTo>
                  <a:cubicBezTo>
                    <a:pt x="1167" y="302"/>
                    <a:pt x="1165" y="301"/>
                    <a:pt x="1163" y="300"/>
                  </a:cubicBezTo>
                  <a:cubicBezTo>
                    <a:pt x="1160" y="300"/>
                    <a:pt x="1159" y="301"/>
                    <a:pt x="1157" y="301"/>
                  </a:cubicBezTo>
                  <a:cubicBezTo>
                    <a:pt x="1155" y="301"/>
                    <a:pt x="1153" y="296"/>
                    <a:pt x="1156" y="292"/>
                  </a:cubicBezTo>
                  <a:cubicBezTo>
                    <a:pt x="1159" y="287"/>
                    <a:pt x="1163" y="288"/>
                    <a:pt x="1163" y="284"/>
                  </a:cubicBezTo>
                  <a:cubicBezTo>
                    <a:pt x="1164" y="281"/>
                    <a:pt x="1169" y="275"/>
                    <a:pt x="1170" y="273"/>
                  </a:cubicBezTo>
                  <a:cubicBezTo>
                    <a:pt x="1171" y="272"/>
                    <a:pt x="1176" y="273"/>
                    <a:pt x="1177" y="273"/>
                  </a:cubicBezTo>
                  <a:cubicBezTo>
                    <a:pt x="1179" y="273"/>
                    <a:pt x="1179" y="276"/>
                    <a:pt x="1181" y="275"/>
                  </a:cubicBezTo>
                  <a:cubicBezTo>
                    <a:pt x="1183" y="273"/>
                    <a:pt x="1186" y="266"/>
                    <a:pt x="1189" y="266"/>
                  </a:cubicBezTo>
                  <a:cubicBezTo>
                    <a:pt x="1192" y="266"/>
                    <a:pt x="1190" y="271"/>
                    <a:pt x="1191" y="274"/>
                  </a:cubicBezTo>
                  <a:cubicBezTo>
                    <a:pt x="1192" y="277"/>
                    <a:pt x="1193" y="273"/>
                    <a:pt x="1199" y="269"/>
                  </a:cubicBezTo>
                  <a:cubicBezTo>
                    <a:pt x="1205" y="265"/>
                    <a:pt x="1217" y="266"/>
                    <a:pt x="1221" y="268"/>
                  </a:cubicBezTo>
                  <a:cubicBezTo>
                    <a:pt x="1224" y="269"/>
                    <a:pt x="1225" y="274"/>
                    <a:pt x="1227" y="273"/>
                  </a:cubicBezTo>
                  <a:cubicBezTo>
                    <a:pt x="1230" y="272"/>
                    <a:pt x="1227" y="269"/>
                    <a:pt x="1230" y="268"/>
                  </a:cubicBezTo>
                  <a:cubicBezTo>
                    <a:pt x="1233" y="267"/>
                    <a:pt x="1239" y="264"/>
                    <a:pt x="1243" y="261"/>
                  </a:cubicBezTo>
                  <a:cubicBezTo>
                    <a:pt x="1247" y="258"/>
                    <a:pt x="1246" y="260"/>
                    <a:pt x="1248" y="258"/>
                  </a:cubicBezTo>
                  <a:cubicBezTo>
                    <a:pt x="1250" y="255"/>
                    <a:pt x="1252" y="256"/>
                    <a:pt x="1253" y="254"/>
                  </a:cubicBezTo>
                  <a:cubicBezTo>
                    <a:pt x="1254" y="252"/>
                    <a:pt x="1259" y="250"/>
                    <a:pt x="1267" y="248"/>
                  </a:cubicBezTo>
                  <a:cubicBezTo>
                    <a:pt x="1275" y="246"/>
                    <a:pt x="1286" y="241"/>
                    <a:pt x="1285" y="239"/>
                  </a:cubicBezTo>
                  <a:cubicBezTo>
                    <a:pt x="1285" y="237"/>
                    <a:pt x="1288" y="237"/>
                    <a:pt x="1289" y="238"/>
                  </a:cubicBezTo>
                  <a:cubicBezTo>
                    <a:pt x="1289" y="240"/>
                    <a:pt x="1292" y="239"/>
                    <a:pt x="1296" y="240"/>
                  </a:cubicBezTo>
                  <a:cubicBezTo>
                    <a:pt x="1301" y="241"/>
                    <a:pt x="1302" y="243"/>
                    <a:pt x="1306" y="239"/>
                  </a:cubicBezTo>
                  <a:cubicBezTo>
                    <a:pt x="1309" y="236"/>
                    <a:pt x="1305" y="235"/>
                    <a:pt x="1305" y="232"/>
                  </a:cubicBezTo>
                  <a:cubicBezTo>
                    <a:pt x="1306" y="230"/>
                    <a:pt x="1300" y="227"/>
                    <a:pt x="1301" y="225"/>
                  </a:cubicBezTo>
                  <a:cubicBezTo>
                    <a:pt x="1301" y="222"/>
                    <a:pt x="1296" y="215"/>
                    <a:pt x="1295" y="216"/>
                  </a:cubicBezTo>
                  <a:cubicBezTo>
                    <a:pt x="1293" y="218"/>
                    <a:pt x="1290" y="215"/>
                    <a:pt x="1290" y="213"/>
                  </a:cubicBezTo>
                  <a:cubicBezTo>
                    <a:pt x="1290" y="211"/>
                    <a:pt x="1289" y="209"/>
                    <a:pt x="1287" y="210"/>
                  </a:cubicBezTo>
                  <a:cubicBezTo>
                    <a:pt x="1285" y="212"/>
                    <a:pt x="1280" y="211"/>
                    <a:pt x="1280" y="209"/>
                  </a:cubicBezTo>
                  <a:cubicBezTo>
                    <a:pt x="1279" y="206"/>
                    <a:pt x="1284" y="205"/>
                    <a:pt x="1288" y="206"/>
                  </a:cubicBezTo>
                  <a:cubicBezTo>
                    <a:pt x="1292" y="208"/>
                    <a:pt x="1291" y="209"/>
                    <a:pt x="1293" y="210"/>
                  </a:cubicBezTo>
                  <a:cubicBezTo>
                    <a:pt x="1295" y="211"/>
                    <a:pt x="1300" y="211"/>
                    <a:pt x="1303" y="210"/>
                  </a:cubicBezTo>
                  <a:cubicBezTo>
                    <a:pt x="1305" y="208"/>
                    <a:pt x="1313" y="206"/>
                    <a:pt x="1314" y="204"/>
                  </a:cubicBezTo>
                  <a:cubicBezTo>
                    <a:pt x="1315" y="202"/>
                    <a:pt x="1314" y="201"/>
                    <a:pt x="1316" y="199"/>
                  </a:cubicBezTo>
                  <a:cubicBezTo>
                    <a:pt x="1319" y="198"/>
                    <a:pt x="1317" y="195"/>
                    <a:pt x="1315" y="194"/>
                  </a:cubicBezTo>
                  <a:cubicBezTo>
                    <a:pt x="1313" y="193"/>
                    <a:pt x="1313" y="190"/>
                    <a:pt x="1315" y="190"/>
                  </a:cubicBezTo>
                  <a:cubicBezTo>
                    <a:pt x="1318" y="190"/>
                    <a:pt x="1317" y="187"/>
                    <a:pt x="1319" y="187"/>
                  </a:cubicBezTo>
                  <a:cubicBezTo>
                    <a:pt x="1320" y="187"/>
                    <a:pt x="1320" y="189"/>
                    <a:pt x="1323" y="187"/>
                  </a:cubicBezTo>
                  <a:cubicBezTo>
                    <a:pt x="1326" y="186"/>
                    <a:pt x="1323" y="189"/>
                    <a:pt x="1322" y="192"/>
                  </a:cubicBezTo>
                  <a:cubicBezTo>
                    <a:pt x="1321" y="194"/>
                    <a:pt x="1325" y="196"/>
                    <a:pt x="1325" y="198"/>
                  </a:cubicBezTo>
                  <a:cubicBezTo>
                    <a:pt x="1326" y="199"/>
                    <a:pt x="1331" y="199"/>
                    <a:pt x="1334" y="198"/>
                  </a:cubicBezTo>
                  <a:cubicBezTo>
                    <a:pt x="1337" y="196"/>
                    <a:pt x="1347" y="200"/>
                    <a:pt x="1347" y="202"/>
                  </a:cubicBezTo>
                  <a:cubicBezTo>
                    <a:pt x="1348" y="205"/>
                    <a:pt x="1350" y="208"/>
                    <a:pt x="1354" y="210"/>
                  </a:cubicBezTo>
                  <a:cubicBezTo>
                    <a:pt x="1358" y="212"/>
                    <a:pt x="1361" y="211"/>
                    <a:pt x="1362" y="213"/>
                  </a:cubicBezTo>
                  <a:cubicBezTo>
                    <a:pt x="1363" y="215"/>
                    <a:pt x="1364" y="216"/>
                    <a:pt x="1367" y="215"/>
                  </a:cubicBezTo>
                  <a:cubicBezTo>
                    <a:pt x="1369" y="215"/>
                    <a:pt x="1370" y="217"/>
                    <a:pt x="1372" y="216"/>
                  </a:cubicBezTo>
                  <a:cubicBezTo>
                    <a:pt x="1373" y="214"/>
                    <a:pt x="1374" y="216"/>
                    <a:pt x="1377" y="215"/>
                  </a:cubicBezTo>
                  <a:cubicBezTo>
                    <a:pt x="1379" y="213"/>
                    <a:pt x="1372" y="211"/>
                    <a:pt x="1373" y="210"/>
                  </a:cubicBezTo>
                  <a:cubicBezTo>
                    <a:pt x="1374" y="208"/>
                    <a:pt x="1375" y="211"/>
                    <a:pt x="1377" y="211"/>
                  </a:cubicBezTo>
                  <a:cubicBezTo>
                    <a:pt x="1379" y="211"/>
                    <a:pt x="1376" y="207"/>
                    <a:pt x="1378" y="207"/>
                  </a:cubicBezTo>
                  <a:cubicBezTo>
                    <a:pt x="1379" y="206"/>
                    <a:pt x="1378" y="199"/>
                    <a:pt x="1377" y="198"/>
                  </a:cubicBezTo>
                  <a:cubicBezTo>
                    <a:pt x="1375" y="198"/>
                    <a:pt x="1376" y="195"/>
                    <a:pt x="1379" y="197"/>
                  </a:cubicBezTo>
                  <a:cubicBezTo>
                    <a:pt x="1382" y="199"/>
                    <a:pt x="1387" y="199"/>
                    <a:pt x="1389" y="199"/>
                  </a:cubicBezTo>
                  <a:cubicBezTo>
                    <a:pt x="1391" y="199"/>
                    <a:pt x="1389" y="197"/>
                    <a:pt x="1387" y="197"/>
                  </a:cubicBezTo>
                  <a:cubicBezTo>
                    <a:pt x="1385" y="196"/>
                    <a:pt x="1387" y="195"/>
                    <a:pt x="1389" y="196"/>
                  </a:cubicBezTo>
                  <a:cubicBezTo>
                    <a:pt x="1390" y="197"/>
                    <a:pt x="1393" y="198"/>
                    <a:pt x="1393" y="197"/>
                  </a:cubicBezTo>
                  <a:cubicBezTo>
                    <a:pt x="1394" y="195"/>
                    <a:pt x="1395" y="192"/>
                    <a:pt x="1398" y="192"/>
                  </a:cubicBezTo>
                  <a:cubicBezTo>
                    <a:pt x="1401" y="192"/>
                    <a:pt x="1401" y="190"/>
                    <a:pt x="1399" y="190"/>
                  </a:cubicBezTo>
                  <a:close/>
                  <a:moveTo>
                    <a:pt x="691" y="356"/>
                  </a:moveTo>
                  <a:cubicBezTo>
                    <a:pt x="684" y="363"/>
                    <a:pt x="669" y="364"/>
                    <a:pt x="669" y="369"/>
                  </a:cubicBezTo>
                  <a:cubicBezTo>
                    <a:pt x="669" y="375"/>
                    <a:pt x="652" y="377"/>
                    <a:pt x="650" y="375"/>
                  </a:cubicBezTo>
                  <a:cubicBezTo>
                    <a:pt x="649" y="373"/>
                    <a:pt x="663" y="372"/>
                    <a:pt x="667" y="365"/>
                  </a:cubicBezTo>
                  <a:cubicBezTo>
                    <a:pt x="670" y="357"/>
                    <a:pt x="683" y="353"/>
                    <a:pt x="689" y="343"/>
                  </a:cubicBezTo>
                  <a:cubicBezTo>
                    <a:pt x="694" y="336"/>
                    <a:pt x="698" y="325"/>
                    <a:pt x="700" y="326"/>
                  </a:cubicBezTo>
                  <a:cubicBezTo>
                    <a:pt x="703" y="326"/>
                    <a:pt x="698" y="350"/>
                    <a:pt x="691" y="35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Freeform 330">
              <a:extLst>
                <a:ext uri="{FF2B5EF4-FFF2-40B4-BE49-F238E27FC236}">
                  <a16:creationId xmlns:a16="http://schemas.microsoft.com/office/drawing/2014/main" id="{B73EC5C9-A258-FF46-5D3D-85E6B231C42A}"/>
                </a:ext>
              </a:extLst>
            </p:cNvPr>
            <p:cNvSpPr>
              <a:spLocks/>
            </p:cNvSpPr>
            <p:nvPr/>
          </p:nvSpPr>
          <p:spPr bwMode="auto">
            <a:xfrm>
              <a:off x="4732338" y="3037149"/>
              <a:ext cx="379413" cy="266700"/>
            </a:xfrm>
            <a:custGeom>
              <a:avLst/>
              <a:gdLst>
                <a:gd name="T0" fmla="*/ 30 w 160"/>
                <a:gd name="T1" fmla="*/ 59 h 112"/>
                <a:gd name="T2" fmla="*/ 28 w 160"/>
                <a:gd name="T3" fmla="*/ 63 h 112"/>
                <a:gd name="T4" fmla="*/ 20 w 160"/>
                <a:gd name="T5" fmla="*/ 67 h 112"/>
                <a:gd name="T6" fmla="*/ 14 w 160"/>
                <a:gd name="T7" fmla="*/ 72 h 112"/>
                <a:gd name="T8" fmla="*/ 17 w 160"/>
                <a:gd name="T9" fmla="*/ 77 h 112"/>
                <a:gd name="T10" fmla="*/ 12 w 160"/>
                <a:gd name="T11" fmla="*/ 82 h 112"/>
                <a:gd name="T12" fmla="*/ 1 w 160"/>
                <a:gd name="T13" fmla="*/ 88 h 112"/>
                <a:gd name="T14" fmla="*/ 10 w 160"/>
                <a:gd name="T15" fmla="*/ 93 h 112"/>
                <a:gd name="T16" fmla="*/ 11 w 160"/>
                <a:gd name="T17" fmla="*/ 99 h 112"/>
                <a:gd name="T18" fmla="*/ 15 w 160"/>
                <a:gd name="T19" fmla="*/ 97 h 112"/>
                <a:gd name="T20" fmla="*/ 22 w 160"/>
                <a:gd name="T21" fmla="*/ 101 h 112"/>
                <a:gd name="T22" fmla="*/ 33 w 160"/>
                <a:gd name="T23" fmla="*/ 108 h 112"/>
                <a:gd name="T24" fmla="*/ 55 w 160"/>
                <a:gd name="T25" fmla="*/ 108 h 112"/>
                <a:gd name="T26" fmla="*/ 43 w 160"/>
                <a:gd name="T27" fmla="*/ 97 h 112"/>
                <a:gd name="T28" fmla="*/ 40 w 160"/>
                <a:gd name="T29" fmla="*/ 79 h 112"/>
                <a:gd name="T30" fmla="*/ 47 w 160"/>
                <a:gd name="T31" fmla="*/ 69 h 112"/>
                <a:gd name="T32" fmla="*/ 55 w 160"/>
                <a:gd name="T33" fmla="*/ 60 h 112"/>
                <a:gd name="T34" fmla="*/ 59 w 160"/>
                <a:gd name="T35" fmla="*/ 54 h 112"/>
                <a:gd name="T36" fmla="*/ 64 w 160"/>
                <a:gd name="T37" fmla="*/ 46 h 112"/>
                <a:gd name="T38" fmla="*/ 73 w 160"/>
                <a:gd name="T39" fmla="*/ 43 h 112"/>
                <a:gd name="T40" fmla="*/ 84 w 160"/>
                <a:gd name="T41" fmla="*/ 37 h 112"/>
                <a:gd name="T42" fmla="*/ 132 w 160"/>
                <a:gd name="T43" fmla="*/ 19 h 112"/>
                <a:gd name="T44" fmla="*/ 154 w 160"/>
                <a:gd name="T45" fmla="*/ 4 h 112"/>
                <a:gd name="T46" fmla="*/ 127 w 160"/>
                <a:gd name="T47" fmla="*/ 9 h 112"/>
                <a:gd name="T48" fmla="*/ 114 w 160"/>
                <a:gd name="T49" fmla="*/ 13 h 112"/>
                <a:gd name="T50" fmla="*/ 97 w 160"/>
                <a:gd name="T51" fmla="*/ 14 h 112"/>
                <a:gd name="T52" fmla="*/ 84 w 160"/>
                <a:gd name="T53" fmla="*/ 17 h 112"/>
                <a:gd name="T54" fmla="*/ 73 w 160"/>
                <a:gd name="T55" fmla="*/ 20 h 112"/>
                <a:gd name="T56" fmla="*/ 62 w 160"/>
                <a:gd name="T57" fmla="*/ 25 h 112"/>
                <a:gd name="T58" fmla="*/ 55 w 160"/>
                <a:gd name="T59" fmla="*/ 29 h 112"/>
                <a:gd name="T60" fmla="*/ 48 w 160"/>
                <a:gd name="T61" fmla="*/ 32 h 112"/>
                <a:gd name="T62" fmla="*/ 46 w 160"/>
                <a:gd name="T63" fmla="*/ 37 h 112"/>
                <a:gd name="T64" fmla="*/ 41 w 160"/>
                <a:gd name="T65" fmla="*/ 43 h 112"/>
                <a:gd name="T66" fmla="*/ 39 w 160"/>
                <a:gd name="T67" fmla="*/ 49 h 112"/>
                <a:gd name="T68" fmla="*/ 31 w 160"/>
                <a:gd name="T69" fmla="*/ 52 h 112"/>
                <a:gd name="T70" fmla="*/ 30 w 160"/>
                <a:gd name="T71"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112">
                  <a:moveTo>
                    <a:pt x="30" y="59"/>
                  </a:moveTo>
                  <a:cubicBezTo>
                    <a:pt x="35" y="59"/>
                    <a:pt x="27" y="60"/>
                    <a:pt x="28" y="63"/>
                  </a:cubicBezTo>
                  <a:cubicBezTo>
                    <a:pt x="28" y="67"/>
                    <a:pt x="20" y="65"/>
                    <a:pt x="20" y="67"/>
                  </a:cubicBezTo>
                  <a:cubicBezTo>
                    <a:pt x="21" y="70"/>
                    <a:pt x="19" y="72"/>
                    <a:pt x="14" y="72"/>
                  </a:cubicBezTo>
                  <a:cubicBezTo>
                    <a:pt x="9" y="72"/>
                    <a:pt x="17" y="75"/>
                    <a:pt x="17" y="77"/>
                  </a:cubicBezTo>
                  <a:cubicBezTo>
                    <a:pt x="18" y="80"/>
                    <a:pt x="12" y="78"/>
                    <a:pt x="12" y="82"/>
                  </a:cubicBezTo>
                  <a:cubicBezTo>
                    <a:pt x="12" y="87"/>
                    <a:pt x="3" y="82"/>
                    <a:pt x="1" y="88"/>
                  </a:cubicBezTo>
                  <a:cubicBezTo>
                    <a:pt x="0" y="94"/>
                    <a:pt x="6" y="93"/>
                    <a:pt x="10" y="93"/>
                  </a:cubicBezTo>
                  <a:cubicBezTo>
                    <a:pt x="14" y="93"/>
                    <a:pt x="8" y="97"/>
                    <a:pt x="11" y="99"/>
                  </a:cubicBezTo>
                  <a:cubicBezTo>
                    <a:pt x="14" y="102"/>
                    <a:pt x="17" y="101"/>
                    <a:pt x="15" y="97"/>
                  </a:cubicBezTo>
                  <a:cubicBezTo>
                    <a:pt x="13" y="92"/>
                    <a:pt x="25" y="98"/>
                    <a:pt x="22" y="101"/>
                  </a:cubicBezTo>
                  <a:cubicBezTo>
                    <a:pt x="18" y="105"/>
                    <a:pt x="28" y="107"/>
                    <a:pt x="33" y="108"/>
                  </a:cubicBezTo>
                  <a:cubicBezTo>
                    <a:pt x="37" y="108"/>
                    <a:pt x="54" y="112"/>
                    <a:pt x="55" y="108"/>
                  </a:cubicBezTo>
                  <a:cubicBezTo>
                    <a:pt x="55" y="105"/>
                    <a:pt x="49" y="103"/>
                    <a:pt x="43" y="97"/>
                  </a:cubicBezTo>
                  <a:cubicBezTo>
                    <a:pt x="38" y="92"/>
                    <a:pt x="34" y="82"/>
                    <a:pt x="40" y="79"/>
                  </a:cubicBezTo>
                  <a:cubicBezTo>
                    <a:pt x="46" y="75"/>
                    <a:pt x="41" y="73"/>
                    <a:pt x="47" y="69"/>
                  </a:cubicBezTo>
                  <a:cubicBezTo>
                    <a:pt x="53" y="64"/>
                    <a:pt x="50" y="60"/>
                    <a:pt x="55" y="60"/>
                  </a:cubicBezTo>
                  <a:cubicBezTo>
                    <a:pt x="60" y="59"/>
                    <a:pt x="54" y="55"/>
                    <a:pt x="59" y="54"/>
                  </a:cubicBezTo>
                  <a:cubicBezTo>
                    <a:pt x="64" y="53"/>
                    <a:pt x="65" y="48"/>
                    <a:pt x="64" y="46"/>
                  </a:cubicBezTo>
                  <a:cubicBezTo>
                    <a:pt x="64" y="44"/>
                    <a:pt x="70" y="46"/>
                    <a:pt x="73" y="43"/>
                  </a:cubicBezTo>
                  <a:cubicBezTo>
                    <a:pt x="75" y="40"/>
                    <a:pt x="82" y="42"/>
                    <a:pt x="84" y="37"/>
                  </a:cubicBezTo>
                  <a:cubicBezTo>
                    <a:pt x="86" y="33"/>
                    <a:pt x="115" y="23"/>
                    <a:pt x="132" y="19"/>
                  </a:cubicBezTo>
                  <a:cubicBezTo>
                    <a:pt x="148" y="16"/>
                    <a:pt x="160" y="9"/>
                    <a:pt x="154" y="4"/>
                  </a:cubicBezTo>
                  <a:cubicBezTo>
                    <a:pt x="148" y="0"/>
                    <a:pt x="132" y="6"/>
                    <a:pt x="127" y="9"/>
                  </a:cubicBezTo>
                  <a:cubicBezTo>
                    <a:pt x="123" y="13"/>
                    <a:pt x="118" y="10"/>
                    <a:pt x="114" y="13"/>
                  </a:cubicBezTo>
                  <a:cubicBezTo>
                    <a:pt x="109" y="15"/>
                    <a:pt x="101" y="17"/>
                    <a:pt x="97" y="14"/>
                  </a:cubicBezTo>
                  <a:cubicBezTo>
                    <a:pt x="92" y="11"/>
                    <a:pt x="87" y="17"/>
                    <a:pt x="84" y="17"/>
                  </a:cubicBezTo>
                  <a:cubicBezTo>
                    <a:pt x="80" y="17"/>
                    <a:pt x="77" y="20"/>
                    <a:pt x="73" y="20"/>
                  </a:cubicBezTo>
                  <a:cubicBezTo>
                    <a:pt x="70" y="20"/>
                    <a:pt x="62" y="23"/>
                    <a:pt x="62" y="25"/>
                  </a:cubicBezTo>
                  <a:cubicBezTo>
                    <a:pt x="61" y="27"/>
                    <a:pt x="55" y="27"/>
                    <a:pt x="55" y="29"/>
                  </a:cubicBezTo>
                  <a:cubicBezTo>
                    <a:pt x="55" y="32"/>
                    <a:pt x="51" y="34"/>
                    <a:pt x="48" y="32"/>
                  </a:cubicBezTo>
                  <a:cubicBezTo>
                    <a:pt x="45" y="29"/>
                    <a:pt x="42" y="34"/>
                    <a:pt x="46" y="37"/>
                  </a:cubicBezTo>
                  <a:cubicBezTo>
                    <a:pt x="50" y="41"/>
                    <a:pt x="39" y="41"/>
                    <a:pt x="41" y="43"/>
                  </a:cubicBezTo>
                  <a:cubicBezTo>
                    <a:pt x="43" y="45"/>
                    <a:pt x="37" y="46"/>
                    <a:pt x="39" y="49"/>
                  </a:cubicBezTo>
                  <a:cubicBezTo>
                    <a:pt x="40" y="51"/>
                    <a:pt x="35" y="52"/>
                    <a:pt x="31" y="52"/>
                  </a:cubicBezTo>
                  <a:cubicBezTo>
                    <a:pt x="27" y="53"/>
                    <a:pt x="25" y="58"/>
                    <a:pt x="30" y="59"/>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Freeform 331">
              <a:extLst>
                <a:ext uri="{FF2B5EF4-FFF2-40B4-BE49-F238E27FC236}">
                  <a16:creationId xmlns:a16="http://schemas.microsoft.com/office/drawing/2014/main" id="{A098F88A-803A-A8A4-FC7F-A7F76D717BD3}"/>
                </a:ext>
              </a:extLst>
            </p:cNvPr>
            <p:cNvSpPr>
              <a:spLocks/>
            </p:cNvSpPr>
            <p:nvPr/>
          </p:nvSpPr>
          <p:spPr bwMode="auto">
            <a:xfrm>
              <a:off x="4752975" y="2881574"/>
              <a:ext cx="31750" cy="20638"/>
            </a:xfrm>
            <a:custGeom>
              <a:avLst/>
              <a:gdLst>
                <a:gd name="T0" fmla="*/ 13 w 13"/>
                <a:gd name="T1" fmla="*/ 4 h 9"/>
                <a:gd name="T2" fmla="*/ 3 w 13"/>
                <a:gd name="T3" fmla="*/ 6 h 9"/>
                <a:gd name="T4" fmla="*/ 13 w 13"/>
                <a:gd name="T5" fmla="*/ 4 h 9"/>
              </a:gdLst>
              <a:ahLst/>
              <a:cxnLst>
                <a:cxn ang="0">
                  <a:pos x="T0" y="T1"/>
                </a:cxn>
                <a:cxn ang="0">
                  <a:pos x="T2" y="T3"/>
                </a:cxn>
                <a:cxn ang="0">
                  <a:pos x="T4" y="T5"/>
                </a:cxn>
              </a:cxnLst>
              <a:rect l="0" t="0" r="r" b="b"/>
              <a:pathLst>
                <a:path w="13" h="9">
                  <a:moveTo>
                    <a:pt x="13" y="4"/>
                  </a:moveTo>
                  <a:cubicBezTo>
                    <a:pt x="13" y="0"/>
                    <a:pt x="0" y="5"/>
                    <a:pt x="3" y="6"/>
                  </a:cubicBezTo>
                  <a:cubicBezTo>
                    <a:pt x="5" y="7"/>
                    <a:pt x="13" y="9"/>
                    <a:pt x="13" y="4"/>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Freeform 332">
              <a:extLst>
                <a:ext uri="{FF2B5EF4-FFF2-40B4-BE49-F238E27FC236}">
                  <a16:creationId xmlns:a16="http://schemas.microsoft.com/office/drawing/2014/main" id="{919273A9-9356-78AD-5E93-AB5962ABB6E4}"/>
                </a:ext>
              </a:extLst>
            </p:cNvPr>
            <p:cNvSpPr>
              <a:spLocks/>
            </p:cNvSpPr>
            <p:nvPr/>
          </p:nvSpPr>
          <p:spPr bwMode="auto">
            <a:xfrm>
              <a:off x="4832350" y="2830774"/>
              <a:ext cx="69850" cy="19050"/>
            </a:xfrm>
            <a:custGeom>
              <a:avLst/>
              <a:gdLst>
                <a:gd name="T0" fmla="*/ 12 w 30"/>
                <a:gd name="T1" fmla="*/ 8 h 8"/>
                <a:gd name="T2" fmla="*/ 20 w 30"/>
                <a:gd name="T3" fmla="*/ 5 h 8"/>
                <a:gd name="T4" fmla="*/ 28 w 30"/>
                <a:gd name="T5" fmla="*/ 3 h 8"/>
                <a:gd name="T6" fmla="*/ 12 w 30"/>
                <a:gd name="T7" fmla="*/ 3 h 8"/>
                <a:gd name="T8" fmla="*/ 1 w 30"/>
                <a:gd name="T9" fmla="*/ 5 h 8"/>
                <a:gd name="T10" fmla="*/ 12 w 30"/>
                <a:gd name="T11" fmla="*/ 8 h 8"/>
              </a:gdLst>
              <a:ahLst/>
              <a:cxnLst>
                <a:cxn ang="0">
                  <a:pos x="T0" y="T1"/>
                </a:cxn>
                <a:cxn ang="0">
                  <a:pos x="T2" y="T3"/>
                </a:cxn>
                <a:cxn ang="0">
                  <a:pos x="T4" y="T5"/>
                </a:cxn>
                <a:cxn ang="0">
                  <a:pos x="T6" y="T7"/>
                </a:cxn>
                <a:cxn ang="0">
                  <a:pos x="T8" y="T9"/>
                </a:cxn>
                <a:cxn ang="0">
                  <a:pos x="T10" y="T11"/>
                </a:cxn>
              </a:cxnLst>
              <a:rect l="0" t="0" r="r" b="b"/>
              <a:pathLst>
                <a:path w="30" h="8">
                  <a:moveTo>
                    <a:pt x="12" y="8"/>
                  </a:moveTo>
                  <a:cubicBezTo>
                    <a:pt x="18" y="8"/>
                    <a:pt x="16" y="5"/>
                    <a:pt x="20" y="5"/>
                  </a:cubicBezTo>
                  <a:cubicBezTo>
                    <a:pt x="24" y="6"/>
                    <a:pt x="30" y="5"/>
                    <a:pt x="28" y="3"/>
                  </a:cubicBezTo>
                  <a:cubicBezTo>
                    <a:pt x="26" y="0"/>
                    <a:pt x="11" y="1"/>
                    <a:pt x="12" y="3"/>
                  </a:cubicBezTo>
                  <a:cubicBezTo>
                    <a:pt x="14" y="5"/>
                    <a:pt x="0" y="5"/>
                    <a:pt x="1" y="5"/>
                  </a:cubicBezTo>
                  <a:cubicBezTo>
                    <a:pt x="1" y="7"/>
                    <a:pt x="6" y="8"/>
                    <a:pt x="12" y="8"/>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Freeform 333">
              <a:extLst>
                <a:ext uri="{FF2B5EF4-FFF2-40B4-BE49-F238E27FC236}">
                  <a16:creationId xmlns:a16="http://schemas.microsoft.com/office/drawing/2014/main" id="{9A37A466-7DC4-A761-44A4-39B8E192CF4A}"/>
                </a:ext>
              </a:extLst>
            </p:cNvPr>
            <p:cNvSpPr>
              <a:spLocks/>
            </p:cNvSpPr>
            <p:nvPr/>
          </p:nvSpPr>
          <p:spPr bwMode="auto">
            <a:xfrm>
              <a:off x="4829175" y="2878399"/>
              <a:ext cx="76200" cy="28575"/>
            </a:xfrm>
            <a:custGeom>
              <a:avLst/>
              <a:gdLst>
                <a:gd name="T0" fmla="*/ 14 w 32"/>
                <a:gd name="T1" fmla="*/ 2 h 12"/>
                <a:gd name="T2" fmla="*/ 8 w 32"/>
                <a:gd name="T3" fmla="*/ 4 h 12"/>
                <a:gd name="T4" fmla="*/ 3 w 32"/>
                <a:gd name="T5" fmla="*/ 10 h 12"/>
                <a:gd name="T6" fmla="*/ 21 w 32"/>
                <a:gd name="T7" fmla="*/ 8 h 12"/>
                <a:gd name="T8" fmla="*/ 31 w 32"/>
                <a:gd name="T9" fmla="*/ 4 h 12"/>
                <a:gd name="T10" fmla="*/ 14 w 32"/>
                <a:gd name="T11" fmla="*/ 2 h 12"/>
              </a:gdLst>
              <a:ahLst/>
              <a:cxnLst>
                <a:cxn ang="0">
                  <a:pos x="T0" y="T1"/>
                </a:cxn>
                <a:cxn ang="0">
                  <a:pos x="T2" y="T3"/>
                </a:cxn>
                <a:cxn ang="0">
                  <a:pos x="T4" y="T5"/>
                </a:cxn>
                <a:cxn ang="0">
                  <a:pos x="T6" y="T7"/>
                </a:cxn>
                <a:cxn ang="0">
                  <a:pos x="T8" y="T9"/>
                </a:cxn>
                <a:cxn ang="0">
                  <a:pos x="T10" y="T11"/>
                </a:cxn>
              </a:cxnLst>
              <a:rect l="0" t="0" r="r" b="b"/>
              <a:pathLst>
                <a:path w="32" h="12">
                  <a:moveTo>
                    <a:pt x="14" y="2"/>
                  </a:moveTo>
                  <a:cubicBezTo>
                    <a:pt x="15" y="4"/>
                    <a:pt x="13" y="4"/>
                    <a:pt x="8" y="4"/>
                  </a:cubicBezTo>
                  <a:cubicBezTo>
                    <a:pt x="3" y="4"/>
                    <a:pt x="0" y="7"/>
                    <a:pt x="3" y="10"/>
                  </a:cubicBezTo>
                  <a:cubicBezTo>
                    <a:pt x="6" y="12"/>
                    <a:pt x="19" y="11"/>
                    <a:pt x="21" y="8"/>
                  </a:cubicBezTo>
                  <a:cubicBezTo>
                    <a:pt x="24" y="5"/>
                    <a:pt x="30" y="8"/>
                    <a:pt x="31" y="4"/>
                  </a:cubicBezTo>
                  <a:cubicBezTo>
                    <a:pt x="32" y="1"/>
                    <a:pt x="13" y="0"/>
                    <a:pt x="14" y="2"/>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Freeform 334">
              <a:extLst>
                <a:ext uri="{FF2B5EF4-FFF2-40B4-BE49-F238E27FC236}">
                  <a16:creationId xmlns:a16="http://schemas.microsoft.com/office/drawing/2014/main" id="{7F10130F-34D7-31B2-918B-0870D88427DF}"/>
                </a:ext>
              </a:extLst>
            </p:cNvPr>
            <p:cNvSpPr>
              <a:spLocks/>
            </p:cNvSpPr>
            <p:nvPr/>
          </p:nvSpPr>
          <p:spPr bwMode="auto">
            <a:xfrm>
              <a:off x="4794250" y="2848236"/>
              <a:ext cx="77788" cy="33338"/>
            </a:xfrm>
            <a:custGeom>
              <a:avLst/>
              <a:gdLst>
                <a:gd name="T0" fmla="*/ 32 w 33"/>
                <a:gd name="T1" fmla="*/ 6 h 14"/>
                <a:gd name="T2" fmla="*/ 17 w 33"/>
                <a:gd name="T3" fmla="*/ 2 h 14"/>
                <a:gd name="T4" fmla="*/ 11 w 33"/>
                <a:gd name="T5" fmla="*/ 4 h 14"/>
                <a:gd name="T6" fmla="*/ 2 w 33"/>
                <a:gd name="T7" fmla="*/ 9 h 14"/>
                <a:gd name="T8" fmla="*/ 32 w 33"/>
                <a:gd name="T9" fmla="*/ 6 h 14"/>
              </a:gdLst>
              <a:ahLst/>
              <a:cxnLst>
                <a:cxn ang="0">
                  <a:pos x="T0" y="T1"/>
                </a:cxn>
                <a:cxn ang="0">
                  <a:pos x="T2" y="T3"/>
                </a:cxn>
                <a:cxn ang="0">
                  <a:pos x="T4" y="T5"/>
                </a:cxn>
                <a:cxn ang="0">
                  <a:pos x="T6" y="T7"/>
                </a:cxn>
                <a:cxn ang="0">
                  <a:pos x="T8" y="T9"/>
                </a:cxn>
              </a:cxnLst>
              <a:rect l="0" t="0" r="r" b="b"/>
              <a:pathLst>
                <a:path w="33" h="14">
                  <a:moveTo>
                    <a:pt x="32" y="6"/>
                  </a:moveTo>
                  <a:cubicBezTo>
                    <a:pt x="33" y="1"/>
                    <a:pt x="24" y="5"/>
                    <a:pt x="17" y="2"/>
                  </a:cubicBezTo>
                  <a:cubicBezTo>
                    <a:pt x="11" y="0"/>
                    <a:pt x="7" y="0"/>
                    <a:pt x="11" y="4"/>
                  </a:cubicBezTo>
                  <a:cubicBezTo>
                    <a:pt x="13" y="6"/>
                    <a:pt x="0" y="7"/>
                    <a:pt x="2" y="9"/>
                  </a:cubicBezTo>
                  <a:cubicBezTo>
                    <a:pt x="7" y="14"/>
                    <a:pt x="31" y="12"/>
                    <a:pt x="32" y="6"/>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Freeform 335">
              <a:extLst>
                <a:ext uri="{FF2B5EF4-FFF2-40B4-BE49-F238E27FC236}">
                  <a16:creationId xmlns:a16="http://schemas.microsoft.com/office/drawing/2014/main" id="{3B2AECC6-6B42-5FD9-4A2C-B410EF900CB0}"/>
                </a:ext>
              </a:extLst>
            </p:cNvPr>
            <p:cNvSpPr>
              <a:spLocks/>
            </p:cNvSpPr>
            <p:nvPr/>
          </p:nvSpPr>
          <p:spPr bwMode="auto">
            <a:xfrm>
              <a:off x="4900613" y="2854586"/>
              <a:ext cx="68263" cy="36513"/>
            </a:xfrm>
            <a:custGeom>
              <a:avLst/>
              <a:gdLst>
                <a:gd name="T0" fmla="*/ 28 w 29"/>
                <a:gd name="T1" fmla="*/ 7 h 15"/>
                <a:gd name="T2" fmla="*/ 24 w 29"/>
                <a:gd name="T3" fmla="*/ 3 h 15"/>
                <a:gd name="T4" fmla="*/ 10 w 29"/>
                <a:gd name="T5" fmla="*/ 3 h 15"/>
                <a:gd name="T6" fmla="*/ 3 w 29"/>
                <a:gd name="T7" fmla="*/ 10 h 15"/>
                <a:gd name="T8" fmla="*/ 28 w 29"/>
                <a:gd name="T9" fmla="*/ 7 h 15"/>
              </a:gdLst>
              <a:ahLst/>
              <a:cxnLst>
                <a:cxn ang="0">
                  <a:pos x="T0" y="T1"/>
                </a:cxn>
                <a:cxn ang="0">
                  <a:pos x="T2" y="T3"/>
                </a:cxn>
                <a:cxn ang="0">
                  <a:pos x="T4" y="T5"/>
                </a:cxn>
                <a:cxn ang="0">
                  <a:pos x="T6" y="T7"/>
                </a:cxn>
                <a:cxn ang="0">
                  <a:pos x="T8" y="T9"/>
                </a:cxn>
              </a:cxnLst>
              <a:rect l="0" t="0" r="r" b="b"/>
              <a:pathLst>
                <a:path w="29" h="15">
                  <a:moveTo>
                    <a:pt x="28" y="7"/>
                  </a:moveTo>
                  <a:cubicBezTo>
                    <a:pt x="29" y="5"/>
                    <a:pt x="24" y="5"/>
                    <a:pt x="24" y="3"/>
                  </a:cubicBezTo>
                  <a:cubicBezTo>
                    <a:pt x="23" y="0"/>
                    <a:pt x="9" y="0"/>
                    <a:pt x="10" y="3"/>
                  </a:cubicBezTo>
                  <a:cubicBezTo>
                    <a:pt x="11" y="5"/>
                    <a:pt x="0" y="8"/>
                    <a:pt x="3" y="10"/>
                  </a:cubicBezTo>
                  <a:cubicBezTo>
                    <a:pt x="9" y="15"/>
                    <a:pt x="26" y="10"/>
                    <a:pt x="28" y="7"/>
                  </a:cubicBezTo>
                  <a:close/>
                </a:path>
              </a:pathLst>
            </a:custGeom>
            <a:solidFill>
              <a:srgbClr val="262626"/>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Freeform 336">
              <a:extLst>
                <a:ext uri="{FF2B5EF4-FFF2-40B4-BE49-F238E27FC236}">
                  <a16:creationId xmlns:a16="http://schemas.microsoft.com/office/drawing/2014/main" id="{ECE40994-20BC-EE2F-27D6-573EB26E145B}"/>
                </a:ext>
              </a:extLst>
            </p:cNvPr>
            <p:cNvSpPr>
              <a:spLocks/>
            </p:cNvSpPr>
            <p:nvPr/>
          </p:nvSpPr>
          <p:spPr bwMode="auto">
            <a:xfrm>
              <a:off x="3937000" y="4950086"/>
              <a:ext cx="374650" cy="392113"/>
            </a:xfrm>
            <a:custGeom>
              <a:avLst/>
              <a:gdLst>
                <a:gd name="T0" fmla="*/ 141 w 158"/>
                <a:gd name="T1" fmla="*/ 77 h 165"/>
                <a:gd name="T2" fmla="*/ 141 w 158"/>
                <a:gd name="T3" fmla="*/ 71 h 165"/>
                <a:gd name="T4" fmla="*/ 139 w 158"/>
                <a:gd name="T5" fmla="*/ 69 h 165"/>
                <a:gd name="T6" fmla="*/ 142 w 158"/>
                <a:gd name="T7" fmla="*/ 61 h 165"/>
                <a:gd name="T8" fmla="*/ 145 w 158"/>
                <a:gd name="T9" fmla="*/ 54 h 165"/>
                <a:gd name="T10" fmla="*/ 148 w 158"/>
                <a:gd name="T11" fmla="*/ 40 h 165"/>
                <a:gd name="T12" fmla="*/ 155 w 158"/>
                <a:gd name="T13" fmla="*/ 33 h 165"/>
                <a:gd name="T14" fmla="*/ 155 w 158"/>
                <a:gd name="T15" fmla="*/ 24 h 165"/>
                <a:gd name="T16" fmla="*/ 156 w 158"/>
                <a:gd name="T17" fmla="*/ 17 h 165"/>
                <a:gd name="T18" fmla="*/ 142 w 158"/>
                <a:gd name="T19" fmla="*/ 10 h 165"/>
                <a:gd name="T20" fmla="*/ 132 w 158"/>
                <a:gd name="T21" fmla="*/ 9 h 165"/>
                <a:gd name="T22" fmla="*/ 126 w 158"/>
                <a:gd name="T23" fmla="*/ 2 h 165"/>
                <a:gd name="T24" fmla="*/ 119 w 158"/>
                <a:gd name="T25" fmla="*/ 4 h 165"/>
                <a:gd name="T26" fmla="*/ 103 w 158"/>
                <a:gd name="T27" fmla="*/ 4 h 165"/>
                <a:gd name="T28" fmla="*/ 87 w 158"/>
                <a:gd name="T29" fmla="*/ 7 h 165"/>
                <a:gd name="T30" fmla="*/ 68 w 158"/>
                <a:gd name="T31" fmla="*/ 9 h 165"/>
                <a:gd name="T32" fmla="*/ 52 w 158"/>
                <a:gd name="T33" fmla="*/ 11 h 165"/>
                <a:gd name="T34" fmla="*/ 51 w 158"/>
                <a:gd name="T35" fmla="*/ 26 h 165"/>
                <a:gd name="T36" fmla="*/ 41 w 158"/>
                <a:gd name="T37" fmla="*/ 53 h 165"/>
                <a:gd name="T38" fmla="*/ 33 w 158"/>
                <a:gd name="T39" fmla="*/ 77 h 165"/>
                <a:gd name="T40" fmla="*/ 25 w 158"/>
                <a:gd name="T41" fmla="*/ 88 h 165"/>
                <a:gd name="T42" fmla="*/ 14 w 158"/>
                <a:gd name="T43" fmla="*/ 88 h 165"/>
                <a:gd name="T44" fmla="*/ 0 w 158"/>
                <a:gd name="T45" fmla="*/ 92 h 165"/>
                <a:gd name="T46" fmla="*/ 4 w 158"/>
                <a:gd name="T47" fmla="*/ 102 h 165"/>
                <a:gd name="T48" fmla="*/ 36 w 158"/>
                <a:gd name="T49" fmla="*/ 100 h 165"/>
                <a:gd name="T50" fmla="*/ 41 w 158"/>
                <a:gd name="T51" fmla="*/ 113 h 165"/>
                <a:gd name="T52" fmla="*/ 58 w 158"/>
                <a:gd name="T53" fmla="*/ 117 h 165"/>
                <a:gd name="T54" fmla="*/ 69 w 158"/>
                <a:gd name="T55" fmla="*/ 109 h 165"/>
                <a:gd name="T56" fmla="*/ 79 w 158"/>
                <a:gd name="T57" fmla="*/ 112 h 165"/>
                <a:gd name="T58" fmla="*/ 79 w 158"/>
                <a:gd name="T59" fmla="*/ 131 h 165"/>
                <a:gd name="T60" fmla="*/ 83 w 158"/>
                <a:gd name="T61" fmla="*/ 145 h 165"/>
                <a:gd name="T62" fmla="*/ 95 w 158"/>
                <a:gd name="T63" fmla="*/ 142 h 165"/>
                <a:gd name="T64" fmla="*/ 100 w 158"/>
                <a:gd name="T65" fmla="*/ 144 h 165"/>
                <a:gd name="T66" fmla="*/ 108 w 158"/>
                <a:gd name="T67" fmla="*/ 146 h 165"/>
                <a:gd name="T68" fmla="*/ 117 w 158"/>
                <a:gd name="T69" fmla="*/ 152 h 165"/>
                <a:gd name="T70" fmla="*/ 124 w 158"/>
                <a:gd name="T71" fmla="*/ 150 h 165"/>
                <a:gd name="T72" fmla="*/ 135 w 158"/>
                <a:gd name="T73" fmla="*/ 156 h 165"/>
                <a:gd name="T74" fmla="*/ 145 w 158"/>
                <a:gd name="T75" fmla="*/ 163 h 165"/>
                <a:gd name="T76" fmla="*/ 145 w 158"/>
                <a:gd name="T77" fmla="*/ 154 h 165"/>
                <a:gd name="T78" fmla="*/ 134 w 158"/>
                <a:gd name="T79" fmla="*/ 149 h 165"/>
                <a:gd name="T80" fmla="*/ 136 w 158"/>
                <a:gd name="T81" fmla="*/ 131 h 165"/>
                <a:gd name="T82" fmla="*/ 140 w 158"/>
                <a:gd name="T83" fmla="*/ 121 h 165"/>
                <a:gd name="T84" fmla="*/ 150 w 158"/>
                <a:gd name="T85" fmla="*/ 119 h 165"/>
                <a:gd name="T86" fmla="*/ 144 w 158"/>
                <a:gd name="T87" fmla="*/ 10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165">
                  <a:moveTo>
                    <a:pt x="144" y="109"/>
                  </a:moveTo>
                  <a:cubicBezTo>
                    <a:pt x="140" y="107"/>
                    <a:pt x="139" y="78"/>
                    <a:pt x="141" y="77"/>
                  </a:cubicBezTo>
                  <a:cubicBezTo>
                    <a:pt x="141" y="77"/>
                    <a:pt x="141" y="77"/>
                    <a:pt x="141" y="78"/>
                  </a:cubicBezTo>
                  <a:cubicBezTo>
                    <a:pt x="141" y="71"/>
                    <a:pt x="141" y="71"/>
                    <a:pt x="141" y="71"/>
                  </a:cubicBezTo>
                  <a:cubicBezTo>
                    <a:pt x="141" y="71"/>
                    <a:pt x="141" y="71"/>
                    <a:pt x="140" y="71"/>
                  </a:cubicBezTo>
                  <a:cubicBezTo>
                    <a:pt x="140" y="71"/>
                    <a:pt x="139" y="70"/>
                    <a:pt x="139" y="69"/>
                  </a:cubicBezTo>
                  <a:cubicBezTo>
                    <a:pt x="139" y="66"/>
                    <a:pt x="141" y="66"/>
                    <a:pt x="141" y="66"/>
                  </a:cubicBezTo>
                  <a:cubicBezTo>
                    <a:pt x="141" y="66"/>
                    <a:pt x="140" y="61"/>
                    <a:pt x="142" y="61"/>
                  </a:cubicBezTo>
                  <a:cubicBezTo>
                    <a:pt x="143" y="61"/>
                    <a:pt x="143" y="60"/>
                    <a:pt x="143" y="60"/>
                  </a:cubicBezTo>
                  <a:cubicBezTo>
                    <a:pt x="145" y="58"/>
                    <a:pt x="145" y="56"/>
                    <a:pt x="145" y="54"/>
                  </a:cubicBezTo>
                  <a:cubicBezTo>
                    <a:pt x="145" y="51"/>
                    <a:pt x="145" y="48"/>
                    <a:pt x="146" y="46"/>
                  </a:cubicBezTo>
                  <a:cubicBezTo>
                    <a:pt x="147" y="44"/>
                    <a:pt x="147" y="41"/>
                    <a:pt x="148" y="40"/>
                  </a:cubicBezTo>
                  <a:cubicBezTo>
                    <a:pt x="150" y="39"/>
                    <a:pt x="150" y="36"/>
                    <a:pt x="152" y="35"/>
                  </a:cubicBezTo>
                  <a:cubicBezTo>
                    <a:pt x="154" y="35"/>
                    <a:pt x="155" y="34"/>
                    <a:pt x="155" y="33"/>
                  </a:cubicBezTo>
                  <a:cubicBezTo>
                    <a:pt x="156" y="32"/>
                    <a:pt x="158" y="30"/>
                    <a:pt x="158" y="29"/>
                  </a:cubicBezTo>
                  <a:cubicBezTo>
                    <a:pt x="158" y="27"/>
                    <a:pt x="155" y="26"/>
                    <a:pt x="155" y="24"/>
                  </a:cubicBezTo>
                  <a:cubicBezTo>
                    <a:pt x="155" y="22"/>
                    <a:pt x="156" y="17"/>
                    <a:pt x="156" y="17"/>
                  </a:cubicBezTo>
                  <a:cubicBezTo>
                    <a:pt x="156" y="17"/>
                    <a:pt x="156" y="17"/>
                    <a:pt x="156" y="17"/>
                  </a:cubicBezTo>
                  <a:cubicBezTo>
                    <a:pt x="152" y="13"/>
                    <a:pt x="147" y="9"/>
                    <a:pt x="146" y="8"/>
                  </a:cubicBezTo>
                  <a:cubicBezTo>
                    <a:pt x="144" y="7"/>
                    <a:pt x="142" y="10"/>
                    <a:pt x="142" y="10"/>
                  </a:cubicBezTo>
                  <a:cubicBezTo>
                    <a:pt x="142" y="10"/>
                    <a:pt x="139" y="7"/>
                    <a:pt x="137" y="9"/>
                  </a:cubicBezTo>
                  <a:cubicBezTo>
                    <a:pt x="135" y="11"/>
                    <a:pt x="132" y="9"/>
                    <a:pt x="132" y="9"/>
                  </a:cubicBezTo>
                  <a:cubicBezTo>
                    <a:pt x="132" y="9"/>
                    <a:pt x="129" y="7"/>
                    <a:pt x="128" y="5"/>
                  </a:cubicBezTo>
                  <a:cubicBezTo>
                    <a:pt x="127" y="4"/>
                    <a:pt x="127" y="3"/>
                    <a:pt x="126" y="2"/>
                  </a:cubicBezTo>
                  <a:cubicBezTo>
                    <a:pt x="126" y="3"/>
                    <a:pt x="126" y="3"/>
                    <a:pt x="126" y="3"/>
                  </a:cubicBezTo>
                  <a:cubicBezTo>
                    <a:pt x="119" y="4"/>
                    <a:pt x="119" y="4"/>
                    <a:pt x="119" y="4"/>
                  </a:cubicBezTo>
                  <a:cubicBezTo>
                    <a:pt x="119" y="4"/>
                    <a:pt x="111" y="0"/>
                    <a:pt x="110" y="3"/>
                  </a:cubicBezTo>
                  <a:cubicBezTo>
                    <a:pt x="108" y="6"/>
                    <a:pt x="107" y="4"/>
                    <a:pt x="103" y="4"/>
                  </a:cubicBezTo>
                  <a:cubicBezTo>
                    <a:pt x="99" y="4"/>
                    <a:pt x="96" y="5"/>
                    <a:pt x="94" y="7"/>
                  </a:cubicBezTo>
                  <a:cubicBezTo>
                    <a:pt x="92" y="8"/>
                    <a:pt x="89" y="5"/>
                    <a:pt x="87" y="7"/>
                  </a:cubicBezTo>
                  <a:cubicBezTo>
                    <a:pt x="86" y="8"/>
                    <a:pt x="84" y="12"/>
                    <a:pt x="84" y="12"/>
                  </a:cubicBezTo>
                  <a:cubicBezTo>
                    <a:pt x="68" y="9"/>
                    <a:pt x="68" y="9"/>
                    <a:pt x="68" y="9"/>
                  </a:cubicBezTo>
                  <a:cubicBezTo>
                    <a:pt x="68" y="9"/>
                    <a:pt x="65" y="4"/>
                    <a:pt x="61" y="4"/>
                  </a:cubicBezTo>
                  <a:cubicBezTo>
                    <a:pt x="57" y="4"/>
                    <a:pt x="52" y="11"/>
                    <a:pt x="52" y="11"/>
                  </a:cubicBezTo>
                  <a:cubicBezTo>
                    <a:pt x="52" y="17"/>
                    <a:pt x="52" y="17"/>
                    <a:pt x="52" y="17"/>
                  </a:cubicBezTo>
                  <a:cubicBezTo>
                    <a:pt x="53" y="21"/>
                    <a:pt x="52" y="24"/>
                    <a:pt x="51" y="26"/>
                  </a:cubicBezTo>
                  <a:cubicBezTo>
                    <a:pt x="49" y="29"/>
                    <a:pt x="48" y="30"/>
                    <a:pt x="48" y="35"/>
                  </a:cubicBezTo>
                  <a:cubicBezTo>
                    <a:pt x="48" y="40"/>
                    <a:pt x="41" y="49"/>
                    <a:pt x="41" y="53"/>
                  </a:cubicBezTo>
                  <a:cubicBezTo>
                    <a:pt x="41" y="57"/>
                    <a:pt x="34" y="60"/>
                    <a:pt x="34" y="63"/>
                  </a:cubicBezTo>
                  <a:cubicBezTo>
                    <a:pt x="34" y="65"/>
                    <a:pt x="33" y="71"/>
                    <a:pt x="33" y="77"/>
                  </a:cubicBezTo>
                  <a:cubicBezTo>
                    <a:pt x="33" y="83"/>
                    <a:pt x="30" y="78"/>
                    <a:pt x="30" y="83"/>
                  </a:cubicBezTo>
                  <a:cubicBezTo>
                    <a:pt x="30" y="89"/>
                    <a:pt x="28" y="85"/>
                    <a:pt x="25" y="88"/>
                  </a:cubicBezTo>
                  <a:cubicBezTo>
                    <a:pt x="22" y="91"/>
                    <a:pt x="21" y="91"/>
                    <a:pt x="21" y="89"/>
                  </a:cubicBezTo>
                  <a:cubicBezTo>
                    <a:pt x="21" y="86"/>
                    <a:pt x="17" y="85"/>
                    <a:pt x="14" y="88"/>
                  </a:cubicBezTo>
                  <a:cubicBezTo>
                    <a:pt x="11" y="91"/>
                    <a:pt x="10" y="88"/>
                    <a:pt x="8" y="88"/>
                  </a:cubicBezTo>
                  <a:cubicBezTo>
                    <a:pt x="8" y="87"/>
                    <a:pt x="4" y="89"/>
                    <a:pt x="0" y="92"/>
                  </a:cubicBezTo>
                  <a:cubicBezTo>
                    <a:pt x="2" y="95"/>
                    <a:pt x="3" y="98"/>
                    <a:pt x="3" y="101"/>
                  </a:cubicBezTo>
                  <a:cubicBezTo>
                    <a:pt x="3" y="102"/>
                    <a:pt x="4" y="102"/>
                    <a:pt x="4" y="102"/>
                  </a:cubicBezTo>
                  <a:cubicBezTo>
                    <a:pt x="6" y="101"/>
                    <a:pt x="7" y="100"/>
                    <a:pt x="9" y="100"/>
                  </a:cubicBezTo>
                  <a:cubicBezTo>
                    <a:pt x="11" y="99"/>
                    <a:pt x="36" y="100"/>
                    <a:pt x="36" y="100"/>
                  </a:cubicBezTo>
                  <a:cubicBezTo>
                    <a:pt x="36" y="100"/>
                    <a:pt x="39" y="103"/>
                    <a:pt x="38" y="107"/>
                  </a:cubicBezTo>
                  <a:cubicBezTo>
                    <a:pt x="37" y="110"/>
                    <a:pt x="39" y="109"/>
                    <a:pt x="41" y="113"/>
                  </a:cubicBezTo>
                  <a:cubicBezTo>
                    <a:pt x="43" y="118"/>
                    <a:pt x="45" y="120"/>
                    <a:pt x="49" y="119"/>
                  </a:cubicBezTo>
                  <a:cubicBezTo>
                    <a:pt x="52" y="117"/>
                    <a:pt x="57" y="117"/>
                    <a:pt x="58" y="117"/>
                  </a:cubicBezTo>
                  <a:cubicBezTo>
                    <a:pt x="60" y="117"/>
                    <a:pt x="60" y="111"/>
                    <a:pt x="62" y="109"/>
                  </a:cubicBezTo>
                  <a:cubicBezTo>
                    <a:pt x="64" y="108"/>
                    <a:pt x="69" y="109"/>
                    <a:pt x="69" y="109"/>
                  </a:cubicBezTo>
                  <a:cubicBezTo>
                    <a:pt x="69" y="109"/>
                    <a:pt x="69" y="111"/>
                    <a:pt x="73" y="111"/>
                  </a:cubicBezTo>
                  <a:cubicBezTo>
                    <a:pt x="77" y="111"/>
                    <a:pt x="79" y="110"/>
                    <a:pt x="79" y="112"/>
                  </a:cubicBezTo>
                  <a:cubicBezTo>
                    <a:pt x="79" y="115"/>
                    <a:pt x="79" y="118"/>
                    <a:pt x="80" y="119"/>
                  </a:cubicBezTo>
                  <a:cubicBezTo>
                    <a:pt x="81" y="120"/>
                    <a:pt x="77" y="130"/>
                    <a:pt x="79" y="131"/>
                  </a:cubicBezTo>
                  <a:cubicBezTo>
                    <a:pt x="81" y="133"/>
                    <a:pt x="84" y="136"/>
                    <a:pt x="83" y="138"/>
                  </a:cubicBezTo>
                  <a:cubicBezTo>
                    <a:pt x="83" y="140"/>
                    <a:pt x="82" y="145"/>
                    <a:pt x="83" y="145"/>
                  </a:cubicBezTo>
                  <a:cubicBezTo>
                    <a:pt x="85" y="146"/>
                    <a:pt x="85" y="143"/>
                    <a:pt x="88" y="143"/>
                  </a:cubicBezTo>
                  <a:cubicBezTo>
                    <a:pt x="90" y="143"/>
                    <a:pt x="93" y="143"/>
                    <a:pt x="95" y="142"/>
                  </a:cubicBezTo>
                  <a:cubicBezTo>
                    <a:pt x="96" y="142"/>
                    <a:pt x="97" y="142"/>
                    <a:pt x="98" y="142"/>
                  </a:cubicBezTo>
                  <a:cubicBezTo>
                    <a:pt x="99" y="143"/>
                    <a:pt x="100" y="144"/>
                    <a:pt x="100" y="144"/>
                  </a:cubicBezTo>
                  <a:cubicBezTo>
                    <a:pt x="100" y="144"/>
                    <a:pt x="101" y="147"/>
                    <a:pt x="102" y="146"/>
                  </a:cubicBezTo>
                  <a:cubicBezTo>
                    <a:pt x="104" y="146"/>
                    <a:pt x="108" y="144"/>
                    <a:pt x="108" y="146"/>
                  </a:cubicBezTo>
                  <a:cubicBezTo>
                    <a:pt x="107" y="148"/>
                    <a:pt x="109" y="151"/>
                    <a:pt x="110" y="150"/>
                  </a:cubicBezTo>
                  <a:cubicBezTo>
                    <a:pt x="112" y="149"/>
                    <a:pt x="116" y="152"/>
                    <a:pt x="117" y="152"/>
                  </a:cubicBezTo>
                  <a:cubicBezTo>
                    <a:pt x="119" y="152"/>
                    <a:pt x="121" y="152"/>
                    <a:pt x="121" y="151"/>
                  </a:cubicBezTo>
                  <a:cubicBezTo>
                    <a:pt x="121" y="150"/>
                    <a:pt x="124" y="148"/>
                    <a:pt x="124" y="150"/>
                  </a:cubicBezTo>
                  <a:cubicBezTo>
                    <a:pt x="125" y="151"/>
                    <a:pt x="127" y="155"/>
                    <a:pt x="129" y="155"/>
                  </a:cubicBezTo>
                  <a:cubicBezTo>
                    <a:pt x="131" y="155"/>
                    <a:pt x="135" y="155"/>
                    <a:pt x="135" y="156"/>
                  </a:cubicBezTo>
                  <a:cubicBezTo>
                    <a:pt x="135" y="158"/>
                    <a:pt x="137" y="162"/>
                    <a:pt x="139" y="163"/>
                  </a:cubicBezTo>
                  <a:cubicBezTo>
                    <a:pt x="141" y="165"/>
                    <a:pt x="145" y="163"/>
                    <a:pt x="145" y="163"/>
                  </a:cubicBezTo>
                  <a:cubicBezTo>
                    <a:pt x="145" y="163"/>
                    <a:pt x="146" y="162"/>
                    <a:pt x="146" y="160"/>
                  </a:cubicBezTo>
                  <a:cubicBezTo>
                    <a:pt x="146" y="157"/>
                    <a:pt x="146" y="154"/>
                    <a:pt x="145" y="154"/>
                  </a:cubicBezTo>
                  <a:cubicBezTo>
                    <a:pt x="144" y="154"/>
                    <a:pt x="142" y="156"/>
                    <a:pt x="140" y="156"/>
                  </a:cubicBezTo>
                  <a:cubicBezTo>
                    <a:pt x="137" y="155"/>
                    <a:pt x="135" y="149"/>
                    <a:pt x="134" y="149"/>
                  </a:cubicBezTo>
                  <a:cubicBezTo>
                    <a:pt x="133" y="148"/>
                    <a:pt x="136" y="143"/>
                    <a:pt x="136" y="141"/>
                  </a:cubicBezTo>
                  <a:cubicBezTo>
                    <a:pt x="136" y="138"/>
                    <a:pt x="138" y="132"/>
                    <a:pt x="136" y="131"/>
                  </a:cubicBezTo>
                  <a:cubicBezTo>
                    <a:pt x="135" y="130"/>
                    <a:pt x="135" y="128"/>
                    <a:pt x="137" y="127"/>
                  </a:cubicBezTo>
                  <a:cubicBezTo>
                    <a:pt x="139" y="125"/>
                    <a:pt x="136" y="121"/>
                    <a:pt x="140" y="121"/>
                  </a:cubicBezTo>
                  <a:cubicBezTo>
                    <a:pt x="142" y="121"/>
                    <a:pt x="148" y="121"/>
                    <a:pt x="150" y="119"/>
                  </a:cubicBezTo>
                  <a:cubicBezTo>
                    <a:pt x="150" y="119"/>
                    <a:pt x="150" y="119"/>
                    <a:pt x="150" y="119"/>
                  </a:cubicBezTo>
                  <a:cubicBezTo>
                    <a:pt x="150" y="119"/>
                    <a:pt x="151" y="118"/>
                    <a:pt x="151" y="118"/>
                  </a:cubicBezTo>
                  <a:cubicBezTo>
                    <a:pt x="149" y="114"/>
                    <a:pt x="147" y="110"/>
                    <a:pt x="144" y="109"/>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Freeform 337">
              <a:extLst>
                <a:ext uri="{FF2B5EF4-FFF2-40B4-BE49-F238E27FC236}">
                  <a16:creationId xmlns:a16="http://schemas.microsoft.com/office/drawing/2014/main" id="{6DD22B9F-29B8-EADA-5C11-5523440641EB}"/>
                </a:ext>
              </a:extLst>
            </p:cNvPr>
            <p:cNvSpPr>
              <a:spLocks/>
            </p:cNvSpPr>
            <p:nvPr/>
          </p:nvSpPr>
          <p:spPr bwMode="auto">
            <a:xfrm>
              <a:off x="3937000" y="4950086"/>
              <a:ext cx="374650" cy="392113"/>
            </a:xfrm>
            <a:custGeom>
              <a:avLst/>
              <a:gdLst>
                <a:gd name="T0" fmla="*/ 141 w 158"/>
                <a:gd name="T1" fmla="*/ 77 h 165"/>
                <a:gd name="T2" fmla="*/ 141 w 158"/>
                <a:gd name="T3" fmla="*/ 71 h 165"/>
                <a:gd name="T4" fmla="*/ 139 w 158"/>
                <a:gd name="T5" fmla="*/ 69 h 165"/>
                <a:gd name="T6" fmla="*/ 142 w 158"/>
                <a:gd name="T7" fmla="*/ 61 h 165"/>
                <a:gd name="T8" fmla="*/ 145 w 158"/>
                <a:gd name="T9" fmla="*/ 54 h 165"/>
                <a:gd name="T10" fmla="*/ 148 w 158"/>
                <a:gd name="T11" fmla="*/ 40 h 165"/>
                <a:gd name="T12" fmla="*/ 155 w 158"/>
                <a:gd name="T13" fmla="*/ 33 h 165"/>
                <a:gd name="T14" fmla="*/ 155 w 158"/>
                <a:gd name="T15" fmla="*/ 24 h 165"/>
                <a:gd name="T16" fmla="*/ 156 w 158"/>
                <a:gd name="T17" fmla="*/ 17 h 165"/>
                <a:gd name="T18" fmla="*/ 142 w 158"/>
                <a:gd name="T19" fmla="*/ 10 h 165"/>
                <a:gd name="T20" fmla="*/ 132 w 158"/>
                <a:gd name="T21" fmla="*/ 9 h 165"/>
                <a:gd name="T22" fmla="*/ 126 w 158"/>
                <a:gd name="T23" fmla="*/ 2 h 165"/>
                <a:gd name="T24" fmla="*/ 119 w 158"/>
                <a:gd name="T25" fmla="*/ 4 h 165"/>
                <a:gd name="T26" fmla="*/ 103 w 158"/>
                <a:gd name="T27" fmla="*/ 4 h 165"/>
                <a:gd name="T28" fmla="*/ 87 w 158"/>
                <a:gd name="T29" fmla="*/ 7 h 165"/>
                <a:gd name="T30" fmla="*/ 68 w 158"/>
                <a:gd name="T31" fmla="*/ 9 h 165"/>
                <a:gd name="T32" fmla="*/ 52 w 158"/>
                <a:gd name="T33" fmla="*/ 11 h 165"/>
                <a:gd name="T34" fmla="*/ 51 w 158"/>
                <a:gd name="T35" fmla="*/ 26 h 165"/>
                <a:gd name="T36" fmla="*/ 41 w 158"/>
                <a:gd name="T37" fmla="*/ 53 h 165"/>
                <a:gd name="T38" fmla="*/ 33 w 158"/>
                <a:gd name="T39" fmla="*/ 77 h 165"/>
                <a:gd name="T40" fmla="*/ 25 w 158"/>
                <a:gd name="T41" fmla="*/ 88 h 165"/>
                <a:gd name="T42" fmla="*/ 14 w 158"/>
                <a:gd name="T43" fmla="*/ 88 h 165"/>
                <a:gd name="T44" fmla="*/ 0 w 158"/>
                <a:gd name="T45" fmla="*/ 92 h 165"/>
                <a:gd name="T46" fmla="*/ 4 w 158"/>
                <a:gd name="T47" fmla="*/ 102 h 165"/>
                <a:gd name="T48" fmla="*/ 36 w 158"/>
                <a:gd name="T49" fmla="*/ 100 h 165"/>
                <a:gd name="T50" fmla="*/ 41 w 158"/>
                <a:gd name="T51" fmla="*/ 113 h 165"/>
                <a:gd name="T52" fmla="*/ 58 w 158"/>
                <a:gd name="T53" fmla="*/ 117 h 165"/>
                <a:gd name="T54" fmla="*/ 69 w 158"/>
                <a:gd name="T55" fmla="*/ 109 h 165"/>
                <a:gd name="T56" fmla="*/ 79 w 158"/>
                <a:gd name="T57" fmla="*/ 112 h 165"/>
                <a:gd name="T58" fmla="*/ 79 w 158"/>
                <a:gd name="T59" fmla="*/ 131 h 165"/>
                <a:gd name="T60" fmla="*/ 83 w 158"/>
                <a:gd name="T61" fmla="*/ 145 h 165"/>
                <a:gd name="T62" fmla="*/ 95 w 158"/>
                <a:gd name="T63" fmla="*/ 142 h 165"/>
                <a:gd name="T64" fmla="*/ 100 w 158"/>
                <a:gd name="T65" fmla="*/ 144 h 165"/>
                <a:gd name="T66" fmla="*/ 108 w 158"/>
                <a:gd name="T67" fmla="*/ 146 h 165"/>
                <a:gd name="T68" fmla="*/ 117 w 158"/>
                <a:gd name="T69" fmla="*/ 152 h 165"/>
                <a:gd name="T70" fmla="*/ 124 w 158"/>
                <a:gd name="T71" fmla="*/ 150 h 165"/>
                <a:gd name="T72" fmla="*/ 135 w 158"/>
                <a:gd name="T73" fmla="*/ 156 h 165"/>
                <a:gd name="T74" fmla="*/ 145 w 158"/>
                <a:gd name="T75" fmla="*/ 163 h 165"/>
                <a:gd name="T76" fmla="*/ 145 w 158"/>
                <a:gd name="T77" fmla="*/ 154 h 165"/>
                <a:gd name="T78" fmla="*/ 134 w 158"/>
                <a:gd name="T79" fmla="*/ 149 h 165"/>
                <a:gd name="T80" fmla="*/ 136 w 158"/>
                <a:gd name="T81" fmla="*/ 131 h 165"/>
                <a:gd name="T82" fmla="*/ 140 w 158"/>
                <a:gd name="T83" fmla="*/ 121 h 165"/>
                <a:gd name="T84" fmla="*/ 150 w 158"/>
                <a:gd name="T85" fmla="*/ 119 h 165"/>
                <a:gd name="T86" fmla="*/ 144 w 158"/>
                <a:gd name="T87" fmla="*/ 10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165">
                  <a:moveTo>
                    <a:pt x="144" y="109"/>
                  </a:moveTo>
                  <a:cubicBezTo>
                    <a:pt x="140" y="107"/>
                    <a:pt x="139" y="78"/>
                    <a:pt x="141" y="77"/>
                  </a:cubicBezTo>
                  <a:cubicBezTo>
                    <a:pt x="141" y="77"/>
                    <a:pt x="141" y="77"/>
                    <a:pt x="141" y="78"/>
                  </a:cubicBezTo>
                  <a:cubicBezTo>
                    <a:pt x="141" y="71"/>
                    <a:pt x="141" y="71"/>
                    <a:pt x="141" y="71"/>
                  </a:cubicBezTo>
                  <a:cubicBezTo>
                    <a:pt x="141" y="71"/>
                    <a:pt x="141" y="71"/>
                    <a:pt x="140" y="71"/>
                  </a:cubicBezTo>
                  <a:cubicBezTo>
                    <a:pt x="140" y="71"/>
                    <a:pt x="139" y="70"/>
                    <a:pt x="139" y="69"/>
                  </a:cubicBezTo>
                  <a:cubicBezTo>
                    <a:pt x="139" y="66"/>
                    <a:pt x="141" y="66"/>
                    <a:pt x="141" y="66"/>
                  </a:cubicBezTo>
                  <a:cubicBezTo>
                    <a:pt x="141" y="66"/>
                    <a:pt x="140" y="61"/>
                    <a:pt x="142" y="61"/>
                  </a:cubicBezTo>
                  <a:cubicBezTo>
                    <a:pt x="143" y="61"/>
                    <a:pt x="143" y="60"/>
                    <a:pt x="143" y="60"/>
                  </a:cubicBezTo>
                  <a:cubicBezTo>
                    <a:pt x="145" y="58"/>
                    <a:pt x="145" y="56"/>
                    <a:pt x="145" y="54"/>
                  </a:cubicBezTo>
                  <a:cubicBezTo>
                    <a:pt x="145" y="51"/>
                    <a:pt x="145" y="48"/>
                    <a:pt x="146" y="46"/>
                  </a:cubicBezTo>
                  <a:cubicBezTo>
                    <a:pt x="147" y="44"/>
                    <a:pt x="147" y="41"/>
                    <a:pt x="148" y="40"/>
                  </a:cubicBezTo>
                  <a:cubicBezTo>
                    <a:pt x="150" y="39"/>
                    <a:pt x="150" y="36"/>
                    <a:pt x="152" y="35"/>
                  </a:cubicBezTo>
                  <a:cubicBezTo>
                    <a:pt x="154" y="35"/>
                    <a:pt x="155" y="34"/>
                    <a:pt x="155" y="33"/>
                  </a:cubicBezTo>
                  <a:cubicBezTo>
                    <a:pt x="156" y="32"/>
                    <a:pt x="158" y="30"/>
                    <a:pt x="158" y="29"/>
                  </a:cubicBezTo>
                  <a:cubicBezTo>
                    <a:pt x="158" y="27"/>
                    <a:pt x="155" y="26"/>
                    <a:pt x="155" y="24"/>
                  </a:cubicBezTo>
                  <a:cubicBezTo>
                    <a:pt x="155" y="22"/>
                    <a:pt x="156" y="17"/>
                    <a:pt x="156" y="17"/>
                  </a:cubicBezTo>
                  <a:cubicBezTo>
                    <a:pt x="156" y="17"/>
                    <a:pt x="156" y="17"/>
                    <a:pt x="156" y="17"/>
                  </a:cubicBezTo>
                  <a:cubicBezTo>
                    <a:pt x="152" y="13"/>
                    <a:pt x="147" y="9"/>
                    <a:pt x="146" y="8"/>
                  </a:cubicBezTo>
                  <a:cubicBezTo>
                    <a:pt x="144" y="7"/>
                    <a:pt x="142" y="10"/>
                    <a:pt x="142" y="10"/>
                  </a:cubicBezTo>
                  <a:cubicBezTo>
                    <a:pt x="142" y="10"/>
                    <a:pt x="139" y="7"/>
                    <a:pt x="137" y="9"/>
                  </a:cubicBezTo>
                  <a:cubicBezTo>
                    <a:pt x="135" y="11"/>
                    <a:pt x="132" y="9"/>
                    <a:pt x="132" y="9"/>
                  </a:cubicBezTo>
                  <a:cubicBezTo>
                    <a:pt x="132" y="9"/>
                    <a:pt x="129" y="7"/>
                    <a:pt x="128" y="5"/>
                  </a:cubicBezTo>
                  <a:cubicBezTo>
                    <a:pt x="127" y="4"/>
                    <a:pt x="127" y="3"/>
                    <a:pt x="126" y="2"/>
                  </a:cubicBezTo>
                  <a:cubicBezTo>
                    <a:pt x="126" y="3"/>
                    <a:pt x="126" y="3"/>
                    <a:pt x="126" y="3"/>
                  </a:cubicBezTo>
                  <a:cubicBezTo>
                    <a:pt x="119" y="4"/>
                    <a:pt x="119" y="4"/>
                    <a:pt x="119" y="4"/>
                  </a:cubicBezTo>
                  <a:cubicBezTo>
                    <a:pt x="119" y="4"/>
                    <a:pt x="111" y="0"/>
                    <a:pt x="110" y="3"/>
                  </a:cubicBezTo>
                  <a:cubicBezTo>
                    <a:pt x="108" y="6"/>
                    <a:pt x="107" y="4"/>
                    <a:pt x="103" y="4"/>
                  </a:cubicBezTo>
                  <a:cubicBezTo>
                    <a:pt x="99" y="4"/>
                    <a:pt x="96" y="5"/>
                    <a:pt x="94" y="7"/>
                  </a:cubicBezTo>
                  <a:cubicBezTo>
                    <a:pt x="92" y="8"/>
                    <a:pt x="89" y="5"/>
                    <a:pt x="87" y="7"/>
                  </a:cubicBezTo>
                  <a:cubicBezTo>
                    <a:pt x="86" y="8"/>
                    <a:pt x="84" y="12"/>
                    <a:pt x="84" y="12"/>
                  </a:cubicBezTo>
                  <a:cubicBezTo>
                    <a:pt x="68" y="9"/>
                    <a:pt x="68" y="9"/>
                    <a:pt x="68" y="9"/>
                  </a:cubicBezTo>
                  <a:cubicBezTo>
                    <a:pt x="68" y="9"/>
                    <a:pt x="65" y="4"/>
                    <a:pt x="61" y="4"/>
                  </a:cubicBezTo>
                  <a:cubicBezTo>
                    <a:pt x="57" y="4"/>
                    <a:pt x="52" y="11"/>
                    <a:pt x="52" y="11"/>
                  </a:cubicBezTo>
                  <a:cubicBezTo>
                    <a:pt x="52" y="17"/>
                    <a:pt x="52" y="17"/>
                    <a:pt x="52" y="17"/>
                  </a:cubicBezTo>
                  <a:cubicBezTo>
                    <a:pt x="53" y="21"/>
                    <a:pt x="52" y="24"/>
                    <a:pt x="51" y="26"/>
                  </a:cubicBezTo>
                  <a:cubicBezTo>
                    <a:pt x="49" y="29"/>
                    <a:pt x="48" y="30"/>
                    <a:pt x="48" y="35"/>
                  </a:cubicBezTo>
                  <a:cubicBezTo>
                    <a:pt x="48" y="40"/>
                    <a:pt x="41" y="49"/>
                    <a:pt x="41" y="53"/>
                  </a:cubicBezTo>
                  <a:cubicBezTo>
                    <a:pt x="41" y="57"/>
                    <a:pt x="34" y="60"/>
                    <a:pt x="34" y="63"/>
                  </a:cubicBezTo>
                  <a:cubicBezTo>
                    <a:pt x="34" y="65"/>
                    <a:pt x="33" y="71"/>
                    <a:pt x="33" y="77"/>
                  </a:cubicBezTo>
                  <a:cubicBezTo>
                    <a:pt x="33" y="83"/>
                    <a:pt x="30" y="78"/>
                    <a:pt x="30" y="83"/>
                  </a:cubicBezTo>
                  <a:cubicBezTo>
                    <a:pt x="30" y="89"/>
                    <a:pt x="28" y="85"/>
                    <a:pt x="25" y="88"/>
                  </a:cubicBezTo>
                  <a:cubicBezTo>
                    <a:pt x="22" y="91"/>
                    <a:pt x="21" y="91"/>
                    <a:pt x="21" y="89"/>
                  </a:cubicBezTo>
                  <a:cubicBezTo>
                    <a:pt x="21" y="86"/>
                    <a:pt x="17" y="85"/>
                    <a:pt x="14" y="88"/>
                  </a:cubicBezTo>
                  <a:cubicBezTo>
                    <a:pt x="11" y="91"/>
                    <a:pt x="10" y="88"/>
                    <a:pt x="8" y="88"/>
                  </a:cubicBezTo>
                  <a:cubicBezTo>
                    <a:pt x="8" y="87"/>
                    <a:pt x="4" y="89"/>
                    <a:pt x="0" y="92"/>
                  </a:cubicBezTo>
                  <a:cubicBezTo>
                    <a:pt x="2" y="95"/>
                    <a:pt x="3" y="98"/>
                    <a:pt x="3" y="101"/>
                  </a:cubicBezTo>
                  <a:cubicBezTo>
                    <a:pt x="3" y="102"/>
                    <a:pt x="4" y="102"/>
                    <a:pt x="4" y="102"/>
                  </a:cubicBezTo>
                  <a:cubicBezTo>
                    <a:pt x="6" y="101"/>
                    <a:pt x="7" y="100"/>
                    <a:pt x="9" y="100"/>
                  </a:cubicBezTo>
                  <a:cubicBezTo>
                    <a:pt x="11" y="99"/>
                    <a:pt x="36" y="100"/>
                    <a:pt x="36" y="100"/>
                  </a:cubicBezTo>
                  <a:cubicBezTo>
                    <a:pt x="36" y="100"/>
                    <a:pt x="39" y="103"/>
                    <a:pt x="38" y="107"/>
                  </a:cubicBezTo>
                  <a:cubicBezTo>
                    <a:pt x="37" y="110"/>
                    <a:pt x="39" y="109"/>
                    <a:pt x="41" y="113"/>
                  </a:cubicBezTo>
                  <a:cubicBezTo>
                    <a:pt x="43" y="118"/>
                    <a:pt x="45" y="120"/>
                    <a:pt x="49" y="119"/>
                  </a:cubicBezTo>
                  <a:cubicBezTo>
                    <a:pt x="52" y="117"/>
                    <a:pt x="57" y="117"/>
                    <a:pt x="58" y="117"/>
                  </a:cubicBezTo>
                  <a:cubicBezTo>
                    <a:pt x="60" y="117"/>
                    <a:pt x="60" y="111"/>
                    <a:pt x="62" y="109"/>
                  </a:cubicBezTo>
                  <a:cubicBezTo>
                    <a:pt x="64" y="108"/>
                    <a:pt x="69" y="109"/>
                    <a:pt x="69" y="109"/>
                  </a:cubicBezTo>
                  <a:cubicBezTo>
                    <a:pt x="69" y="109"/>
                    <a:pt x="69" y="111"/>
                    <a:pt x="73" y="111"/>
                  </a:cubicBezTo>
                  <a:cubicBezTo>
                    <a:pt x="77" y="111"/>
                    <a:pt x="79" y="110"/>
                    <a:pt x="79" y="112"/>
                  </a:cubicBezTo>
                  <a:cubicBezTo>
                    <a:pt x="79" y="115"/>
                    <a:pt x="79" y="118"/>
                    <a:pt x="80" y="119"/>
                  </a:cubicBezTo>
                  <a:cubicBezTo>
                    <a:pt x="81" y="120"/>
                    <a:pt x="77" y="130"/>
                    <a:pt x="79" y="131"/>
                  </a:cubicBezTo>
                  <a:cubicBezTo>
                    <a:pt x="81" y="133"/>
                    <a:pt x="84" y="136"/>
                    <a:pt x="83" y="138"/>
                  </a:cubicBezTo>
                  <a:cubicBezTo>
                    <a:pt x="83" y="140"/>
                    <a:pt x="82" y="145"/>
                    <a:pt x="83" y="145"/>
                  </a:cubicBezTo>
                  <a:cubicBezTo>
                    <a:pt x="85" y="146"/>
                    <a:pt x="85" y="143"/>
                    <a:pt x="88" y="143"/>
                  </a:cubicBezTo>
                  <a:cubicBezTo>
                    <a:pt x="90" y="143"/>
                    <a:pt x="93" y="143"/>
                    <a:pt x="95" y="142"/>
                  </a:cubicBezTo>
                  <a:cubicBezTo>
                    <a:pt x="96" y="142"/>
                    <a:pt x="97" y="142"/>
                    <a:pt x="98" y="142"/>
                  </a:cubicBezTo>
                  <a:cubicBezTo>
                    <a:pt x="99" y="143"/>
                    <a:pt x="100" y="144"/>
                    <a:pt x="100" y="144"/>
                  </a:cubicBezTo>
                  <a:cubicBezTo>
                    <a:pt x="100" y="144"/>
                    <a:pt x="101" y="147"/>
                    <a:pt x="102" y="146"/>
                  </a:cubicBezTo>
                  <a:cubicBezTo>
                    <a:pt x="104" y="146"/>
                    <a:pt x="108" y="144"/>
                    <a:pt x="108" y="146"/>
                  </a:cubicBezTo>
                  <a:cubicBezTo>
                    <a:pt x="107" y="148"/>
                    <a:pt x="109" y="151"/>
                    <a:pt x="110" y="150"/>
                  </a:cubicBezTo>
                  <a:cubicBezTo>
                    <a:pt x="112" y="149"/>
                    <a:pt x="116" y="152"/>
                    <a:pt x="117" y="152"/>
                  </a:cubicBezTo>
                  <a:cubicBezTo>
                    <a:pt x="119" y="152"/>
                    <a:pt x="121" y="152"/>
                    <a:pt x="121" y="151"/>
                  </a:cubicBezTo>
                  <a:cubicBezTo>
                    <a:pt x="121" y="150"/>
                    <a:pt x="124" y="148"/>
                    <a:pt x="124" y="150"/>
                  </a:cubicBezTo>
                  <a:cubicBezTo>
                    <a:pt x="125" y="151"/>
                    <a:pt x="127" y="155"/>
                    <a:pt x="129" y="155"/>
                  </a:cubicBezTo>
                  <a:cubicBezTo>
                    <a:pt x="131" y="155"/>
                    <a:pt x="135" y="155"/>
                    <a:pt x="135" y="156"/>
                  </a:cubicBezTo>
                  <a:cubicBezTo>
                    <a:pt x="135" y="158"/>
                    <a:pt x="137" y="162"/>
                    <a:pt x="139" y="163"/>
                  </a:cubicBezTo>
                  <a:cubicBezTo>
                    <a:pt x="141" y="165"/>
                    <a:pt x="145" y="163"/>
                    <a:pt x="145" y="163"/>
                  </a:cubicBezTo>
                  <a:cubicBezTo>
                    <a:pt x="145" y="163"/>
                    <a:pt x="146" y="162"/>
                    <a:pt x="146" y="160"/>
                  </a:cubicBezTo>
                  <a:cubicBezTo>
                    <a:pt x="146" y="157"/>
                    <a:pt x="146" y="154"/>
                    <a:pt x="145" y="154"/>
                  </a:cubicBezTo>
                  <a:cubicBezTo>
                    <a:pt x="144" y="154"/>
                    <a:pt x="142" y="156"/>
                    <a:pt x="140" y="156"/>
                  </a:cubicBezTo>
                  <a:cubicBezTo>
                    <a:pt x="137" y="155"/>
                    <a:pt x="135" y="149"/>
                    <a:pt x="134" y="149"/>
                  </a:cubicBezTo>
                  <a:cubicBezTo>
                    <a:pt x="133" y="148"/>
                    <a:pt x="136" y="143"/>
                    <a:pt x="136" y="141"/>
                  </a:cubicBezTo>
                  <a:cubicBezTo>
                    <a:pt x="136" y="138"/>
                    <a:pt x="138" y="132"/>
                    <a:pt x="136" y="131"/>
                  </a:cubicBezTo>
                  <a:cubicBezTo>
                    <a:pt x="135" y="130"/>
                    <a:pt x="135" y="128"/>
                    <a:pt x="137" y="127"/>
                  </a:cubicBezTo>
                  <a:cubicBezTo>
                    <a:pt x="139" y="125"/>
                    <a:pt x="136" y="121"/>
                    <a:pt x="140" y="121"/>
                  </a:cubicBezTo>
                  <a:cubicBezTo>
                    <a:pt x="142" y="121"/>
                    <a:pt x="148" y="121"/>
                    <a:pt x="150" y="119"/>
                  </a:cubicBezTo>
                  <a:cubicBezTo>
                    <a:pt x="150" y="119"/>
                    <a:pt x="150" y="119"/>
                    <a:pt x="150" y="119"/>
                  </a:cubicBezTo>
                  <a:cubicBezTo>
                    <a:pt x="150" y="119"/>
                    <a:pt x="151" y="118"/>
                    <a:pt x="151" y="118"/>
                  </a:cubicBezTo>
                  <a:cubicBezTo>
                    <a:pt x="149" y="114"/>
                    <a:pt x="147" y="110"/>
                    <a:pt x="144" y="109"/>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Freeform 338">
              <a:extLst>
                <a:ext uri="{FF2B5EF4-FFF2-40B4-BE49-F238E27FC236}">
                  <a16:creationId xmlns:a16="http://schemas.microsoft.com/office/drawing/2014/main" id="{81D41E77-E9BF-CC95-7E41-111F70DE4ECD}"/>
                </a:ext>
              </a:extLst>
            </p:cNvPr>
            <p:cNvSpPr>
              <a:spLocks/>
            </p:cNvSpPr>
            <p:nvPr/>
          </p:nvSpPr>
          <p:spPr bwMode="auto">
            <a:xfrm>
              <a:off x="4268788" y="5113599"/>
              <a:ext cx="33338" cy="42863"/>
            </a:xfrm>
            <a:custGeom>
              <a:avLst/>
              <a:gdLst>
                <a:gd name="T0" fmla="*/ 1 w 14"/>
                <a:gd name="T1" fmla="*/ 9 h 18"/>
                <a:gd name="T2" fmla="*/ 4 w 14"/>
                <a:gd name="T3" fmla="*/ 18 h 18"/>
                <a:gd name="T4" fmla="*/ 7 w 14"/>
                <a:gd name="T5" fmla="*/ 16 h 18"/>
                <a:gd name="T6" fmla="*/ 14 w 14"/>
                <a:gd name="T7" fmla="*/ 5 h 18"/>
                <a:gd name="T8" fmla="*/ 12 w 14"/>
                <a:gd name="T9" fmla="*/ 4 h 18"/>
                <a:gd name="T10" fmla="*/ 12 w 14"/>
                <a:gd name="T11" fmla="*/ 0 h 18"/>
                <a:gd name="T12" fmla="*/ 8 w 14"/>
                <a:gd name="T13" fmla="*/ 0 h 18"/>
                <a:gd name="T14" fmla="*/ 3 w 14"/>
                <a:gd name="T15" fmla="*/ 2 h 18"/>
                <a:gd name="T16" fmla="*/ 0 w 14"/>
                <a:gd name="T17" fmla="*/ 2 h 18"/>
                <a:gd name="T18" fmla="*/ 1 w 14"/>
                <a:gd name="T19" fmla="*/ 2 h 18"/>
                <a:gd name="T20" fmla="*/ 1 w 14"/>
                <a:gd name="T21"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8">
                  <a:moveTo>
                    <a:pt x="1" y="9"/>
                  </a:moveTo>
                  <a:cubicBezTo>
                    <a:pt x="2" y="10"/>
                    <a:pt x="3" y="14"/>
                    <a:pt x="4" y="18"/>
                  </a:cubicBezTo>
                  <a:cubicBezTo>
                    <a:pt x="5" y="17"/>
                    <a:pt x="7" y="16"/>
                    <a:pt x="7" y="16"/>
                  </a:cubicBezTo>
                  <a:cubicBezTo>
                    <a:pt x="9" y="15"/>
                    <a:pt x="14" y="5"/>
                    <a:pt x="14" y="5"/>
                  </a:cubicBezTo>
                  <a:cubicBezTo>
                    <a:pt x="12" y="4"/>
                    <a:pt x="12" y="4"/>
                    <a:pt x="12" y="4"/>
                  </a:cubicBezTo>
                  <a:cubicBezTo>
                    <a:pt x="12" y="4"/>
                    <a:pt x="12" y="2"/>
                    <a:pt x="12" y="0"/>
                  </a:cubicBezTo>
                  <a:cubicBezTo>
                    <a:pt x="10" y="0"/>
                    <a:pt x="8" y="0"/>
                    <a:pt x="8" y="0"/>
                  </a:cubicBezTo>
                  <a:cubicBezTo>
                    <a:pt x="8" y="0"/>
                    <a:pt x="8" y="3"/>
                    <a:pt x="3" y="2"/>
                  </a:cubicBezTo>
                  <a:cubicBezTo>
                    <a:pt x="3" y="2"/>
                    <a:pt x="2" y="2"/>
                    <a:pt x="0" y="2"/>
                  </a:cubicBezTo>
                  <a:cubicBezTo>
                    <a:pt x="1" y="2"/>
                    <a:pt x="1" y="2"/>
                    <a:pt x="1" y="2"/>
                  </a:cubicBezTo>
                  <a:lnTo>
                    <a:pt x="1" y="9"/>
                  </a:ln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Freeform 339">
              <a:extLst>
                <a:ext uri="{FF2B5EF4-FFF2-40B4-BE49-F238E27FC236}">
                  <a16:creationId xmlns:a16="http://schemas.microsoft.com/office/drawing/2014/main" id="{B879CAC3-2656-8A4F-F414-4D531D6442B7}"/>
                </a:ext>
              </a:extLst>
            </p:cNvPr>
            <p:cNvSpPr>
              <a:spLocks/>
            </p:cNvSpPr>
            <p:nvPr/>
          </p:nvSpPr>
          <p:spPr bwMode="auto">
            <a:xfrm>
              <a:off x="4268788" y="5113599"/>
              <a:ext cx="33338" cy="42863"/>
            </a:xfrm>
            <a:custGeom>
              <a:avLst/>
              <a:gdLst>
                <a:gd name="T0" fmla="*/ 1 w 14"/>
                <a:gd name="T1" fmla="*/ 9 h 18"/>
                <a:gd name="T2" fmla="*/ 4 w 14"/>
                <a:gd name="T3" fmla="*/ 18 h 18"/>
                <a:gd name="T4" fmla="*/ 7 w 14"/>
                <a:gd name="T5" fmla="*/ 16 h 18"/>
                <a:gd name="T6" fmla="*/ 14 w 14"/>
                <a:gd name="T7" fmla="*/ 5 h 18"/>
                <a:gd name="T8" fmla="*/ 12 w 14"/>
                <a:gd name="T9" fmla="*/ 4 h 18"/>
                <a:gd name="T10" fmla="*/ 12 w 14"/>
                <a:gd name="T11" fmla="*/ 0 h 18"/>
                <a:gd name="T12" fmla="*/ 8 w 14"/>
                <a:gd name="T13" fmla="*/ 0 h 18"/>
                <a:gd name="T14" fmla="*/ 3 w 14"/>
                <a:gd name="T15" fmla="*/ 2 h 18"/>
                <a:gd name="T16" fmla="*/ 0 w 14"/>
                <a:gd name="T17" fmla="*/ 2 h 18"/>
                <a:gd name="T18" fmla="*/ 1 w 14"/>
                <a:gd name="T19" fmla="*/ 2 h 18"/>
                <a:gd name="T20" fmla="*/ 1 w 14"/>
                <a:gd name="T21"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8">
                  <a:moveTo>
                    <a:pt x="1" y="9"/>
                  </a:moveTo>
                  <a:cubicBezTo>
                    <a:pt x="2" y="10"/>
                    <a:pt x="3" y="14"/>
                    <a:pt x="4" y="18"/>
                  </a:cubicBezTo>
                  <a:cubicBezTo>
                    <a:pt x="5" y="17"/>
                    <a:pt x="7" y="16"/>
                    <a:pt x="7" y="16"/>
                  </a:cubicBezTo>
                  <a:cubicBezTo>
                    <a:pt x="9" y="15"/>
                    <a:pt x="14" y="5"/>
                    <a:pt x="14" y="5"/>
                  </a:cubicBezTo>
                  <a:cubicBezTo>
                    <a:pt x="12" y="4"/>
                    <a:pt x="12" y="4"/>
                    <a:pt x="12" y="4"/>
                  </a:cubicBezTo>
                  <a:cubicBezTo>
                    <a:pt x="12" y="4"/>
                    <a:pt x="12" y="2"/>
                    <a:pt x="12" y="0"/>
                  </a:cubicBezTo>
                  <a:cubicBezTo>
                    <a:pt x="10" y="0"/>
                    <a:pt x="8" y="0"/>
                    <a:pt x="8" y="0"/>
                  </a:cubicBezTo>
                  <a:cubicBezTo>
                    <a:pt x="8" y="0"/>
                    <a:pt x="8" y="3"/>
                    <a:pt x="3" y="2"/>
                  </a:cubicBezTo>
                  <a:cubicBezTo>
                    <a:pt x="3" y="2"/>
                    <a:pt x="2" y="2"/>
                    <a:pt x="0" y="2"/>
                  </a:cubicBezTo>
                  <a:cubicBezTo>
                    <a:pt x="1" y="2"/>
                    <a:pt x="1" y="2"/>
                    <a:pt x="1" y="2"/>
                  </a:cubicBezTo>
                  <a:lnTo>
                    <a:pt x="1" y="9"/>
                  </a:ln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Freeform 340">
              <a:extLst>
                <a:ext uri="{FF2B5EF4-FFF2-40B4-BE49-F238E27FC236}">
                  <a16:creationId xmlns:a16="http://schemas.microsoft.com/office/drawing/2014/main" id="{C9F372E7-A2ED-9E8A-815C-F4351435C013}"/>
                </a:ext>
              </a:extLst>
            </p:cNvPr>
            <p:cNvSpPr>
              <a:spLocks/>
            </p:cNvSpPr>
            <p:nvPr/>
          </p:nvSpPr>
          <p:spPr bwMode="auto">
            <a:xfrm>
              <a:off x="4291013" y="5283461"/>
              <a:ext cx="217488" cy="349250"/>
            </a:xfrm>
            <a:custGeom>
              <a:avLst/>
              <a:gdLst>
                <a:gd name="T0" fmla="*/ 91 w 92"/>
                <a:gd name="T1" fmla="*/ 37 h 147"/>
                <a:gd name="T2" fmla="*/ 89 w 92"/>
                <a:gd name="T3" fmla="*/ 20 h 147"/>
                <a:gd name="T4" fmla="*/ 88 w 92"/>
                <a:gd name="T5" fmla="*/ 0 h 147"/>
                <a:gd name="T6" fmla="*/ 88 w 92"/>
                <a:gd name="T7" fmla="*/ 0 h 147"/>
                <a:gd name="T8" fmla="*/ 79 w 92"/>
                <a:gd name="T9" fmla="*/ 4 h 147"/>
                <a:gd name="T10" fmla="*/ 73 w 92"/>
                <a:gd name="T11" fmla="*/ 6 h 147"/>
                <a:gd name="T12" fmla="*/ 68 w 92"/>
                <a:gd name="T13" fmla="*/ 6 h 147"/>
                <a:gd name="T14" fmla="*/ 65 w 92"/>
                <a:gd name="T15" fmla="*/ 9 h 147"/>
                <a:gd name="T16" fmla="*/ 60 w 92"/>
                <a:gd name="T17" fmla="*/ 10 h 147"/>
                <a:gd name="T18" fmla="*/ 52 w 92"/>
                <a:gd name="T19" fmla="*/ 11 h 147"/>
                <a:gd name="T20" fmla="*/ 50 w 92"/>
                <a:gd name="T21" fmla="*/ 8 h 147"/>
                <a:gd name="T22" fmla="*/ 45 w 92"/>
                <a:gd name="T23" fmla="*/ 9 h 147"/>
                <a:gd name="T24" fmla="*/ 40 w 92"/>
                <a:gd name="T25" fmla="*/ 9 h 147"/>
                <a:gd name="T26" fmla="*/ 39 w 92"/>
                <a:gd name="T27" fmla="*/ 12 h 147"/>
                <a:gd name="T28" fmla="*/ 43 w 92"/>
                <a:gd name="T29" fmla="*/ 30 h 147"/>
                <a:gd name="T30" fmla="*/ 48 w 92"/>
                <a:gd name="T31" fmla="*/ 35 h 147"/>
                <a:gd name="T32" fmla="*/ 48 w 92"/>
                <a:gd name="T33" fmla="*/ 43 h 147"/>
                <a:gd name="T34" fmla="*/ 44 w 92"/>
                <a:gd name="T35" fmla="*/ 49 h 147"/>
                <a:gd name="T36" fmla="*/ 43 w 92"/>
                <a:gd name="T37" fmla="*/ 57 h 147"/>
                <a:gd name="T38" fmla="*/ 35 w 92"/>
                <a:gd name="T39" fmla="*/ 46 h 147"/>
                <a:gd name="T40" fmla="*/ 37 w 92"/>
                <a:gd name="T41" fmla="*/ 35 h 147"/>
                <a:gd name="T42" fmla="*/ 30 w 92"/>
                <a:gd name="T43" fmla="*/ 34 h 147"/>
                <a:gd name="T44" fmla="*/ 24 w 92"/>
                <a:gd name="T45" fmla="*/ 30 h 147"/>
                <a:gd name="T46" fmla="*/ 0 w 92"/>
                <a:gd name="T47" fmla="*/ 39 h 147"/>
                <a:gd name="T48" fmla="*/ 2 w 92"/>
                <a:gd name="T49" fmla="*/ 45 h 147"/>
                <a:gd name="T50" fmla="*/ 1 w 92"/>
                <a:gd name="T51" fmla="*/ 45 h 147"/>
                <a:gd name="T52" fmla="*/ 3 w 92"/>
                <a:gd name="T53" fmla="*/ 48 h 147"/>
                <a:gd name="T54" fmla="*/ 14 w 92"/>
                <a:gd name="T55" fmla="*/ 51 h 147"/>
                <a:gd name="T56" fmla="*/ 24 w 92"/>
                <a:gd name="T57" fmla="*/ 54 h 147"/>
                <a:gd name="T58" fmla="*/ 24 w 92"/>
                <a:gd name="T59" fmla="*/ 67 h 147"/>
                <a:gd name="T60" fmla="*/ 22 w 92"/>
                <a:gd name="T61" fmla="*/ 75 h 147"/>
                <a:gd name="T62" fmla="*/ 24 w 92"/>
                <a:gd name="T63" fmla="*/ 81 h 147"/>
                <a:gd name="T64" fmla="*/ 20 w 92"/>
                <a:gd name="T65" fmla="*/ 88 h 147"/>
                <a:gd name="T66" fmla="*/ 18 w 92"/>
                <a:gd name="T67" fmla="*/ 96 h 147"/>
                <a:gd name="T68" fmla="*/ 9 w 92"/>
                <a:gd name="T69" fmla="*/ 105 h 147"/>
                <a:gd name="T70" fmla="*/ 9 w 92"/>
                <a:gd name="T71" fmla="*/ 105 h 147"/>
                <a:gd name="T72" fmla="*/ 15 w 92"/>
                <a:gd name="T73" fmla="*/ 121 h 147"/>
                <a:gd name="T74" fmla="*/ 15 w 92"/>
                <a:gd name="T75" fmla="*/ 137 h 147"/>
                <a:gd name="T76" fmla="*/ 16 w 92"/>
                <a:gd name="T77" fmla="*/ 147 h 147"/>
                <a:gd name="T78" fmla="*/ 23 w 92"/>
                <a:gd name="T79" fmla="*/ 146 h 147"/>
                <a:gd name="T80" fmla="*/ 23 w 92"/>
                <a:gd name="T81" fmla="*/ 142 h 147"/>
                <a:gd name="T82" fmla="*/ 20 w 92"/>
                <a:gd name="T83" fmla="*/ 139 h 147"/>
                <a:gd name="T84" fmla="*/ 33 w 92"/>
                <a:gd name="T85" fmla="*/ 129 h 147"/>
                <a:gd name="T86" fmla="*/ 44 w 92"/>
                <a:gd name="T87" fmla="*/ 122 h 147"/>
                <a:gd name="T88" fmla="*/ 45 w 92"/>
                <a:gd name="T89" fmla="*/ 110 h 147"/>
                <a:gd name="T90" fmla="*/ 43 w 92"/>
                <a:gd name="T91" fmla="*/ 99 h 147"/>
                <a:gd name="T92" fmla="*/ 39 w 92"/>
                <a:gd name="T93" fmla="*/ 88 h 147"/>
                <a:gd name="T94" fmla="*/ 40 w 92"/>
                <a:gd name="T95" fmla="*/ 81 h 147"/>
                <a:gd name="T96" fmla="*/ 44 w 92"/>
                <a:gd name="T97" fmla="*/ 77 h 147"/>
                <a:gd name="T98" fmla="*/ 52 w 92"/>
                <a:gd name="T99" fmla="*/ 72 h 147"/>
                <a:gd name="T100" fmla="*/ 61 w 92"/>
                <a:gd name="T101" fmla="*/ 62 h 147"/>
                <a:gd name="T102" fmla="*/ 77 w 92"/>
                <a:gd name="T103" fmla="*/ 55 h 147"/>
                <a:gd name="T104" fmla="*/ 91 w 92"/>
                <a:gd name="T105" fmla="*/ 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47">
                  <a:moveTo>
                    <a:pt x="91" y="37"/>
                  </a:moveTo>
                  <a:cubicBezTo>
                    <a:pt x="90" y="35"/>
                    <a:pt x="88" y="25"/>
                    <a:pt x="89" y="20"/>
                  </a:cubicBezTo>
                  <a:cubicBezTo>
                    <a:pt x="89" y="16"/>
                    <a:pt x="88" y="5"/>
                    <a:pt x="88" y="0"/>
                  </a:cubicBezTo>
                  <a:cubicBezTo>
                    <a:pt x="88" y="0"/>
                    <a:pt x="88" y="0"/>
                    <a:pt x="88" y="0"/>
                  </a:cubicBezTo>
                  <a:cubicBezTo>
                    <a:pt x="84" y="1"/>
                    <a:pt x="79" y="4"/>
                    <a:pt x="79" y="4"/>
                  </a:cubicBezTo>
                  <a:cubicBezTo>
                    <a:pt x="78" y="6"/>
                    <a:pt x="75" y="4"/>
                    <a:pt x="73" y="6"/>
                  </a:cubicBezTo>
                  <a:cubicBezTo>
                    <a:pt x="71" y="8"/>
                    <a:pt x="69" y="6"/>
                    <a:pt x="68" y="6"/>
                  </a:cubicBezTo>
                  <a:cubicBezTo>
                    <a:pt x="66" y="5"/>
                    <a:pt x="65" y="8"/>
                    <a:pt x="65" y="9"/>
                  </a:cubicBezTo>
                  <a:cubicBezTo>
                    <a:pt x="65" y="11"/>
                    <a:pt x="61" y="10"/>
                    <a:pt x="60" y="10"/>
                  </a:cubicBezTo>
                  <a:cubicBezTo>
                    <a:pt x="59" y="9"/>
                    <a:pt x="55" y="11"/>
                    <a:pt x="52" y="11"/>
                  </a:cubicBezTo>
                  <a:cubicBezTo>
                    <a:pt x="50" y="11"/>
                    <a:pt x="52" y="9"/>
                    <a:pt x="50" y="8"/>
                  </a:cubicBezTo>
                  <a:cubicBezTo>
                    <a:pt x="47" y="7"/>
                    <a:pt x="46" y="9"/>
                    <a:pt x="45" y="9"/>
                  </a:cubicBezTo>
                  <a:cubicBezTo>
                    <a:pt x="44" y="9"/>
                    <a:pt x="41" y="9"/>
                    <a:pt x="40" y="9"/>
                  </a:cubicBezTo>
                  <a:cubicBezTo>
                    <a:pt x="40" y="10"/>
                    <a:pt x="40" y="11"/>
                    <a:pt x="39" y="12"/>
                  </a:cubicBezTo>
                  <a:cubicBezTo>
                    <a:pt x="38" y="16"/>
                    <a:pt x="43" y="26"/>
                    <a:pt x="43" y="30"/>
                  </a:cubicBezTo>
                  <a:cubicBezTo>
                    <a:pt x="45" y="31"/>
                    <a:pt x="47" y="33"/>
                    <a:pt x="48" y="35"/>
                  </a:cubicBezTo>
                  <a:cubicBezTo>
                    <a:pt x="50" y="37"/>
                    <a:pt x="48" y="37"/>
                    <a:pt x="48" y="43"/>
                  </a:cubicBezTo>
                  <a:cubicBezTo>
                    <a:pt x="49" y="49"/>
                    <a:pt x="46" y="47"/>
                    <a:pt x="44" y="49"/>
                  </a:cubicBezTo>
                  <a:cubicBezTo>
                    <a:pt x="41" y="51"/>
                    <a:pt x="43" y="55"/>
                    <a:pt x="43" y="57"/>
                  </a:cubicBezTo>
                  <a:cubicBezTo>
                    <a:pt x="42" y="58"/>
                    <a:pt x="35" y="48"/>
                    <a:pt x="35" y="46"/>
                  </a:cubicBezTo>
                  <a:cubicBezTo>
                    <a:pt x="34" y="45"/>
                    <a:pt x="37" y="39"/>
                    <a:pt x="37" y="35"/>
                  </a:cubicBezTo>
                  <a:cubicBezTo>
                    <a:pt x="36" y="32"/>
                    <a:pt x="31" y="34"/>
                    <a:pt x="30" y="34"/>
                  </a:cubicBezTo>
                  <a:cubicBezTo>
                    <a:pt x="28" y="34"/>
                    <a:pt x="25" y="30"/>
                    <a:pt x="24" y="30"/>
                  </a:cubicBezTo>
                  <a:cubicBezTo>
                    <a:pt x="23" y="30"/>
                    <a:pt x="0" y="39"/>
                    <a:pt x="0" y="39"/>
                  </a:cubicBezTo>
                  <a:cubicBezTo>
                    <a:pt x="2" y="45"/>
                    <a:pt x="2" y="45"/>
                    <a:pt x="2" y="45"/>
                  </a:cubicBezTo>
                  <a:cubicBezTo>
                    <a:pt x="1" y="45"/>
                    <a:pt x="1" y="45"/>
                    <a:pt x="1" y="45"/>
                  </a:cubicBezTo>
                  <a:cubicBezTo>
                    <a:pt x="3" y="48"/>
                    <a:pt x="3" y="48"/>
                    <a:pt x="3" y="48"/>
                  </a:cubicBezTo>
                  <a:cubicBezTo>
                    <a:pt x="3" y="48"/>
                    <a:pt x="10" y="48"/>
                    <a:pt x="14" y="51"/>
                  </a:cubicBezTo>
                  <a:cubicBezTo>
                    <a:pt x="17" y="53"/>
                    <a:pt x="23" y="53"/>
                    <a:pt x="24" y="54"/>
                  </a:cubicBezTo>
                  <a:cubicBezTo>
                    <a:pt x="25" y="55"/>
                    <a:pt x="24" y="63"/>
                    <a:pt x="24" y="67"/>
                  </a:cubicBezTo>
                  <a:cubicBezTo>
                    <a:pt x="24" y="71"/>
                    <a:pt x="19" y="73"/>
                    <a:pt x="22" y="75"/>
                  </a:cubicBezTo>
                  <a:cubicBezTo>
                    <a:pt x="24" y="77"/>
                    <a:pt x="23" y="81"/>
                    <a:pt x="24" y="81"/>
                  </a:cubicBezTo>
                  <a:cubicBezTo>
                    <a:pt x="26" y="82"/>
                    <a:pt x="22" y="87"/>
                    <a:pt x="20" y="88"/>
                  </a:cubicBezTo>
                  <a:cubicBezTo>
                    <a:pt x="18" y="89"/>
                    <a:pt x="20" y="93"/>
                    <a:pt x="18" y="96"/>
                  </a:cubicBezTo>
                  <a:cubicBezTo>
                    <a:pt x="16" y="98"/>
                    <a:pt x="12" y="102"/>
                    <a:pt x="9" y="105"/>
                  </a:cubicBezTo>
                  <a:cubicBezTo>
                    <a:pt x="9" y="105"/>
                    <a:pt x="9" y="105"/>
                    <a:pt x="9" y="105"/>
                  </a:cubicBezTo>
                  <a:cubicBezTo>
                    <a:pt x="10" y="107"/>
                    <a:pt x="12" y="120"/>
                    <a:pt x="15" y="121"/>
                  </a:cubicBezTo>
                  <a:cubicBezTo>
                    <a:pt x="17" y="123"/>
                    <a:pt x="15" y="136"/>
                    <a:pt x="15" y="137"/>
                  </a:cubicBezTo>
                  <a:cubicBezTo>
                    <a:pt x="15" y="138"/>
                    <a:pt x="16" y="147"/>
                    <a:pt x="16" y="147"/>
                  </a:cubicBezTo>
                  <a:cubicBezTo>
                    <a:pt x="16" y="147"/>
                    <a:pt x="20" y="146"/>
                    <a:pt x="23" y="146"/>
                  </a:cubicBezTo>
                  <a:cubicBezTo>
                    <a:pt x="23" y="144"/>
                    <a:pt x="23" y="143"/>
                    <a:pt x="23" y="142"/>
                  </a:cubicBezTo>
                  <a:cubicBezTo>
                    <a:pt x="23" y="138"/>
                    <a:pt x="20" y="141"/>
                    <a:pt x="20" y="139"/>
                  </a:cubicBezTo>
                  <a:cubicBezTo>
                    <a:pt x="19" y="136"/>
                    <a:pt x="26" y="131"/>
                    <a:pt x="33" y="129"/>
                  </a:cubicBezTo>
                  <a:cubicBezTo>
                    <a:pt x="40" y="126"/>
                    <a:pt x="43" y="125"/>
                    <a:pt x="44" y="122"/>
                  </a:cubicBezTo>
                  <a:cubicBezTo>
                    <a:pt x="45" y="119"/>
                    <a:pt x="44" y="112"/>
                    <a:pt x="45" y="110"/>
                  </a:cubicBezTo>
                  <a:cubicBezTo>
                    <a:pt x="46" y="107"/>
                    <a:pt x="44" y="105"/>
                    <a:pt x="43" y="99"/>
                  </a:cubicBezTo>
                  <a:cubicBezTo>
                    <a:pt x="42" y="92"/>
                    <a:pt x="40" y="91"/>
                    <a:pt x="39" y="88"/>
                  </a:cubicBezTo>
                  <a:cubicBezTo>
                    <a:pt x="38" y="84"/>
                    <a:pt x="38" y="82"/>
                    <a:pt x="40" y="81"/>
                  </a:cubicBezTo>
                  <a:cubicBezTo>
                    <a:pt x="43" y="81"/>
                    <a:pt x="43" y="80"/>
                    <a:pt x="44" y="77"/>
                  </a:cubicBezTo>
                  <a:cubicBezTo>
                    <a:pt x="46" y="73"/>
                    <a:pt x="48" y="75"/>
                    <a:pt x="52" y="72"/>
                  </a:cubicBezTo>
                  <a:cubicBezTo>
                    <a:pt x="55" y="70"/>
                    <a:pt x="55" y="67"/>
                    <a:pt x="61" y="62"/>
                  </a:cubicBezTo>
                  <a:cubicBezTo>
                    <a:pt x="66" y="58"/>
                    <a:pt x="72" y="58"/>
                    <a:pt x="77" y="55"/>
                  </a:cubicBezTo>
                  <a:cubicBezTo>
                    <a:pt x="83" y="52"/>
                    <a:pt x="92" y="39"/>
                    <a:pt x="91" y="37"/>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Freeform 341">
              <a:extLst>
                <a:ext uri="{FF2B5EF4-FFF2-40B4-BE49-F238E27FC236}">
                  <a16:creationId xmlns:a16="http://schemas.microsoft.com/office/drawing/2014/main" id="{0133BDB3-F92C-032D-0FA8-EE3E87B40CDC}"/>
                </a:ext>
              </a:extLst>
            </p:cNvPr>
            <p:cNvSpPr>
              <a:spLocks/>
            </p:cNvSpPr>
            <p:nvPr/>
          </p:nvSpPr>
          <p:spPr bwMode="auto">
            <a:xfrm>
              <a:off x="4291013" y="5283461"/>
              <a:ext cx="217488" cy="349250"/>
            </a:xfrm>
            <a:custGeom>
              <a:avLst/>
              <a:gdLst>
                <a:gd name="T0" fmla="*/ 91 w 92"/>
                <a:gd name="T1" fmla="*/ 37 h 147"/>
                <a:gd name="T2" fmla="*/ 89 w 92"/>
                <a:gd name="T3" fmla="*/ 20 h 147"/>
                <a:gd name="T4" fmla="*/ 88 w 92"/>
                <a:gd name="T5" fmla="*/ 0 h 147"/>
                <a:gd name="T6" fmla="*/ 88 w 92"/>
                <a:gd name="T7" fmla="*/ 0 h 147"/>
                <a:gd name="T8" fmla="*/ 79 w 92"/>
                <a:gd name="T9" fmla="*/ 4 h 147"/>
                <a:gd name="T10" fmla="*/ 73 w 92"/>
                <a:gd name="T11" fmla="*/ 6 h 147"/>
                <a:gd name="T12" fmla="*/ 68 w 92"/>
                <a:gd name="T13" fmla="*/ 6 h 147"/>
                <a:gd name="T14" fmla="*/ 65 w 92"/>
                <a:gd name="T15" fmla="*/ 9 h 147"/>
                <a:gd name="T16" fmla="*/ 60 w 92"/>
                <a:gd name="T17" fmla="*/ 10 h 147"/>
                <a:gd name="T18" fmla="*/ 52 w 92"/>
                <a:gd name="T19" fmla="*/ 11 h 147"/>
                <a:gd name="T20" fmla="*/ 50 w 92"/>
                <a:gd name="T21" fmla="*/ 8 h 147"/>
                <a:gd name="T22" fmla="*/ 45 w 92"/>
                <a:gd name="T23" fmla="*/ 9 h 147"/>
                <a:gd name="T24" fmla="*/ 40 w 92"/>
                <a:gd name="T25" fmla="*/ 9 h 147"/>
                <a:gd name="T26" fmla="*/ 39 w 92"/>
                <a:gd name="T27" fmla="*/ 12 h 147"/>
                <a:gd name="T28" fmla="*/ 43 w 92"/>
                <a:gd name="T29" fmla="*/ 30 h 147"/>
                <a:gd name="T30" fmla="*/ 48 w 92"/>
                <a:gd name="T31" fmla="*/ 35 h 147"/>
                <a:gd name="T32" fmla="*/ 48 w 92"/>
                <a:gd name="T33" fmla="*/ 43 h 147"/>
                <a:gd name="T34" fmla="*/ 44 w 92"/>
                <a:gd name="T35" fmla="*/ 49 h 147"/>
                <a:gd name="T36" fmla="*/ 43 w 92"/>
                <a:gd name="T37" fmla="*/ 57 h 147"/>
                <a:gd name="T38" fmla="*/ 35 w 92"/>
                <a:gd name="T39" fmla="*/ 46 h 147"/>
                <a:gd name="T40" fmla="*/ 37 w 92"/>
                <a:gd name="T41" fmla="*/ 35 h 147"/>
                <a:gd name="T42" fmla="*/ 30 w 92"/>
                <a:gd name="T43" fmla="*/ 34 h 147"/>
                <a:gd name="T44" fmla="*/ 24 w 92"/>
                <a:gd name="T45" fmla="*/ 30 h 147"/>
                <a:gd name="T46" fmla="*/ 0 w 92"/>
                <a:gd name="T47" fmla="*/ 39 h 147"/>
                <a:gd name="T48" fmla="*/ 2 w 92"/>
                <a:gd name="T49" fmla="*/ 45 h 147"/>
                <a:gd name="T50" fmla="*/ 1 w 92"/>
                <a:gd name="T51" fmla="*/ 45 h 147"/>
                <a:gd name="T52" fmla="*/ 3 w 92"/>
                <a:gd name="T53" fmla="*/ 48 h 147"/>
                <a:gd name="T54" fmla="*/ 14 w 92"/>
                <a:gd name="T55" fmla="*/ 51 h 147"/>
                <a:gd name="T56" fmla="*/ 24 w 92"/>
                <a:gd name="T57" fmla="*/ 54 h 147"/>
                <a:gd name="T58" fmla="*/ 24 w 92"/>
                <a:gd name="T59" fmla="*/ 67 h 147"/>
                <a:gd name="T60" fmla="*/ 22 w 92"/>
                <a:gd name="T61" fmla="*/ 75 h 147"/>
                <a:gd name="T62" fmla="*/ 24 w 92"/>
                <a:gd name="T63" fmla="*/ 81 h 147"/>
                <a:gd name="T64" fmla="*/ 20 w 92"/>
                <a:gd name="T65" fmla="*/ 88 h 147"/>
                <a:gd name="T66" fmla="*/ 18 w 92"/>
                <a:gd name="T67" fmla="*/ 96 h 147"/>
                <a:gd name="T68" fmla="*/ 9 w 92"/>
                <a:gd name="T69" fmla="*/ 105 h 147"/>
                <a:gd name="T70" fmla="*/ 9 w 92"/>
                <a:gd name="T71" fmla="*/ 105 h 147"/>
                <a:gd name="T72" fmla="*/ 15 w 92"/>
                <a:gd name="T73" fmla="*/ 121 h 147"/>
                <a:gd name="T74" fmla="*/ 15 w 92"/>
                <a:gd name="T75" fmla="*/ 137 h 147"/>
                <a:gd name="T76" fmla="*/ 16 w 92"/>
                <a:gd name="T77" fmla="*/ 147 h 147"/>
                <a:gd name="T78" fmla="*/ 23 w 92"/>
                <a:gd name="T79" fmla="*/ 146 h 147"/>
                <a:gd name="T80" fmla="*/ 23 w 92"/>
                <a:gd name="T81" fmla="*/ 142 h 147"/>
                <a:gd name="T82" fmla="*/ 20 w 92"/>
                <a:gd name="T83" fmla="*/ 139 h 147"/>
                <a:gd name="T84" fmla="*/ 33 w 92"/>
                <a:gd name="T85" fmla="*/ 129 h 147"/>
                <a:gd name="T86" fmla="*/ 44 w 92"/>
                <a:gd name="T87" fmla="*/ 122 h 147"/>
                <a:gd name="T88" fmla="*/ 45 w 92"/>
                <a:gd name="T89" fmla="*/ 110 h 147"/>
                <a:gd name="T90" fmla="*/ 43 w 92"/>
                <a:gd name="T91" fmla="*/ 99 h 147"/>
                <a:gd name="T92" fmla="*/ 39 w 92"/>
                <a:gd name="T93" fmla="*/ 88 h 147"/>
                <a:gd name="T94" fmla="*/ 40 w 92"/>
                <a:gd name="T95" fmla="*/ 81 h 147"/>
                <a:gd name="T96" fmla="*/ 44 w 92"/>
                <a:gd name="T97" fmla="*/ 77 h 147"/>
                <a:gd name="T98" fmla="*/ 52 w 92"/>
                <a:gd name="T99" fmla="*/ 72 h 147"/>
                <a:gd name="T100" fmla="*/ 61 w 92"/>
                <a:gd name="T101" fmla="*/ 62 h 147"/>
                <a:gd name="T102" fmla="*/ 77 w 92"/>
                <a:gd name="T103" fmla="*/ 55 h 147"/>
                <a:gd name="T104" fmla="*/ 91 w 92"/>
                <a:gd name="T105" fmla="*/ 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47">
                  <a:moveTo>
                    <a:pt x="91" y="37"/>
                  </a:moveTo>
                  <a:cubicBezTo>
                    <a:pt x="90" y="35"/>
                    <a:pt x="88" y="25"/>
                    <a:pt x="89" y="20"/>
                  </a:cubicBezTo>
                  <a:cubicBezTo>
                    <a:pt x="89" y="16"/>
                    <a:pt x="88" y="5"/>
                    <a:pt x="88" y="0"/>
                  </a:cubicBezTo>
                  <a:cubicBezTo>
                    <a:pt x="88" y="0"/>
                    <a:pt x="88" y="0"/>
                    <a:pt x="88" y="0"/>
                  </a:cubicBezTo>
                  <a:cubicBezTo>
                    <a:pt x="84" y="1"/>
                    <a:pt x="79" y="4"/>
                    <a:pt x="79" y="4"/>
                  </a:cubicBezTo>
                  <a:cubicBezTo>
                    <a:pt x="78" y="6"/>
                    <a:pt x="75" y="4"/>
                    <a:pt x="73" y="6"/>
                  </a:cubicBezTo>
                  <a:cubicBezTo>
                    <a:pt x="71" y="8"/>
                    <a:pt x="69" y="6"/>
                    <a:pt x="68" y="6"/>
                  </a:cubicBezTo>
                  <a:cubicBezTo>
                    <a:pt x="66" y="5"/>
                    <a:pt x="65" y="8"/>
                    <a:pt x="65" y="9"/>
                  </a:cubicBezTo>
                  <a:cubicBezTo>
                    <a:pt x="65" y="11"/>
                    <a:pt x="61" y="10"/>
                    <a:pt x="60" y="10"/>
                  </a:cubicBezTo>
                  <a:cubicBezTo>
                    <a:pt x="59" y="9"/>
                    <a:pt x="55" y="11"/>
                    <a:pt x="52" y="11"/>
                  </a:cubicBezTo>
                  <a:cubicBezTo>
                    <a:pt x="50" y="11"/>
                    <a:pt x="52" y="9"/>
                    <a:pt x="50" y="8"/>
                  </a:cubicBezTo>
                  <a:cubicBezTo>
                    <a:pt x="47" y="7"/>
                    <a:pt x="46" y="9"/>
                    <a:pt x="45" y="9"/>
                  </a:cubicBezTo>
                  <a:cubicBezTo>
                    <a:pt x="44" y="9"/>
                    <a:pt x="41" y="9"/>
                    <a:pt x="40" y="9"/>
                  </a:cubicBezTo>
                  <a:cubicBezTo>
                    <a:pt x="40" y="10"/>
                    <a:pt x="40" y="11"/>
                    <a:pt x="39" y="12"/>
                  </a:cubicBezTo>
                  <a:cubicBezTo>
                    <a:pt x="38" y="16"/>
                    <a:pt x="43" y="26"/>
                    <a:pt x="43" y="30"/>
                  </a:cubicBezTo>
                  <a:cubicBezTo>
                    <a:pt x="45" y="31"/>
                    <a:pt x="47" y="33"/>
                    <a:pt x="48" y="35"/>
                  </a:cubicBezTo>
                  <a:cubicBezTo>
                    <a:pt x="50" y="37"/>
                    <a:pt x="48" y="37"/>
                    <a:pt x="48" y="43"/>
                  </a:cubicBezTo>
                  <a:cubicBezTo>
                    <a:pt x="49" y="49"/>
                    <a:pt x="46" y="47"/>
                    <a:pt x="44" y="49"/>
                  </a:cubicBezTo>
                  <a:cubicBezTo>
                    <a:pt x="41" y="51"/>
                    <a:pt x="43" y="55"/>
                    <a:pt x="43" y="57"/>
                  </a:cubicBezTo>
                  <a:cubicBezTo>
                    <a:pt x="42" y="58"/>
                    <a:pt x="35" y="48"/>
                    <a:pt x="35" y="46"/>
                  </a:cubicBezTo>
                  <a:cubicBezTo>
                    <a:pt x="34" y="45"/>
                    <a:pt x="37" y="39"/>
                    <a:pt x="37" y="35"/>
                  </a:cubicBezTo>
                  <a:cubicBezTo>
                    <a:pt x="36" y="32"/>
                    <a:pt x="31" y="34"/>
                    <a:pt x="30" y="34"/>
                  </a:cubicBezTo>
                  <a:cubicBezTo>
                    <a:pt x="28" y="34"/>
                    <a:pt x="25" y="30"/>
                    <a:pt x="24" y="30"/>
                  </a:cubicBezTo>
                  <a:cubicBezTo>
                    <a:pt x="23" y="30"/>
                    <a:pt x="0" y="39"/>
                    <a:pt x="0" y="39"/>
                  </a:cubicBezTo>
                  <a:cubicBezTo>
                    <a:pt x="2" y="45"/>
                    <a:pt x="2" y="45"/>
                    <a:pt x="2" y="45"/>
                  </a:cubicBezTo>
                  <a:cubicBezTo>
                    <a:pt x="1" y="45"/>
                    <a:pt x="1" y="45"/>
                    <a:pt x="1" y="45"/>
                  </a:cubicBezTo>
                  <a:cubicBezTo>
                    <a:pt x="3" y="48"/>
                    <a:pt x="3" y="48"/>
                    <a:pt x="3" y="48"/>
                  </a:cubicBezTo>
                  <a:cubicBezTo>
                    <a:pt x="3" y="48"/>
                    <a:pt x="10" y="48"/>
                    <a:pt x="14" y="51"/>
                  </a:cubicBezTo>
                  <a:cubicBezTo>
                    <a:pt x="17" y="53"/>
                    <a:pt x="23" y="53"/>
                    <a:pt x="24" y="54"/>
                  </a:cubicBezTo>
                  <a:cubicBezTo>
                    <a:pt x="25" y="55"/>
                    <a:pt x="24" y="63"/>
                    <a:pt x="24" y="67"/>
                  </a:cubicBezTo>
                  <a:cubicBezTo>
                    <a:pt x="24" y="71"/>
                    <a:pt x="19" y="73"/>
                    <a:pt x="22" y="75"/>
                  </a:cubicBezTo>
                  <a:cubicBezTo>
                    <a:pt x="24" y="77"/>
                    <a:pt x="23" y="81"/>
                    <a:pt x="24" y="81"/>
                  </a:cubicBezTo>
                  <a:cubicBezTo>
                    <a:pt x="26" y="82"/>
                    <a:pt x="22" y="87"/>
                    <a:pt x="20" y="88"/>
                  </a:cubicBezTo>
                  <a:cubicBezTo>
                    <a:pt x="18" y="89"/>
                    <a:pt x="20" y="93"/>
                    <a:pt x="18" y="96"/>
                  </a:cubicBezTo>
                  <a:cubicBezTo>
                    <a:pt x="16" y="98"/>
                    <a:pt x="12" y="102"/>
                    <a:pt x="9" y="105"/>
                  </a:cubicBezTo>
                  <a:cubicBezTo>
                    <a:pt x="9" y="105"/>
                    <a:pt x="9" y="105"/>
                    <a:pt x="9" y="105"/>
                  </a:cubicBezTo>
                  <a:cubicBezTo>
                    <a:pt x="10" y="107"/>
                    <a:pt x="12" y="120"/>
                    <a:pt x="15" y="121"/>
                  </a:cubicBezTo>
                  <a:cubicBezTo>
                    <a:pt x="17" y="123"/>
                    <a:pt x="15" y="136"/>
                    <a:pt x="15" y="137"/>
                  </a:cubicBezTo>
                  <a:cubicBezTo>
                    <a:pt x="15" y="138"/>
                    <a:pt x="16" y="147"/>
                    <a:pt x="16" y="147"/>
                  </a:cubicBezTo>
                  <a:cubicBezTo>
                    <a:pt x="16" y="147"/>
                    <a:pt x="20" y="146"/>
                    <a:pt x="23" y="146"/>
                  </a:cubicBezTo>
                  <a:cubicBezTo>
                    <a:pt x="23" y="144"/>
                    <a:pt x="23" y="143"/>
                    <a:pt x="23" y="142"/>
                  </a:cubicBezTo>
                  <a:cubicBezTo>
                    <a:pt x="23" y="138"/>
                    <a:pt x="20" y="141"/>
                    <a:pt x="20" y="139"/>
                  </a:cubicBezTo>
                  <a:cubicBezTo>
                    <a:pt x="19" y="136"/>
                    <a:pt x="26" y="131"/>
                    <a:pt x="33" y="129"/>
                  </a:cubicBezTo>
                  <a:cubicBezTo>
                    <a:pt x="40" y="126"/>
                    <a:pt x="43" y="125"/>
                    <a:pt x="44" y="122"/>
                  </a:cubicBezTo>
                  <a:cubicBezTo>
                    <a:pt x="45" y="119"/>
                    <a:pt x="44" y="112"/>
                    <a:pt x="45" y="110"/>
                  </a:cubicBezTo>
                  <a:cubicBezTo>
                    <a:pt x="46" y="107"/>
                    <a:pt x="44" y="105"/>
                    <a:pt x="43" y="99"/>
                  </a:cubicBezTo>
                  <a:cubicBezTo>
                    <a:pt x="42" y="92"/>
                    <a:pt x="40" y="91"/>
                    <a:pt x="39" y="88"/>
                  </a:cubicBezTo>
                  <a:cubicBezTo>
                    <a:pt x="38" y="84"/>
                    <a:pt x="38" y="82"/>
                    <a:pt x="40" y="81"/>
                  </a:cubicBezTo>
                  <a:cubicBezTo>
                    <a:pt x="43" y="81"/>
                    <a:pt x="43" y="80"/>
                    <a:pt x="44" y="77"/>
                  </a:cubicBezTo>
                  <a:cubicBezTo>
                    <a:pt x="46" y="73"/>
                    <a:pt x="48" y="75"/>
                    <a:pt x="52" y="72"/>
                  </a:cubicBezTo>
                  <a:cubicBezTo>
                    <a:pt x="55" y="70"/>
                    <a:pt x="55" y="67"/>
                    <a:pt x="61" y="62"/>
                  </a:cubicBezTo>
                  <a:cubicBezTo>
                    <a:pt x="66" y="58"/>
                    <a:pt x="72" y="58"/>
                    <a:pt x="77" y="55"/>
                  </a:cubicBezTo>
                  <a:cubicBezTo>
                    <a:pt x="83" y="52"/>
                    <a:pt x="92" y="39"/>
                    <a:pt x="91" y="37"/>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0" name="Freeform 342">
              <a:extLst>
                <a:ext uri="{FF2B5EF4-FFF2-40B4-BE49-F238E27FC236}">
                  <a16:creationId xmlns:a16="http://schemas.microsoft.com/office/drawing/2014/main" id="{4EE46319-BCDB-7DC7-140C-020B98642C95}"/>
                </a:ext>
              </a:extLst>
            </p:cNvPr>
            <p:cNvSpPr>
              <a:spLocks/>
            </p:cNvSpPr>
            <p:nvPr/>
          </p:nvSpPr>
          <p:spPr bwMode="auto">
            <a:xfrm>
              <a:off x="4278313" y="5083436"/>
              <a:ext cx="220663" cy="225425"/>
            </a:xfrm>
            <a:custGeom>
              <a:avLst/>
              <a:gdLst>
                <a:gd name="T0" fmla="*/ 87 w 93"/>
                <a:gd name="T1" fmla="*/ 76 h 95"/>
                <a:gd name="T2" fmla="*/ 84 w 93"/>
                <a:gd name="T3" fmla="*/ 67 h 95"/>
                <a:gd name="T4" fmla="*/ 83 w 93"/>
                <a:gd name="T5" fmla="*/ 60 h 95"/>
                <a:gd name="T6" fmla="*/ 84 w 93"/>
                <a:gd name="T7" fmla="*/ 53 h 95"/>
                <a:gd name="T8" fmla="*/ 80 w 93"/>
                <a:gd name="T9" fmla="*/ 46 h 95"/>
                <a:gd name="T10" fmla="*/ 84 w 93"/>
                <a:gd name="T11" fmla="*/ 33 h 95"/>
                <a:gd name="T12" fmla="*/ 69 w 93"/>
                <a:gd name="T13" fmla="*/ 23 h 95"/>
                <a:gd name="T14" fmla="*/ 70 w 93"/>
                <a:gd name="T15" fmla="*/ 18 h 95"/>
                <a:gd name="T16" fmla="*/ 37 w 93"/>
                <a:gd name="T17" fmla="*/ 0 h 95"/>
                <a:gd name="T18" fmla="*/ 33 w 93"/>
                <a:gd name="T19" fmla="*/ 8 h 95"/>
                <a:gd name="T20" fmla="*/ 34 w 93"/>
                <a:gd name="T21" fmla="*/ 14 h 95"/>
                <a:gd name="T22" fmla="*/ 20 w 93"/>
                <a:gd name="T23" fmla="*/ 13 h 95"/>
                <a:gd name="T24" fmla="*/ 20 w 93"/>
                <a:gd name="T25" fmla="*/ 0 h 95"/>
                <a:gd name="T26" fmla="*/ 12 w 93"/>
                <a:gd name="T27" fmla="*/ 0 h 95"/>
                <a:gd name="T28" fmla="*/ 8 w 93"/>
                <a:gd name="T29" fmla="*/ 2 h 95"/>
                <a:gd name="T30" fmla="*/ 10 w 93"/>
                <a:gd name="T31" fmla="*/ 5 h 95"/>
                <a:gd name="T32" fmla="*/ 11 w 93"/>
                <a:gd name="T33" fmla="*/ 11 h 95"/>
                <a:gd name="T34" fmla="*/ 8 w 93"/>
                <a:gd name="T35" fmla="*/ 13 h 95"/>
                <a:gd name="T36" fmla="*/ 8 w 93"/>
                <a:gd name="T37" fmla="*/ 17 h 95"/>
                <a:gd name="T38" fmla="*/ 10 w 93"/>
                <a:gd name="T39" fmla="*/ 18 h 95"/>
                <a:gd name="T40" fmla="*/ 3 w 93"/>
                <a:gd name="T41" fmla="*/ 29 h 95"/>
                <a:gd name="T42" fmla="*/ 0 w 93"/>
                <a:gd name="T43" fmla="*/ 31 h 95"/>
                <a:gd name="T44" fmla="*/ 5 w 93"/>
                <a:gd name="T45" fmla="*/ 47 h 95"/>
                <a:gd name="T46" fmla="*/ 9 w 93"/>
                <a:gd name="T47" fmla="*/ 58 h 95"/>
                <a:gd name="T48" fmla="*/ 12 w 93"/>
                <a:gd name="T49" fmla="*/ 65 h 95"/>
                <a:gd name="T50" fmla="*/ 7 w 93"/>
                <a:gd name="T51" fmla="*/ 62 h 95"/>
                <a:gd name="T52" fmla="*/ 6 w 93"/>
                <a:gd name="T53" fmla="*/ 63 h 95"/>
                <a:gd name="T54" fmla="*/ 6 w 93"/>
                <a:gd name="T55" fmla="*/ 63 h 95"/>
                <a:gd name="T56" fmla="*/ 12 w 93"/>
                <a:gd name="T57" fmla="*/ 67 h 95"/>
                <a:gd name="T58" fmla="*/ 20 w 93"/>
                <a:gd name="T59" fmla="*/ 70 h 95"/>
                <a:gd name="T60" fmla="*/ 31 w 93"/>
                <a:gd name="T61" fmla="*/ 75 h 95"/>
                <a:gd name="T62" fmla="*/ 32 w 93"/>
                <a:gd name="T63" fmla="*/ 76 h 95"/>
                <a:gd name="T64" fmla="*/ 37 w 93"/>
                <a:gd name="T65" fmla="*/ 76 h 95"/>
                <a:gd name="T66" fmla="*/ 39 w 93"/>
                <a:gd name="T67" fmla="*/ 75 h 95"/>
                <a:gd name="T68" fmla="*/ 45 w 93"/>
                <a:gd name="T69" fmla="*/ 93 h 95"/>
                <a:gd name="T70" fmla="*/ 50 w 93"/>
                <a:gd name="T71" fmla="*/ 93 h 95"/>
                <a:gd name="T72" fmla="*/ 55 w 93"/>
                <a:gd name="T73" fmla="*/ 92 h 95"/>
                <a:gd name="T74" fmla="*/ 57 w 93"/>
                <a:gd name="T75" fmla="*/ 95 h 95"/>
                <a:gd name="T76" fmla="*/ 65 w 93"/>
                <a:gd name="T77" fmla="*/ 94 h 95"/>
                <a:gd name="T78" fmla="*/ 70 w 93"/>
                <a:gd name="T79" fmla="*/ 93 h 95"/>
                <a:gd name="T80" fmla="*/ 73 w 93"/>
                <a:gd name="T81" fmla="*/ 90 h 95"/>
                <a:gd name="T82" fmla="*/ 78 w 93"/>
                <a:gd name="T83" fmla="*/ 90 h 95"/>
                <a:gd name="T84" fmla="*/ 84 w 93"/>
                <a:gd name="T85" fmla="*/ 88 h 95"/>
                <a:gd name="T86" fmla="*/ 93 w 93"/>
                <a:gd name="T87" fmla="*/ 84 h 95"/>
                <a:gd name="T88" fmla="*/ 87 w 93"/>
                <a:gd name="T89" fmla="*/ 7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95">
                  <a:moveTo>
                    <a:pt x="87" y="76"/>
                  </a:moveTo>
                  <a:cubicBezTo>
                    <a:pt x="87" y="71"/>
                    <a:pt x="84" y="71"/>
                    <a:pt x="84" y="67"/>
                  </a:cubicBezTo>
                  <a:cubicBezTo>
                    <a:pt x="84" y="63"/>
                    <a:pt x="84" y="60"/>
                    <a:pt x="83" y="60"/>
                  </a:cubicBezTo>
                  <a:cubicBezTo>
                    <a:pt x="82" y="60"/>
                    <a:pt x="82" y="56"/>
                    <a:pt x="84" y="53"/>
                  </a:cubicBezTo>
                  <a:cubicBezTo>
                    <a:pt x="86" y="50"/>
                    <a:pt x="81" y="50"/>
                    <a:pt x="80" y="46"/>
                  </a:cubicBezTo>
                  <a:cubicBezTo>
                    <a:pt x="79" y="45"/>
                    <a:pt x="81" y="39"/>
                    <a:pt x="84" y="33"/>
                  </a:cubicBezTo>
                  <a:cubicBezTo>
                    <a:pt x="76" y="28"/>
                    <a:pt x="69" y="23"/>
                    <a:pt x="69" y="23"/>
                  </a:cubicBezTo>
                  <a:cubicBezTo>
                    <a:pt x="70" y="18"/>
                    <a:pt x="70" y="18"/>
                    <a:pt x="70" y="18"/>
                  </a:cubicBezTo>
                  <a:cubicBezTo>
                    <a:pt x="37" y="0"/>
                    <a:pt x="37" y="0"/>
                    <a:pt x="37" y="0"/>
                  </a:cubicBezTo>
                  <a:cubicBezTo>
                    <a:pt x="37" y="4"/>
                    <a:pt x="35" y="7"/>
                    <a:pt x="33" y="8"/>
                  </a:cubicBezTo>
                  <a:cubicBezTo>
                    <a:pt x="31" y="10"/>
                    <a:pt x="36" y="13"/>
                    <a:pt x="34" y="14"/>
                  </a:cubicBezTo>
                  <a:cubicBezTo>
                    <a:pt x="31" y="14"/>
                    <a:pt x="24" y="11"/>
                    <a:pt x="20" y="13"/>
                  </a:cubicBezTo>
                  <a:cubicBezTo>
                    <a:pt x="17" y="14"/>
                    <a:pt x="17" y="7"/>
                    <a:pt x="20" y="0"/>
                  </a:cubicBezTo>
                  <a:cubicBezTo>
                    <a:pt x="12" y="0"/>
                    <a:pt x="12" y="0"/>
                    <a:pt x="12" y="0"/>
                  </a:cubicBezTo>
                  <a:cubicBezTo>
                    <a:pt x="12" y="0"/>
                    <a:pt x="11" y="1"/>
                    <a:pt x="8" y="2"/>
                  </a:cubicBezTo>
                  <a:cubicBezTo>
                    <a:pt x="10" y="5"/>
                    <a:pt x="10" y="5"/>
                    <a:pt x="10" y="5"/>
                  </a:cubicBezTo>
                  <a:cubicBezTo>
                    <a:pt x="10" y="5"/>
                    <a:pt x="12" y="9"/>
                    <a:pt x="11" y="11"/>
                  </a:cubicBezTo>
                  <a:cubicBezTo>
                    <a:pt x="11" y="12"/>
                    <a:pt x="9" y="12"/>
                    <a:pt x="8" y="13"/>
                  </a:cubicBezTo>
                  <a:cubicBezTo>
                    <a:pt x="8" y="15"/>
                    <a:pt x="8" y="17"/>
                    <a:pt x="8" y="17"/>
                  </a:cubicBezTo>
                  <a:cubicBezTo>
                    <a:pt x="10" y="18"/>
                    <a:pt x="10" y="18"/>
                    <a:pt x="10" y="18"/>
                  </a:cubicBezTo>
                  <a:cubicBezTo>
                    <a:pt x="10" y="18"/>
                    <a:pt x="5" y="28"/>
                    <a:pt x="3" y="29"/>
                  </a:cubicBezTo>
                  <a:cubicBezTo>
                    <a:pt x="3" y="29"/>
                    <a:pt x="1" y="30"/>
                    <a:pt x="0" y="31"/>
                  </a:cubicBezTo>
                  <a:cubicBezTo>
                    <a:pt x="1" y="37"/>
                    <a:pt x="2" y="45"/>
                    <a:pt x="5" y="47"/>
                  </a:cubicBezTo>
                  <a:cubicBezTo>
                    <a:pt x="9" y="51"/>
                    <a:pt x="8" y="56"/>
                    <a:pt x="9" y="58"/>
                  </a:cubicBezTo>
                  <a:cubicBezTo>
                    <a:pt x="10" y="61"/>
                    <a:pt x="14" y="64"/>
                    <a:pt x="12" y="65"/>
                  </a:cubicBezTo>
                  <a:cubicBezTo>
                    <a:pt x="10" y="66"/>
                    <a:pt x="8" y="64"/>
                    <a:pt x="7" y="62"/>
                  </a:cubicBezTo>
                  <a:cubicBezTo>
                    <a:pt x="7" y="62"/>
                    <a:pt x="6" y="63"/>
                    <a:pt x="6" y="63"/>
                  </a:cubicBezTo>
                  <a:cubicBezTo>
                    <a:pt x="6" y="63"/>
                    <a:pt x="6" y="63"/>
                    <a:pt x="6" y="63"/>
                  </a:cubicBezTo>
                  <a:cubicBezTo>
                    <a:pt x="8" y="65"/>
                    <a:pt x="11" y="67"/>
                    <a:pt x="12" y="67"/>
                  </a:cubicBezTo>
                  <a:cubicBezTo>
                    <a:pt x="14" y="67"/>
                    <a:pt x="18" y="69"/>
                    <a:pt x="20" y="70"/>
                  </a:cubicBezTo>
                  <a:cubicBezTo>
                    <a:pt x="22" y="70"/>
                    <a:pt x="30" y="73"/>
                    <a:pt x="31" y="75"/>
                  </a:cubicBezTo>
                  <a:cubicBezTo>
                    <a:pt x="31" y="75"/>
                    <a:pt x="31" y="75"/>
                    <a:pt x="32" y="76"/>
                  </a:cubicBezTo>
                  <a:cubicBezTo>
                    <a:pt x="33" y="76"/>
                    <a:pt x="36" y="75"/>
                    <a:pt x="37" y="76"/>
                  </a:cubicBezTo>
                  <a:cubicBezTo>
                    <a:pt x="38" y="75"/>
                    <a:pt x="38" y="75"/>
                    <a:pt x="39" y="75"/>
                  </a:cubicBezTo>
                  <a:cubicBezTo>
                    <a:pt x="41" y="75"/>
                    <a:pt x="45" y="86"/>
                    <a:pt x="45" y="93"/>
                  </a:cubicBezTo>
                  <a:cubicBezTo>
                    <a:pt x="46" y="93"/>
                    <a:pt x="49" y="93"/>
                    <a:pt x="50" y="93"/>
                  </a:cubicBezTo>
                  <a:cubicBezTo>
                    <a:pt x="51" y="93"/>
                    <a:pt x="52" y="91"/>
                    <a:pt x="55" y="92"/>
                  </a:cubicBezTo>
                  <a:cubicBezTo>
                    <a:pt x="57" y="93"/>
                    <a:pt x="55" y="95"/>
                    <a:pt x="57" y="95"/>
                  </a:cubicBezTo>
                  <a:cubicBezTo>
                    <a:pt x="60" y="95"/>
                    <a:pt x="64" y="93"/>
                    <a:pt x="65" y="94"/>
                  </a:cubicBezTo>
                  <a:cubicBezTo>
                    <a:pt x="66" y="94"/>
                    <a:pt x="70" y="95"/>
                    <a:pt x="70" y="93"/>
                  </a:cubicBezTo>
                  <a:cubicBezTo>
                    <a:pt x="70" y="92"/>
                    <a:pt x="71" y="89"/>
                    <a:pt x="73" y="90"/>
                  </a:cubicBezTo>
                  <a:cubicBezTo>
                    <a:pt x="74" y="90"/>
                    <a:pt x="76" y="92"/>
                    <a:pt x="78" y="90"/>
                  </a:cubicBezTo>
                  <a:cubicBezTo>
                    <a:pt x="80" y="88"/>
                    <a:pt x="83" y="90"/>
                    <a:pt x="84" y="88"/>
                  </a:cubicBezTo>
                  <a:cubicBezTo>
                    <a:pt x="84" y="88"/>
                    <a:pt x="89" y="85"/>
                    <a:pt x="93" y="84"/>
                  </a:cubicBezTo>
                  <a:cubicBezTo>
                    <a:pt x="93" y="79"/>
                    <a:pt x="87" y="81"/>
                    <a:pt x="87" y="76"/>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Freeform 343">
              <a:extLst>
                <a:ext uri="{FF2B5EF4-FFF2-40B4-BE49-F238E27FC236}">
                  <a16:creationId xmlns:a16="http://schemas.microsoft.com/office/drawing/2014/main" id="{C597E808-FEF9-A441-1F16-ED872EF30283}"/>
                </a:ext>
              </a:extLst>
            </p:cNvPr>
            <p:cNvSpPr>
              <a:spLocks/>
            </p:cNvSpPr>
            <p:nvPr/>
          </p:nvSpPr>
          <p:spPr bwMode="auto">
            <a:xfrm>
              <a:off x="4278313" y="5083436"/>
              <a:ext cx="220663" cy="225425"/>
            </a:xfrm>
            <a:custGeom>
              <a:avLst/>
              <a:gdLst>
                <a:gd name="T0" fmla="*/ 87 w 93"/>
                <a:gd name="T1" fmla="*/ 76 h 95"/>
                <a:gd name="T2" fmla="*/ 84 w 93"/>
                <a:gd name="T3" fmla="*/ 67 h 95"/>
                <a:gd name="T4" fmla="*/ 83 w 93"/>
                <a:gd name="T5" fmla="*/ 60 h 95"/>
                <a:gd name="T6" fmla="*/ 84 w 93"/>
                <a:gd name="T7" fmla="*/ 53 h 95"/>
                <a:gd name="T8" fmla="*/ 80 w 93"/>
                <a:gd name="T9" fmla="*/ 46 h 95"/>
                <a:gd name="T10" fmla="*/ 84 w 93"/>
                <a:gd name="T11" fmla="*/ 33 h 95"/>
                <a:gd name="T12" fmla="*/ 69 w 93"/>
                <a:gd name="T13" fmla="*/ 23 h 95"/>
                <a:gd name="T14" fmla="*/ 70 w 93"/>
                <a:gd name="T15" fmla="*/ 18 h 95"/>
                <a:gd name="T16" fmla="*/ 37 w 93"/>
                <a:gd name="T17" fmla="*/ 0 h 95"/>
                <a:gd name="T18" fmla="*/ 33 w 93"/>
                <a:gd name="T19" fmla="*/ 8 h 95"/>
                <a:gd name="T20" fmla="*/ 34 w 93"/>
                <a:gd name="T21" fmla="*/ 14 h 95"/>
                <a:gd name="T22" fmla="*/ 20 w 93"/>
                <a:gd name="T23" fmla="*/ 13 h 95"/>
                <a:gd name="T24" fmla="*/ 20 w 93"/>
                <a:gd name="T25" fmla="*/ 0 h 95"/>
                <a:gd name="T26" fmla="*/ 12 w 93"/>
                <a:gd name="T27" fmla="*/ 0 h 95"/>
                <a:gd name="T28" fmla="*/ 8 w 93"/>
                <a:gd name="T29" fmla="*/ 2 h 95"/>
                <a:gd name="T30" fmla="*/ 10 w 93"/>
                <a:gd name="T31" fmla="*/ 5 h 95"/>
                <a:gd name="T32" fmla="*/ 11 w 93"/>
                <a:gd name="T33" fmla="*/ 11 h 95"/>
                <a:gd name="T34" fmla="*/ 8 w 93"/>
                <a:gd name="T35" fmla="*/ 13 h 95"/>
                <a:gd name="T36" fmla="*/ 8 w 93"/>
                <a:gd name="T37" fmla="*/ 17 h 95"/>
                <a:gd name="T38" fmla="*/ 10 w 93"/>
                <a:gd name="T39" fmla="*/ 18 h 95"/>
                <a:gd name="T40" fmla="*/ 3 w 93"/>
                <a:gd name="T41" fmla="*/ 29 h 95"/>
                <a:gd name="T42" fmla="*/ 0 w 93"/>
                <a:gd name="T43" fmla="*/ 31 h 95"/>
                <a:gd name="T44" fmla="*/ 5 w 93"/>
                <a:gd name="T45" fmla="*/ 47 h 95"/>
                <a:gd name="T46" fmla="*/ 9 w 93"/>
                <a:gd name="T47" fmla="*/ 58 h 95"/>
                <a:gd name="T48" fmla="*/ 12 w 93"/>
                <a:gd name="T49" fmla="*/ 65 h 95"/>
                <a:gd name="T50" fmla="*/ 7 w 93"/>
                <a:gd name="T51" fmla="*/ 62 h 95"/>
                <a:gd name="T52" fmla="*/ 6 w 93"/>
                <a:gd name="T53" fmla="*/ 63 h 95"/>
                <a:gd name="T54" fmla="*/ 6 w 93"/>
                <a:gd name="T55" fmla="*/ 63 h 95"/>
                <a:gd name="T56" fmla="*/ 12 w 93"/>
                <a:gd name="T57" fmla="*/ 67 h 95"/>
                <a:gd name="T58" fmla="*/ 20 w 93"/>
                <a:gd name="T59" fmla="*/ 70 h 95"/>
                <a:gd name="T60" fmla="*/ 31 w 93"/>
                <a:gd name="T61" fmla="*/ 75 h 95"/>
                <a:gd name="T62" fmla="*/ 32 w 93"/>
                <a:gd name="T63" fmla="*/ 76 h 95"/>
                <a:gd name="T64" fmla="*/ 37 w 93"/>
                <a:gd name="T65" fmla="*/ 76 h 95"/>
                <a:gd name="T66" fmla="*/ 39 w 93"/>
                <a:gd name="T67" fmla="*/ 75 h 95"/>
                <a:gd name="T68" fmla="*/ 45 w 93"/>
                <a:gd name="T69" fmla="*/ 93 h 95"/>
                <a:gd name="T70" fmla="*/ 50 w 93"/>
                <a:gd name="T71" fmla="*/ 93 h 95"/>
                <a:gd name="T72" fmla="*/ 55 w 93"/>
                <a:gd name="T73" fmla="*/ 92 h 95"/>
                <a:gd name="T74" fmla="*/ 57 w 93"/>
                <a:gd name="T75" fmla="*/ 95 h 95"/>
                <a:gd name="T76" fmla="*/ 65 w 93"/>
                <a:gd name="T77" fmla="*/ 94 h 95"/>
                <a:gd name="T78" fmla="*/ 70 w 93"/>
                <a:gd name="T79" fmla="*/ 93 h 95"/>
                <a:gd name="T80" fmla="*/ 73 w 93"/>
                <a:gd name="T81" fmla="*/ 90 h 95"/>
                <a:gd name="T82" fmla="*/ 78 w 93"/>
                <a:gd name="T83" fmla="*/ 90 h 95"/>
                <a:gd name="T84" fmla="*/ 84 w 93"/>
                <a:gd name="T85" fmla="*/ 88 h 95"/>
                <a:gd name="T86" fmla="*/ 93 w 93"/>
                <a:gd name="T87" fmla="*/ 84 h 95"/>
                <a:gd name="T88" fmla="*/ 87 w 93"/>
                <a:gd name="T89" fmla="*/ 7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95">
                  <a:moveTo>
                    <a:pt x="87" y="76"/>
                  </a:moveTo>
                  <a:cubicBezTo>
                    <a:pt x="87" y="71"/>
                    <a:pt x="84" y="71"/>
                    <a:pt x="84" y="67"/>
                  </a:cubicBezTo>
                  <a:cubicBezTo>
                    <a:pt x="84" y="63"/>
                    <a:pt x="84" y="60"/>
                    <a:pt x="83" y="60"/>
                  </a:cubicBezTo>
                  <a:cubicBezTo>
                    <a:pt x="82" y="60"/>
                    <a:pt x="82" y="56"/>
                    <a:pt x="84" y="53"/>
                  </a:cubicBezTo>
                  <a:cubicBezTo>
                    <a:pt x="86" y="50"/>
                    <a:pt x="81" y="50"/>
                    <a:pt x="80" y="46"/>
                  </a:cubicBezTo>
                  <a:cubicBezTo>
                    <a:pt x="79" y="45"/>
                    <a:pt x="81" y="39"/>
                    <a:pt x="84" y="33"/>
                  </a:cubicBezTo>
                  <a:cubicBezTo>
                    <a:pt x="76" y="28"/>
                    <a:pt x="69" y="23"/>
                    <a:pt x="69" y="23"/>
                  </a:cubicBezTo>
                  <a:cubicBezTo>
                    <a:pt x="70" y="18"/>
                    <a:pt x="70" y="18"/>
                    <a:pt x="70" y="18"/>
                  </a:cubicBezTo>
                  <a:cubicBezTo>
                    <a:pt x="37" y="0"/>
                    <a:pt x="37" y="0"/>
                    <a:pt x="37" y="0"/>
                  </a:cubicBezTo>
                  <a:cubicBezTo>
                    <a:pt x="37" y="4"/>
                    <a:pt x="35" y="7"/>
                    <a:pt x="33" y="8"/>
                  </a:cubicBezTo>
                  <a:cubicBezTo>
                    <a:pt x="31" y="10"/>
                    <a:pt x="36" y="13"/>
                    <a:pt x="34" y="14"/>
                  </a:cubicBezTo>
                  <a:cubicBezTo>
                    <a:pt x="31" y="14"/>
                    <a:pt x="24" y="11"/>
                    <a:pt x="20" y="13"/>
                  </a:cubicBezTo>
                  <a:cubicBezTo>
                    <a:pt x="17" y="14"/>
                    <a:pt x="17" y="7"/>
                    <a:pt x="20" y="0"/>
                  </a:cubicBezTo>
                  <a:cubicBezTo>
                    <a:pt x="12" y="0"/>
                    <a:pt x="12" y="0"/>
                    <a:pt x="12" y="0"/>
                  </a:cubicBezTo>
                  <a:cubicBezTo>
                    <a:pt x="12" y="0"/>
                    <a:pt x="11" y="1"/>
                    <a:pt x="8" y="2"/>
                  </a:cubicBezTo>
                  <a:cubicBezTo>
                    <a:pt x="10" y="5"/>
                    <a:pt x="10" y="5"/>
                    <a:pt x="10" y="5"/>
                  </a:cubicBezTo>
                  <a:cubicBezTo>
                    <a:pt x="10" y="5"/>
                    <a:pt x="12" y="9"/>
                    <a:pt x="11" y="11"/>
                  </a:cubicBezTo>
                  <a:cubicBezTo>
                    <a:pt x="11" y="12"/>
                    <a:pt x="9" y="12"/>
                    <a:pt x="8" y="13"/>
                  </a:cubicBezTo>
                  <a:cubicBezTo>
                    <a:pt x="8" y="15"/>
                    <a:pt x="8" y="17"/>
                    <a:pt x="8" y="17"/>
                  </a:cubicBezTo>
                  <a:cubicBezTo>
                    <a:pt x="10" y="18"/>
                    <a:pt x="10" y="18"/>
                    <a:pt x="10" y="18"/>
                  </a:cubicBezTo>
                  <a:cubicBezTo>
                    <a:pt x="10" y="18"/>
                    <a:pt x="5" y="28"/>
                    <a:pt x="3" y="29"/>
                  </a:cubicBezTo>
                  <a:cubicBezTo>
                    <a:pt x="3" y="29"/>
                    <a:pt x="1" y="30"/>
                    <a:pt x="0" y="31"/>
                  </a:cubicBezTo>
                  <a:cubicBezTo>
                    <a:pt x="1" y="37"/>
                    <a:pt x="2" y="45"/>
                    <a:pt x="5" y="47"/>
                  </a:cubicBezTo>
                  <a:cubicBezTo>
                    <a:pt x="9" y="51"/>
                    <a:pt x="8" y="56"/>
                    <a:pt x="9" y="58"/>
                  </a:cubicBezTo>
                  <a:cubicBezTo>
                    <a:pt x="10" y="61"/>
                    <a:pt x="14" y="64"/>
                    <a:pt x="12" y="65"/>
                  </a:cubicBezTo>
                  <a:cubicBezTo>
                    <a:pt x="10" y="66"/>
                    <a:pt x="8" y="64"/>
                    <a:pt x="7" y="62"/>
                  </a:cubicBezTo>
                  <a:cubicBezTo>
                    <a:pt x="7" y="62"/>
                    <a:pt x="6" y="63"/>
                    <a:pt x="6" y="63"/>
                  </a:cubicBezTo>
                  <a:cubicBezTo>
                    <a:pt x="6" y="63"/>
                    <a:pt x="6" y="63"/>
                    <a:pt x="6" y="63"/>
                  </a:cubicBezTo>
                  <a:cubicBezTo>
                    <a:pt x="8" y="65"/>
                    <a:pt x="11" y="67"/>
                    <a:pt x="12" y="67"/>
                  </a:cubicBezTo>
                  <a:cubicBezTo>
                    <a:pt x="14" y="67"/>
                    <a:pt x="18" y="69"/>
                    <a:pt x="20" y="70"/>
                  </a:cubicBezTo>
                  <a:cubicBezTo>
                    <a:pt x="22" y="70"/>
                    <a:pt x="30" y="73"/>
                    <a:pt x="31" y="75"/>
                  </a:cubicBezTo>
                  <a:cubicBezTo>
                    <a:pt x="31" y="75"/>
                    <a:pt x="31" y="75"/>
                    <a:pt x="32" y="76"/>
                  </a:cubicBezTo>
                  <a:cubicBezTo>
                    <a:pt x="33" y="76"/>
                    <a:pt x="36" y="75"/>
                    <a:pt x="37" y="76"/>
                  </a:cubicBezTo>
                  <a:cubicBezTo>
                    <a:pt x="38" y="75"/>
                    <a:pt x="38" y="75"/>
                    <a:pt x="39" y="75"/>
                  </a:cubicBezTo>
                  <a:cubicBezTo>
                    <a:pt x="41" y="75"/>
                    <a:pt x="45" y="86"/>
                    <a:pt x="45" y="93"/>
                  </a:cubicBezTo>
                  <a:cubicBezTo>
                    <a:pt x="46" y="93"/>
                    <a:pt x="49" y="93"/>
                    <a:pt x="50" y="93"/>
                  </a:cubicBezTo>
                  <a:cubicBezTo>
                    <a:pt x="51" y="93"/>
                    <a:pt x="52" y="91"/>
                    <a:pt x="55" y="92"/>
                  </a:cubicBezTo>
                  <a:cubicBezTo>
                    <a:pt x="57" y="93"/>
                    <a:pt x="55" y="95"/>
                    <a:pt x="57" y="95"/>
                  </a:cubicBezTo>
                  <a:cubicBezTo>
                    <a:pt x="60" y="95"/>
                    <a:pt x="64" y="93"/>
                    <a:pt x="65" y="94"/>
                  </a:cubicBezTo>
                  <a:cubicBezTo>
                    <a:pt x="66" y="94"/>
                    <a:pt x="70" y="95"/>
                    <a:pt x="70" y="93"/>
                  </a:cubicBezTo>
                  <a:cubicBezTo>
                    <a:pt x="70" y="92"/>
                    <a:pt x="71" y="89"/>
                    <a:pt x="73" y="90"/>
                  </a:cubicBezTo>
                  <a:cubicBezTo>
                    <a:pt x="74" y="90"/>
                    <a:pt x="76" y="92"/>
                    <a:pt x="78" y="90"/>
                  </a:cubicBezTo>
                  <a:cubicBezTo>
                    <a:pt x="80" y="88"/>
                    <a:pt x="83" y="90"/>
                    <a:pt x="84" y="88"/>
                  </a:cubicBezTo>
                  <a:cubicBezTo>
                    <a:pt x="84" y="88"/>
                    <a:pt x="89" y="85"/>
                    <a:pt x="93" y="84"/>
                  </a:cubicBezTo>
                  <a:cubicBezTo>
                    <a:pt x="93" y="79"/>
                    <a:pt x="87" y="81"/>
                    <a:pt x="87" y="76"/>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Freeform 344">
              <a:extLst>
                <a:ext uri="{FF2B5EF4-FFF2-40B4-BE49-F238E27FC236}">
                  <a16:creationId xmlns:a16="http://schemas.microsoft.com/office/drawing/2014/main" id="{2B59810A-B38A-6A8C-E5CC-0844D8FF4B25}"/>
                </a:ext>
              </a:extLst>
            </p:cNvPr>
            <p:cNvSpPr>
              <a:spLocks/>
            </p:cNvSpPr>
            <p:nvPr/>
          </p:nvSpPr>
          <p:spPr bwMode="auto">
            <a:xfrm>
              <a:off x="4343400" y="5261236"/>
              <a:ext cx="65088" cy="158750"/>
            </a:xfrm>
            <a:custGeom>
              <a:avLst/>
              <a:gdLst>
                <a:gd name="T0" fmla="*/ 26 w 28"/>
                <a:gd name="T1" fmla="*/ 44 h 67"/>
                <a:gd name="T2" fmla="*/ 21 w 28"/>
                <a:gd name="T3" fmla="*/ 39 h 67"/>
                <a:gd name="T4" fmla="*/ 21 w 28"/>
                <a:gd name="T5" fmla="*/ 40 h 67"/>
                <a:gd name="T6" fmla="*/ 11 w 28"/>
                <a:gd name="T7" fmla="*/ 27 h 67"/>
                <a:gd name="T8" fmla="*/ 12 w 28"/>
                <a:gd name="T9" fmla="*/ 12 h 67"/>
                <a:gd name="T10" fmla="*/ 10 w 28"/>
                <a:gd name="T11" fmla="*/ 1 h 67"/>
                <a:gd name="T12" fmla="*/ 5 w 28"/>
                <a:gd name="T13" fmla="*/ 1 h 67"/>
                <a:gd name="T14" fmla="*/ 8 w 28"/>
                <a:gd name="T15" fmla="*/ 9 h 67"/>
                <a:gd name="T16" fmla="*/ 5 w 28"/>
                <a:gd name="T17" fmla="*/ 11 h 67"/>
                <a:gd name="T18" fmla="*/ 5 w 28"/>
                <a:gd name="T19" fmla="*/ 25 h 67"/>
                <a:gd name="T20" fmla="*/ 2 w 28"/>
                <a:gd name="T21" fmla="*/ 27 h 67"/>
                <a:gd name="T22" fmla="*/ 0 w 28"/>
                <a:gd name="T23" fmla="*/ 35 h 67"/>
                <a:gd name="T24" fmla="*/ 2 w 28"/>
                <a:gd name="T25" fmla="*/ 39 h 67"/>
                <a:gd name="T26" fmla="*/ 2 w 28"/>
                <a:gd name="T27" fmla="*/ 39 h 67"/>
                <a:gd name="T28" fmla="*/ 8 w 28"/>
                <a:gd name="T29" fmla="*/ 43 h 67"/>
                <a:gd name="T30" fmla="*/ 15 w 28"/>
                <a:gd name="T31" fmla="*/ 44 h 67"/>
                <a:gd name="T32" fmla="*/ 13 w 28"/>
                <a:gd name="T33" fmla="*/ 55 h 67"/>
                <a:gd name="T34" fmla="*/ 21 w 28"/>
                <a:gd name="T35" fmla="*/ 66 h 67"/>
                <a:gd name="T36" fmla="*/ 22 w 28"/>
                <a:gd name="T37" fmla="*/ 58 h 67"/>
                <a:gd name="T38" fmla="*/ 26 w 28"/>
                <a:gd name="T39" fmla="*/ 52 h 67"/>
                <a:gd name="T40" fmla="*/ 26 w 28"/>
                <a:gd name="T41"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7">
                  <a:moveTo>
                    <a:pt x="26" y="44"/>
                  </a:moveTo>
                  <a:cubicBezTo>
                    <a:pt x="25" y="42"/>
                    <a:pt x="23" y="40"/>
                    <a:pt x="21" y="39"/>
                  </a:cubicBezTo>
                  <a:cubicBezTo>
                    <a:pt x="21" y="39"/>
                    <a:pt x="21" y="40"/>
                    <a:pt x="21" y="40"/>
                  </a:cubicBezTo>
                  <a:cubicBezTo>
                    <a:pt x="18" y="43"/>
                    <a:pt x="12" y="33"/>
                    <a:pt x="11" y="27"/>
                  </a:cubicBezTo>
                  <a:cubicBezTo>
                    <a:pt x="11" y="21"/>
                    <a:pt x="15" y="18"/>
                    <a:pt x="12" y="12"/>
                  </a:cubicBezTo>
                  <a:cubicBezTo>
                    <a:pt x="10" y="7"/>
                    <a:pt x="9" y="2"/>
                    <a:pt x="10" y="1"/>
                  </a:cubicBezTo>
                  <a:cubicBezTo>
                    <a:pt x="9" y="0"/>
                    <a:pt x="6" y="0"/>
                    <a:pt x="5" y="1"/>
                  </a:cubicBezTo>
                  <a:cubicBezTo>
                    <a:pt x="6" y="3"/>
                    <a:pt x="8" y="7"/>
                    <a:pt x="8" y="9"/>
                  </a:cubicBezTo>
                  <a:cubicBezTo>
                    <a:pt x="8" y="11"/>
                    <a:pt x="6" y="9"/>
                    <a:pt x="5" y="11"/>
                  </a:cubicBezTo>
                  <a:cubicBezTo>
                    <a:pt x="4" y="13"/>
                    <a:pt x="4" y="23"/>
                    <a:pt x="5" y="25"/>
                  </a:cubicBezTo>
                  <a:cubicBezTo>
                    <a:pt x="7" y="27"/>
                    <a:pt x="2" y="25"/>
                    <a:pt x="2" y="27"/>
                  </a:cubicBezTo>
                  <a:cubicBezTo>
                    <a:pt x="2" y="29"/>
                    <a:pt x="1" y="35"/>
                    <a:pt x="0" y="35"/>
                  </a:cubicBezTo>
                  <a:cubicBezTo>
                    <a:pt x="0" y="36"/>
                    <a:pt x="1" y="37"/>
                    <a:pt x="2" y="39"/>
                  </a:cubicBezTo>
                  <a:cubicBezTo>
                    <a:pt x="2" y="39"/>
                    <a:pt x="2" y="39"/>
                    <a:pt x="2" y="39"/>
                  </a:cubicBezTo>
                  <a:cubicBezTo>
                    <a:pt x="3" y="39"/>
                    <a:pt x="6" y="43"/>
                    <a:pt x="8" y="43"/>
                  </a:cubicBezTo>
                  <a:cubicBezTo>
                    <a:pt x="9" y="43"/>
                    <a:pt x="14" y="41"/>
                    <a:pt x="15" y="44"/>
                  </a:cubicBezTo>
                  <a:cubicBezTo>
                    <a:pt x="15" y="48"/>
                    <a:pt x="12" y="54"/>
                    <a:pt x="13" y="55"/>
                  </a:cubicBezTo>
                  <a:cubicBezTo>
                    <a:pt x="13" y="57"/>
                    <a:pt x="20" y="67"/>
                    <a:pt x="21" y="66"/>
                  </a:cubicBezTo>
                  <a:cubicBezTo>
                    <a:pt x="21" y="64"/>
                    <a:pt x="19" y="60"/>
                    <a:pt x="22" y="58"/>
                  </a:cubicBezTo>
                  <a:cubicBezTo>
                    <a:pt x="24" y="56"/>
                    <a:pt x="27" y="58"/>
                    <a:pt x="26" y="52"/>
                  </a:cubicBezTo>
                  <a:cubicBezTo>
                    <a:pt x="26" y="46"/>
                    <a:pt x="28" y="46"/>
                    <a:pt x="26" y="44"/>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Freeform 345">
              <a:extLst>
                <a:ext uri="{FF2B5EF4-FFF2-40B4-BE49-F238E27FC236}">
                  <a16:creationId xmlns:a16="http://schemas.microsoft.com/office/drawing/2014/main" id="{DF40B6BE-CE12-02EC-56EF-3091E97C9C01}"/>
                </a:ext>
              </a:extLst>
            </p:cNvPr>
            <p:cNvSpPr>
              <a:spLocks/>
            </p:cNvSpPr>
            <p:nvPr/>
          </p:nvSpPr>
          <p:spPr bwMode="auto">
            <a:xfrm>
              <a:off x="4343400" y="5261236"/>
              <a:ext cx="65088" cy="158750"/>
            </a:xfrm>
            <a:custGeom>
              <a:avLst/>
              <a:gdLst>
                <a:gd name="T0" fmla="*/ 26 w 28"/>
                <a:gd name="T1" fmla="*/ 44 h 67"/>
                <a:gd name="T2" fmla="*/ 21 w 28"/>
                <a:gd name="T3" fmla="*/ 39 h 67"/>
                <a:gd name="T4" fmla="*/ 21 w 28"/>
                <a:gd name="T5" fmla="*/ 40 h 67"/>
                <a:gd name="T6" fmla="*/ 11 w 28"/>
                <a:gd name="T7" fmla="*/ 27 h 67"/>
                <a:gd name="T8" fmla="*/ 12 w 28"/>
                <a:gd name="T9" fmla="*/ 12 h 67"/>
                <a:gd name="T10" fmla="*/ 10 w 28"/>
                <a:gd name="T11" fmla="*/ 1 h 67"/>
                <a:gd name="T12" fmla="*/ 5 w 28"/>
                <a:gd name="T13" fmla="*/ 1 h 67"/>
                <a:gd name="T14" fmla="*/ 8 w 28"/>
                <a:gd name="T15" fmla="*/ 9 h 67"/>
                <a:gd name="T16" fmla="*/ 5 w 28"/>
                <a:gd name="T17" fmla="*/ 11 h 67"/>
                <a:gd name="T18" fmla="*/ 5 w 28"/>
                <a:gd name="T19" fmla="*/ 25 h 67"/>
                <a:gd name="T20" fmla="*/ 2 w 28"/>
                <a:gd name="T21" fmla="*/ 27 h 67"/>
                <a:gd name="T22" fmla="*/ 0 w 28"/>
                <a:gd name="T23" fmla="*/ 35 h 67"/>
                <a:gd name="T24" fmla="*/ 2 w 28"/>
                <a:gd name="T25" fmla="*/ 39 h 67"/>
                <a:gd name="T26" fmla="*/ 2 w 28"/>
                <a:gd name="T27" fmla="*/ 39 h 67"/>
                <a:gd name="T28" fmla="*/ 8 w 28"/>
                <a:gd name="T29" fmla="*/ 43 h 67"/>
                <a:gd name="T30" fmla="*/ 15 w 28"/>
                <a:gd name="T31" fmla="*/ 44 h 67"/>
                <a:gd name="T32" fmla="*/ 13 w 28"/>
                <a:gd name="T33" fmla="*/ 55 h 67"/>
                <a:gd name="T34" fmla="*/ 21 w 28"/>
                <a:gd name="T35" fmla="*/ 66 h 67"/>
                <a:gd name="T36" fmla="*/ 22 w 28"/>
                <a:gd name="T37" fmla="*/ 58 h 67"/>
                <a:gd name="T38" fmla="*/ 26 w 28"/>
                <a:gd name="T39" fmla="*/ 52 h 67"/>
                <a:gd name="T40" fmla="*/ 26 w 28"/>
                <a:gd name="T41"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7">
                  <a:moveTo>
                    <a:pt x="26" y="44"/>
                  </a:moveTo>
                  <a:cubicBezTo>
                    <a:pt x="25" y="42"/>
                    <a:pt x="23" y="40"/>
                    <a:pt x="21" y="39"/>
                  </a:cubicBezTo>
                  <a:cubicBezTo>
                    <a:pt x="21" y="39"/>
                    <a:pt x="21" y="40"/>
                    <a:pt x="21" y="40"/>
                  </a:cubicBezTo>
                  <a:cubicBezTo>
                    <a:pt x="18" y="43"/>
                    <a:pt x="12" y="33"/>
                    <a:pt x="11" y="27"/>
                  </a:cubicBezTo>
                  <a:cubicBezTo>
                    <a:pt x="11" y="21"/>
                    <a:pt x="15" y="18"/>
                    <a:pt x="12" y="12"/>
                  </a:cubicBezTo>
                  <a:cubicBezTo>
                    <a:pt x="10" y="7"/>
                    <a:pt x="9" y="2"/>
                    <a:pt x="10" y="1"/>
                  </a:cubicBezTo>
                  <a:cubicBezTo>
                    <a:pt x="9" y="0"/>
                    <a:pt x="6" y="0"/>
                    <a:pt x="5" y="1"/>
                  </a:cubicBezTo>
                  <a:cubicBezTo>
                    <a:pt x="6" y="3"/>
                    <a:pt x="8" y="7"/>
                    <a:pt x="8" y="9"/>
                  </a:cubicBezTo>
                  <a:cubicBezTo>
                    <a:pt x="8" y="11"/>
                    <a:pt x="6" y="9"/>
                    <a:pt x="5" y="11"/>
                  </a:cubicBezTo>
                  <a:cubicBezTo>
                    <a:pt x="4" y="13"/>
                    <a:pt x="4" y="23"/>
                    <a:pt x="5" y="25"/>
                  </a:cubicBezTo>
                  <a:cubicBezTo>
                    <a:pt x="7" y="27"/>
                    <a:pt x="2" y="25"/>
                    <a:pt x="2" y="27"/>
                  </a:cubicBezTo>
                  <a:cubicBezTo>
                    <a:pt x="2" y="29"/>
                    <a:pt x="1" y="35"/>
                    <a:pt x="0" y="35"/>
                  </a:cubicBezTo>
                  <a:cubicBezTo>
                    <a:pt x="0" y="36"/>
                    <a:pt x="1" y="37"/>
                    <a:pt x="2" y="39"/>
                  </a:cubicBezTo>
                  <a:cubicBezTo>
                    <a:pt x="2" y="39"/>
                    <a:pt x="2" y="39"/>
                    <a:pt x="2" y="39"/>
                  </a:cubicBezTo>
                  <a:cubicBezTo>
                    <a:pt x="3" y="39"/>
                    <a:pt x="6" y="43"/>
                    <a:pt x="8" y="43"/>
                  </a:cubicBezTo>
                  <a:cubicBezTo>
                    <a:pt x="9" y="43"/>
                    <a:pt x="14" y="41"/>
                    <a:pt x="15" y="44"/>
                  </a:cubicBezTo>
                  <a:cubicBezTo>
                    <a:pt x="15" y="48"/>
                    <a:pt x="12" y="54"/>
                    <a:pt x="13" y="55"/>
                  </a:cubicBezTo>
                  <a:cubicBezTo>
                    <a:pt x="13" y="57"/>
                    <a:pt x="20" y="67"/>
                    <a:pt x="21" y="66"/>
                  </a:cubicBezTo>
                  <a:cubicBezTo>
                    <a:pt x="21" y="64"/>
                    <a:pt x="19" y="60"/>
                    <a:pt x="22" y="58"/>
                  </a:cubicBezTo>
                  <a:cubicBezTo>
                    <a:pt x="24" y="56"/>
                    <a:pt x="27" y="58"/>
                    <a:pt x="26" y="52"/>
                  </a:cubicBezTo>
                  <a:cubicBezTo>
                    <a:pt x="26" y="46"/>
                    <a:pt x="28" y="46"/>
                    <a:pt x="26" y="44"/>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Freeform 346">
              <a:extLst>
                <a:ext uri="{FF2B5EF4-FFF2-40B4-BE49-F238E27FC236}">
                  <a16:creationId xmlns:a16="http://schemas.microsoft.com/office/drawing/2014/main" id="{1563765D-ABC7-7928-DC36-F30870E2D38E}"/>
                </a:ext>
              </a:extLst>
            </p:cNvPr>
            <p:cNvSpPr>
              <a:spLocks/>
            </p:cNvSpPr>
            <p:nvPr/>
          </p:nvSpPr>
          <p:spPr bwMode="auto">
            <a:xfrm>
              <a:off x="7018338" y="5489836"/>
              <a:ext cx="65088" cy="53975"/>
            </a:xfrm>
            <a:custGeom>
              <a:avLst/>
              <a:gdLst>
                <a:gd name="T0" fmla="*/ 1 w 28"/>
                <a:gd name="T1" fmla="*/ 4 h 23"/>
                <a:gd name="T2" fmla="*/ 25 w 28"/>
                <a:gd name="T3" fmla="*/ 21 h 23"/>
                <a:gd name="T4" fmla="*/ 1 w 28"/>
                <a:gd name="T5" fmla="*/ 4 h 23"/>
              </a:gdLst>
              <a:ahLst/>
              <a:cxnLst>
                <a:cxn ang="0">
                  <a:pos x="T0" y="T1"/>
                </a:cxn>
                <a:cxn ang="0">
                  <a:pos x="T2" y="T3"/>
                </a:cxn>
                <a:cxn ang="0">
                  <a:pos x="T4" y="T5"/>
                </a:cxn>
              </a:cxnLst>
              <a:rect l="0" t="0" r="r" b="b"/>
              <a:pathLst>
                <a:path w="28" h="23">
                  <a:moveTo>
                    <a:pt x="1" y="4"/>
                  </a:moveTo>
                  <a:cubicBezTo>
                    <a:pt x="0" y="0"/>
                    <a:pt x="28" y="19"/>
                    <a:pt x="25" y="21"/>
                  </a:cubicBezTo>
                  <a:cubicBezTo>
                    <a:pt x="22" y="23"/>
                    <a:pt x="1" y="7"/>
                    <a:pt x="1" y="4"/>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Freeform 347">
              <a:extLst>
                <a:ext uri="{FF2B5EF4-FFF2-40B4-BE49-F238E27FC236}">
                  <a16:creationId xmlns:a16="http://schemas.microsoft.com/office/drawing/2014/main" id="{3C2A4F2E-45A1-C05F-3E06-D9A4A7EA95F2}"/>
                </a:ext>
              </a:extLst>
            </p:cNvPr>
            <p:cNvSpPr>
              <a:spLocks/>
            </p:cNvSpPr>
            <p:nvPr/>
          </p:nvSpPr>
          <p:spPr bwMode="auto">
            <a:xfrm>
              <a:off x="7018338" y="5489836"/>
              <a:ext cx="65088" cy="53975"/>
            </a:xfrm>
            <a:custGeom>
              <a:avLst/>
              <a:gdLst>
                <a:gd name="T0" fmla="*/ 1 w 28"/>
                <a:gd name="T1" fmla="*/ 4 h 23"/>
                <a:gd name="T2" fmla="*/ 25 w 28"/>
                <a:gd name="T3" fmla="*/ 21 h 23"/>
                <a:gd name="T4" fmla="*/ 1 w 28"/>
                <a:gd name="T5" fmla="*/ 4 h 23"/>
              </a:gdLst>
              <a:ahLst/>
              <a:cxnLst>
                <a:cxn ang="0">
                  <a:pos x="T0" y="T1"/>
                </a:cxn>
                <a:cxn ang="0">
                  <a:pos x="T2" y="T3"/>
                </a:cxn>
                <a:cxn ang="0">
                  <a:pos x="T4" y="T5"/>
                </a:cxn>
              </a:cxnLst>
              <a:rect l="0" t="0" r="r" b="b"/>
              <a:pathLst>
                <a:path w="28" h="23">
                  <a:moveTo>
                    <a:pt x="1" y="4"/>
                  </a:moveTo>
                  <a:cubicBezTo>
                    <a:pt x="0" y="0"/>
                    <a:pt x="28" y="19"/>
                    <a:pt x="25" y="21"/>
                  </a:cubicBezTo>
                  <a:cubicBezTo>
                    <a:pt x="22" y="23"/>
                    <a:pt x="1" y="7"/>
                    <a:pt x="1" y="4"/>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Freeform 348">
              <a:extLst>
                <a:ext uri="{FF2B5EF4-FFF2-40B4-BE49-F238E27FC236}">
                  <a16:creationId xmlns:a16="http://schemas.microsoft.com/office/drawing/2014/main" id="{256F60D0-8618-0C83-051D-B832C2FEA531}"/>
                </a:ext>
              </a:extLst>
            </p:cNvPr>
            <p:cNvSpPr>
              <a:spLocks/>
            </p:cNvSpPr>
            <p:nvPr/>
          </p:nvSpPr>
          <p:spPr bwMode="auto">
            <a:xfrm>
              <a:off x="5067300" y="4173799"/>
              <a:ext cx="155575" cy="106363"/>
            </a:xfrm>
            <a:custGeom>
              <a:avLst/>
              <a:gdLst>
                <a:gd name="T0" fmla="*/ 54 w 66"/>
                <a:gd name="T1" fmla="*/ 37 h 45"/>
                <a:gd name="T2" fmla="*/ 57 w 66"/>
                <a:gd name="T3" fmla="*/ 39 h 45"/>
                <a:gd name="T4" fmla="*/ 63 w 66"/>
                <a:gd name="T5" fmla="*/ 41 h 45"/>
                <a:gd name="T6" fmla="*/ 66 w 66"/>
                <a:gd name="T7" fmla="*/ 40 h 45"/>
                <a:gd name="T8" fmla="*/ 64 w 66"/>
                <a:gd name="T9" fmla="*/ 29 h 45"/>
                <a:gd name="T10" fmla="*/ 56 w 66"/>
                <a:gd name="T11" fmla="*/ 23 h 45"/>
                <a:gd name="T12" fmla="*/ 54 w 66"/>
                <a:gd name="T13" fmla="*/ 16 h 45"/>
                <a:gd name="T14" fmla="*/ 43 w 66"/>
                <a:gd name="T15" fmla="*/ 17 h 45"/>
                <a:gd name="T16" fmla="*/ 36 w 66"/>
                <a:gd name="T17" fmla="*/ 15 h 45"/>
                <a:gd name="T18" fmla="*/ 28 w 66"/>
                <a:gd name="T19" fmla="*/ 15 h 45"/>
                <a:gd name="T20" fmla="*/ 16 w 66"/>
                <a:gd name="T21" fmla="*/ 14 h 45"/>
                <a:gd name="T22" fmla="*/ 22 w 66"/>
                <a:gd name="T23" fmla="*/ 9 h 45"/>
                <a:gd name="T24" fmla="*/ 25 w 66"/>
                <a:gd name="T25" fmla="*/ 9 h 45"/>
                <a:gd name="T26" fmla="*/ 28 w 66"/>
                <a:gd name="T27" fmla="*/ 2 h 45"/>
                <a:gd name="T28" fmla="*/ 22 w 66"/>
                <a:gd name="T29" fmla="*/ 3 h 45"/>
                <a:gd name="T30" fmla="*/ 15 w 66"/>
                <a:gd name="T31" fmla="*/ 5 h 45"/>
                <a:gd name="T32" fmla="*/ 11 w 66"/>
                <a:gd name="T33" fmla="*/ 9 h 45"/>
                <a:gd name="T34" fmla="*/ 9 w 66"/>
                <a:gd name="T35" fmla="*/ 14 h 45"/>
                <a:gd name="T36" fmla="*/ 0 w 66"/>
                <a:gd name="T37" fmla="*/ 17 h 45"/>
                <a:gd name="T38" fmla="*/ 6 w 66"/>
                <a:gd name="T39" fmla="*/ 24 h 45"/>
                <a:gd name="T40" fmla="*/ 7 w 66"/>
                <a:gd name="T41" fmla="*/ 31 h 45"/>
                <a:gd name="T42" fmla="*/ 3 w 66"/>
                <a:gd name="T43" fmla="*/ 40 h 45"/>
                <a:gd name="T44" fmla="*/ 7 w 66"/>
                <a:gd name="T45" fmla="*/ 41 h 45"/>
                <a:gd name="T46" fmla="*/ 16 w 66"/>
                <a:gd name="T47" fmla="*/ 38 h 45"/>
                <a:gd name="T48" fmla="*/ 24 w 66"/>
                <a:gd name="T49" fmla="*/ 34 h 45"/>
                <a:gd name="T50" fmla="*/ 32 w 66"/>
                <a:gd name="T51" fmla="*/ 27 h 45"/>
                <a:gd name="T52" fmla="*/ 35 w 66"/>
                <a:gd name="T53" fmla="*/ 34 h 45"/>
                <a:gd name="T54" fmla="*/ 36 w 66"/>
                <a:gd name="T55" fmla="*/ 44 h 45"/>
                <a:gd name="T56" fmla="*/ 40 w 66"/>
                <a:gd name="T57" fmla="*/ 44 h 45"/>
                <a:gd name="T58" fmla="*/ 44 w 66"/>
                <a:gd name="T59" fmla="*/ 43 h 45"/>
                <a:gd name="T60" fmla="*/ 54 w 66"/>
                <a:gd name="T61"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 h="45">
                  <a:moveTo>
                    <a:pt x="54" y="37"/>
                  </a:moveTo>
                  <a:cubicBezTo>
                    <a:pt x="56" y="38"/>
                    <a:pt x="55" y="39"/>
                    <a:pt x="57" y="39"/>
                  </a:cubicBezTo>
                  <a:cubicBezTo>
                    <a:pt x="58" y="39"/>
                    <a:pt x="62" y="39"/>
                    <a:pt x="63" y="41"/>
                  </a:cubicBezTo>
                  <a:cubicBezTo>
                    <a:pt x="65" y="40"/>
                    <a:pt x="66" y="40"/>
                    <a:pt x="66" y="40"/>
                  </a:cubicBezTo>
                  <a:cubicBezTo>
                    <a:pt x="66" y="40"/>
                    <a:pt x="65" y="31"/>
                    <a:pt x="64" y="29"/>
                  </a:cubicBezTo>
                  <a:cubicBezTo>
                    <a:pt x="64" y="26"/>
                    <a:pt x="56" y="23"/>
                    <a:pt x="56" y="23"/>
                  </a:cubicBezTo>
                  <a:cubicBezTo>
                    <a:pt x="54" y="16"/>
                    <a:pt x="54" y="16"/>
                    <a:pt x="54" y="16"/>
                  </a:cubicBezTo>
                  <a:cubicBezTo>
                    <a:pt x="54" y="16"/>
                    <a:pt x="45" y="17"/>
                    <a:pt x="43" y="17"/>
                  </a:cubicBezTo>
                  <a:cubicBezTo>
                    <a:pt x="41" y="16"/>
                    <a:pt x="38" y="18"/>
                    <a:pt x="36" y="15"/>
                  </a:cubicBezTo>
                  <a:cubicBezTo>
                    <a:pt x="34" y="13"/>
                    <a:pt x="31" y="17"/>
                    <a:pt x="28" y="15"/>
                  </a:cubicBezTo>
                  <a:cubicBezTo>
                    <a:pt x="25" y="13"/>
                    <a:pt x="16" y="16"/>
                    <a:pt x="16" y="14"/>
                  </a:cubicBezTo>
                  <a:cubicBezTo>
                    <a:pt x="16" y="12"/>
                    <a:pt x="20" y="8"/>
                    <a:pt x="22" y="9"/>
                  </a:cubicBezTo>
                  <a:cubicBezTo>
                    <a:pt x="23" y="9"/>
                    <a:pt x="24" y="9"/>
                    <a:pt x="25" y="9"/>
                  </a:cubicBezTo>
                  <a:cubicBezTo>
                    <a:pt x="26" y="7"/>
                    <a:pt x="28" y="3"/>
                    <a:pt x="28" y="2"/>
                  </a:cubicBezTo>
                  <a:cubicBezTo>
                    <a:pt x="27" y="0"/>
                    <a:pt x="24" y="2"/>
                    <a:pt x="22" y="3"/>
                  </a:cubicBezTo>
                  <a:cubicBezTo>
                    <a:pt x="20" y="5"/>
                    <a:pt x="16" y="2"/>
                    <a:pt x="15" y="5"/>
                  </a:cubicBezTo>
                  <a:cubicBezTo>
                    <a:pt x="15" y="7"/>
                    <a:pt x="14" y="9"/>
                    <a:pt x="11" y="9"/>
                  </a:cubicBezTo>
                  <a:cubicBezTo>
                    <a:pt x="9" y="9"/>
                    <a:pt x="11" y="13"/>
                    <a:pt x="9" y="14"/>
                  </a:cubicBezTo>
                  <a:cubicBezTo>
                    <a:pt x="6" y="15"/>
                    <a:pt x="1" y="15"/>
                    <a:pt x="0" y="17"/>
                  </a:cubicBezTo>
                  <a:cubicBezTo>
                    <a:pt x="0" y="19"/>
                    <a:pt x="6" y="21"/>
                    <a:pt x="6" y="24"/>
                  </a:cubicBezTo>
                  <a:cubicBezTo>
                    <a:pt x="5" y="26"/>
                    <a:pt x="9" y="29"/>
                    <a:pt x="7" y="31"/>
                  </a:cubicBezTo>
                  <a:cubicBezTo>
                    <a:pt x="5" y="33"/>
                    <a:pt x="3" y="35"/>
                    <a:pt x="3" y="40"/>
                  </a:cubicBezTo>
                  <a:cubicBezTo>
                    <a:pt x="5" y="41"/>
                    <a:pt x="6" y="42"/>
                    <a:pt x="7" y="41"/>
                  </a:cubicBezTo>
                  <a:cubicBezTo>
                    <a:pt x="9" y="38"/>
                    <a:pt x="16" y="41"/>
                    <a:pt x="16" y="38"/>
                  </a:cubicBezTo>
                  <a:cubicBezTo>
                    <a:pt x="16" y="36"/>
                    <a:pt x="24" y="37"/>
                    <a:pt x="24" y="34"/>
                  </a:cubicBezTo>
                  <a:cubicBezTo>
                    <a:pt x="24" y="32"/>
                    <a:pt x="29" y="26"/>
                    <a:pt x="32" y="27"/>
                  </a:cubicBezTo>
                  <a:cubicBezTo>
                    <a:pt x="35" y="27"/>
                    <a:pt x="32" y="32"/>
                    <a:pt x="35" y="34"/>
                  </a:cubicBezTo>
                  <a:cubicBezTo>
                    <a:pt x="39" y="36"/>
                    <a:pt x="34" y="42"/>
                    <a:pt x="36" y="44"/>
                  </a:cubicBezTo>
                  <a:cubicBezTo>
                    <a:pt x="36" y="45"/>
                    <a:pt x="38" y="45"/>
                    <a:pt x="40" y="44"/>
                  </a:cubicBezTo>
                  <a:cubicBezTo>
                    <a:pt x="41" y="44"/>
                    <a:pt x="43" y="43"/>
                    <a:pt x="44" y="43"/>
                  </a:cubicBezTo>
                  <a:cubicBezTo>
                    <a:pt x="48" y="40"/>
                    <a:pt x="52" y="36"/>
                    <a:pt x="54" y="37"/>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7" name="Freeform 349">
              <a:extLst>
                <a:ext uri="{FF2B5EF4-FFF2-40B4-BE49-F238E27FC236}">
                  <a16:creationId xmlns:a16="http://schemas.microsoft.com/office/drawing/2014/main" id="{E269599C-A678-666C-B2AA-63F186502BB1}"/>
                </a:ext>
              </a:extLst>
            </p:cNvPr>
            <p:cNvSpPr>
              <a:spLocks/>
            </p:cNvSpPr>
            <p:nvPr/>
          </p:nvSpPr>
          <p:spPr bwMode="auto">
            <a:xfrm>
              <a:off x="5067300" y="4173799"/>
              <a:ext cx="155575" cy="106363"/>
            </a:xfrm>
            <a:custGeom>
              <a:avLst/>
              <a:gdLst>
                <a:gd name="T0" fmla="*/ 54 w 66"/>
                <a:gd name="T1" fmla="*/ 37 h 45"/>
                <a:gd name="T2" fmla="*/ 57 w 66"/>
                <a:gd name="T3" fmla="*/ 39 h 45"/>
                <a:gd name="T4" fmla="*/ 63 w 66"/>
                <a:gd name="T5" fmla="*/ 41 h 45"/>
                <a:gd name="T6" fmla="*/ 66 w 66"/>
                <a:gd name="T7" fmla="*/ 40 h 45"/>
                <a:gd name="T8" fmla="*/ 64 w 66"/>
                <a:gd name="T9" fmla="*/ 29 h 45"/>
                <a:gd name="T10" fmla="*/ 56 w 66"/>
                <a:gd name="T11" fmla="*/ 23 h 45"/>
                <a:gd name="T12" fmla="*/ 54 w 66"/>
                <a:gd name="T13" fmla="*/ 16 h 45"/>
                <a:gd name="T14" fmla="*/ 43 w 66"/>
                <a:gd name="T15" fmla="*/ 17 h 45"/>
                <a:gd name="T16" fmla="*/ 36 w 66"/>
                <a:gd name="T17" fmla="*/ 15 h 45"/>
                <a:gd name="T18" fmla="*/ 28 w 66"/>
                <a:gd name="T19" fmla="*/ 15 h 45"/>
                <a:gd name="T20" fmla="*/ 16 w 66"/>
                <a:gd name="T21" fmla="*/ 14 h 45"/>
                <a:gd name="T22" fmla="*/ 22 w 66"/>
                <a:gd name="T23" fmla="*/ 9 h 45"/>
                <a:gd name="T24" fmla="*/ 25 w 66"/>
                <a:gd name="T25" fmla="*/ 9 h 45"/>
                <a:gd name="T26" fmla="*/ 28 w 66"/>
                <a:gd name="T27" fmla="*/ 2 h 45"/>
                <a:gd name="T28" fmla="*/ 22 w 66"/>
                <a:gd name="T29" fmla="*/ 3 h 45"/>
                <a:gd name="T30" fmla="*/ 15 w 66"/>
                <a:gd name="T31" fmla="*/ 5 h 45"/>
                <a:gd name="T32" fmla="*/ 11 w 66"/>
                <a:gd name="T33" fmla="*/ 9 h 45"/>
                <a:gd name="T34" fmla="*/ 9 w 66"/>
                <a:gd name="T35" fmla="*/ 14 h 45"/>
                <a:gd name="T36" fmla="*/ 0 w 66"/>
                <a:gd name="T37" fmla="*/ 17 h 45"/>
                <a:gd name="T38" fmla="*/ 6 w 66"/>
                <a:gd name="T39" fmla="*/ 24 h 45"/>
                <a:gd name="T40" fmla="*/ 7 w 66"/>
                <a:gd name="T41" fmla="*/ 31 h 45"/>
                <a:gd name="T42" fmla="*/ 3 w 66"/>
                <a:gd name="T43" fmla="*/ 40 h 45"/>
                <a:gd name="T44" fmla="*/ 7 w 66"/>
                <a:gd name="T45" fmla="*/ 41 h 45"/>
                <a:gd name="T46" fmla="*/ 16 w 66"/>
                <a:gd name="T47" fmla="*/ 38 h 45"/>
                <a:gd name="T48" fmla="*/ 24 w 66"/>
                <a:gd name="T49" fmla="*/ 34 h 45"/>
                <a:gd name="T50" fmla="*/ 32 w 66"/>
                <a:gd name="T51" fmla="*/ 27 h 45"/>
                <a:gd name="T52" fmla="*/ 35 w 66"/>
                <a:gd name="T53" fmla="*/ 34 h 45"/>
                <a:gd name="T54" fmla="*/ 36 w 66"/>
                <a:gd name="T55" fmla="*/ 44 h 45"/>
                <a:gd name="T56" fmla="*/ 40 w 66"/>
                <a:gd name="T57" fmla="*/ 44 h 45"/>
                <a:gd name="T58" fmla="*/ 44 w 66"/>
                <a:gd name="T59" fmla="*/ 43 h 45"/>
                <a:gd name="T60" fmla="*/ 54 w 66"/>
                <a:gd name="T61"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 h="45">
                  <a:moveTo>
                    <a:pt x="54" y="37"/>
                  </a:moveTo>
                  <a:cubicBezTo>
                    <a:pt x="56" y="38"/>
                    <a:pt x="55" y="39"/>
                    <a:pt x="57" y="39"/>
                  </a:cubicBezTo>
                  <a:cubicBezTo>
                    <a:pt x="58" y="39"/>
                    <a:pt x="62" y="39"/>
                    <a:pt x="63" y="41"/>
                  </a:cubicBezTo>
                  <a:cubicBezTo>
                    <a:pt x="65" y="40"/>
                    <a:pt x="66" y="40"/>
                    <a:pt x="66" y="40"/>
                  </a:cubicBezTo>
                  <a:cubicBezTo>
                    <a:pt x="66" y="40"/>
                    <a:pt x="65" y="31"/>
                    <a:pt x="64" y="29"/>
                  </a:cubicBezTo>
                  <a:cubicBezTo>
                    <a:pt x="64" y="26"/>
                    <a:pt x="56" y="23"/>
                    <a:pt x="56" y="23"/>
                  </a:cubicBezTo>
                  <a:cubicBezTo>
                    <a:pt x="54" y="16"/>
                    <a:pt x="54" y="16"/>
                    <a:pt x="54" y="16"/>
                  </a:cubicBezTo>
                  <a:cubicBezTo>
                    <a:pt x="54" y="16"/>
                    <a:pt x="45" y="17"/>
                    <a:pt x="43" y="17"/>
                  </a:cubicBezTo>
                  <a:cubicBezTo>
                    <a:pt x="41" y="16"/>
                    <a:pt x="38" y="18"/>
                    <a:pt x="36" y="15"/>
                  </a:cubicBezTo>
                  <a:cubicBezTo>
                    <a:pt x="34" y="13"/>
                    <a:pt x="31" y="17"/>
                    <a:pt x="28" y="15"/>
                  </a:cubicBezTo>
                  <a:cubicBezTo>
                    <a:pt x="25" y="13"/>
                    <a:pt x="16" y="16"/>
                    <a:pt x="16" y="14"/>
                  </a:cubicBezTo>
                  <a:cubicBezTo>
                    <a:pt x="16" y="12"/>
                    <a:pt x="20" y="8"/>
                    <a:pt x="22" y="9"/>
                  </a:cubicBezTo>
                  <a:cubicBezTo>
                    <a:pt x="23" y="9"/>
                    <a:pt x="24" y="9"/>
                    <a:pt x="25" y="9"/>
                  </a:cubicBezTo>
                  <a:cubicBezTo>
                    <a:pt x="26" y="7"/>
                    <a:pt x="28" y="3"/>
                    <a:pt x="28" y="2"/>
                  </a:cubicBezTo>
                  <a:cubicBezTo>
                    <a:pt x="27" y="0"/>
                    <a:pt x="24" y="2"/>
                    <a:pt x="22" y="3"/>
                  </a:cubicBezTo>
                  <a:cubicBezTo>
                    <a:pt x="20" y="5"/>
                    <a:pt x="16" y="2"/>
                    <a:pt x="15" y="5"/>
                  </a:cubicBezTo>
                  <a:cubicBezTo>
                    <a:pt x="15" y="7"/>
                    <a:pt x="14" y="9"/>
                    <a:pt x="11" y="9"/>
                  </a:cubicBezTo>
                  <a:cubicBezTo>
                    <a:pt x="9" y="9"/>
                    <a:pt x="11" y="13"/>
                    <a:pt x="9" y="14"/>
                  </a:cubicBezTo>
                  <a:cubicBezTo>
                    <a:pt x="6" y="15"/>
                    <a:pt x="1" y="15"/>
                    <a:pt x="0" y="17"/>
                  </a:cubicBezTo>
                  <a:cubicBezTo>
                    <a:pt x="0" y="19"/>
                    <a:pt x="6" y="21"/>
                    <a:pt x="6" y="24"/>
                  </a:cubicBezTo>
                  <a:cubicBezTo>
                    <a:pt x="5" y="26"/>
                    <a:pt x="9" y="29"/>
                    <a:pt x="7" y="31"/>
                  </a:cubicBezTo>
                  <a:cubicBezTo>
                    <a:pt x="5" y="33"/>
                    <a:pt x="3" y="35"/>
                    <a:pt x="3" y="40"/>
                  </a:cubicBezTo>
                  <a:cubicBezTo>
                    <a:pt x="5" y="41"/>
                    <a:pt x="6" y="42"/>
                    <a:pt x="7" y="41"/>
                  </a:cubicBezTo>
                  <a:cubicBezTo>
                    <a:pt x="9" y="38"/>
                    <a:pt x="16" y="41"/>
                    <a:pt x="16" y="38"/>
                  </a:cubicBezTo>
                  <a:cubicBezTo>
                    <a:pt x="16" y="36"/>
                    <a:pt x="24" y="37"/>
                    <a:pt x="24" y="34"/>
                  </a:cubicBezTo>
                  <a:cubicBezTo>
                    <a:pt x="24" y="32"/>
                    <a:pt x="29" y="26"/>
                    <a:pt x="32" y="27"/>
                  </a:cubicBezTo>
                  <a:cubicBezTo>
                    <a:pt x="35" y="27"/>
                    <a:pt x="32" y="32"/>
                    <a:pt x="35" y="34"/>
                  </a:cubicBezTo>
                  <a:cubicBezTo>
                    <a:pt x="39" y="36"/>
                    <a:pt x="34" y="42"/>
                    <a:pt x="36" y="44"/>
                  </a:cubicBezTo>
                  <a:cubicBezTo>
                    <a:pt x="36" y="45"/>
                    <a:pt x="38" y="45"/>
                    <a:pt x="40" y="44"/>
                  </a:cubicBezTo>
                  <a:cubicBezTo>
                    <a:pt x="41" y="44"/>
                    <a:pt x="43" y="43"/>
                    <a:pt x="44" y="43"/>
                  </a:cubicBezTo>
                  <a:cubicBezTo>
                    <a:pt x="48" y="40"/>
                    <a:pt x="52" y="36"/>
                    <a:pt x="54" y="37"/>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8" name="Freeform 350">
              <a:extLst>
                <a:ext uri="{FF2B5EF4-FFF2-40B4-BE49-F238E27FC236}">
                  <a16:creationId xmlns:a16="http://schemas.microsoft.com/office/drawing/2014/main" id="{F6692AFE-5486-2252-D371-7CCEAEADB65C}"/>
                </a:ext>
              </a:extLst>
            </p:cNvPr>
            <p:cNvSpPr>
              <a:spLocks/>
            </p:cNvSpPr>
            <p:nvPr/>
          </p:nvSpPr>
          <p:spPr bwMode="auto">
            <a:xfrm>
              <a:off x="2081213" y="4532574"/>
              <a:ext cx="15875" cy="38100"/>
            </a:xfrm>
            <a:custGeom>
              <a:avLst/>
              <a:gdLst>
                <a:gd name="T0" fmla="*/ 6 w 7"/>
                <a:gd name="T1" fmla="*/ 15 h 16"/>
                <a:gd name="T2" fmla="*/ 3 w 7"/>
                <a:gd name="T3" fmla="*/ 11 h 16"/>
                <a:gd name="T4" fmla="*/ 0 w 7"/>
                <a:gd name="T5" fmla="*/ 6 h 16"/>
                <a:gd name="T6" fmla="*/ 3 w 7"/>
                <a:gd name="T7" fmla="*/ 3 h 16"/>
                <a:gd name="T8" fmla="*/ 4 w 7"/>
                <a:gd name="T9" fmla="*/ 9 h 16"/>
                <a:gd name="T10" fmla="*/ 6 w 7"/>
                <a:gd name="T11" fmla="*/ 15 h 16"/>
              </a:gdLst>
              <a:ahLst/>
              <a:cxnLst>
                <a:cxn ang="0">
                  <a:pos x="T0" y="T1"/>
                </a:cxn>
                <a:cxn ang="0">
                  <a:pos x="T2" y="T3"/>
                </a:cxn>
                <a:cxn ang="0">
                  <a:pos x="T4" y="T5"/>
                </a:cxn>
                <a:cxn ang="0">
                  <a:pos x="T6" y="T7"/>
                </a:cxn>
                <a:cxn ang="0">
                  <a:pos x="T8" y="T9"/>
                </a:cxn>
                <a:cxn ang="0">
                  <a:pos x="T10" y="T11"/>
                </a:cxn>
              </a:cxnLst>
              <a:rect l="0" t="0" r="r" b="b"/>
              <a:pathLst>
                <a:path w="7" h="16">
                  <a:moveTo>
                    <a:pt x="6" y="15"/>
                  </a:moveTo>
                  <a:cubicBezTo>
                    <a:pt x="6" y="16"/>
                    <a:pt x="3" y="13"/>
                    <a:pt x="3" y="11"/>
                  </a:cubicBezTo>
                  <a:cubicBezTo>
                    <a:pt x="3" y="9"/>
                    <a:pt x="0" y="9"/>
                    <a:pt x="0" y="6"/>
                  </a:cubicBezTo>
                  <a:cubicBezTo>
                    <a:pt x="0" y="2"/>
                    <a:pt x="1" y="0"/>
                    <a:pt x="3" y="3"/>
                  </a:cubicBezTo>
                  <a:cubicBezTo>
                    <a:pt x="5" y="6"/>
                    <a:pt x="3" y="8"/>
                    <a:pt x="4" y="9"/>
                  </a:cubicBezTo>
                  <a:cubicBezTo>
                    <a:pt x="4" y="11"/>
                    <a:pt x="7" y="13"/>
                    <a:pt x="6" y="15"/>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9" name="Freeform 351">
              <a:extLst>
                <a:ext uri="{FF2B5EF4-FFF2-40B4-BE49-F238E27FC236}">
                  <a16:creationId xmlns:a16="http://schemas.microsoft.com/office/drawing/2014/main" id="{007CD998-385B-19BC-86A4-CE3D97266E34}"/>
                </a:ext>
              </a:extLst>
            </p:cNvPr>
            <p:cNvSpPr>
              <a:spLocks/>
            </p:cNvSpPr>
            <p:nvPr/>
          </p:nvSpPr>
          <p:spPr bwMode="auto">
            <a:xfrm>
              <a:off x="2081213" y="4532574"/>
              <a:ext cx="15875" cy="38100"/>
            </a:xfrm>
            <a:custGeom>
              <a:avLst/>
              <a:gdLst>
                <a:gd name="T0" fmla="*/ 6 w 7"/>
                <a:gd name="T1" fmla="*/ 15 h 16"/>
                <a:gd name="T2" fmla="*/ 3 w 7"/>
                <a:gd name="T3" fmla="*/ 11 h 16"/>
                <a:gd name="T4" fmla="*/ 0 w 7"/>
                <a:gd name="T5" fmla="*/ 6 h 16"/>
                <a:gd name="T6" fmla="*/ 3 w 7"/>
                <a:gd name="T7" fmla="*/ 3 h 16"/>
                <a:gd name="T8" fmla="*/ 4 w 7"/>
                <a:gd name="T9" fmla="*/ 9 h 16"/>
                <a:gd name="T10" fmla="*/ 6 w 7"/>
                <a:gd name="T11" fmla="*/ 15 h 16"/>
              </a:gdLst>
              <a:ahLst/>
              <a:cxnLst>
                <a:cxn ang="0">
                  <a:pos x="T0" y="T1"/>
                </a:cxn>
                <a:cxn ang="0">
                  <a:pos x="T2" y="T3"/>
                </a:cxn>
                <a:cxn ang="0">
                  <a:pos x="T4" y="T5"/>
                </a:cxn>
                <a:cxn ang="0">
                  <a:pos x="T6" y="T7"/>
                </a:cxn>
                <a:cxn ang="0">
                  <a:pos x="T8" y="T9"/>
                </a:cxn>
                <a:cxn ang="0">
                  <a:pos x="T10" y="T11"/>
                </a:cxn>
              </a:cxnLst>
              <a:rect l="0" t="0" r="r" b="b"/>
              <a:pathLst>
                <a:path w="7" h="16">
                  <a:moveTo>
                    <a:pt x="6" y="15"/>
                  </a:moveTo>
                  <a:cubicBezTo>
                    <a:pt x="6" y="16"/>
                    <a:pt x="3" y="13"/>
                    <a:pt x="3" y="11"/>
                  </a:cubicBezTo>
                  <a:cubicBezTo>
                    <a:pt x="3" y="9"/>
                    <a:pt x="0" y="9"/>
                    <a:pt x="0" y="6"/>
                  </a:cubicBezTo>
                  <a:cubicBezTo>
                    <a:pt x="0" y="2"/>
                    <a:pt x="1" y="0"/>
                    <a:pt x="3" y="3"/>
                  </a:cubicBezTo>
                  <a:cubicBezTo>
                    <a:pt x="5" y="6"/>
                    <a:pt x="3" y="8"/>
                    <a:pt x="4" y="9"/>
                  </a:cubicBezTo>
                  <a:cubicBezTo>
                    <a:pt x="4" y="11"/>
                    <a:pt x="7" y="13"/>
                    <a:pt x="6" y="15"/>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Freeform 352">
              <a:extLst>
                <a:ext uri="{FF2B5EF4-FFF2-40B4-BE49-F238E27FC236}">
                  <a16:creationId xmlns:a16="http://schemas.microsoft.com/office/drawing/2014/main" id="{82AE8F6A-A6DD-D46B-6415-A3332E5265A2}"/>
                </a:ext>
              </a:extLst>
            </p:cNvPr>
            <p:cNvSpPr>
              <a:spLocks/>
            </p:cNvSpPr>
            <p:nvPr/>
          </p:nvSpPr>
          <p:spPr bwMode="auto">
            <a:xfrm>
              <a:off x="2416175" y="4840549"/>
              <a:ext cx="25400" cy="22225"/>
            </a:xfrm>
            <a:custGeom>
              <a:avLst/>
              <a:gdLst>
                <a:gd name="T0" fmla="*/ 2 w 11"/>
                <a:gd name="T1" fmla="*/ 8 h 9"/>
                <a:gd name="T2" fmla="*/ 2 w 11"/>
                <a:gd name="T3" fmla="*/ 4 h 9"/>
                <a:gd name="T4" fmla="*/ 8 w 11"/>
                <a:gd name="T5" fmla="*/ 2 h 9"/>
                <a:gd name="T6" fmla="*/ 9 w 11"/>
                <a:gd name="T7" fmla="*/ 7 h 9"/>
                <a:gd name="T8" fmla="*/ 2 w 11"/>
                <a:gd name="T9" fmla="*/ 8 h 9"/>
              </a:gdLst>
              <a:ahLst/>
              <a:cxnLst>
                <a:cxn ang="0">
                  <a:pos x="T0" y="T1"/>
                </a:cxn>
                <a:cxn ang="0">
                  <a:pos x="T2" y="T3"/>
                </a:cxn>
                <a:cxn ang="0">
                  <a:pos x="T4" y="T5"/>
                </a:cxn>
                <a:cxn ang="0">
                  <a:pos x="T6" y="T7"/>
                </a:cxn>
                <a:cxn ang="0">
                  <a:pos x="T8" y="T9"/>
                </a:cxn>
              </a:cxnLst>
              <a:rect l="0" t="0" r="r" b="b"/>
              <a:pathLst>
                <a:path w="11" h="9">
                  <a:moveTo>
                    <a:pt x="2" y="8"/>
                  </a:moveTo>
                  <a:cubicBezTo>
                    <a:pt x="1" y="7"/>
                    <a:pt x="4" y="4"/>
                    <a:pt x="2" y="4"/>
                  </a:cubicBezTo>
                  <a:cubicBezTo>
                    <a:pt x="0" y="3"/>
                    <a:pt x="6" y="0"/>
                    <a:pt x="8" y="2"/>
                  </a:cubicBezTo>
                  <a:cubicBezTo>
                    <a:pt x="10" y="4"/>
                    <a:pt x="11" y="6"/>
                    <a:pt x="9" y="7"/>
                  </a:cubicBezTo>
                  <a:cubicBezTo>
                    <a:pt x="7" y="8"/>
                    <a:pt x="3" y="9"/>
                    <a:pt x="2" y="8"/>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Freeform 353">
              <a:extLst>
                <a:ext uri="{FF2B5EF4-FFF2-40B4-BE49-F238E27FC236}">
                  <a16:creationId xmlns:a16="http://schemas.microsoft.com/office/drawing/2014/main" id="{C3884926-6730-6B44-3AA8-2D2B80F49D0F}"/>
                </a:ext>
              </a:extLst>
            </p:cNvPr>
            <p:cNvSpPr>
              <a:spLocks/>
            </p:cNvSpPr>
            <p:nvPr/>
          </p:nvSpPr>
          <p:spPr bwMode="auto">
            <a:xfrm>
              <a:off x="2416175" y="4840549"/>
              <a:ext cx="25400" cy="22225"/>
            </a:xfrm>
            <a:custGeom>
              <a:avLst/>
              <a:gdLst>
                <a:gd name="T0" fmla="*/ 2 w 11"/>
                <a:gd name="T1" fmla="*/ 8 h 9"/>
                <a:gd name="T2" fmla="*/ 2 w 11"/>
                <a:gd name="T3" fmla="*/ 4 h 9"/>
                <a:gd name="T4" fmla="*/ 8 w 11"/>
                <a:gd name="T5" fmla="*/ 2 h 9"/>
                <a:gd name="T6" fmla="*/ 9 w 11"/>
                <a:gd name="T7" fmla="*/ 7 h 9"/>
                <a:gd name="T8" fmla="*/ 2 w 11"/>
                <a:gd name="T9" fmla="*/ 8 h 9"/>
              </a:gdLst>
              <a:ahLst/>
              <a:cxnLst>
                <a:cxn ang="0">
                  <a:pos x="T0" y="T1"/>
                </a:cxn>
                <a:cxn ang="0">
                  <a:pos x="T2" y="T3"/>
                </a:cxn>
                <a:cxn ang="0">
                  <a:pos x="T4" y="T5"/>
                </a:cxn>
                <a:cxn ang="0">
                  <a:pos x="T6" y="T7"/>
                </a:cxn>
                <a:cxn ang="0">
                  <a:pos x="T8" y="T9"/>
                </a:cxn>
              </a:cxnLst>
              <a:rect l="0" t="0" r="r" b="b"/>
              <a:pathLst>
                <a:path w="11" h="9">
                  <a:moveTo>
                    <a:pt x="2" y="8"/>
                  </a:moveTo>
                  <a:cubicBezTo>
                    <a:pt x="1" y="7"/>
                    <a:pt x="4" y="4"/>
                    <a:pt x="2" y="4"/>
                  </a:cubicBezTo>
                  <a:cubicBezTo>
                    <a:pt x="0" y="3"/>
                    <a:pt x="6" y="0"/>
                    <a:pt x="8" y="2"/>
                  </a:cubicBezTo>
                  <a:cubicBezTo>
                    <a:pt x="10" y="4"/>
                    <a:pt x="11" y="6"/>
                    <a:pt x="9" y="7"/>
                  </a:cubicBezTo>
                  <a:cubicBezTo>
                    <a:pt x="7" y="8"/>
                    <a:pt x="3" y="9"/>
                    <a:pt x="2" y="8"/>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Freeform 354">
              <a:extLst>
                <a:ext uri="{FF2B5EF4-FFF2-40B4-BE49-F238E27FC236}">
                  <a16:creationId xmlns:a16="http://schemas.microsoft.com/office/drawing/2014/main" id="{5595020A-4515-7654-7DBD-03C2518C1978}"/>
                </a:ext>
              </a:extLst>
            </p:cNvPr>
            <p:cNvSpPr>
              <a:spLocks/>
            </p:cNvSpPr>
            <p:nvPr/>
          </p:nvSpPr>
          <p:spPr bwMode="auto">
            <a:xfrm>
              <a:off x="4565650" y="4164274"/>
              <a:ext cx="66675" cy="58738"/>
            </a:xfrm>
            <a:custGeom>
              <a:avLst/>
              <a:gdLst>
                <a:gd name="T0" fmla="*/ 27 w 28"/>
                <a:gd name="T1" fmla="*/ 19 h 25"/>
                <a:gd name="T2" fmla="*/ 21 w 28"/>
                <a:gd name="T3" fmla="*/ 13 h 25"/>
                <a:gd name="T4" fmla="*/ 18 w 28"/>
                <a:gd name="T5" fmla="*/ 6 h 25"/>
                <a:gd name="T6" fmla="*/ 16 w 28"/>
                <a:gd name="T7" fmla="*/ 1 h 25"/>
                <a:gd name="T8" fmla="*/ 8 w 28"/>
                <a:gd name="T9" fmla="*/ 0 h 25"/>
                <a:gd name="T10" fmla="*/ 0 w 28"/>
                <a:gd name="T11" fmla="*/ 2 h 25"/>
                <a:gd name="T12" fmla="*/ 1 w 28"/>
                <a:gd name="T13" fmla="*/ 9 h 25"/>
                <a:gd name="T14" fmla="*/ 8 w 28"/>
                <a:gd name="T15" fmla="*/ 12 h 25"/>
                <a:gd name="T16" fmla="*/ 10 w 28"/>
                <a:gd name="T17" fmla="*/ 15 h 25"/>
                <a:gd name="T18" fmla="*/ 10 w 28"/>
                <a:gd name="T19" fmla="*/ 15 h 25"/>
                <a:gd name="T20" fmla="*/ 13 w 28"/>
                <a:gd name="T21" fmla="*/ 17 h 25"/>
                <a:gd name="T22" fmla="*/ 17 w 28"/>
                <a:gd name="T23" fmla="*/ 19 h 25"/>
                <a:gd name="T24" fmla="*/ 21 w 28"/>
                <a:gd name="T25" fmla="*/ 20 h 25"/>
                <a:gd name="T26" fmla="*/ 23 w 28"/>
                <a:gd name="T27" fmla="*/ 25 h 25"/>
                <a:gd name="T28" fmla="*/ 28 w 28"/>
                <a:gd name="T29" fmla="*/ 24 h 25"/>
                <a:gd name="T30" fmla="*/ 27 w 28"/>
                <a:gd name="T31"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5">
                  <a:moveTo>
                    <a:pt x="27" y="19"/>
                  </a:moveTo>
                  <a:cubicBezTo>
                    <a:pt x="27" y="17"/>
                    <a:pt x="21" y="15"/>
                    <a:pt x="21" y="13"/>
                  </a:cubicBezTo>
                  <a:cubicBezTo>
                    <a:pt x="21" y="10"/>
                    <a:pt x="18" y="8"/>
                    <a:pt x="18" y="6"/>
                  </a:cubicBezTo>
                  <a:cubicBezTo>
                    <a:pt x="19" y="5"/>
                    <a:pt x="17" y="3"/>
                    <a:pt x="16" y="1"/>
                  </a:cubicBezTo>
                  <a:cubicBezTo>
                    <a:pt x="14" y="0"/>
                    <a:pt x="11" y="0"/>
                    <a:pt x="8" y="0"/>
                  </a:cubicBezTo>
                  <a:cubicBezTo>
                    <a:pt x="5" y="1"/>
                    <a:pt x="3" y="2"/>
                    <a:pt x="0" y="2"/>
                  </a:cubicBezTo>
                  <a:cubicBezTo>
                    <a:pt x="1" y="5"/>
                    <a:pt x="0" y="5"/>
                    <a:pt x="1" y="9"/>
                  </a:cubicBezTo>
                  <a:cubicBezTo>
                    <a:pt x="3" y="13"/>
                    <a:pt x="7" y="11"/>
                    <a:pt x="8" y="12"/>
                  </a:cubicBezTo>
                  <a:cubicBezTo>
                    <a:pt x="9" y="12"/>
                    <a:pt x="9" y="13"/>
                    <a:pt x="10" y="15"/>
                  </a:cubicBezTo>
                  <a:cubicBezTo>
                    <a:pt x="10" y="15"/>
                    <a:pt x="10" y="15"/>
                    <a:pt x="10" y="15"/>
                  </a:cubicBezTo>
                  <a:cubicBezTo>
                    <a:pt x="12" y="15"/>
                    <a:pt x="12" y="16"/>
                    <a:pt x="13" y="17"/>
                  </a:cubicBezTo>
                  <a:cubicBezTo>
                    <a:pt x="14" y="17"/>
                    <a:pt x="16" y="18"/>
                    <a:pt x="17" y="19"/>
                  </a:cubicBezTo>
                  <a:cubicBezTo>
                    <a:pt x="18" y="19"/>
                    <a:pt x="19" y="18"/>
                    <a:pt x="21" y="20"/>
                  </a:cubicBezTo>
                  <a:cubicBezTo>
                    <a:pt x="23" y="22"/>
                    <a:pt x="23" y="23"/>
                    <a:pt x="23" y="25"/>
                  </a:cubicBezTo>
                  <a:cubicBezTo>
                    <a:pt x="25" y="25"/>
                    <a:pt x="27" y="24"/>
                    <a:pt x="28" y="24"/>
                  </a:cubicBezTo>
                  <a:cubicBezTo>
                    <a:pt x="27" y="22"/>
                    <a:pt x="27" y="20"/>
                    <a:pt x="27" y="19"/>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Freeform 355">
              <a:extLst>
                <a:ext uri="{FF2B5EF4-FFF2-40B4-BE49-F238E27FC236}">
                  <a16:creationId xmlns:a16="http://schemas.microsoft.com/office/drawing/2014/main" id="{9AF51B96-99A7-D7BA-8434-8978DED5C321}"/>
                </a:ext>
              </a:extLst>
            </p:cNvPr>
            <p:cNvSpPr>
              <a:spLocks/>
            </p:cNvSpPr>
            <p:nvPr/>
          </p:nvSpPr>
          <p:spPr bwMode="auto">
            <a:xfrm>
              <a:off x="4565650" y="4164274"/>
              <a:ext cx="66675" cy="58738"/>
            </a:xfrm>
            <a:custGeom>
              <a:avLst/>
              <a:gdLst>
                <a:gd name="T0" fmla="*/ 27 w 28"/>
                <a:gd name="T1" fmla="*/ 19 h 25"/>
                <a:gd name="T2" fmla="*/ 21 w 28"/>
                <a:gd name="T3" fmla="*/ 13 h 25"/>
                <a:gd name="T4" fmla="*/ 18 w 28"/>
                <a:gd name="T5" fmla="*/ 6 h 25"/>
                <a:gd name="T6" fmla="*/ 16 w 28"/>
                <a:gd name="T7" fmla="*/ 1 h 25"/>
                <a:gd name="T8" fmla="*/ 8 w 28"/>
                <a:gd name="T9" fmla="*/ 0 h 25"/>
                <a:gd name="T10" fmla="*/ 0 w 28"/>
                <a:gd name="T11" fmla="*/ 2 h 25"/>
                <a:gd name="T12" fmla="*/ 1 w 28"/>
                <a:gd name="T13" fmla="*/ 9 h 25"/>
                <a:gd name="T14" fmla="*/ 8 w 28"/>
                <a:gd name="T15" fmla="*/ 12 h 25"/>
                <a:gd name="T16" fmla="*/ 10 w 28"/>
                <a:gd name="T17" fmla="*/ 15 h 25"/>
                <a:gd name="T18" fmla="*/ 10 w 28"/>
                <a:gd name="T19" fmla="*/ 15 h 25"/>
                <a:gd name="T20" fmla="*/ 13 w 28"/>
                <a:gd name="T21" fmla="*/ 17 h 25"/>
                <a:gd name="T22" fmla="*/ 17 w 28"/>
                <a:gd name="T23" fmla="*/ 19 h 25"/>
                <a:gd name="T24" fmla="*/ 21 w 28"/>
                <a:gd name="T25" fmla="*/ 20 h 25"/>
                <a:gd name="T26" fmla="*/ 23 w 28"/>
                <a:gd name="T27" fmla="*/ 25 h 25"/>
                <a:gd name="T28" fmla="*/ 28 w 28"/>
                <a:gd name="T29" fmla="*/ 24 h 25"/>
                <a:gd name="T30" fmla="*/ 27 w 28"/>
                <a:gd name="T31"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5">
                  <a:moveTo>
                    <a:pt x="27" y="19"/>
                  </a:moveTo>
                  <a:cubicBezTo>
                    <a:pt x="27" y="17"/>
                    <a:pt x="21" y="15"/>
                    <a:pt x="21" y="13"/>
                  </a:cubicBezTo>
                  <a:cubicBezTo>
                    <a:pt x="21" y="10"/>
                    <a:pt x="18" y="8"/>
                    <a:pt x="18" y="6"/>
                  </a:cubicBezTo>
                  <a:cubicBezTo>
                    <a:pt x="19" y="5"/>
                    <a:pt x="17" y="3"/>
                    <a:pt x="16" y="1"/>
                  </a:cubicBezTo>
                  <a:cubicBezTo>
                    <a:pt x="14" y="0"/>
                    <a:pt x="11" y="0"/>
                    <a:pt x="8" y="0"/>
                  </a:cubicBezTo>
                  <a:cubicBezTo>
                    <a:pt x="5" y="1"/>
                    <a:pt x="3" y="2"/>
                    <a:pt x="0" y="2"/>
                  </a:cubicBezTo>
                  <a:cubicBezTo>
                    <a:pt x="1" y="5"/>
                    <a:pt x="0" y="5"/>
                    <a:pt x="1" y="9"/>
                  </a:cubicBezTo>
                  <a:cubicBezTo>
                    <a:pt x="3" y="13"/>
                    <a:pt x="7" y="11"/>
                    <a:pt x="8" y="12"/>
                  </a:cubicBezTo>
                  <a:cubicBezTo>
                    <a:pt x="9" y="12"/>
                    <a:pt x="9" y="13"/>
                    <a:pt x="10" y="15"/>
                  </a:cubicBezTo>
                  <a:cubicBezTo>
                    <a:pt x="10" y="15"/>
                    <a:pt x="10" y="15"/>
                    <a:pt x="10" y="15"/>
                  </a:cubicBezTo>
                  <a:cubicBezTo>
                    <a:pt x="12" y="15"/>
                    <a:pt x="12" y="16"/>
                    <a:pt x="13" y="17"/>
                  </a:cubicBezTo>
                  <a:cubicBezTo>
                    <a:pt x="14" y="17"/>
                    <a:pt x="16" y="18"/>
                    <a:pt x="17" y="19"/>
                  </a:cubicBezTo>
                  <a:cubicBezTo>
                    <a:pt x="18" y="19"/>
                    <a:pt x="19" y="18"/>
                    <a:pt x="21" y="20"/>
                  </a:cubicBezTo>
                  <a:cubicBezTo>
                    <a:pt x="23" y="22"/>
                    <a:pt x="23" y="23"/>
                    <a:pt x="23" y="25"/>
                  </a:cubicBezTo>
                  <a:cubicBezTo>
                    <a:pt x="25" y="25"/>
                    <a:pt x="27" y="24"/>
                    <a:pt x="28" y="24"/>
                  </a:cubicBezTo>
                  <a:cubicBezTo>
                    <a:pt x="27" y="22"/>
                    <a:pt x="27" y="20"/>
                    <a:pt x="27" y="19"/>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Freeform 356">
              <a:extLst>
                <a:ext uri="{FF2B5EF4-FFF2-40B4-BE49-F238E27FC236}">
                  <a16:creationId xmlns:a16="http://schemas.microsoft.com/office/drawing/2014/main" id="{A687D3D6-E7FF-4CB1-5ED8-FD20B18AF608}"/>
                </a:ext>
              </a:extLst>
            </p:cNvPr>
            <p:cNvSpPr>
              <a:spLocks noEditPoints="1"/>
            </p:cNvSpPr>
            <p:nvPr/>
          </p:nvSpPr>
          <p:spPr bwMode="auto">
            <a:xfrm>
              <a:off x="4597400" y="4151574"/>
              <a:ext cx="101600" cy="80963"/>
            </a:xfrm>
            <a:custGeom>
              <a:avLst/>
              <a:gdLst>
                <a:gd name="T0" fmla="*/ 40 w 43"/>
                <a:gd name="T1" fmla="*/ 11 h 34"/>
                <a:gd name="T2" fmla="*/ 32 w 43"/>
                <a:gd name="T3" fmla="*/ 1 h 34"/>
                <a:gd name="T4" fmla="*/ 27 w 43"/>
                <a:gd name="T5" fmla="*/ 5 h 34"/>
                <a:gd name="T6" fmla="*/ 23 w 43"/>
                <a:gd name="T7" fmla="*/ 5 h 34"/>
                <a:gd name="T8" fmla="*/ 17 w 43"/>
                <a:gd name="T9" fmla="*/ 1 h 34"/>
                <a:gd name="T10" fmla="*/ 14 w 43"/>
                <a:gd name="T11" fmla="*/ 0 h 34"/>
                <a:gd name="T12" fmla="*/ 12 w 43"/>
                <a:gd name="T13" fmla="*/ 3 h 34"/>
                <a:gd name="T14" fmla="*/ 15 w 43"/>
                <a:gd name="T15" fmla="*/ 6 h 34"/>
                <a:gd name="T16" fmla="*/ 8 w 43"/>
                <a:gd name="T17" fmla="*/ 6 h 34"/>
                <a:gd name="T18" fmla="*/ 2 w 43"/>
                <a:gd name="T19" fmla="*/ 4 h 34"/>
                <a:gd name="T20" fmla="*/ 5 w 43"/>
                <a:gd name="T21" fmla="*/ 11 h 34"/>
                <a:gd name="T22" fmla="*/ 8 w 43"/>
                <a:gd name="T23" fmla="*/ 18 h 34"/>
                <a:gd name="T24" fmla="*/ 14 w 43"/>
                <a:gd name="T25" fmla="*/ 24 h 34"/>
                <a:gd name="T26" fmla="*/ 15 w 43"/>
                <a:gd name="T27" fmla="*/ 29 h 34"/>
                <a:gd name="T28" fmla="*/ 26 w 43"/>
                <a:gd name="T29" fmla="*/ 22 h 34"/>
                <a:gd name="T30" fmla="*/ 27 w 43"/>
                <a:gd name="T31" fmla="*/ 30 h 34"/>
                <a:gd name="T32" fmla="*/ 33 w 43"/>
                <a:gd name="T33" fmla="*/ 34 h 34"/>
                <a:gd name="T34" fmla="*/ 35 w 43"/>
                <a:gd name="T35" fmla="*/ 29 h 34"/>
                <a:gd name="T36" fmla="*/ 40 w 43"/>
                <a:gd name="T37" fmla="*/ 11 h 34"/>
                <a:gd name="T38" fmla="*/ 4 w 43"/>
                <a:gd name="T39" fmla="*/ 24 h 34"/>
                <a:gd name="T40" fmla="*/ 0 w 43"/>
                <a:gd name="T41" fmla="*/ 22 h 34"/>
                <a:gd name="T42" fmla="*/ 3 w 43"/>
                <a:gd name="T43" fmla="*/ 26 h 34"/>
                <a:gd name="T44" fmla="*/ 8 w 43"/>
                <a:gd name="T45" fmla="*/ 30 h 34"/>
                <a:gd name="T46" fmla="*/ 10 w 43"/>
                <a:gd name="T47" fmla="*/ 30 h 34"/>
                <a:gd name="T48" fmla="*/ 8 w 43"/>
                <a:gd name="T49" fmla="*/ 25 h 34"/>
                <a:gd name="T50" fmla="*/ 4 w 43"/>
                <a:gd name="T51"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34">
                  <a:moveTo>
                    <a:pt x="40" y="11"/>
                  </a:moveTo>
                  <a:cubicBezTo>
                    <a:pt x="39" y="9"/>
                    <a:pt x="36" y="5"/>
                    <a:pt x="32" y="1"/>
                  </a:cubicBezTo>
                  <a:cubicBezTo>
                    <a:pt x="31" y="4"/>
                    <a:pt x="28" y="3"/>
                    <a:pt x="27" y="5"/>
                  </a:cubicBezTo>
                  <a:cubicBezTo>
                    <a:pt x="26" y="7"/>
                    <a:pt x="24" y="5"/>
                    <a:pt x="23" y="5"/>
                  </a:cubicBezTo>
                  <a:cubicBezTo>
                    <a:pt x="22" y="6"/>
                    <a:pt x="19" y="1"/>
                    <a:pt x="17" y="1"/>
                  </a:cubicBezTo>
                  <a:cubicBezTo>
                    <a:pt x="16" y="0"/>
                    <a:pt x="15" y="0"/>
                    <a:pt x="14" y="0"/>
                  </a:cubicBezTo>
                  <a:cubicBezTo>
                    <a:pt x="13" y="1"/>
                    <a:pt x="12" y="2"/>
                    <a:pt x="12" y="3"/>
                  </a:cubicBezTo>
                  <a:cubicBezTo>
                    <a:pt x="13" y="4"/>
                    <a:pt x="16" y="5"/>
                    <a:pt x="15" y="6"/>
                  </a:cubicBezTo>
                  <a:cubicBezTo>
                    <a:pt x="14" y="8"/>
                    <a:pt x="10" y="7"/>
                    <a:pt x="8" y="6"/>
                  </a:cubicBezTo>
                  <a:cubicBezTo>
                    <a:pt x="7" y="5"/>
                    <a:pt x="3" y="3"/>
                    <a:pt x="2" y="4"/>
                  </a:cubicBezTo>
                  <a:cubicBezTo>
                    <a:pt x="2" y="6"/>
                    <a:pt x="6" y="9"/>
                    <a:pt x="5" y="11"/>
                  </a:cubicBezTo>
                  <a:cubicBezTo>
                    <a:pt x="5" y="13"/>
                    <a:pt x="8" y="15"/>
                    <a:pt x="8" y="18"/>
                  </a:cubicBezTo>
                  <a:cubicBezTo>
                    <a:pt x="8" y="20"/>
                    <a:pt x="14" y="22"/>
                    <a:pt x="14" y="24"/>
                  </a:cubicBezTo>
                  <a:cubicBezTo>
                    <a:pt x="14" y="25"/>
                    <a:pt x="14" y="27"/>
                    <a:pt x="15" y="29"/>
                  </a:cubicBezTo>
                  <a:cubicBezTo>
                    <a:pt x="19" y="27"/>
                    <a:pt x="23" y="23"/>
                    <a:pt x="26" y="22"/>
                  </a:cubicBezTo>
                  <a:cubicBezTo>
                    <a:pt x="30" y="20"/>
                    <a:pt x="28" y="29"/>
                    <a:pt x="27" y="30"/>
                  </a:cubicBezTo>
                  <a:cubicBezTo>
                    <a:pt x="27" y="31"/>
                    <a:pt x="30" y="33"/>
                    <a:pt x="33" y="34"/>
                  </a:cubicBezTo>
                  <a:cubicBezTo>
                    <a:pt x="33" y="33"/>
                    <a:pt x="34" y="31"/>
                    <a:pt x="35" y="29"/>
                  </a:cubicBezTo>
                  <a:cubicBezTo>
                    <a:pt x="39" y="24"/>
                    <a:pt x="43" y="16"/>
                    <a:pt x="40" y="11"/>
                  </a:cubicBezTo>
                  <a:moveTo>
                    <a:pt x="4" y="24"/>
                  </a:moveTo>
                  <a:cubicBezTo>
                    <a:pt x="3" y="23"/>
                    <a:pt x="1" y="22"/>
                    <a:pt x="0" y="22"/>
                  </a:cubicBezTo>
                  <a:cubicBezTo>
                    <a:pt x="0" y="23"/>
                    <a:pt x="0" y="25"/>
                    <a:pt x="3" y="26"/>
                  </a:cubicBezTo>
                  <a:cubicBezTo>
                    <a:pt x="6" y="28"/>
                    <a:pt x="1" y="29"/>
                    <a:pt x="8" y="30"/>
                  </a:cubicBezTo>
                  <a:cubicBezTo>
                    <a:pt x="9" y="30"/>
                    <a:pt x="9" y="30"/>
                    <a:pt x="10" y="30"/>
                  </a:cubicBezTo>
                  <a:cubicBezTo>
                    <a:pt x="10" y="28"/>
                    <a:pt x="10" y="27"/>
                    <a:pt x="8" y="25"/>
                  </a:cubicBezTo>
                  <a:cubicBezTo>
                    <a:pt x="6" y="23"/>
                    <a:pt x="5" y="24"/>
                    <a:pt x="4" y="24"/>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Freeform 357">
              <a:extLst>
                <a:ext uri="{FF2B5EF4-FFF2-40B4-BE49-F238E27FC236}">
                  <a16:creationId xmlns:a16="http://schemas.microsoft.com/office/drawing/2014/main" id="{FEB54371-48EF-59FC-4216-61FE18B35656}"/>
                </a:ext>
              </a:extLst>
            </p:cNvPr>
            <p:cNvSpPr>
              <a:spLocks noEditPoints="1"/>
            </p:cNvSpPr>
            <p:nvPr/>
          </p:nvSpPr>
          <p:spPr bwMode="auto">
            <a:xfrm>
              <a:off x="4597400" y="4151574"/>
              <a:ext cx="101600" cy="80963"/>
            </a:xfrm>
            <a:custGeom>
              <a:avLst/>
              <a:gdLst>
                <a:gd name="T0" fmla="*/ 40 w 43"/>
                <a:gd name="T1" fmla="*/ 11 h 34"/>
                <a:gd name="T2" fmla="*/ 32 w 43"/>
                <a:gd name="T3" fmla="*/ 1 h 34"/>
                <a:gd name="T4" fmla="*/ 27 w 43"/>
                <a:gd name="T5" fmla="*/ 5 h 34"/>
                <a:gd name="T6" fmla="*/ 23 w 43"/>
                <a:gd name="T7" fmla="*/ 5 h 34"/>
                <a:gd name="T8" fmla="*/ 17 w 43"/>
                <a:gd name="T9" fmla="*/ 1 h 34"/>
                <a:gd name="T10" fmla="*/ 14 w 43"/>
                <a:gd name="T11" fmla="*/ 0 h 34"/>
                <a:gd name="T12" fmla="*/ 12 w 43"/>
                <a:gd name="T13" fmla="*/ 3 h 34"/>
                <a:gd name="T14" fmla="*/ 15 w 43"/>
                <a:gd name="T15" fmla="*/ 6 h 34"/>
                <a:gd name="T16" fmla="*/ 8 w 43"/>
                <a:gd name="T17" fmla="*/ 6 h 34"/>
                <a:gd name="T18" fmla="*/ 2 w 43"/>
                <a:gd name="T19" fmla="*/ 4 h 34"/>
                <a:gd name="T20" fmla="*/ 5 w 43"/>
                <a:gd name="T21" fmla="*/ 11 h 34"/>
                <a:gd name="T22" fmla="*/ 8 w 43"/>
                <a:gd name="T23" fmla="*/ 18 h 34"/>
                <a:gd name="T24" fmla="*/ 14 w 43"/>
                <a:gd name="T25" fmla="*/ 24 h 34"/>
                <a:gd name="T26" fmla="*/ 15 w 43"/>
                <a:gd name="T27" fmla="*/ 29 h 34"/>
                <a:gd name="T28" fmla="*/ 26 w 43"/>
                <a:gd name="T29" fmla="*/ 22 h 34"/>
                <a:gd name="T30" fmla="*/ 27 w 43"/>
                <a:gd name="T31" fmla="*/ 30 h 34"/>
                <a:gd name="T32" fmla="*/ 33 w 43"/>
                <a:gd name="T33" fmla="*/ 34 h 34"/>
                <a:gd name="T34" fmla="*/ 35 w 43"/>
                <a:gd name="T35" fmla="*/ 29 h 34"/>
                <a:gd name="T36" fmla="*/ 40 w 43"/>
                <a:gd name="T37" fmla="*/ 11 h 34"/>
                <a:gd name="T38" fmla="*/ 4 w 43"/>
                <a:gd name="T39" fmla="*/ 24 h 34"/>
                <a:gd name="T40" fmla="*/ 0 w 43"/>
                <a:gd name="T41" fmla="*/ 22 h 34"/>
                <a:gd name="T42" fmla="*/ 3 w 43"/>
                <a:gd name="T43" fmla="*/ 26 h 34"/>
                <a:gd name="T44" fmla="*/ 8 w 43"/>
                <a:gd name="T45" fmla="*/ 30 h 34"/>
                <a:gd name="T46" fmla="*/ 10 w 43"/>
                <a:gd name="T47" fmla="*/ 30 h 34"/>
                <a:gd name="T48" fmla="*/ 8 w 43"/>
                <a:gd name="T49" fmla="*/ 25 h 34"/>
                <a:gd name="T50" fmla="*/ 4 w 43"/>
                <a:gd name="T51"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34">
                  <a:moveTo>
                    <a:pt x="40" y="11"/>
                  </a:moveTo>
                  <a:cubicBezTo>
                    <a:pt x="39" y="9"/>
                    <a:pt x="36" y="5"/>
                    <a:pt x="32" y="1"/>
                  </a:cubicBezTo>
                  <a:cubicBezTo>
                    <a:pt x="31" y="4"/>
                    <a:pt x="28" y="3"/>
                    <a:pt x="27" y="5"/>
                  </a:cubicBezTo>
                  <a:cubicBezTo>
                    <a:pt x="26" y="7"/>
                    <a:pt x="24" y="5"/>
                    <a:pt x="23" y="5"/>
                  </a:cubicBezTo>
                  <a:cubicBezTo>
                    <a:pt x="22" y="6"/>
                    <a:pt x="19" y="1"/>
                    <a:pt x="17" y="1"/>
                  </a:cubicBezTo>
                  <a:cubicBezTo>
                    <a:pt x="16" y="0"/>
                    <a:pt x="15" y="0"/>
                    <a:pt x="14" y="0"/>
                  </a:cubicBezTo>
                  <a:cubicBezTo>
                    <a:pt x="13" y="1"/>
                    <a:pt x="12" y="2"/>
                    <a:pt x="12" y="3"/>
                  </a:cubicBezTo>
                  <a:cubicBezTo>
                    <a:pt x="13" y="4"/>
                    <a:pt x="16" y="5"/>
                    <a:pt x="15" y="6"/>
                  </a:cubicBezTo>
                  <a:cubicBezTo>
                    <a:pt x="14" y="8"/>
                    <a:pt x="10" y="7"/>
                    <a:pt x="8" y="6"/>
                  </a:cubicBezTo>
                  <a:cubicBezTo>
                    <a:pt x="7" y="5"/>
                    <a:pt x="3" y="3"/>
                    <a:pt x="2" y="4"/>
                  </a:cubicBezTo>
                  <a:cubicBezTo>
                    <a:pt x="2" y="6"/>
                    <a:pt x="6" y="9"/>
                    <a:pt x="5" y="11"/>
                  </a:cubicBezTo>
                  <a:cubicBezTo>
                    <a:pt x="5" y="13"/>
                    <a:pt x="8" y="15"/>
                    <a:pt x="8" y="18"/>
                  </a:cubicBezTo>
                  <a:cubicBezTo>
                    <a:pt x="8" y="20"/>
                    <a:pt x="14" y="22"/>
                    <a:pt x="14" y="24"/>
                  </a:cubicBezTo>
                  <a:cubicBezTo>
                    <a:pt x="14" y="25"/>
                    <a:pt x="14" y="27"/>
                    <a:pt x="15" y="29"/>
                  </a:cubicBezTo>
                  <a:cubicBezTo>
                    <a:pt x="19" y="27"/>
                    <a:pt x="23" y="23"/>
                    <a:pt x="26" y="22"/>
                  </a:cubicBezTo>
                  <a:cubicBezTo>
                    <a:pt x="30" y="20"/>
                    <a:pt x="28" y="29"/>
                    <a:pt x="27" y="30"/>
                  </a:cubicBezTo>
                  <a:cubicBezTo>
                    <a:pt x="27" y="31"/>
                    <a:pt x="30" y="33"/>
                    <a:pt x="33" y="34"/>
                  </a:cubicBezTo>
                  <a:cubicBezTo>
                    <a:pt x="33" y="33"/>
                    <a:pt x="34" y="31"/>
                    <a:pt x="35" y="29"/>
                  </a:cubicBezTo>
                  <a:cubicBezTo>
                    <a:pt x="39" y="24"/>
                    <a:pt x="43" y="16"/>
                    <a:pt x="40" y="11"/>
                  </a:cubicBezTo>
                  <a:close/>
                  <a:moveTo>
                    <a:pt x="4" y="24"/>
                  </a:moveTo>
                  <a:cubicBezTo>
                    <a:pt x="3" y="23"/>
                    <a:pt x="1" y="22"/>
                    <a:pt x="0" y="22"/>
                  </a:cubicBezTo>
                  <a:cubicBezTo>
                    <a:pt x="0" y="23"/>
                    <a:pt x="0" y="25"/>
                    <a:pt x="3" y="26"/>
                  </a:cubicBezTo>
                  <a:cubicBezTo>
                    <a:pt x="6" y="28"/>
                    <a:pt x="1" y="29"/>
                    <a:pt x="8" y="30"/>
                  </a:cubicBezTo>
                  <a:cubicBezTo>
                    <a:pt x="9" y="30"/>
                    <a:pt x="9" y="30"/>
                    <a:pt x="10" y="30"/>
                  </a:cubicBezTo>
                  <a:cubicBezTo>
                    <a:pt x="10" y="28"/>
                    <a:pt x="10" y="27"/>
                    <a:pt x="8" y="25"/>
                  </a:cubicBezTo>
                  <a:cubicBezTo>
                    <a:pt x="6" y="23"/>
                    <a:pt x="5" y="24"/>
                    <a:pt x="4" y="24"/>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Freeform 358">
              <a:extLst>
                <a:ext uri="{FF2B5EF4-FFF2-40B4-BE49-F238E27FC236}">
                  <a16:creationId xmlns:a16="http://schemas.microsoft.com/office/drawing/2014/main" id="{34A5FF10-5486-7CE4-EBFC-AE901935B950}"/>
                </a:ext>
              </a:extLst>
            </p:cNvPr>
            <p:cNvSpPr>
              <a:spLocks/>
            </p:cNvSpPr>
            <p:nvPr/>
          </p:nvSpPr>
          <p:spPr bwMode="auto">
            <a:xfrm>
              <a:off x="4919663" y="4235711"/>
              <a:ext cx="292100" cy="211138"/>
            </a:xfrm>
            <a:custGeom>
              <a:avLst/>
              <a:gdLst>
                <a:gd name="T0" fmla="*/ 119 w 123"/>
                <a:gd name="T1" fmla="*/ 13 h 89"/>
                <a:gd name="T2" fmla="*/ 116 w 123"/>
                <a:gd name="T3" fmla="*/ 11 h 89"/>
                <a:gd name="T4" fmla="*/ 106 w 123"/>
                <a:gd name="T5" fmla="*/ 17 h 89"/>
                <a:gd name="T6" fmla="*/ 102 w 123"/>
                <a:gd name="T7" fmla="*/ 18 h 89"/>
                <a:gd name="T8" fmla="*/ 98 w 123"/>
                <a:gd name="T9" fmla="*/ 18 h 89"/>
                <a:gd name="T10" fmla="*/ 97 w 123"/>
                <a:gd name="T11" fmla="*/ 8 h 89"/>
                <a:gd name="T12" fmla="*/ 94 w 123"/>
                <a:gd name="T13" fmla="*/ 1 h 89"/>
                <a:gd name="T14" fmla="*/ 86 w 123"/>
                <a:gd name="T15" fmla="*/ 8 h 89"/>
                <a:gd name="T16" fmla="*/ 78 w 123"/>
                <a:gd name="T17" fmla="*/ 12 h 89"/>
                <a:gd name="T18" fmla="*/ 69 w 123"/>
                <a:gd name="T19" fmla="*/ 15 h 89"/>
                <a:gd name="T20" fmla="*/ 62 w 123"/>
                <a:gd name="T21" fmla="*/ 13 h 89"/>
                <a:gd name="T22" fmla="*/ 55 w 123"/>
                <a:gd name="T23" fmla="*/ 10 h 89"/>
                <a:gd name="T24" fmla="*/ 48 w 123"/>
                <a:gd name="T25" fmla="*/ 9 h 89"/>
                <a:gd name="T26" fmla="*/ 41 w 123"/>
                <a:gd name="T27" fmla="*/ 13 h 89"/>
                <a:gd name="T28" fmla="*/ 36 w 123"/>
                <a:gd name="T29" fmla="*/ 21 h 89"/>
                <a:gd name="T30" fmla="*/ 23 w 123"/>
                <a:gd name="T31" fmla="*/ 29 h 89"/>
                <a:gd name="T32" fmla="*/ 16 w 123"/>
                <a:gd name="T33" fmla="*/ 31 h 89"/>
                <a:gd name="T34" fmla="*/ 10 w 123"/>
                <a:gd name="T35" fmla="*/ 30 h 89"/>
                <a:gd name="T36" fmla="*/ 6 w 123"/>
                <a:gd name="T37" fmla="*/ 34 h 89"/>
                <a:gd name="T38" fmla="*/ 3 w 123"/>
                <a:gd name="T39" fmla="*/ 40 h 89"/>
                <a:gd name="T40" fmla="*/ 2 w 123"/>
                <a:gd name="T41" fmla="*/ 48 h 89"/>
                <a:gd name="T42" fmla="*/ 2 w 123"/>
                <a:gd name="T43" fmla="*/ 57 h 89"/>
                <a:gd name="T44" fmla="*/ 3 w 123"/>
                <a:gd name="T45" fmla="*/ 67 h 89"/>
                <a:gd name="T46" fmla="*/ 12 w 123"/>
                <a:gd name="T47" fmla="*/ 71 h 89"/>
                <a:gd name="T48" fmla="*/ 3 w 123"/>
                <a:gd name="T49" fmla="*/ 83 h 89"/>
                <a:gd name="T50" fmla="*/ 5 w 123"/>
                <a:gd name="T51" fmla="*/ 86 h 89"/>
                <a:gd name="T52" fmla="*/ 18 w 123"/>
                <a:gd name="T53" fmla="*/ 88 h 89"/>
                <a:gd name="T54" fmla="*/ 52 w 123"/>
                <a:gd name="T55" fmla="*/ 83 h 89"/>
                <a:gd name="T56" fmla="*/ 52 w 123"/>
                <a:gd name="T57" fmla="*/ 75 h 89"/>
                <a:gd name="T58" fmla="*/ 58 w 123"/>
                <a:gd name="T59" fmla="*/ 71 h 89"/>
                <a:gd name="T60" fmla="*/ 64 w 123"/>
                <a:gd name="T61" fmla="*/ 69 h 89"/>
                <a:gd name="T62" fmla="*/ 73 w 123"/>
                <a:gd name="T63" fmla="*/ 66 h 89"/>
                <a:gd name="T64" fmla="*/ 77 w 123"/>
                <a:gd name="T65" fmla="*/ 62 h 89"/>
                <a:gd name="T66" fmla="*/ 80 w 123"/>
                <a:gd name="T67" fmla="*/ 53 h 89"/>
                <a:gd name="T68" fmla="*/ 86 w 123"/>
                <a:gd name="T69" fmla="*/ 50 h 89"/>
                <a:gd name="T70" fmla="*/ 83 w 123"/>
                <a:gd name="T71" fmla="*/ 44 h 89"/>
                <a:gd name="T72" fmla="*/ 93 w 123"/>
                <a:gd name="T73" fmla="*/ 44 h 89"/>
                <a:gd name="T74" fmla="*/ 94 w 123"/>
                <a:gd name="T75" fmla="*/ 37 h 89"/>
                <a:gd name="T76" fmla="*/ 98 w 123"/>
                <a:gd name="T77" fmla="*/ 31 h 89"/>
                <a:gd name="T78" fmla="*/ 96 w 123"/>
                <a:gd name="T79" fmla="*/ 26 h 89"/>
                <a:gd name="T80" fmla="*/ 97 w 123"/>
                <a:gd name="T81" fmla="*/ 22 h 89"/>
                <a:gd name="T82" fmla="*/ 99 w 123"/>
                <a:gd name="T83" fmla="*/ 21 h 89"/>
                <a:gd name="T84" fmla="*/ 103 w 123"/>
                <a:gd name="T85" fmla="*/ 20 h 89"/>
                <a:gd name="T86" fmla="*/ 115 w 123"/>
                <a:gd name="T87" fmla="*/ 16 h 89"/>
                <a:gd name="T88" fmla="*/ 123 w 123"/>
                <a:gd name="T89" fmla="*/ 14 h 89"/>
                <a:gd name="T90" fmla="*/ 119 w 123"/>
                <a:gd name="T91" fmla="*/ 1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3" h="89">
                  <a:moveTo>
                    <a:pt x="119" y="13"/>
                  </a:moveTo>
                  <a:cubicBezTo>
                    <a:pt x="117" y="13"/>
                    <a:pt x="118" y="12"/>
                    <a:pt x="116" y="11"/>
                  </a:cubicBezTo>
                  <a:cubicBezTo>
                    <a:pt x="114" y="10"/>
                    <a:pt x="110" y="14"/>
                    <a:pt x="106" y="17"/>
                  </a:cubicBezTo>
                  <a:cubicBezTo>
                    <a:pt x="105" y="17"/>
                    <a:pt x="103" y="18"/>
                    <a:pt x="102" y="18"/>
                  </a:cubicBezTo>
                  <a:cubicBezTo>
                    <a:pt x="100" y="19"/>
                    <a:pt x="99" y="19"/>
                    <a:pt x="98" y="18"/>
                  </a:cubicBezTo>
                  <a:cubicBezTo>
                    <a:pt x="96" y="16"/>
                    <a:pt x="101" y="10"/>
                    <a:pt x="97" y="8"/>
                  </a:cubicBezTo>
                  <a:cubicBezTo>
                    <a:pt x="94" y="6"/>
                    <a:pt x="97" y="1"/>
                    <a:pt x="94" y="1"/>
                  </a:cubicBezTo>
                  <a:cubicBezTo>
                    <a:pt x="91" y="0"/>
                    <a:pt x="86" y="6"/>
                    <a:pt x="86" y="8"/>
                  </a:cubicBezTo>
                  <a:cubicBezTo>
                    <a:pt x="86" y="11"/>
                    <a:pt x="78" y="10"/>
                    <a:pt x="78" y="12"/>
                  </a:cubicBezTo>
                  <a:cubicBezTo>
                    <a:pt x="78" y="15"/>
                    <a:pt x="71" y="12"/>
                    <a:pt x="69" y="15"/>
                  </a:cubicBezTo>
                  <a:cubicBezTo>
                    <a:pt x="68" y="17"/>
                    <a:pt x="64" y="13"/>
                    <a:pt x="62" y="13"/>
                  </a:cubicBezTo>
                  <a:cubicBezTo>
                    <a:pt x="59" y="13"/>
                    <a:pt x="58" y="9"/>
                    <a:pt x="55" y="10"/>
                  </a:cubicBezTo>
                  <a:cubicBezTo>
                    <a:pt x="52" y="11"/>
                    <a:pt x="50" y="9"/>
                    <a:pt x="48" y="9"/>
                  </a:cubicBezTo>
                  <a:cubicBezTo>
                    <a:pt x="45" y="9"/>
                    <a:pt x="43" y="14"/>
                    <a:pt x="41" y="13"/>
                  </a:cubicBezTo>
                  <a:cubicBezTo>
                    <a:pt x="38" y="12"/>
                    <a:pt x="37" y="18"/>
                    <a:pt x="36" y="21"/>
                  </a:cubicBezTo>
                  <a:cubicBezTo>
                    <a:pt x="35" y="25"/>
                    <a:pt x="23" y="25"/>
                    <a:pt x="23" y="29"/>
                  </a:cubicBezTo>
                  <a:cubicBezTo>
                    <a:pt x="24" y="32"/>
                    <a:pt x="17" y="34"/>
                    <a:pt x="16" y="31"/>
                  </a:cubicBezTo>
                  <a:cubicBezTo>
                    <a:pt x="15" y="29"/>
                    <a:pt x="11" y="30"/>
                    <a:pt x="10" y="30"/>
                  </a:cubicBezTo>
                  <a:cubicBezTo>
                    <a:pt x="9" y="29"/>
                    <a:pt x="6" y="30"/>
                    <a:pt x="6" y="34"/>
                  </a:cubicBezTo>
                  <a:cubicBezTo>
                    <a:pt x="7" y="37"/>
                    <a:pt x="3" y="39"/>
                    <a:pt x="3" y="40"/>
                  </a:cubicBezTo>
                  <a:cubicBezTo>
                    <a:pt x="2" y="42"/>
                    <a:pt x="0" y="46"/>
                    <a:pt x="2" y="48"/>
                  </a:cubicBezTo>
                  <a:cubicBezTo>
                    <a:pt x="3" y="50"/>
                    <a:pt x="0" y="53"/>
                    <a:pt x="2" y="57"/>
                  </a:cubicBezTo>
                  <a:cubicBezTo>
                    <a:pt x="3" y="61"/>
                    <a:pt x="2" y="65"/>
                    <a:pt x="3" y="67"/>
                  </a:cubicBezTo>
                  <a:cubicBezTo>
                    <a:pt x="4" y="68"/>
                    <a:pt x="10" y="67"/>
                    <a:pt x="12" y="71"/>
                  </a:cubicBezTo>
                  <a:cubicBezTo>
                    <a:pt x="13" y="75"/>
                    <a:pt x="3" y="81"/>
                    <a:pt x="3" y="83"/>
                  </a:cubicBezTo>
                  <a:cubicBezTo>
                    <a:pt x="3" y="84"/>
                    <a:pt x="3" y="85"/>
                    <a:pt x="5" y="86"/>
                  </a:cubicBezTo>
                  <a:cubicBezTo>
                    <a:pt x="8" y="86"/>
                    <a:pt x="13" y="87"/>
                    <a:pt x="18" y="88"/>
                  </a:cubicBezTo>
                  <a:cubicBezTo>
                    <a:pt x="23" y="89"/>
                    <a:pt x="52" y="84"/>
                    <a:pt x="52" y="83"/>
                  </a:cubicBezTo>
                  <a:cubicBezTo>
                    <a:pt x="53" y="82"/>
                    <a:pt x="51" y="76"/>
                    <a:pt x="52" y="75"/>
                  </a:cubicBezTo>
                  <a:cubicBezTo>
                    <a:pt x="52" y="74"/>
                    <a:pt x="55" y="70"/>
                    <a:pt x="58" y="71"/>
                  </a:cubicBezTo>
                  <a:cubicBezTo>
                    <a:pt x="61" y="71"/>
                    <a:pt x="64" y="71"/>
                    <a:pt x="64" y="69"/>
                  </a:cubicBezTo>
                  <a:cubicBezTo>
                    <a:pt x="64" y="67"/>
                    <a:pt x="73" y="64"/>
                    <a:pt x="73" y="66"/>
                  </a:cubicBezTo>
                  <a:cubicBezTo>
                    <a:pt x="74" y="68"/>
                    <a:pt x="77" y="67"/>
                    <a:pt x="77" y="62"/>
                  </a:cubicBezTo>
                  <a:cubicBezTo>
                    <a:pt x="78" y="57"/>
                    <a:pt x="77" y="53"/>
                    <a:pt x="80" y="53"/>
                  </a:cubicBezTo>
                  <a:cubicBezTo>
                    <a:pt x="83" y="53"/>
                    <a:pt x="86" y="51"/>
                    <a:pt x="86" y="50"/>
                  </a:cubicBezTo>
                  <a:cubicBezTo>
                    <a:pt x="86" y="48"/>
                    <a:pt x="82" y="45"/>
                    <a:pt x="83" y="44"/>
                  </a:cubicBezTo>
                  <a:cubicBezTo>
                    <a:pt x="84" y="43"/>
                    <a:pt x="92" y="47"/>
                    <a:pt x="93" y="44"/>
                  </a:cubicBezTo>
                  <a:cubicBezTo>
                    <a:pt x="94" y="42"/>
                    <a:pt x="92" y="39"/>
                    <a:pt x="94" y="37"/>
                  </a:cubicBezTo>
                  <a:cubicBezTo>
                    <a:pt x="95" y="35"/>
                    <a:pt x="98" y="33"/>
                    <a:pt x="98" y="31"/>
                  </a:cubicBezTo>
                  <a:cubicBezTo>
                    <a:pt x="97" y="29"/>
                    <a:pt x="98" y="28"/>
                    <a:pt x="96" y="26"/>
                  </a:cubicBezTo>
                  <a:cubicBezTo>
                    <a:pt x="94" y="25"/>
                    <a:pt x="95" y="22"/>
                    <a:pt x="97" y="22"/>
                  </a:cubicBezTo>
                  <a:cubicBezTo>
                    <a:pt x="98" y="22"/>
                    <a:pt x="98" y="22"/>
                    <a:pt x="99" y="21"/>
                  </a:cubicBezTo>
                  <a:cubicBezTo>
                    <a:pt x="101" y="21"/>
                    <a:pt x="102" y="21"/>
                    <a:pt x="103" y="20"/>
                  </a:cubicBezTo>
                  <a:cubicBezTo>
                    <a:pt x="106" y="18"/>
                    <a:pt x="112" y="16"/>
                    <a:pt x="115" y="16"/>
                  </a:cubicBezTo>
                  <a:cubicBezTo>
                    <a:pt x="117" y="17"/>
                    <a:pt x="121" y="17"/>
                    <a:pt x="123" y="14"/>
                  </a:cubicBezTo>
                  <a:cubicBezTo>
                    <a:pt x="122" y="13"/>
                    <a:pt x="120" y="13"/>
                    <a:pt x="119" y="13"/>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Freeform 359">
              <a:extLst>
                <a:ext uri="{FF2B5EF4-FFF2-40B4-BE49-F238E27FC236}">
                  <a16:creationId xmlns:a16="http://schemas.microsoft.com/office/drawing/2014/main" id="{F6883DBF-4437-49C3-6FF4-9C05A6CAA660}"/>
                </a:ext>
              </a:extLst>
            </p:cNvPr>
            <p:cNvSpPr>
              <a:spLocks/>
            </p:cNvSpPr>
            <p:nvPr/>
          </p:nvSpPr>
          <p:spPr bwMode="auto">
            <a:xfrm>
              <a:off x="4919663" y="4235711"/>
              <a:ext cx="292100" cy="211138"/>
            </a:xfrm>
            <a:custGeom>
              <a:avLst/>
              <a:gdLst>
                <a:gd name="T0" fmla="*/ 119 w 123"/>
                <a:gd name="T1" fmla="*/ 13 h 89"/>
                <a:gd name="T2" fmla="*/ 116 w 123"/>
                <a:gd name="T3" fmla="*/ 11 h 89"/>
                <a:gd name="T4" fmla="*/ 106 w 123"/>
                <a:gd name="T5" fmla="*/ 17 h 89"/>
                <a:gd name="T6" fmla="*/ 102 w 123"/>
                <a:gd name="T7" fmla="*/ 18 h 89"/>
                <a:gd name="T8" fmla="*/ 98 w 123"/>
                <a:gd name="T9" fmla="*/ 18 h 89"/>
                <a:gd name="T10" fmla="*/ 97 w 123"/>
                <a:gd name="T11" fmla="*/ 8 h 89"/>
                <a:gd name="T12" fmla="*/ 94 w 123"/>
                <a:gd name="T13" fmla="*/ 1 h 89"/>
                <a:gd name="T14" fmla="*/ 86 w 123"/>
                <a:gd name="T15" fmla="*/ 8 h 89"/>
                <a:gd name="T16" fmla="*/ 78 w 123"/>
                <a:gd name="T17" fmla="*/ 12 h 89"/>
                <a:gd name="T18" fmla="*/ 69 w 123"/>
                <a:gd name="T19" fmla="*/ 15 h 89"/>
                <a:gd name="T20" fmla="*/ 62 w 123"/>
                <a:gd name="T21" fmla="*/ 13 h 89"/>
                <a:gd name="T22" fmla="*/ 55 w 123"/>
                <a:gd name="T23" fmla="*/ 10 h 89"/>
                <a:gd name="T24" fmla="*/ 48 w 123"/>
                <a:gd name="T25" fmla="*/ 9 h 89"/>
                <a:gd name="T26" fmla="*/ 41 w 123"/>
                <a:gd name="T27" fmla="*/ 13 h 89"/>
                <a:gd name="T28" fmla="*/ 36 w 123"/>
                <a:gd name="T29" fmla="*/ 21 h 89"/>
                <a:gd name="T30" fmla="*/ 23 w 123"/>
                <a:gd name="T31" fmla="*/ 29 h 89"/>
                <a:gd name="T32" fmla="*/ 16 w 123"/>
                <a:gd name="T33" fmla="*/ 31 h 89"/>
                <a:gd name="T34" fmla="*/ 10 w 123"/>
                <a:gd name="T35" fmla="*/ 30 h 89"/>
                <a:gd name="T36" fmla="*/ 6 w 123"/>
                <a:gd name="T37" fmla="*/ 34 h 89"/>
                <a:gd name="T38" fmla="*/ 3 w 123"/>
                <a:gd name="T39" fmla="*/ 40 h 89"/>
                <a:gd name="T40" fmla="*/ 2 w 123"/>
                <a:gd name="T41" fmla="*/ 48 h 89"/>
                <a:gd name="T42" fmla="*/ 2 w 123"/>
                <a:gd name="T43" fmla="*/ 57 h 89"/>
                <a:gd name="T44" fmla="*/ 3 w 123"/>
                <a:gd name="T45" fmla="*/ 67 h 89"/>
                <a:gd name="T46" fmla="*/ 12 w 123"/>
                <a:gd name="T47" fmla="*/ 71 h 89"/>
                <a:gd name="T48" fmla="*/ 3 w 123"/>
                <a:gd name="T49" fmla="*/ 83 h 89"/>
                <a:gd name="T50" fmla="*/ 5 w 123"/>
                <a:gd name="T51" fmla="*/ 86 h 89"/>
                <a:gd name="T52" fmla="*/ 18 w 123"/>
                <a:gd name="T53" fmla="*/ 88 h 89"/>
                <a:gd name="T54" fmla="*/ 52 w 123"/>
                <a:gd name="T55" fmla="*/ 83 h 89"/>
                <a:gd name="T56" fmla="*/ 52 w 123"/>
                <a:gd name="T57" fmla="*/ 75 h 89"/>
                <a:gd name="T58" fmla="*/ 58 w 123"/>
                <a:gd name="T59" fmla="*/ 71 h 89"/>
                <a:gd name="T60" fmla="*/ 64 w 123"/>
                <a:gd name="T61" fmla="*/ 69 h 89"/>
                <a:gd name="T62" fmla="*/ 73 w 123"/>
                <a:gd name="T63" fmla="*/ 66 h 89"/>
                <a:gd name="T64" fmla="*/ 77 w 123"/>
                <a:gd name="T65" fmla="*/ 62 h 89"/>
                <a:gd name="T66" fmla="*/ 80 w 123"/>
                <a:gd name="T67" fmla="*/ 53 h 89"/>
                <a:gd name="T68" fmla="*/ 86 w 123"/>
                <a:gd name="T69" fmla="*/ 50 h 89"/>
                <a:gd name="T70" fmla="*/ 83 w 123"/>
                <a:gd name="T71" fmla="*/ 44 h 89"/>
                <a:gd name="T72" fmla="*/ 93 w 123"/>
                <a:gd name="T73" fmla="*/ 44 h 89"/>
                <a:gd name="T74" fmla="*/ 94 w 123"/>
                <a:gd name="T75" fmla="*/ 37 h 89"/>
                <a:gd name="T76" fmla="*/ 98 w 123"/>
                <a:gd name="T77" fmla="*/ 31 h 89"/>
                <a:gd name="T78" fmla="*/ 96 w 123"/>
                <a:gd name="T79" fmla="*/ 26 h 89"/>
                <a:gd name="T80" fmla="*/ 97 w 123"/>
                <a:gd name="T81" fmla="*/ 22 h 89"/>
                <a:gd name="T82" fmla="*/ 99 w 123"/>
                <a:gd name="T83" fmla="*/ 21 h 89"/>
                <a:gd name="T84" fmla="*/ 103 w 123"/>
                <a:gd name="T85" fmla="*/ 20 h 89"/>
                <a:gd name="T86" fmla="*/ 115 w 123"/>
                <a:gd name="T87" fmla="*/ 16 h 89"/>
                <a:gd name="T88" fmla="*/ 123 w 123"/>
                <a:gd name="T89" fmla="*/ 14 h 89"/>
                <a:gd name="T90" fmla="*/ 119 w 123"/>
                <a:gd name="T91" fmla="*/ 1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3" h="89">
                  <a:moveTo>
                    <a:pt x="119" y="13"/>
                  </a:moveTo>
                  <a:cubicBezTo>
                    <a:pt x="117" y="13"/>
                    <a:pt x="118" y="12"/>
                    <a:pt x="116" y="11"/>
                  </a:cubicBezTo>
                  <a:cubicBezTo>
                    <a:pt x="114" y="10"/>
                    <a:pt x="110" y="14"/>
                    <a:pt x="106" y="17"/>
                  </a:cubicBezTo>
                  <a:cubicBezTo>
                    <a:pt x="105" y="17"/>
                    <a:pt x="103" y="18"/>
                    <a:pt x="102" y="18"/>
                  </a:cubicBezTo>
                  <a:cubicBezTo>
                    <a:pt x="100" y="19"/>
                    <a:pt x="99" y="19"/>
                    <a:pt x="98" y="18"/>
                  </a:cubicBezTo>
                  <a:cubicBezTo>
                    <a:pt x="96" y="16"/>
                    <a:pt x="101" y="10"/>
                    <a:pt x="97" y="8"/>
                  </a:cubicBezTo>
                  <a:cubicBezTo>
                    <a:pt x="94" y="6"/>
                    <a:pt x="97" y="1"/>
                    <a:pt x="94" y="1"/>
                  </a:cubicBezTo>
                  <a:cubicBezTo>
                    <a:pt x="91" y="0"/>
                    <a:pt x="86" y="6"/>
                    <a:pt x="86" y="8"/>
                  </a:cubicBezTo>
                  <a:cubicBezTo>
                    <a:pt x="86" y="11"/>
                    <a:pt x="78" y="10"/>
                    <a:pt x="78" y="12"/>
                  </a:cubicBezTo>
                  <a:cubicBezTo>
                    <a:pt x="78" y="15"/>
                    <a:pt x="71" y="12"/>
                    <a:pt x="69" y="15"/>
                  </a:cubicBezTo>
                  <a:cubicBezTo>
                    <a:pt x="68" y="17"/>
                    <a:pt x="64" y="13"/>
                    <a:pt x="62" y="13"/>
                  </a:cubicBezTo>
                  <a:cubicBezTo>
                    <a:pt x="59" y="13"/>
                    <a:pt x="58" y="9"/>
                    <a:pt x="55" y="10"/>
                  </a:cubicBezTo>
                  <a:cubicBezTo>
                    <a:pt x="52" y="11"/>
                    <a:pt x="50" y="9"/>
                    <a:pt x="48" y="9"/>
                  </a:cubicBezTo>
                  <a:cubicBezTo>
                    <a:pt x="45" y="9"/>
                    <a:pt x="43" y="14"/>
                    <a:pt x="41" y="13"/>
                  </a:cubicBezTo>
                  <a:cubicBezTo>
                    <a:pt x="38" y="12"/>
                    <a:pt x="37" y="18"/>
                    <a:pt x="36" y="21"/>
                  </a:cubicBezTo>
                  <a:cubicBezTo>
                    <a:pt x="35" y="25"/>
                    <a:pt x="23" y="25"/>
                    <a:pt x="23" y="29"/>
                  </a:cubicBezTo>
                  <a:cubicBezTo>
                    <a:pt x="24" y="32"/>
                    <a:pt x="17" y="34"/>
                    <a:pt x="16" y="31"/>
                  </a:cubicBezTo>
                  <a:cubicBezTo>
                    <a:pt x="15" y="29"/>
                    <a:pt x="11" y="30"/>
                    <a:pt x="10" y="30"/>
                  </a:cubicBezTo>
                  <a:cubicBezTo>
                    <a:pt x="9" y="29"/>
                    <a:pt x="6" y="30"/>
                    <a:pt x="6" y="34"/>
                  </a:cubicBezTo>
                  <a:cubicBezTo>
                    <a:pt x="7" y="37"/>
                    <a:pt x="3" y="39"/>
                    <a:pt x="3" y="40"/>
                  </a:cubicBezTo>
                  <a:cubicBezTo>
                    <a:pt x="2" y="42"/>
                    <a:pt x="0" y="46"/>
                    <a:pt x="2" y="48"/>
                  </a:cubicBezTo>
                  <a:cubicBezTo>
                    <a:pt x="3" y="50"/>
                    <a:pt x="0" y="53"/>
                    <a:pt x="2" y="57"/>
                  </a:cubicBezTo>
                  <a:cubicBezTo>
                    <a:pt x="3" y="61"/>
                    <a:pt x="2" y="65"/>
                    <a:pt x="3" y="67"/>
                  </a:cubicBezTo>
                  <a:cubicBezTo>
                    <a:pt x="4" y="68"/>
                    <a:pt x="10" y="67"/>
                    <a:pt x="12" y="71"/>
                  </a:cubicBezTo>
                  <a:cubicBezTo>
                    <a:pt x="13" y="75"/>
                    <a:pt x="3" y="81"/>
                    <a:pt x="3" y="83"/>
                  </a:cubicBezTo>
                  <a:cubicBezTo>
                    <a:pt x="3" y="84"/>
                    <a:pt x="3" y="85"/>
                    <a:pt x="5" y="86"/>
                  </a:cubicBezTo>
                  <a:cubicBezTo>
                    <a:pt x="8" y="86"/>
                    <a:pt x="13" y="87"/>
                    <a:pt x="18" y="88"/>
                  </a:cubicBezTo>
                  <a:cubicBezTo>
                    <a:pt x="23" y="89"/>
                    <a:pt x="52" y="84"/>
                    <a:pt x="52" y="83"/>
                  </a:cubicBezTo>
                  <a:cubicBezTo>
                    <a:pt x="53" y="82"/>
                    <a:pt x="51" y="76"/>
                    <a:pt x="52" y="75"/>
                  </a:cubicBezTo>
                  <a:cubicBezTo>
                    <a:pt x="52" y="74"/>
                    <a:pt x="55" y="70"/>
                    <a:pt x="58" y="71"/>
                  </a:cubicBezTo>
                  <a:cubicBezTo>
                    <a:pt x="61" y="71"/>
                    <a:pt x="64" y="71"/>
                    <a:pt x="64" y="69"/>
                  </a:cubicBezTo>
                  <a:cubicBezTo>
                    <a:pt x="64" y="67"/>
                    <a:pt x="73" y="64"/>
                    <a:pt x="73" y="66"/>
                  </a:cubicBezTo>
                  <a:cubicBezTo>
                    <a:pt x="74" y="68"/>
                    <a:pt x="77" y="67"/>
                    <a:pt x="77" y="62"/>
                  </a:cubicBezTo>
                  <a:cubicBezTo>
                    <a:pt x="78" y="57"/>
                    <a:pt x="77" y="53"/>
                    <a:pt x="80" y="53"/>
                  </a:cubicBezTo>
                  <a:cubicBezTo>
                    <a:pt x="83" y="53"/>
                    <a:pt x="86" y="51"/>
                    <a:pt x="86" y="50"/>
                  </a:cubicBezTo>
                  <a:cubicBezTo>
                    <a:pt x="86" y="48"/>
                    <a:pt x="82" y="45"/>
                    <a:pt x="83" y="44"/>
                  </a:cubicBezTo>
                  <a:cubicBezTo>
                    <a:pt x="84" y="43"/>
                    <a:pt x="92" y="47"/>
                    <a:pt x="93" y="44"/>
                  </a:cubicBezTo>
                  <a:cubicBezTo>
                    <a:pt x="94" y="42"/>
                    <a:pt x="92" y="39"/>
                    <a:pt x="94" y="37"/>
                  </a:cubicBezTo>
                  <a:cubicBezTo>
                    <a:pt x="95" y="35"/>
                    <a:pt x="98" y="33"/>
                    <a:pt x="98" y="31"/>
                  </a:cubicBezTo>
                  <a:cubicBezTo>
                    <a:pt x="97" y="29"/>
                    <a:pt x="98" y="28"/>
                    <a:pt x="96" y="26"/>
                  </a:cubicBezTo>
                  <a:cubicBezTo>
                    <a:pt x="94" y="25"/>
                    <a:pt x="95" y="22"/>
                    <a:pt x="97" y="22"/>
                  </a:cubicBezTo>
                  <a:cubicBezTo>
                    <a:pt x="98" y="22"/>
                    <a:pt x="98" y="22"/>
                    <a:pt x="99" y="21"/>
                  </a:cubicBezTo>
                  <a:cubicBezTo>
                    <a:pt x="101" y="21"/>
                    <a:pt x="102" y="21"/>
                    <a:pt x="103" y="20"/>
                  </a:cubicBezTo>
                  <a:cubicBezTo>
                    <a:pt x="106" y="18"/>
                    <a:pt x="112" y="16"/>
                    <a:pt x="115" y="16"/>
                  </a:cubicBezTo>
                  <a:cubicBezTo>
                    <a:pt x="117" y="17"/>
                    <a:pt x="121" y="17"/>
                    <a:pt x="123" y="14"/>
                  </a:cubicBezTo>
                  <a:cubicBezTo>
                    <a:pt x="122" y="13"/>
                    <a:pt x="120" y="13"/>
                    <a:pt x="119" y="1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Freeform 360">
              <a:extLst>
                <a:ext uri="{FF2B5EF4-FFF2-40B4-BE49-F238E27FC236}">
                  <a16:creationId xmlns:a16="http://schemas.microsoft.com/office/drawing/2014/main" id="{DFA1014B-3B8C-0064-01F1-B1CF01A639F8}"/>
                </a:ext>
              </a:extLst>
            </p:cNvPr>
            <p:cNvSpPr>
              <a:spLocks/>
            </p:cNvSpPr>
            <p:nvPr/>
          </p:nvSpPr>
          <p:spPr bwMode="auto">
            <a:xfrm>
              <a:off x="4930775" y="4269049"/>
              <a:ext cx="338138" cy="303213"/>
            </a:xfrm>
            <a:custGeom>
              <a:avLst/>
              <a:gdLst>
                <a:gd name="T0" fmla="*/ 130 w 142"/>
                <a:gd name="T1" fmla="*/ 7 h 128"/>
                <a:gd name="T2" fmla="*/ 120 w 142"/>
                <a:gd name="T3" fmla="*/ 1 h 128"/>
                <a:gd name="T4" fmla="*/ 110 w 142"/>
                <a:gd name="T5" fmla="*/ 2 h 128"/>
                <a:gd name="T6" fmla="*/ 94 w 142"/>
                <a:gd name="T7" fmla="*/ 7 h 128"/>
                <a:gd name="T8" fmla="*/ 91 w 142"/>
                <a:gd name="T9" fmla="*/ 12 h 128"/>
                <a:gd name="T10" fmla="*/ 89 w 142"/>
                <a:gd name="T11" fmla="*/ 23 h 128"/>
                <a:gd name="T12" fmla="*/ 78 w 142"/>
                <a:gd name="T13" fmla="*/ 30 h 128"/>
                <a:gd name="T14" fmla="*/ 75 w 142"/>
                <a:gd name="T15" fmla="*/ 39 h 128"/>
                <a:gd name="T16" fmla="*/ 68 w 142"/>
                <a:gd name="T17" fmla="*/ 52 h 128"/>
                <a:gd name="T18" fmla="*/ 53 w 142"/>
                <a:gd name="T19" fmla="*/ 57 h 128"/>
                <a:gd name="T20" fmla="*/ 47 w 142"/>
                <a:gd name="T21" fmla="*/ 69 h 128"/>
                <a:gd name="T22" fmla="*/ 0 w 142"/>
                <a:gd name="T23" fmla="*/ 72 h 128"/>
                <a:gd name="T24" fmla="*/ 12 w 142"/>
                <a:gd name="T25" fmla="*/ 84 h 128"/>
                <a:gd name="T26" fmla="*/ 18 w 142"/>
                <a:gd name="T27" fmla="*/ 100 h 128"/>
                <a:gd name="T28" fmla="*/ 5 w 142"/>
                <a:gd name="T29" fmla="*/ 111 h 128"/>
                <a:gd name="T30" fmla="*/ 21 w 142"/>
                <a:gd name="T31" fmla="*/ 112 h 128"/>
                <a:gd name="T32" fmla="*/ 42 w 142"/>
                <a:gd name="T33" fmla="*/ 111 h 128"/>
                <a:gd name="T34" fmla="*/ 53 w 142"/>
                <a:gd name="T35" fmla="*/ 118 h 128"/>
                <a:gd name="T36" fmla="*/ 62 w 142"/>
                <a:gd name="T37" fmla="*/ 127 h 128"/>
                <a:gd name="T38" fmla="*/ 64 w 142"/>
                <a:gd name="T39" fmla="*/ 127 h 128"/>
                <a:gd name="T40" fmla="*/ 80 w 142"/>
                <a:gd name="T41" fmla="*/ 122 h 128"/>
                <a:gd name="T42" fmla="*/ 83 w 142"/>
                <a:gd name="T43" fmla="*/ 112 h 128"/>
                <a:gd name="T44" fmla="*/ 74 w 142"/>
                <a:gd name="T45" fmla="*/ 97 h 128"/>
                <a:gd name="T46" fmla="*/ 87 w 142"/>
                <a:gd name="T47" fmla="*/ 90 h 128"/>
                <a:gd name="T48" fmla="*/ 97 w 142"/>
                <a:gd name="T49" fmla="*/ 83 h 128"/>
                <a:gd name="T50" fmla="*/ 108 w 142"/>
                <a:gd name="T51" fmla="*/ 69 h 128"/>
                <a:gd name="T52" fmla="*/ 117 w 142"/>
                <a:gd name="T53" fmla="*/ 61 h 128"/>
                <a:gd name="T54" fmla="*/ 123 w 142"/>
                <a:gd name="T55" fmla="*/ 48 h 128"/>
                <a:gd name="T56" fmla="*/ 114 w 142"/>
                <a:gd name="T57" fmla="*/ 36 h 128"/>
                <a:gd name="T58" fmla="*/ 117 w 142"/>
                <a:gd name="T59" fmla="*/ 23 h 128"/>
                <a:gd name="T60" fmla="*/ 139 w 142"/>
                <a:gd name="T61" fmla="*/ 22 h 128"/>
                <a:gd name="T62" fmla="*/ 135 w 142"/>
                <a:gd name="T63" fmla="*/ 1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128">
                  <a:moveTo>
                    <a:pt x="135" y="13"/>
                  </a:moveTo>
                  <a:cubicBezTo>
                    <a:pt x="131" y="11"/>
                    <a:pt x="130" y="8"/>
                    <a:pt x="130" y="7"/>
                  </a:cubicBezTo>
                  <a:cubicBezTo>
                    <a:pt x="130" y="6"/>
                    <a:pt x="126" y="3"/>
                    <a:pt x="123" y="0"/>
                  </a:cubicBezTo>
                  <a:cubicBezTo>
                    <a:pt x="122" y="0"/>
                    <a:pt x="121" y="1"/>
                    <a:pt x="120" y="1"/>
                  </a:cubicBezTo>
                  <a:cubicBezTo>
                    <a:pt x="120" y="0"/>
                    <a:pt x="119" y="0"/>
                    <a:pt x="118" y="0"/>
                  </a:cubicBezTo>
                  <a:cubicBezTo>
                    <a:pt x="116" y="3"/>
                    <a:pt x="112" y="3"/>
                    <a:pt x="110" y="2"/>
                  </a:cubicBezTo>
                  <a:cubicBezTo>
                    <a:pt x="107" y="2"/>
                    <a:pt x="101" y="4"/>
                    <a:pt x="98" y="6"/>
                  </a:cubicBezTo>
                  <a:cubicBezTo>
                    <a:pt x="97" y="7"/>
                    <a:pt x="96" y="7"/>
                    <a:pt x="94" y="7"/>
                  </a:cubicBezTo>
                  <a:cubicBezTo>
                    <a:pt x="93" y="8"/>
                    <a:pt x="93" y="8"/>
                    <a:pt x="92" y="8"/>
                  </a:cubicBezTo>
                  <a:cubicBezTo>
                    <a:pt x="90" y="8"/>
                    <a:pt x="89" y="11"/>
                    <a:pt x="91" y="12"/>
                  </a:cubicBezTo>
                  <a:cubicBezTo>
                    <a:pt x="93" y="14"/>
                    <a:pt x="92" y="15"/>
                    <a:pt x="93" y="17"/>
                  </a:cubicBezTo>
                  <a:cubicBezTo>
                    <a:pt x="93" y="19"/>
                    <a:pt x="90" y="21"/>
                    <a:pt x="89" y="23"/>
                  </a:cubicBezTo>
                  <a:cubicBezTo>
                    <a:pt x="87" y="25"/>
                    <a:pt x="89" y="28"/>
                    <a:pt x="88" y="30"/>
                  </a:cubicBezTo>
                  <a:cubicBezTo>
                    <a:pt x="87" y="33"/>
                    <a:pt x="79" y="29"/>
                    <a:pt x="78" y="30"/>
                  </a:cubicBezTo>
                  <a:cubicBezTo>
                    <a:pt x="77" y="31"/>
                    <a:pt x="81" y="34"/>
                    <a:pt x="81" y="36"/>
                  </a:cubicBezTo>
                  <a:cubicBezTo>
                    <a:pt x="81" y="37"/>
                    <a:pt x="78" y="39"/>
                    <a:pt x="75" y="39"/>
                  </a:cubicBezTo>
                  <a:cubicBezTo>
                    <a:pt x="72" y="39"/>
                    <a:pt x="73" y="43"/>
                    <a:pt x="72" y="48"/>
                  </a:cubicBezTo>
                  <a:cubicBezTo>
                    <a:pt x="72" y="53"/>
                    <a:pt x="69" y="54"/>
                    <a:pt x="68" y="52"/>
                  </a:cubicBezTo>
                  <a:cubicBezTo>
                    <a:pt x="68" y="50"/>
                    <a:pt x="59" y="53"/>
                    <a:pt x="59" y="55"/>
                  </a:cubicBezTo>
                  <a:cubicBezTo>
                    <a:pt x="59" y="57"/>
                    <a:pt x="56" y="57"/>
                    <a:pt x="53" y="57"/>
                  </a:cubicBezTo>
                  <a:cubicBezTo>
                    <a:pt x="50" y="56"/>
                    <a:pt x="47" y="60"/>
                    <a:pt x="47" y="61"/>
                  </a:cubicBezTo>
                  <a:cubicBezTo>
                    <a:pt x="46" y="62"/>
                    <a:pt x="48" y="68"/>
                    <a:pt x="47" y="69"/>
                  </a:cubicBezTo>
                  <a:cubicBezTo>
                    <a:pt x="47" y="70"/>
                    <a:pt x="18" y="75"/>
                    <a:pt x="13" y="74"/>
                  </a:cubicBezTo>
                  <a:cubicBezTo>
                    <a:pt x="8" y="73"/>
                    <a:pt x="3" y="72"/>
                    <a:pt x="0" y="72"/>
                  </a:cubicBezTo>
                  <a:cubicBezTo>
                    <a:pt x="1" y="74"/>
                    <a:pt x="3" y="75"/>
                    <a:pt x="4" y="77"/>
                  </a:cubicBezTo>
                  <a:cubicBezTo>
                    <a:pt x="5" y="80"/>
                    <a:pt x="8" y="83"/>
                    <a:pt x="12" y="84"/>
                  </a:cubicBezTo>
                  <a:cubicBezTo>
                    <a:pt x="16" y="86"/>
                    <a:pt x="14" y="93"/>
                    <a:pt x="16" y="94"/>
                  </a:cubicBezTo>
                  <a:cubicBezTo>
                    <a:pt x="18" y="95"/>
                    <a:pt x="21" y="100"/>
                    <a:pt x="18" y="100"/>
                  </a:cubicBezTo>
                  <a:cubicBezTo>
                    <a:pt x="16" y="101"/>
                    <a:pt x="13" y="101"/>
                    <a:pt x="11" y="103"/>
                  </a:cubicBezTo>
                  <a:cubicBezTo>
                    <a:pt x="8" y="104"/>
                    <a:pt x="5" y="107"/>
                    <a:pt x="5" y="111"/>
                  </a:cubicBezTo>
                  <a:cubicBezTo>
                    <a:pt x="5" y="112"/>
                    <a:pt x="5" y="113"/>
                    <a:pt x="5" y="114"/>
                  </a:cubicBezTo>
                  <a:cubicBezTo>
                    <a:pt x="12" y="114"/>
                    <a:pt x="21" y="113"/>
                    <a:pt x="21" y="112"/>
                  </a:cubicBezTo>
                  <a:cubicBezTo>
                    <a:pt x="23" y="111"/>
                    <a:pt x="26" y="110"/>
                    <a:pt x="28" y="111"/>
                  </a:cubicBezTo>
                  <a:cubicBezTo>
                    <a:pt x="30" y="113"/>
                    <a:pt x="39" y="113"/>
                    <a:pt x="42" y="111"/>
                  </a:cubicBezTo>
                  <a:cubicBezTo>
                    <a:pt x="46" y="109"/>
                    <a:pt x="49" y="111"/>
                    <a:pt x="49" y="113"/>
                  </a:cubicBezTo>
                  <a:cubicBezTo>
                    <a:pt x="49" y="115"/>
                    <a:pt x="51" y="116"/>
                    <a:pt x="53" y="118"/>
                  </a:cubicBezTo>
                  <a:cubicBezTo>
                    <a:pt x="55" y="120"/>
                    <a:pt x="53" y="122"/>
                    <a:pt x="55" y="124"/>
                  </a:cubicBezTo>
                  <a:cubicBezTo>
                    <a:pt x="56" y="126"/>
                    <a:pt x="58" y="126"/>
                    <a:pt x="62" y="127"/>
                  </a:cubicBezTo>
                  <a:cubicBezTo>
                    <a:pt x="63" y="127"/>
                    <a:pt x="63" y="128"/>
                    <a:pt x="63" y="128"/>
                  </a:cubicBezTo>
                  <a:cubicBezTo>
                    <a:pt x="64" y="128"/>
                    <a:pt x="64" y="128"/>
                    <a:pt x="64" y="127"/>
                  </a:cubicBezTo>
                  <a:cubicBezTo>
                    <a:pt x="66" y="125"/>
                    <a:pt x="66" y="121"/>
                    <a:pt x="72" y="122"/>
                  </a:cubicBezTo>
                  <a:cubicBezTo>
                    <a:pt x="77" y="123"/>
                    <a:pt x="77" y="121"/>
                    <a:pt x="80" y="122"/>
                  </a:cubicBezTo>
                  <a:cubicBezTo>
                    <a:pt x="83" y="122"/>
                    <a:pt x="85" y="122"/>
                    <a:pt x="86" y="120"/>
                  </a:cubicBezTo>
                  <a:cubicBezTo>
                    <a:pt x="88" y="118"/>
                    <a:pt x="85" y="114"/>
                    <a:pt x="83" y="112"/>
                  </a:cubicBezTo>
                  <a:cubicBezTo>
                    <a:pt x="82" y="110"/>
                    <a:pt x="79" y="107"/>
                    <a:pt x="80" y="103"/>
                  </a:cubicBezTo>
                  <a:cubicBezTo>
                    <a:pt x="80" y="100"/>
                    <a:pt x="74" y="100"/>
                    <a:pt x="74" y="97"/>
                  </a:cubicBezTo>
                  <a:cubicBezTo>
                    <a:pt x="74" y="95"/>
                    <a:pt x="80" y="90"/>
                    <a:pt x="81" y="89"/>
                  </a:cubicBezTo>
                  <a:cubicBezTo>
                    <a:pt x="82" y="88"/>
                    <a:pt x="86" y="92"/>
                    <a:pt x="87" y="90"/>
                  </a:cubicBezTo>
                  <a:cubicBezTo>
                    <a:pt x="88" y="88"/>
                    <a:pt x="91" y="89"/>
                    <a:pt x="93" y="89"/>
                  </a:cubicBezTo>
                  <a:cubicBezTo>
                    <a:pt x="94" y="90"/>
                    <a:pt x="97" y="86"/>
                    <a:pt x="97" y="83"/>
                  </a:cubicBezTo>
                  <a:cubicBezTo>
                    <a:pt x="98" y="80"/>
                    <a:pt x="104" y="80"/>
                    <a:pt x="105" y="79"/>
                  </a:cubicBezTo>
                  <a:cubicBezTo>
                    <a:pt x="106" y="78"/>
                    <a:pt x="107" y="71"/>
                    <a:pt x="108" y="69"/>
                  </a:cubicBezTo>
                  <a:cubicBezTo>
                    <a:pt x="109" y="68"/>
                    <a:pt x="113" y="69"/>
                    <a:pt x="113" y="65"/>
                  </a:cubicBezTo>
                  <a:cubicBezTo>
                    <a:pt x="113" y="62"/>
                    <a:pt x="115" y="61"/>
                    <a:pt x="117" y="61"/>
                  </a:cubicBezTo>
                  <a:cubicBezTo>
                    <a:pt x="119" y="60"/>
                    <a:pt x="118" y="57"/>
                    <a:pt x="119" y="54"/>
                  </a:cubicBezTo>
                  <a:cubicBezTo>
                    <a:pt x="119" y="51"/>
                    <a:pt x="121" y="48"/>
                    <a:pt x="123" y="48"/>
                  </a:cubicBezTo>
                  <a:cubicBezTo>
                    <a:pt x="126" y="47"/>
                    <a:pt x="122" y="43"/>
                    <a:pt x="119" y="44"/>
                  </a:cubicBezTo>
                  <a:cubicBezTo>
                    <a:pt x="116" y="45"/>
                    <a:pt x="114" y="36"/>
                    <a:pt x="114" y="36"/>
                  </a:cubicBezTo>
                  <a:cubicBezTo>
                    <a:pt x="114" y="36"/>
                    <a:pt x="114" y="29"/>
                    <a:pt x="113" y="28"/>
                  </a:cubicBezTo>
                  <a:cubicBezTo>
                    <a:pt x="111" y="27"/>
                    <a:pt x="113" y="23"/>
                    <a:pt x="117" y="23"/>
                  </a:cubicBezTo>
                  <a:cubicBezTo>
                    <a:pt x="121" y="23"/>
                    <a:pt x="128" y="27"/>
                    <a:pt x="130" y="25"/>
                  </a:cubicBezTo>
                  <a:cubicBezTo>
                    <a:pt x="132" y="24"/>
                    <a:pt x="137" y="23"/>
                    <a:pt x="139" y="22"/>
                  </a:cubicBezTo>
                  <a:cubicBezTo>
                    <a:pt x="140" y="21"/>
                    <a:pt x="141" y="18"/>
                    <a:pt x="142" y="17"/>
                  </a:cubicBezTo>
                  <a:cubicBezTo>
                    <a:pt x="140" y="16"/>
                    <a:pt x="137" y="14"/>
                    <a:pt x="135" y="13"/>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Freeform 361">
              <a:extLst>
                <a:ext uri="{FF2B5EF4-FFF2-40B4-BE49-F238E27FC236}">
                  <a16:creationId xmlns:a16="http://schemas.microsoft.com/office/drawing/2014/main" id="{22066D71-EFDC-FD5F-25F5-12219B7857F9}"/>
                </a:ext>
              </a:extLst>
            </p:cNvPr>
            <p:cNvSpPr>
              <a:spLocks/>
            </p:cNvSpPr>
            <p:nvPr/>
          </p:nvSpPr>
          <p:spPr bwMode="auto">
            <a:xfrm>
              <a:off x="4930775" y="4269049"/>
              <a:ext cx="338138" cy="303213"/>
            </a:xfrm>
            <a:custGeom>
              <a:avLst/>
              <a:gdLst>
                <a:gd name="T0" fmla="*/ 130 w 142"/>
                <a:gd name="T1" fmla="*/ 7 h 128"/>
                <a:gd name="T2" fmla="*/ 120 w 142"/>
                <a:gd name="T3" fmla="*/ 1 h 128"/>
                <a:gd name="T4" fmla="*/ 110 w 142"/>
                <a:gd name="T5" fmla="*/ 2 h 128"/>
                <a:gd name="T6" fmla="*/ 94 w 142"/>
                <a:gd name="T7" fmla="*/ 7 h 128"/>
                <a:gd name="T8" fmla="*/ 91 w 142"/>
                <a:gd name="T9" fmla="*/ 12 h 128"/>
                <a:gd name="T10" fmla="*/ 89 w 142"/>
                <a:gd name="T11" fmla="*/ 23 h 128"/>
                <a:gd name="T12" fmla="*/ 78 w 142"/>
                <a:gd name="T13" fmla="*/ 30 h 128"/>
                <a:gd name="T14" fmla="*/ 75 w 142"/>
                <a:gd name="T15" fmla="*/ 39 h 128"/>
                <a:gd name="T16" fmla="*/ 68 w 142"/>
                <a:gd name="T17" fmla="*/ 52 h 128"/>
                <a:gd name="T18" fmla="*/ 53 w 142"/>
                <a:gd name="T19" fmla="*/ 57 h 128"/>
                <a:gd name="T20" fmla="*/ 47 w 142"/>
                <a:gd name="T21" fmla="*/ 69 h 128"/>
                <a:gd name="T22" fmla="*/ 0 w 142"/>
                <a:gd name="T23" fmla="*/ 72 h 128"/>
                <a:gd name="T24" fmla="*/ 12 w 142"/>
                <a:gd name="T25" fmla="*/ 84 h 128"/>
                <a:gd name="T26" fmla="*/ 18 w 142"/>
                <a:gd name="T27" fmla="*/ 100 h 128"/>
                <a:gd name="T28" fmla="*/ 5 w 142"/>
                <a:gd name="T29" fmla="*/ 111 h 128"/>
                <a:gd name="T30" fmla="*/ 21 w 142"/>
                <a:gd name="T31" fmla="*/ 112 h 128"/>
                <a:gd name="T32" fmla="*/ 42 w 142"/>
                <a:gd name="T33" fmla="*/ 111 h 128"/>
                <a:gd name="T34" fmla="*/ 53 w 142"/>
                <a:gd name="T35" fmla="*/ 118 h 128"/>
                <a:gd name="T36" fmla="*/ 62 w 142"/>
                <a:gd name="T37" fmla="*/ 127 h 128"/>
                <a:gd name="T38" fmla="*/ 64 w 142"/>
                <a:gd name="T39" fmla="*/ 127 h 128"/>
                <a:gd name="T40" fmla="*/ 80 w 142"/>
                <a:gd name="T41" fmla="*/ 122 h 128"/>
                <a:gd name="T42" fmla="*/ 83 w 142"/>
                <a:gd name="T43" fmla="*/ 112 h 128"/>
                <a:gd name="T44" fmla="*/ 74 w 142"/>
                <a:gd name="T45" fmla="*/ 97 h 128"/>
                <a:gd name="T46" fmla="*/ 87 w 142"/>
                <a:gd name="T47" fmla="*/ 90 h 128"/>
                <a:gd name="T48" fmla="*/ 97 w 142"/>
                <a:gd name="T49" fmla="*/ 83 h 128"/>
                <a:gd name="T50" fmla="*/ 108 w 142"/>
                <a:gd name="T51" fmla="*/ 69 h 128"/>
                <a:gd name="T52" fmla="*/ 117 w 142"/>
                <a:gd name="T53" fmla="*/ 61 h 128"/>
                <a:gd name="T54" fmla="*/ 123 w 142"/>
                <a:gd name="T55" fmla="*/ 48 h 128"/>
                <a:gd name="T56" fmla="*/ 114 w 142"/>
                <a:gd name="T57" fmla="*/ 36 h 128"/>
                <a:gd name="T58" fmla="*/ 117 w 142"/>
                <a:gd name="T59" fmla="*/ 23 h 128"/>
                <a:gd name="T60" fmla="*/ 139 w 142"/>
                <a:gd name="T61" fmla="*/ 22 h 128"/>
                <a:gd name="T62" fmla="*/ 135 w 142"/>
                <a:gd name="T63" fmla="*/ 1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128">
                  <a:moveTo>
                    <a:pt x="135" y="13"/>
                  </a:moveTo>
                  <a:cubicBezTo>
                    <a:pt x="131" y="11"/>
                    <a:pt x="130" y="8"/>
                    <a:pt x="130" y="7"/>
                  </a:cubicBezTo>
                  <a:cubicBezTo>
                    <a:pt x="130" y="6"/>
                    <a:pt x="126" y="3"/>
                    <a:pt x="123" y="0"/>
                  </a:cubicBezTo>
                  <a:cubicBezTo>
                    <a:pt x="122" y="0"/>
                    <a:pt x="121" y="1"/>
                    <a:pt x="120" y="1"/>
                  </a:cubicBezTo>
                  <a:cubicBezTo>
                    <a:pt x="120" y="0"/>
                    <a:pt x="119" y="0"/>
                    <a:pt x="118" y="0"/>
                  </a:cubicBezTo>
                  <a:cubicBezTo>
                    <a:pt x="116" y="3"/>
                    <a:pt x="112" y="3"/>
                    <a:pt x="110" y="2"/>
                  </a:cubicBezTo>
                  <a:cubicBezTo>
                    <a:pt x="107" y="2"/>
                    <a:pt x="101" y="4"/>
                    <a:pt x="98" y="6"/>
                  </a:cubicBezTo>
                  <a:cubicBezTo>
                    <a:pt x="97" y="7"/>
                    <a:pt x="96" y="7"/>
                    <a:pt x="94" y="7"/>
                  </a:cubicBezTo>
                  <a:cubicBezTo>
                    <a:pt x="93" y="8"/>
                    <a:pt x="93" y="8"/>
                    <a:pt x="92" y="8"/>
                  </a:cubicBezTo>
                  <a:cubicBezTo>
                    <a:pt x="90" y="8"/>
                    <a:pt x="89" y="11"/>
                    <a:pt x="91" y="12"/>
                  </a:cubicBezTo>
                  <a:cubicBezTo>
                    <a:pt x="93" y="14"/>
                    <a:pt x="92" y="15"/>
                    <a:pt x="93" y="17"/>
                  </a:cubicBezTo>
                  <a:cubicBezTo>
                    <a:pt x="93" y="19"/>
                    <a:pt x="90" y="21"/>
                    <a:pt x="89" y="23"/>
                  </a:cubicBezTo>
                  <a:cubicBezTo>
                    <a:pt x="87" y="25"/>
                    <a:pt x="89" y="28"/>
                    <a:pt x="88" y="30"/>
                  </a:cubicBezTo>
                  <a:cubicBezTo>
                    <a:pt x="87" y="33"/>
                    <a:pt x="79" y="29"/>
                    <a:pt x="78" y="30"/>
                  </a:cubicBezTo>
                  <a:cubicBezTo>
                    <a:pt x="77" y="31"/>
                    <a:pt x="81" y="34"/>
                    <a:pt x="81" y="36"/>
                  </a:cubicBezTo>
                  <a:cubicBezTo>
                    <a:pt x="81" y="37"/>
                    <a:pt x="78" y="39"/>
                    <a:pt x="75" y="39"/>
                  </a:cubicBezTo>
                  <a:cubicBezTo>
                    <a:pt x="72" y="39"/>
                    <a:pt x="73" y="43"/>
                    <a:pt x="72" y="48"/>
                  </a:cubicBezTo>
                  <a:cubicBezTo>
                    <a:pt x="72" y="53"/>
                    <a:pt x="69" y="54"/>
                    <a:pt x="68" y="52"/>
                  </a:cubicBezTo>
                  <a:cubicBezTo>
                    <a:pt x="68" y="50"/>
                    <a:pt x="59" y="53"/>
                    <a:pt x="59" y="55"/>
                  </a:cubicBezTo>
                  <a:cubicBezTo>
                    <a:pt x="59" y="57"/>
                    <a:pt x="56" y="57"/>
                    <a:pt x="53" y="57"/>
                  </a:cubicBezTo>
                  <a:cubicBezTo>
                    <a:pt x="50" y="56"/>
                    <a:pt x="47" y="60"/>
                    <a:pt x="47" y="61"/>
                  </a:cubicBezTo>
                  <a:cubicBezTo>
                    <a:pt x="46" y="62"/>
                    <a:pt x="48" y="68"/>
                    <a:pt x="47" y="69"/>
                  </a:cubicBezTo>
                  <a:cubicBezTo>
                    <a:pt x="47" y="70"/>
                    <a:pt x="18" y="75"/>
                    <a:pt x="13" y="74"/>
                  </a:cubicBezTo>
                  <a:cubicBezTo>
                    <a:pt x="8" y="73"/>
                    <a:pt x="3" y="72"/>
                    <a:pt x="0" y="72"/>
                  </a:cubicBezTo>
                  <a:cubicBezTo>
                    <a:pt x="1" y="74"/>
                    <a:pt x="3" y="75"/>
                    <a:pt x="4" y="77"/>
                  </a:cubicBezTo>
                  <a:cubicBezTo>
                    <a:pt x="5" y="80"/>
                    <a:pt x="8" y="83"/>
                    <a:pt x="12" y="84"/>
                  </a:cubicBezTo>
                  <a:cubicBezTo>
                    <a:pt x="16" y="86"/>
                    <a:pt x="14" y="93"/>
                    <a:pt x="16" y="94"/>
                  </a:cubicBezTo>
                  <a:cubicBezTo>
                    <a:pt x="18" y="95"/>
                    <a:pt x="21" y="100"/>
                    <a:pt x="18" y="100"/>
                  </a:cubicBezTo>
                  <a:cubicBezTo>
                    <a:pt x="16" y="101"/>
                    <a:pt x="13" y="101"/>
                    <a:pt x="11" y="103"/>
                  </a:cubicBezTo>
                  <a:cubicBezTo>
                    <a:pt x="8" y="104"/>
                    <a:pt x="5" y="107"/>
                    <a:pt x="5" y="111"/>
                  </a:cubicBezTo>
                  <a:cubicBezTo>
                    <a:pt x="5" y="112"/>
                    <a:pt x="5" y="113"/>
                    <a:pt x="5" y="114"/>
                  </a:cubicBezTo>
                  <a:cubicBezTo>
                    <a:pt x="12" y="114"/>
                    <a:pt x="21" y="113"/>
                    <a:pt x="21" y="112"/>
                  </a:cubicBezTo>
                  <a:cubicBezTo>
                    <a:pt x="23" y="111"/>
                    <a:pt x="26" y="110"/>
                    <a:pt x="28" y="111"/>
                  </a:cubicBezTo>
                  <a:cubicBezTo>
                    <a:pt x="30" y="113"/>
                    <a:pt x="39" y="113"/>
                    <a:pt x="42" y="111"/>
                  </a:cubicBezTo>
                  <a:cubicBezTo>
                    <a:pt x="46" y="109"/>
                    <a:pt x="49" y="111"/>
                    <a:pt x="49" y="113"/>
                  </a:cubicBezTo>
                  <a:cubicBezTo>
                    <a:pt x="49" y="115"/>
                    <a:pt x="51" y="116"/>
                    <a:pt x="53" y="118"/>
                  </a:cubicBezTo>
                  <a:cubicBezTo>
                    <a:pt x="55" y="120"/>
                    <a:pt x="53" y="122"/>
                    <a:pt x="55" y="124"/>
                  </a:cubicBezTo>
                  <a:cubicBezTo>
                    <a:pt x="56" y="126"/>
                    <a:pt x="58" y="126"/>
                    <a:pt x="62" y="127"/>
                  </a:cubicBezTo>
                  <a:cubicBezTo>
                    <a:pt x="63" y="127"/>
                    <a:pt x="63" y="128"/>
                    <a:pt x="63" y="128"/>
                  </a:cubicBezTo>
                  <a:cubicBezTo>
                    <a:pt x="64" y="128"/>
                    <a:pt x="64" y="128"/>
                    <a:pt x="64" y="127"/>
                  </a:cubicBezTo>
                  <a:cubicBezTo>
                    <a:pt x="66" y="125"/>
                    <a:pt x="66" y="121"/>
                    <a:pt x="72" y="122"/>
                  </a:cubicBezTo>
                  <a:cubicBezTo>
                    <a:pt x="77" y="123"/>
                    <a:pt x="77" y="121"/>
                    <a:pt x="80" y="122"/>
                  </a:cubicBezTo>
                  <a:cubicBezTo>
                    <a:pt x="83" y="122"/>
                    <a:pt x="85" y="122"/>
                    <a:pt x="86" y="120"/>
                  </a:cubicBezTo>
                  <a:cubicBezTo>
                    <a:pt x="88" y="118"/>
                    <a:pt x="85" y="114"/>
                    <a:pt x="83" y="112"/>
                  </a:cubicBezTo>
                  <a:cubicBezTo>
                    <a:pt x="82" y="110"/>
                    <a:pt x="79" y="107"/>
                    <a:pt x="80" y="103"/>
                  </a:cubicBezTo>
                  <a:cubicBezTo>
                    <a:pt x="80" y="100"/>
                    <a:pt x="74" y="100"/>
                    <a:pt x="74" y="97"/>
                  </a:cubicBezTo>
                  <a:cubicBezTo>
                    <a:pt x="74" y="95"/>
                    <a:pt x="80" y="90"/>
                    <a:pt x="81" y="89"/>
                  </a:cubicBezTo>
                  <a:cubicBezTo>
                    <a:pt x="82" y="88"/>
                    <a:pt x="86" y="92"/>
                    <a:pt x="87" y="90"/>
                  </a:cubicBezTo>
                  <a:cubicBezTo>
                    <a:pt x="88" y="88"/>
                    <a:pt x="91" y="89"/>
                    <a:pt x="93" y="89"/>
                  </a:cubicBezTo>
                  <a:cubicBezTo>
                    <a:pt x="94" y="90"/>
                    <a:pt x="97" y="86"/>
                    <a:pt x="97" y="83"/>
                  </a:cubicBezTo>
                  <a:cubicBezTo>
                    <a:pt x="98" y="80"/>
                    <a:pt x="104" y="80"/>
                    <a:pt x="105" y="79"/>
                  </a:cubicBezTo>
                  <a:cubicBezTo>
                    <a:pt x="106" y="78"/>
                    <a:pt x="107" y="71"/>
                    <a:pt x="108" y="69"/>
                  </a:cubicBezTo>
                  <a:cubicBezTo>
                    <a:pt x="109" y="68"/>
                    <a:pt x="113" y="69"/>
                    <a:pt x="113" y="65"/>
                  </a:cubicBezTo>
                  <a:cubicBezTo>
                    <a:pt x="113" y="62"/>
                    <a:pt x="115" y="61"/>
                    <a:pt x="117" y="61"/>
                  </a:cubicBezTo>
                  <a:cubicBezTo>
                    <a:pt x="119" y="60"/>
                    <a:pt x="118" y="57"/>
                    <a:pt x="119" y="54"/>
                  </a:cubicBezTo>
                  <a:cubicBezTo>
                    <a:pt x="119" y="51"/>
                    <a:pt x="121" y="48"/>
                    <a:pt x="123" y="48"/>
                  </a:cubicBezTo>
                  <a:cubicBezTo>
                    <a:pt x="126" y="47"/>
                    <a:pt x="122" y="43"/>
                    <a:pt x="119" y="44"/>
                  </a:cubicBezTo>
                  <a:cubicBezTo>
                    <a:pt x="116" y="45"/>
                    <a:pt x="114" y="36"/>
                    <a:pt x="114" y="36"/>
                  </a:cubicBezTo>
                  <a:cubicBezTo>
                    <a:pt x="114" y="36"/>
                    <a:pt x="114" y="29"/>
                    <a:pt x="113" y="28"/>
                  </a:cubicBezTo>
                  <a:cubicBezTo>
                    <a:pt x="111" y="27"/>
                    <a:pt x="113" y="23"/>
                    <a:pt x="117" y="23"/>
                  </a:cubicBezTo>
                  <a:cubicBezTo>
                    <a:pt x="121" y="23"/>
                    <a:pt x="128" y="27"/>
                    <a:pt x="130" y="25"/>
                  </a:cubicBezTo>
                  <a:cubicBezTo>
                    <a:pt x="132" y="24"/>
                    <a:pt x="137" y="23"/>
                    <a:pt x="139" y="22"/>
                  </a:cubicBezTo>
                  <a:cubicBezTo>
                    <a:pt x="140" y="21"/>
                    <a:pt x="141" y="18"/>
                    <a:pt x="142" y="17"/>
                  </a:cubicBezTo>
                  <a:cubicBezTo>
                    <a:pt x="140" y="16"/>
                    <a:pt x="137" y="14"/>
                    <a:pt x="135" y="13"/>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Freeform 362">
              <a:extLst>
                <a:ext uri="{FF2B5EF4-FFF2-40B4-BE49-F238E27FC236}">
                  <a16:creationId xmlns:a16="http://schemas.microsoft.com/office/drawing/2014/main" id="{60DFF2D1-050D-6F48-4168-546B2C44CA81}"/>
                </a:ext>
              </a:extLst>
            </p:cNvPr>
            <p:cNvSpPr>
              <a:spLocks noEditPoints="1"/>
            </p:cNvSpPr>
            <p:nvPr/>
          </p:nvSpPr>
          <p:spPr bwMode="auto">
            <a:xfrm>
              <a:off x="5605463" y="4948499"/>
              <a:ext cx="938213" cy="339725"/>
            </a:xfrm>
            <a:custGeom>
              <a:avLst/>
              <a:gdLst>
                <a:gd name="T0" fmla="*/ 29 w 395"/>
                <a:gd name="T1" fmla="*/ 61 h 143"/>
                <a:gd name="T2" fmla="*/ 112 w 395"/>
                <a:gd name="T3" fmla="*/ 76 h 143"/>
                <a:gd name="T4" fmla="*/ 16 w 395"/>
                <a:gd name="T5" fmla="*/ 39 h 143"/>
                <a:gd name="T6" fmla="*/ 212 w 395"/>
                <a:gd name="T7" fmla="*/ 101 h 143"/>
                <a:gd name="T8" fmla="*/ 221 w 395"/>
                <a:gd name="T9" fmla="*/ 81 h 143"/>
                <a:gd name="T10" fmla="*/ 233 w 395"/>
                <a:gd name="T11" fmla="*/ 84 h 143"/>
                <a:gd name="T12" fmla="*/ 242 w 395"/>
                <a:gd name="T13" fmla="*/ 57 h 143"/>
                <a:gd name="T14" fmla="*/ 242 w 395"/>
                <a:gd name="T15" fmla="*/ 48 h 143"/>
                <a:gd name="T16" fmla="*/ 226 w 395"/>
                <a:gd name="T17" fmla="*/ 40 h 143"/>
                <a:gd name="T18" fmla="*/ 203 w 395"/>
                <a:gd name="T19" fmla="*/ 74 h 143"/>
                <a:gd name="T20" fmla="*/ 93 w 395"/>
                <a:gd name="T21" fmla="*/ 80 h 143"/>
                <a:gd name="T22" fmla="*/ 90 w 395"/>
                <a:gd name="T23" fmla="*/ 66 h 143"/>
                <a:gd name="T24" fmla="*/ 87 w 395"/>
                <a:gd name="T25" fmla="*/ 72 h 143"/>
                <a:gd name="T26" fmla="*/ 72 w 395"/>
                <a:gd name="T27" fmla="*/ 54 h 143"/>
                <a:gd name="T28" fmla="*/ 59 w 395"/>
                <a:gd name="T29" fmla="*/ 38 h 143"/>
                <a:gd name="T30" fmla="*/ 40 w 395"/>
                <a:gd name="T31" fmla="*/ 25 h 143"/>
                <a:gd name="T32" fmla="*/ 2 w 395"/>
                <a:gd name="T33" fmla="*/ 3 h 143"/>
                <a:gd name="T34" fmla="*/ 34 w 395"/>
                <a:gd name="T35" fmla="*/ 49 h 143"/>
                <a:gd name="T36" fmla="*/ 76 w 395"/>
                <a:gd name="T37" fmla="*/ 97 h 143"/>
                <a:gd name="T38" fmla="*/ 92 w 395"/>
                <a:gd name="T39" fmla="*/ 89 h 143"/>
                <a:gd name="T40" fmla="*/ 284 w 395"/>
                <a:gd name="T41" fmla="*/ 40 h 143"/>
                <a:gd name="T42" fmla="*/ 286 w 395"/>
                <a:gd name="T43" fmla="*/ 48 h 143"/>
                <a:gd name="T44" fmla="*/ 265 w 395"/>
                <a:gd name="T45" fmla="*/ 80 h 143"/>
                <a:gd name="T46" fmla="*/ 211 w 395"/>
                <a:gd name="T47" fmla="*/ 127 h 143"/>
                <a:gd name="T48" fmla="*/ 245 w 395"/>
                <a:gd name="T49" fmla="*/ 123 h 143"/>
                <a:gd name="T50" fmla="*/ 294 w 395"/>
                <a:gd name="T51" fmla="*/ 81 h 143"/>
                <a:gd name="T52" fmla="*/ 166 w 395"/>
                <a:gd name="T53" fmla="*/ 120 h 143"/>
                <a:gd name="T54" fmla="*/ 149 w 395"/>
                <a:gd name="T55" fmla="*/ 112 h 143"/>
                <a:gd name="T56" fmla="*/ 93 w 395"/>
                <a:gd name="T57" fmla="*/ 105 h 143"/>
                <a:gd name="T58" fmla="*/ 100 w 395"/>
                <a:gd name="T59" fmla="*/ 116 h 143"/>
                <a:gd name="T60" fmla="*/ 153 w 395"/>
                <a:gd name="T61" fmla="*/ 125 h 143"/>
                <a:gd name="T62" fmla="*/ 166 w 395"/>
                <a:gd name="T63" fmla="*/ 120 h 143"/>
                <a:gd name="T64" fmla="*/ 344 w 395"/>
                <a:gd name="T65" fmla="*/ 80 h 143"/>
                <a:gd name="T66" fmla="*/ 308 w 395"/>
                <a:gd name="T67" fmla="*/ 62 h 143"/>
                <a:gd name="T68" fmla="*/ 331 w 395"/>
                <a:gd name="T69" fmla="*/ 71 h 143"/>
                <a:gd name="T70" fmla="*/ 318 w 395"/>
                <a:gd name="T71" fmla="*/ 76 h 143"/>
                <a:gd name="T72" fmla="*/ 338 w 395"/>
                <a:gd name="T73" fmla="*/ 86 h 143"/>
                <a:gd name="T74" fmla="*/ 374 w 395"/>
                <a:gd name="T75" fmla="*/ 109 h 143"/>
                <a:gd name="T76" fmla="*/ 386 w 395"/>
                <a:gd name="T77" fmla="*/ 122 h 143"/>
                <a:gd name="T78" fmla="*/ 365 w 395"/>
                <a:gd name="T79" fmla="*/ 65 h 143"/>
                <a:gd name="T80" fmla="*/ 252 w 395"/>
                <a:gd name="T81" fmla="*/ 133 h 143"/>
                <a:gd name="T82" fmla="*/ 255 w 395"/>
                <a:gd name="T83" fmla="*/ 135 h 143"/>
                <a:gd name="T84" fmla="*/ 258 w 395"/>
                <a:gd name="T85" fmla="*/ 132 h 143"/>
                <a:gd name="T86" fmla="*/ 190 w 395"/>
                <a:gd name="T87" fmla="*/ 51 h 143"/>
                <a:gd name="T88" fmla="*/ 194 w 395"/>
                <a:gd name="T89" fmla="*/ 29 h 143"/>
                <a:gd name="T90" fmla="*/ 193 w 395"/>
                <a:gd name="T91" fmla="*/ 15 h 143"/>
                <a:gd name="T92" fmla="*/ 171 w 395"/>
                <a:gd name="T93" fmla="*/ 27 h 143"/>
                <a:gd name="T94" fmla="*/ 153 w 395"/>
                <a:gd name="T95" fmla="*/ 38 h 143"/>
                <a:gd name="T96" fmla="*/ 126 w 395"/>
                <a:gd name="T97" fmla="*/ 39 h 143"/>
                <a:gd name="T98" fmla="*/ 117 w 395"/>
                <a:gd name="T99" fmla="*/ 46 h 143"/>
                <a:gd name="T100" fmla="*/ 137 w 395"/>
                <a:gd name="T101" fmla="*/ 78 h 143"/>
                <a:gd name="T102" fmla="*/ 166 w 395"/>
                <a:gd name="T103" fmla="*/ 85 h 143"/>
                <a:gd name="T104" fmla="*/ 204 w 395"/>
                <a:gd name="T105" fmla="*/ 135 h 143"/>
                <a:gd name="T106" fmla="*/ 204 w 395"/>
                <a:gd name="T107" fmla="*/ 135 h 143"/>
                <a:gd name="T108" fmla="*/ 179 w 395"/>
                <a:gd name="T109" fmla="*/ 128 h 143"/>
                <a:gd name="T110" fmla="*/ 191 w 395"/>
                <a:gd name="T111" fmla="*/ 12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5" h="143">
                  <a:moveTo>
                    <a:pt x="29" y="61"/>
                  </a:moveTo>
                  <a:cubicBezTo>
                    <a:pt x="28" y="62"/>
                    <a:pt x="31" y="67"/>
                    <a:pt x="33" y="65"/>
                  </a:cubicBezTo>
                  <a:cubicBezTo>
                    <a:pt x="35" y="64"/>
                    <a:pt x="30" y="57"/>
                    <a:pt x="29" y="61"/>
                  </a:cubicBezTo>
                  <a:moveTo>
                    <a:pt x="112" y="76"/>
                  </a:moveTo>
                  <a:cubicBezTo>
                    <a:pt x="112" y="74"/>
                    <a:pt x="105" y="75"/>
                    <a:pt x="107" y="78"/>
                  </a:cubicBezTo>
                  <a:cubicBezTo>
                    <a:pt x="109" y="81"/>
                    <a:pt x="112" y="78"/>
                    <a:pt x="112" y="76"/>
                  </a:cubicBezTo>
                  <a:moveTo>
                    <a:pt x="16" y="39"/>
                  </a:moveTo>
                  <a:cubicBezTo>
                    <a:pt x="16" y="41"/>
                    <a:pt x="19" y="49"/>
                    <a:pt x="22" y="46"/>
                  </a:cubicBezTo>
                  <a:cubicBezTo>
                    <a:pt x="25" y="43"/>
                    <a:pt x="17" y="36"/>
                    <a:pt x="16" y="39"/>
                  </a:cubicBezTo>
                  <a:moveTo>
                    <a:pt x="208" y="82"/>
                  </a:moveTo>
                  <a:cubicBezTo>
                    <a:pt x="212" y="82"/>
                    <a:pt x="211" y="88"/>
                    <a:pt x="211" y="91"/>
                  </a:cubicBezTo>
                  <a:cubicBezTo>
                    <a:pt x="210" y="95"/>
                    <a:pt x="208" y="103"/>
                    <a:pt x="212" y="101"/>
                  </a:cubicBezTo>
                  <a:cubicBezTo>
                    <a:pt x="216" y="100"/>
                    <a:pt x="218" y="95"/>
                    <a:pt x="216" y="93"/>
                  </a:cubicBezTo>
                  <a:cubicBezTo>
                    <a:pt x="214" y="91"/>
                    <a:pt x="214" y="80"/>
                    <a:pt x="215" y="77"/>
                  </a:cubicBezTo>
                  <a:cubicBezTo>
                    <a:pt x="216" y="74"/>
                    <a:pt x="223" y="76"/>
                    <a:pt x="221" y="81"/>
                  </a:cubicBezTo>
                  <a:cubicBezTo>
                    <a:pt x="218" y="85"/>
                    <a:pt x="225" y="85"/>
                    <a:pt x="225" y="89"/>
                  </a:cubicBezTo>
                  <a:cubicBezTo>
                    <a:pt x="225" y="94"/>
                    <a:pt x="229" y="92"/>
                    <a:pt x="233" y="90"/>
                  </a:cubicBezTo>
                  <a:cubicBezTo>
                    <a:pt x="237" y="89"/>
                    <a:pt x="236" y="87"/>
                    <a:pt x="233" y="84"/>
                  </a:cubicBezTo>
                  <a:cubicBezTo>
                    <a:pt x="230" y="81"/>
                    <a:pt x="235" y="76"/>
                    <a:pt x="231" y="74"/>
                  </a:cubicBezTo>
                  <a:cubicBezTo>
                    <a:pt x="228" y="71"/>
                    <a:pt x="225" y="68"/>
                    <a:pt x="229" y="67"/>
                  </a:cubicBezTo>
                  <a:cubicBezTo>
                    <a:pt x="232" y="66"/>
                    <a:pt x="243" y="60"/>
                    <a:pt x="242" y="57"/>
                  </a:cubicBezTo>
                  <a:cubicBezTo>
                    <a:pt x="240" y="55"/>
                    <a:pt x="225" y="58"/>
                    <a:pt x="224" y="62"/>
                  </a:cubicBezTo>
                  <a:cubicBezTo>
                    <a:pt x="223" y="67"/>
                    <a:pt x="212" y="62"/>
                    <a:pt x="213" y="54"/>
                  </a:cubicBezTo>
                  <a:cubicBezTo>
                    <a:pt x="215" y="46"/>
                    <a:pt x="236" y="45"/>
                    <a:pt x="242" y="48"/>
                  </a:cubicBezTo>
                  <a:cubicBezTo>
                    <a:pt x="248" y="51"/>
                    <a:pt x="255" y="43"/>
                    <a:pt x="257" y="39"/>
                  </a:cubicBezTo>
                  <a:cubicBezTo>
                    <a:pt x="259" y="35"/>
                    <a:pt x="252" y="40"/>
                    <a:pt x="248" y="42"/>
                  </a:cubicBezTo>
                  <a:cubicBezTo>
                    <a:pt x="243" y="45"/>
                    <a:pt x="232" y="42"/>
                    <a:pt x="226" y="40"/>
                  </a:cubicBezTo>
                  <a:cubicBezTo>
                    <a:pt x="220" y="38"/>
                    <a:pt x="221" y="44"/>
                    <a:pt x="216" y="44"/>
                  </a:cubicBezTo>
                  <a:cubicBezTo>
                    <a:pt x="211" y="45"/>
                    <a:pt x="212" y="56"/>
                    <a:pt x="210" y="57"/>
                  </a:cubicBezTo>
                  <a:cubicBezTo>
                    <a:pt x="207" y="58"/>
                    <a:pt x="207" y="66"/>
                    <a:pt x="203" y="74"/>
                  </a:cubicBezTo>
                  <a:cubicBezTo>
                    <a:pt x="198" y="81"/>
                    <a:pt x="204" y="82"/>
                    <a:pt x="208" y="82"/>
                  </a:cubicBezTo>
                  <a:moveTo>
                    <a:pt x="92" y="89"/>
                  </a:moveTo>
                  <a:cubicBezTo>
                    <a:pt x="92" y="85"/>
                    <a:pt x="93" y="82"/>
                    <a:pt x="93" y="80"/>
                  </a:cubicBezTo>
                  <a:cubicBezTo>
                    <a:pt x="93" y="78"/>
                    <a:pt x="95" y="77"/>
                    <a:pt x="97" y="78"/>
                  </a:cubicBezTo>
                  <a:cubicBezTo>
                    <a:pt x="99" y="78"/>
                    <a:pt x="99" y="73"/>
                    <a:pt x="97" y="73"/>
                  </a:cubicBezTo>
                  <a:cubicBezTo>
                    <a:pt x="95" y="72"/>
                    <a:pt x="94" y="66"/>
                    <a:pt x="90" y="66"/>
                  </a:cubicBezTo>
                  <a:cubicBezTo>
                    <a:pt x="86" y="66"/>
                    <a:pt x="86" y="69"/>
                    <a:pt x="89" y="70"/>
                  </a:cubicBezTo>
                  <a:cubicBezTo>
                    <a:pt x="92" y="70"/>
                    <a:pt x="93" y="72"/>
                    <a:pt x="92" y="74"/>
                  </a:cubicBezTo>
                  <a:cubicBezTo>
                    <a:pt x="92" y="75"/>
                    <a:pt x="91" y="72"/>
                    <a:pt x="87" y="72"/>
                  </a:cubicBezTo>
                  <a:cubicBezTo>
                    <a:pt x="83" y="72"/>
                    <a:pt x="86" y="68"/>
                    <a:pt x="82" y="68"/>
                  </a:cubicBezTo>
                  <a:cubicBezTo>
                    <a:pt x="78" y="67"/>
                    <a:pt x="78" y="60"/>
                    <a:pt x="74" y="60"/>
                  </a:cubicBezTo>
                  <a:cubicBezTo>
                    <a:pt x="70" y="60"/>
                    <a:pt x="69" y="56"/>
                    <a:pt x="72" y="54"/>
                  </a:cubicBezTo>
                  <a:cubicBezTo>
                    <a:pt x="75" y="51"/>
                    <a:pt x="68" y="49"/>
                    <a:pt x="68" y="46"/>
                  </a:cubicBezTo>
                  <a:cubicBezTo>
                    <a:pt x="68" y="43"/>
                    <a:pt x="63" y="45"/>
                    <a:pt x="63" y="42"/>
                  </a:cubicBezTo>
                  <a:cubicBezTo>
                    <a:pt x="63" y="40"/>
                    <a:pt x="61" y="41"/>
                    <a:pt x="59" y="38"/>
                  </a:cubicBezTo>
                  <a:cubicBezTo>
                    <a:pt x="57" y="35"/>
                    <a:pt x="56" y="38"/>
                    <a:pt x="54" y="35"/>
                  </a:cubicBezTo>
                  <a:cubicBezTo>
                    <a:pt x="52" y="33"/>
                    <a:pt x="49" y="32"/>
                    <a:pt x="47" y="32"/>
                  </a:cubicBezTo>
                  <a:cubicBezTo>
                    <a:pt x="45" y="33"/>
                    <a:pt x="41" y="29"/>
                    <a:pt x="40" y="25"/>
                  </a:cubicBezTo>
                  <a:cubicBezTo>
                    <a:pt x="39" y="22"/>
                    <a:pt x="27" y="16"/>
                    <a:pt x="25" y="12"/>
                  </a:cubicBezTo>
                  <a:cubicBezTo>
                    <a:pt x="24" y="8"/>
                    <a:pt x="20" y="6"/>
                    <a:pt x="13" y="6"/>
                  </a:cubicBezTo>
                  <a:cubicBezTo>
                    <a:pt x="6" y="7"/>
                    <a:pt x="3" y="0"/>
                    <a:pt x="2" y="3"/>
                  </a:cubicBezTo>
                  <a:cubicBezTo>
                    <a:pt x="0" y="7"/>
                    <a:pt x="9" y="17"/>
                    <a:pt x="13" y="20"/>
                  </a:cubicBezTo>
                  <a:cubicBezTo>
                    <a:pt x="18" y="22"/>
                    <a:pt x="20" y="31"/>
                    <a:pt x="25" y="32"/>
                  </a:cubicBezTo>
                  <a:cubicBezTo>
                    <a:pt x="30" y="32"/>
                    <a:pt x="31" y="48"/>
                    <a:pt x="34" y="49"/>
                  </a:cubicBezTo>
                  <a:cubicBezTo>
                    <a:pt x="38" y="50"/>
                    <a:pt x="46" y="62"/>
                    <a:pt x="48" y="69"/>
                  </a:cubicBezTo>
                  <a:cubicBezTo>
                    <a:pt x="49" y="75"/>
                    <a:pt x="57" y="79"/>
                    <a:pt x="60" y="84"/>
                  </a:cubicBezTo>
                  <a:cubicBezTo>
                    <a:pt x="63" y="88"/>
                    <a:pt x="74" y="95"/>
                    <a:pt x="76" y="97"/>
                  </a:cubicBezTo>
                  <a:cubicBezTo>
                    <a:pt x="77" y="99"/>
                    <a:pt x="79" y="104"/>
                    <a:pt x="80" y="101"/>
                  </a:cubicBezTo>
                  <a:cubicBezTo>
                    <a:pt x="81" y="99"/>
                    <a:pt x="86" y="101"/>
                    <a:pt x="89" y="102"/>
                  </a:cubicBezTo>
                  <a:cubicBezTo>
                    <a:pt x="92" y="102"/>
                    <a:pt x="92" y="92"/>
                    <a:pt x="92" y="89"/>
                  </a:cubicBezTo>
                  <a:moveTo>
                    <a:pt x="286" y="48"/>
                  </a:moveTo>
                  <a:cubicBezTo>
                    <a:pt x="292" y="49"/>
                    <a:pt x="289" y="45"/>
                    <a:pt x="289" y="42"/>
                  </a:cubicBezTo>
                  <a:cubicBezTo>
                    <a:pt x="289" y="38"/>
                    <a:pt x="284" y="41"/>
                    <a:pt x="284" y="40"/>
                  </a:cubicBezTo>
                  <a:cubicBezTo>
                    <a:pt x="284" y="38"/>
                    <a:pt x="282" y="31"/>
                    <a:pt x="278" y="36"/>
                  </a:cubicBezTo>
                  <a:cubicBezTo>
                    <a:pt x="274" y="42"/>
                    <a:pt x="279" y="56"/>
                    <a:pt x="283" y="55"/>
                  </a:cubicBezTo>
                  <a:cubicBezTo>
                    <a:pt x="286" y="55"/>
                    <a:pt x="280" y="48"/>
                    <a:pt x="286" y="48"/>
                  </a:cubicBezTo>
                  <a:moveTo>
                    <a:pt x="265" y="80"/>
                  </a:moveTo>
                  <a:cubicBezTo>
                    <a:pt x="266" y="84"/>
                    <a:pt x="274" y="86"/>
                    <a:pt x="276" y="83"/>
                  </a:cubicBezTo>
                  <a:cubicBezTo>
                    <a:pt x="278" y="79"/>
                    <a:pt x="264" y="75"/>
                    <a:pt x="265" y="80"/>
                  </a:cubicBezTo>
                  <a:moveTo>
                    <a:pt x="245" y="123"/>
                  </a:moveTo>
                  <a:cubicBezTo>
                    <a:pt x="238" y="122"/>
                    <a:pt x="234" y="127"/>
                    <a:pt x="227" y="124"/>
                  </a:cubicBezTo>
                  <a:cubicBezTo>
                    <a:pt x="220" y="122"/>
                    <a:pt x="210" y="124"/>
                    <a:pt x="211" y="127"/>
                  </a:cubicBezTo>
                  <a:cubicBezTo>
                    <a:pt x="212" y="129"/>
                    <a:pt x="218" y="129"/>
                    <a:pt x="225" y="129"/>
                  </a:cubicBezTo>
                  <a:cubicBezTo>
                    <a:pt x="232" y="129"/>
                    <a:pt x="238" y="126"/>
                    <a:pt x="242" y="125"/>
                  </a:cubicBezTo>
                  <a:cubicBezTo>
                    <a:pt x="247" y="125"/>
                    <a:pt x="252" y="124"/>
                    <a:pt x="245" y="123"/>
                  </a:cubicBezTo>
                  <a:moveTo>
                    <a:pt x="299" y="76"/>
                  </a:moveTo>
                  <a:cubicBezTo>
                    <a:pt x="293" y="74"/>
                    <a:pt x="282" y="76"/>
                    <a:pt x="283" y="79"/>
                  </a:cubicBezTo>
                  <a:cubicBezTo>
                    <a:pt x="284" y="82"/>
                    <a:pt x="289" y="81"/>
                    <a:pt x="294" y="81"/>
                  </a:cubicBezTo>
                  <a:cubicBezTo>
                    <a:pt x="300" y="81"/>
                    <a:pt x="303" y="85"/>
                    <a:pt x="305" y="85"/>
                  </a:cubicBezTo>
                  <a:cubicBezTo>
                    <a:pt x="308" y="85"/>
                    <a:pt x="306" y="78"/>
                    <a:pt x="299" y="76"/>
                  </a:cubicBezTo>
                  <a:moveTo>
                    <a:pt x="166" y="120"/>
                  </a:moveTo>
                  <a:cubicBezTo>
                    <a:pt x="165" y="117"/>
                    <a:pt x="156" y="120"/>
                    <a:pt x="151" y="118"/>
                  </a:cubicBezTo>
                  <a:cubicBezTo>
                    <a:pt x="146" y="116"/>
                    <a:pt x="156" y="114"/>
                    <a:pt x="159" y="112"/>
                  </a:cubicBezTo>
                  <a:cubicBezTo>
                    <a:pt x="163" y="110"/>
                    <a:pt x="157" y="109"/>
                    <a:pt x="149" y="112"/>
                  </a:cubicBezTo>
                  <a:cubicBezTo>
                    <a:pt x="141" y="114"/>
                    <a:pt x="132" y="106"/>
                    <a:pt x="131" y="110"/>
                  </a:cubicBezTo>
                  <a:cubicBezTo>
                    <a:pt x="131" y="113"/>
                    <a:pt x="117" y="108"/>
                    <a:pt x="113" y="106"/>
                  </a:cubicBezTo>
                  <a:cubicBezTo>
                    <a:pt x="110" y="103"/>
                    <a:pt x="96" y="100"/>
                    <a:pt x="93" y="105"/>
                  </a:cubicBezTo>
                  <a:cubicBezTo>
                    <a:pt x="90" y="109"/>
                    <a:pt x="88" y="105"/>
                    <a:pt x="89" y="110"/>
                  </a:cubicBezTo>
                  <a:cubicBezTo>
                    <a:pt x="90" y="113"/>
                    <a:pt x="93" y="111"/>
                    <a:pt x="95" y="111"/>
                  </a:cubicBezTo>
                  <a:cubicBezTo>
                    <a:pt x="98" y="111"/>
                    <a:pt x="97" y="115"/>
                    <a:pt x="100" y="116"/>
                  </a:cubicBezTo>
                  <a:cubicBezTo>
                    <a:pt x="103" y="116"/>
                    <a:pt x="114" y="119"/>
                    <a:pt x="115" y="117"/>
                  </a:cubicBezTo>
                  <a:cubicBezTo>
                    <a:pt x="116" y="115"/>
                    <a:pt x="126" y="117"/>
                    <a:pt x="131" y="121"/>
                  </a:cubicBezTo>
                  <a:cubicBezTo>
                    <a:pt x="136" y="125"/>
                    <a:pt x="148" y="125"/>
                    <a:pt x="153" y="125"/>
                  </a:cubicBezTo>
                  <a:cubicBezTo>
                    <a:pt x="157" y="124"/>
                    <a:pt x="162" y="128"/>
                    <a:pt x="164" y="125"/>
                  </a:cubicBezTo>
                  <a:cubicBezTo>
                    <a:pt x="166" y="123"/>
                    <a:pt x="169" y="129"/>
                    <a:pt x="174" y="125"/>
                  </a:cubicBezTo>
                  <a:cubicBezTo>
                    <a:pt x="179" y="122"/>
                    <a:pt x="166" y="123"/>
                    <a:pt x="166" y="120"/>
                  </a:cubicBezTo>
                  <a:moveTo>
                    <a:pt x="365" y="65"/>
                  </a:moveTo>
                  <a:cubicBezTo>
                    <a:pt x="362" y="65"/>
                    <a:pt x="361" y="72"/>
                    <a:pt x="358" y="72"/>
                  </a:cubicBezTo>
                  <a:cubicBezTo>
                    <a:pt x="355" y="72"/>
                    <a:pt x="350" y="78"/>
                    <a:pt x="344" y="80"/>
                  </a:cubicBezTo>
                  <a:cubicBezTo>
                    <a:pt x="338" y="82"/>
                    <a:pt x="338" y="63"/>
                    <a:pt x="335" y="59"/>
                  </a:cubicBezTo>
                  <a:cubicBezTo>
                    <a:pt x="332" y="55"/>
                    <a:pt x="317" y="52"/>
                    <a:pt x="315" y="57"/>
                  </a:cubicBezTo>
                  <a:cubicBezTo>
                    <a:pt x="314" y="61"/>
                    <a:pt x="308" y="59"/>
                    <a:pt x="308" y="62"/>
                  </a:cubicBezTo>
                  <a:cubicBezTo>
                    <a:pt x="307" y="65"/>
                    <a:pt x="309" y="64"/>
                    <a:pt x="312" y="64"/>
                  </a:cubicBezTo>
                  <a:cubicBezTo>
                    <a:pt x="316" y="64"/>
                    <a:pt x="316" y="67"/>
                    <a:pt x="317" y="70"/>
                  </a:cubicBezTo>
                  <a:cubicBezTo>
                    <a:pt x="319" y="74"/>
                    <a:pt x="328" y="71"/>
                    <a:pt x="331" y="71"/>
                  </a:cubicBezTo>
                  <a:cubicBezTo>
                    <a:pt x="334" y="71"/>
                    <a:pt x="335" y="75"/>
                    <a:pt x="330" y="74"/>
                  </a:cubicBezTo>
                  <a:cubicBezTo>
                    <a:pt x="326" y="72"/>
                    <a:pt x="326" y="76"/>
                    <a:pt x="323" y="75"/>
                  </a:cubicBezTo>
                  <a:cubicBezTo>
                    <a:pt x="320" y="74"/>
                    <a:pt x="316" y="74"/>
                    <a:pt x="318" y="76"/>
                  </a:cubicBezTo>
                  <a:cubicBezTo>
                    <a:pt x="320" y="78"/>
                    <a:pt x="323" y="80"/>
                    <a:pt x="323" y="84"/>
                  </a:cubicBezTo>
                  <a:cubicBezTo>
                    <a:pt x="323" y="88"/>
                    <a:pt x="329" y="87"/>
                    <a:pt x="329" y="84"/>
                  </a:cubicBezTo>
                  <a:cubicBezTo>
                    <a:pt x="329" y="80"/>
                    <a:pt x="332" y="85"/>
                    <a:pt x="338" y="86"/>
                  </a:cubicBezTo>
                  <a:cubicBezTo>
                    <a:pt x="344" y="88"/>
                    <a:pt x="340" y="90"/>
                    <a:pt x="345" y="90"/>
                  </a:cubicBezTo>
                  <a:cubicBezTo>
                    <a:pt x="351" y="91"/>
                    <a:pt x="364" y="95"/>
                    <a:pt x="370" y="99"/>
                  </a:cubicBezTo>
                  <a:cubicBezTo>
                    <a:pt x="375" y="103"/>
                    <a:pt x="371" y="105"/>
                    <a:pt x="374" y="109"/>
                  </a:cubicBezTo>
                  <a:cubicBezTo>
                    <a:pt x="378" y="112"/>
                    <a:pt x="379" y="116"/>
                    <a:pt x="374" y="116"/>
                  </a:cubicBezTo>
                  <a:cubicBezTo>
                    <a:pt x="370" y="116"/>
                    <a:pt x="365" y="121"/>
                    <a:pt x="366" y="123"/>
                  </a:cubicBezTo>
                  <a:cubicBezTo>
                    <a:pt x="367" y="125"/>
                    <a:pt x="382" y="122"/>
                    <a:pt x="386" y="122"/>
                  </a:cubicBezTo>
                  <a:cubicBezTo>
                    <a:pt x="388" y="122"/>
                    <a:pt x="390" y="126"/>
                    <a:pt x="395" y="129"/>
                  </a:cubicBezTo>
                  <a:cubicBezTo>
                    <a:pt x="395" y="75"/>
                    <a:pt x="395" y="75"/>
                    <a:pt x="395" y="75"/>
                  </a:cubicBezTo>
                  <a:cubicBezTo>
                    <a:pt x="384" y="71"/>
                    <a:pt x="369" y="65"/>
                    <a:pt x="365" y="65"/>
                  </a:cubicBezTo>
                  <a:moveTo>
                    <a:pt x="256" y="129"/>
                  </a:moveTo>
                  <a:cubicBezTo>
                    <a:pt x="255" y="130"/>
                    <a:pt x="254" y="130"/>
                    <a:pt x="253" y="130"/>
                  </a:cubicBezTo>
                  <a:cubicBezTo>
                    <a:pt x="252" y="131"/>
                    <a:pt x="252" y="132"/>
                    <a:pt x="252" y="133"/>
                  </a:cubicBezTo>
                  <a:cubicBezTo>
                    <a:pt x="251" y="133"/>
                    <a:pt x="250" y="132"/>
                    <a:pt x="249" y="131"/>
                  </a:cubicBezTo>
                  <a:cubicBezTo>
                    <a:pt x="244" y="133"/>
                    <a:pt x="241" y="139"/>
                    <a:pt x="245" y="141"/>
                  </a:cubicBezTo>
                  <a:cubicBezTo>
                    <a:pt x="248" y="143"/>
                    <a:pt x="253" y="138"/>
                    <a:pt x="255" y="135"/>
                  </a:cubicBezTo>
                  <a:cubicBezTo>
                    <a:pt x="256" y="134"/>
                    <a:pt x="256" y="134"/>
                    <a:pt x="257" y="133"/>
                  </a:cubicBezTo>
                  <a:cubicBezTo>
                    <a:pt x="257" y="133"/>
                    <a:pt x="257" y="133"/>
                    <a:pt x="257" y="132"/>
                  </a:cubicBezTo>
                  <a:cubicBezTo>
                    <a:pt x="258" y="132"/>
                    <a:pt x="258" y="132"/>
                    <a:pt x="258" y="132"/>
                  </a:cubicBezTo>
                  <a:cubicBezTo>
                    <a:pt x="257" y="131"/>
                    <a:pt x="256" y="130"/>
                    <a:pt x="256" y="129"/>
                  </a:cubicBezTo>
                  <a:moveTo>
                    <a:pt x="185" y="64"/>
                  </a:moveTo>
                  <a:cubicBezTo>
                    <a:pt x="190" y="61"/>
                    <a:pt x="191" y="56"/>
                    <a:pt x="190" y="51"/>
                  </a:cubicBezTo>
                  <a:cubicBezTo>
                    <a:pt x="190" y="45"/>
                    <a:pt x="201" y="45"/>
                    <a:pt x="203" y="43"/>
                  </a:cubicBezTo>
                  <a:cubicBezTo>
                    <a:pt x="205" y="41"/>
                    <a:pt x="200" y="38"/>
                    <a:pt x="197" y="36"/>
                  </a:cubicBezTo>
                  <a:cubicBezTo>
                    <a:pt x="194" y="35"/>
                    <a:pt x="197" y="31"/>
                    <a:pt x="194" y="29"/>
                  </a:cubicBezTo>
                  <a:cubicBezTo>
                    <a:pt x="192" y="27"/>
                    <a:pt x="188" y="22"/>
                    <a:pt x="192" y="22"/>
                  </a:cubicBezTo>
                  <a:cubicBezTo>
                    <a:pt x="195" y="22"/>
                    <a:pt x="189" y="17"/>
                    <a:pt x="192" y="15"/>
                  </a:cubicBezTo>
                  <a:cubicBezTo>
                    <a:pt x="192" y="15"/>
                    <a:pt x="193" y="15"/>
                    <a:pt x="193" y="15"/>
                  </a:cubicBezTo>
                  <a:cubicBezTo>
                    <a:pt x="192" y="14"/>
                    <a:pt x="190" y="13"/>
                    <a:pt x="189" y="13"/>
                  </a:cubicBezTo>
                  <a:cubicBezTo>
                    <a:pt x="185" y="13"/>
                    <a:pt x="176" y="12"/>
                    <a:pt x="176" y="19"/>
                  </a:cubicBezTo>
                  <a:cubicBezTo>
                    <a:pt x="177" y="26"/>
                    <a:pt x="171" y="23"/>
                    <a:pt x="171" y="27"/>
                  </a:cubicBezTo>
                  <a:cubicBezTo>
                    <a:pt x="172" y="30"/>
                    <a:pt x="168" y="30"/>
                    <a:pt x="168" y="35"/>
                  </a:cubicBezTo>
                  <a:cubicBezTo>
                    <a:pt x="169" y="39"/>
                    <a:pt x="166" y="37"/>
                    <a:pt x="161" y="40"/>
                  </a:cubicBezTo>
                  <a:cubicBezTo>
                    <a:pt x="156" y="42"/>
                    <a:pt x="158" y="38"/>
                    <a:pt x="153" y="38"/>
                  </a:cubicBezTo>
                  <a:cubicBezTo>
                    <a:pt x="148" y="38"/>
                    <a:pt x="147" y="41"/>
                    <a:pt x="144" y="42"/>
                  </a:cubicBezTo>
                  <a:cubicBezTo>
                    <a:pt x="141" y="43"/>
                    <a:pt x="135" y="41"/>
                    <a:pt x="133" y="43"/>
                  </a:cubicBezTo>
                  <a:cubicBezTo>
                    <a:pt x="131" y="44"/>
                    <a:pt x="128" y="39"/>
                    <a:pt x="126" y="39"/>
                  </a:cubicBezTo>
                  <a:cubicBezTo>
                    <a:pt x="125" y="39"/>
                    <a:pt x="124" y="37"/>
                    <a:pt x="123" y="34"/>
                  </a:cubicBezTo>
                  <a:cubicBezTo>
                    <a:pt x="123" y="34"/>
                    <a:pt x="123" y="34"/>
                    <a:pt x="122" y="34"/>
                  </a:cubicBezTo>
                  <a:cubicBezTo>
                    <a:pt x="119" y="34"/>
                    <a:pt x="114" y="43"/>
                    <a:pt x="117" y="46"/>
                  </a:cubicBezTo>
                  <a:cubicBezTo>
                    <a:pt x="120" y="49"/>
                    <a:pt x="119" y="55"/>
                    <a:pt x="121" y="58"/>
                  </a:cubicBezTo>
                  <a:cubicBezTo>
                    <a:pt x="123" y="60"/>
                    <a:pt x="129" y="61"/>
                    <a:pt x="129" y="66"/>
                  </a:cubicBezTo>
                  <a:cubicBezTo>
                    <a:pt x="129" y="72"/>
                    <a:pt x="133" y="80"/>
                    <a:pt x="137" y="78"/>
                  </a:cubicBezTo>
                  <a:cubicBezTo>
                    <a:pt x="140" y="75"/>
                    <a:pt x="143" y="79"/>
                    <a:pt x="144" y="81"/>
                  </a:cubicBezTo>
                  <a:cubicBezTo>
                    <a:pt x="145" y="83"/>
                    <a:pt x="152" y="79"/>
                    <a:pt x="155" y="80"/>
                  </a:cubicBezTo>
                  <a:cubicBezTo>
                    <a:pt x="158" y="80"/>
                    <a:pt x="165" y="82"/>
                    <a:pt x="166" y="85"/>
                  </a:cubicBezTo>
                  <a:cubicBezTo>
                    <a:pt x="166" y="88"/>
                    <a:pt x="174" y="85"/>
                    <a:pt x="178" y="83"/>
                  </a:cubicBezTo>
                  <a:cubicBezTo>
                    <a:pt x="183" y="81"/>
                    <a:pt x="180" y="66"/>
                    <a:pt x="185" y="64"/>
                  </a:cubicBezTo>
                  <a:moveTo>
                    <a:pt x="204" y="135"/>
                  </a:moveTo>
                  <a:cubicBezTo>
                    <a:pt x="206" y="137"/>
                    <a:pt x="210" y="137"/>
                    <a:pt x="212" y="139"/>
                  </a:cubicBezTo>
                  <a:cubicBezTo>
                    <a:pt x="213" y="140"/>
                    <a:pt x="220" y="143"/>
                    <a:pt x="220" y="139"/>
                  </a:cubicBezTo>
                  <a:cubicBezTo>
                    <a:pt x="220" y="135"/>
                    <a:pt x="202" y="132"/>
                    <a:pt x="204" y="135"/>
                  </a:cubicBezTo>
                  <a:moveTo>
                    <a:pt x="191" y="122"/>
                  </a:moveTo>
                  <a:cubicBezTo>
                    <a:pt x="190" y="125"/>
                    <a:pt x="186" y="125"/>
                    <a:pt x="183" y="123"/>
                  </a:cubicBezTo>
                  <a:cubicBezTo>
                    <a:pt x="181" y="122"/>
                    <a:pt x="178" y="126"/>
                    <a:pt x="179" y="128"/>
                  </a:cubicBezTo>
                  <a:cubicBezTo>
                    <a:pt x="180" y="129"/>
                    <a:pt x="185" y="133"/>
                    <a:pt x="192" y="130"/>
                  </a:cubicBezTo>
                  <a:cubicBezTo>
                    <a:pt x="198" y="127"/>
                    <a:pt x="202" y="130"/>
                    <a:pt x="204" y="126"/>
                  </a:cubicBezTo>
                  <a:cubicBezTo>
                    <a:pt x="206" y="123"/>
                    <a:pt x="192" y="120"/>
                    <a:pt x="191" y="122"/>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1" name="Freeform 363">
              <a:extLst>
                <a:ext uri="{FF2B5EF4-FFF2-40B4-BE49-F238E27FC236}">
                  <a16:creationId xmlns:a16="http://schemas.microsoft.com/office/drawing/2014/main" id="{810B8F25-ECF7-3769-F19F-C9EE4ECF4AC6}"/>
                </a:ext>
              </a:extLst>
            </p:cNvPr>
            <p:cNvSpPr>
              <a:spLocks noEditPoints="1"/>
            </p:cNvSpPr>
            <p:nvPr/>
          </p:nvSpPr>
          <p:spPr bwMode="auto">
            <a:xfrm>
              <a:off x="5605463" y="4948499"/>
              <a:ext cx="938213" cy="339725"/>
            </a:xfrm>
            <a:custGeom>
              <a:avLst/>
              <a:gdLst>
                <a:gd name="T0" fmla="*/ 29 w 395"/>
                <a:gd name="T1" fmla="*/ 61 h 143"/>
                <a:gd name="T2" fmla="*/ 112 w 395"/>
                <a:gd name="T3" fmla="*/ 76 h 143"/>
                <a:gd name="T4" fmla="*/ 16 w 395"/>
                <a:gd name="T5" fmla="*/ 39 h 143"/>
                <a:gd name="T6" fmla="*/ 212 w 395"/>
                <a:gd name="T7" fmla="*/ 101 h 143"/>
                <a:gd name="T8" fmla="*/ 221 w 395"/>
                <a:gd name="T9" fmla="*/ 81 h 143"/>
                <a:gd name="T10" fmla="*/ 233 w 395"/>
                <a:gd name="T11" fmla="*/ 84 h 143"/>
                <a:gd name="T12" fmla="*/ 242 w 395"/>
                <a:gd name="T13" fmla="*/ 57 h 143"/>
                <a:gd name="T14" fmla="*/ 242 w 395"/>
                <a:gd name="T15" fmla="*/ 48 h 143"/>
                <a:gd name="T16" fmla="*/ 226 w 395"/>
                <a:gd name="T17" fmla="*/ 40 h 143"/>
                <a:gd name="T18" fmla="*/ 203 w 395"/>
                <a:gd name="T19" fmla="*/ 74 h 143"/>
                <a:gd name="T20" fmla="*/ 93 w 395"/>
                <a:gd name="T21" fmla="*/ 80 h 143"/>
                <a:gd name="T22" fmla="*/ 90 w 395"/>
                <a:gd name="T23" fmla="*/ 66 h 143"/>
                <a:gd name="T24" fmla="*/ 87 w 395"/>
                <a:gd name="T25" fmla="*/ 72 h 143"/>
                <a:gd name="T26" fmla="*/ 72 w 395"/>
                <a:gd name="T27" fmla="*/ 54 h 143"/>
                <a:gd name="T28" fmla="*/ 59 w 395"/>
                <a:gd name="T29" fmla="*/ 38 h 143"/>
                <a:gd name="T30" fmla="*/ 40 w 395"/>
                <a:gd name="T31" fmla="*/ 25 h 143"/>
                <a:gd name="T32" fmla="*/ 2 w 395"/>
                <a:gd name="T33" fmla="*/ 3 h 143"/>
                <a:gd name="T34" fmla="*/ 34 w 395"/>
                <a:gd name="T35" fmla="*/ 49 h 143"/>
                <a:gd name="T36" fmla="*/ 76 w 395"/>
                <a:gd name="T37" fmla="*/ 97 h 143"/>
                <a:gd name="T38" fmla="*/ 92 w 395"/>
                <a:gd name="T39" fmla="*/ 89 h 143"/>
                <a:gd name="T40" fmla="*/ 284 w 395"/>
                <a:gd name="T41" fmla="*/ 40 h 143"/>
                <a:gd name="T42" fmla="*/ 286 w 395"/>
                <a:gd name="T43" fmla="*/ 48 h 143"/>
                <a:gd name="T44" fmla="*/ 265 w 395"/>
                <a:gd name="T45" fmla="*/ 80 h 143"/>
                <a:gd name="T46" fmla="*/ 211 w 395"/>
                <a:gd name="T47" fmla="*/ 127 h 143"/>
                <a:gd name="T48" fmla="*/ 245 w 395"/>
                <a:gd name="T49" fmla="*/ 123 h 143"/>
                <a:gd name="T50" fmla="*/ 294 w 395"/>
                <a:gd name="T51" fmla="*/ 81 h 143"/>
                <a:gd name="T52" fmla="*/ 166 w 395"/>
                <a:gd name="T53" fmla="*/ 120 h 143"/>
                <a:gd name="T54" fmla="*/ 149 w 395"/>
                <a:gd name="T55" fmla="*/ 112 h 143"/>
                <a:gd name="T56" fmla="*/ 93 w 395"/>
                <a:gd name="T57" fmla="*/ 105 h 143"/>
                <a:gd name="T58" fmla="*/ 100 w 395"/>
                <a:gd name="T59" fmla="*/ 116 h 143"/>
                <a:gd name="T60" fmla="*/ 153 w 395"/>
                <a:gd name="T61" fmla="*/ 125 h 143"/>
                <a:gd name="T62" fmla="*/ 166 w 395"/>
                <a:gd name="T63" fmla="*/ 120 h 143"/>
                <a:gd name="T64" fmla="*/ 344 w 395"/>
                <a:gd name="T65" fmla="*/ 80 h 143"/>
                <a:gd name="T66" fmla="*/ 308 w 395"/>
                <a:gd name="T67" fmla="*/ 62 h 143"/>
                <a:gd name="T68" fmla="*/ 331 w 395"/>
                <a:gd name="T69" fmla="*/ 71 h 143"/>
                <a:gd name="T70" fmla="*/ 318 w 395"/>
                <a:gd name="T71" fmla="*/ 76 h 143"/>
                <a:gd name="T72" fmla="*/ 338 w 395"/>
                <a:gd name="T73" fmla="*/ 86 h 143"/>
                <a:gd name="T74" fmla="*/ 374 w 395"/>
                <a:gd name="T75" fmla="*/ 109 h 143"/>
                <a:gd name="T76" fmla="*/ 386 w 395"/>
                <a:gd name="T77" fmla="*/ 122 h 143"/>
                <a:gd name="T78" fmla="*/ 365 w 395"/>
                <a:gd name="T79" fmla="*/ 65 h 143"/>
                <a:gd name="T80" fmla="*/ 252 w 395"/>
                <a:gd name="T81" fmla="*/ 133 h 143"/>
                <a:gd name="T82" fmla="*/ 255 w 395"/>
                <a:gd name="T83" fmla="*/ 135 h 143"/>
                <a:gd name="T84" fmla="*/ 258 w 395"/>
                <a:gd name="T85" fmla="*/ 132 h 143"/>
                <a:gd name="T86" fmla="*/ 190 w 395"/>
                <a:gd name="T87" fmla="*/ 51 h 143"/>
                <a:gd name="T88" fmla="*/ 194 w 395"/>
                <a:gd name="T89" fmla="*/ 29 h 143"/>
                <a:gd name="T90" fmla="*/ 193 w 395"/>
                <a:gd name="T91" fmla="*/ 15 h 143"/>
                <a:gd name="T92" fmla="*/ 171 w 395"/>
                <a:gd name="T93" fmla="*/ 27 h 143"/>
                <a:gd name="T94" fmla="*/ 153 w 395"/>
                <a:gd name="T95" fmla="*/ 38 h 143"/>
                <a:gd name="T96" fmla="*/ 126 w 395"/>
                <a:gd name="T97" fmla="*/ 39 h 143"/>
                <a:gd name="T98" fmla="*/ 117 w 395"/>
                <a:gd name="T99" fmla="*/ 46 h 143"/>
                <a:gd name="T100" fmla="*/ 137 w 395"/>
                <a:gd name="T101" fmla="*/ 78 h 143"/>
                <a:gd name="T102" fmla="*/ 166 w 395"/>
                <a:gd name="T103" fmla="*/ 85 h 143"/>
                <a:gd name="T104" fmla="*/ 204 w 395"/>
                <a:gd name="T105" fmla="*/ 135 h 143"/>
                <a:gd name="T106" fmla="*/ 204 w 395"/>
                <a:gd name="T107" fmla="*/ 135 h 143"/>
                <a:gd name="T108" fmla="*/ 179 w 395"/>
                <a:gd name="T109" fmla="*/ 128 h 143"/>
                <a:gd name="T110" fmla="*/ 191 w 395"/>
                <a:gd name="T111" fmla="*/ 12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5" h="143">
                  <a:moveTo>
                    <a:pt x="29" y="61"/>
                  </a:moveTo>
                  <a:cubicBezTo>
                    <a:pt x="28" y="62"/>
                    <a:pt x="31" y="67"/>
                    <a:pt x="33" y="65"/>
                  </a:cubicBezTo>
                  <a:cubicBezTo>
                    <a:pt x="35" y="64"/>
                    <a:pt x="30" y="57"/>
                    <a:pt x="29" y="61"/>
                  </a:cubicBezTo>
                  <a:close/>
                  <a:moveTo>
                    <a:pt x="112" y="76"/>
                  </a:moveTo>
                  <a:cubicBezTo>
                    <a:pt x="112" y="74"/>
                    <a:pt x="105" y="75"/>
                    <a:pt x="107" y="78"/>
                  </a:cubicBezTo>
                  <a:cubicBezTo>
                    <a:pt x="109" y="81"/>
                    <a:pt x="112" y="78"/>
                    <a:pt x="112" y="76"/>
                  </a:cubicBezTo>
                  <a:close/>
                  <a:moveTo>
                    <a:pt x="16" y="39"/>
                  </a:moveTo>
                  <a:cubicBezTo>
                    <a:pt x="16" y="41"/>
                    <a:pt x="19" y="49"/>
                    <a:pt x="22" y="46"/>
                  </a:cubicBezTo>
                  <a:cubicBezTo>
                    <a:pt x="25" y="43"/>
                    <a:pt x="17" y="36"/>
                    <a:pt x="16" y="39"/>
                  </a:cubicBezTo>
                  <a:close/>
                  <a:moveTo>
                    <a:pt x="208" y="82"/>
                  </a:moveTo>
                  <a:cubicBezTo>
                    <a:pt x="212" y="82"/>
                    <a:pt x="211" y="88"/>
                    <a:pt x="211" y="91"/>
                  </a:cubicBezTo>
                  <a:cubicBezTo>
                    <a:pt x="210" y="95"/>
                    <a:pt x="208" y="103"/>
                    <a:pt x="212" y="101"/>
                  </a:cubicBezTo>
                  <a:cubicBezTo>
                    <a:pt x="216" y="100"/>
                    <a:pt x="218" y="95"/>
                    <a:pt x="216" y="93"/>
                  </a:cubicBezTo>
                  <a:cubicBezTo>
                    <a:pt x="214" y="91"/>
                    <a:pt x="214" y="80"/>
                    <a:pt x="215" y="77"/>
                  </a:cubicBezTo>
                  <a:cubicBezTo>
                    <a:pt x="216" y="74"/>
                    <a:pt x="223" y="76"/>
                    <a:pt x="221" y="81"/>
                  </a:cubicBezTo>
                  <a:cubicBezTo>
                    <a:pt x="218" y="85"/>
                    <a:pt x="225" y="85"/>
                    <a:pt x="225" y="89"/>
                  </a:cubicBezTo>
                  <a:cubicBezTo>
                    <a:pt x="225" y="94"/>
                    <a:pt x="229" y="92"/>
                    <a:pt x="233" y="90"/>
                  </a:cubicBezTo>
                  <a:cubicBezTo>
                    <a:pt x="237" y="89"/>
                    <a:pt x="236" y="87"/>
                    <a:pt x="233" y="84"/>
                  </a:cubicBezTo>
                  <a:cubicBezTo>
                    <a:pt x="230" y="81"/>
                    <a:pt x="235" y="76"/>
                    <a:pt x="231" y="74"/>
                  </a:cubicBezTo>
                  <a:cubicBezTo>
                    <a:pt x="228" y="71"/>
                    <a:pt x="225" y="68"/>
                    <a:pt x="229" y="67"/>
                  </a:cubicBezTo>
                  <a:cubicBezTo>
                    <a:pt x="232" y="66"/>
                    <a:pt x="243" y="60"/>
                    <a:pt x="242" y="57"/>
                  </a:cubicBezTo>
                  <a:cubicBezTo>
                    <a:pt x="240" y="55"/>
                    <a:pt x="225" y="58"/>
                    <a:pt x="224" y="62"/>
                  </a:cubicBezTo>
                  <a:cubicBezTo>
                    <a:pt x="223" y="67"/>
                    <a:pt x="212" y="62"/>
                    <a:pt x="213" y="54"/>
                  </a:cubicBezTo>
                  <a:cubicBezTo>
                    <a:pt x="215" y="46"/>
                    <a:pt x="236" y="45"/>
                    <a:pt x="242" y="48"/>
                  </a:cubicBezTo>
                  <a:cubicBezTo>
                    <a:pt x="248" y="51"/>
                    <a:pt x="255" y="43"/>
                    <a:pt x="257" y="39"/>
                  </a:cubicBezTo>
                  <a:cubicBezTo>
                    <a:pt x="259" y="35"/>
                    <a:pt x="252" y="40"/>
                    <a:pt x="248" y="42"/>
                  </a:cubicBezTo>
                  <a:cubicBezTo>
                    <a:pt x="243" y="45"/>
                    <a:pt x="232" y="42"/>
                    <a:pt x="226" y="40"/>
                  </a:cubicBezTo>
                  <a:cubicBezTo>
                    <a:pt x="220" y="38"/>
                    <a:pt x="221" y="44"/>
                    <a:pt x="216" y="44"/>
                  </a:cubicBezTo>
                  <a:cubicBezTo>
                    <a:pt x="211" y="45"/>
                    <a:pt x="212" y="56"/>
                    <a:pt x="210" y="57"/>
                  </a:cubicBezTo>
                  <a:cubicBezTo>
                    <a:pt x="207" y="58"/>
                    <a:pt x="207" y="66"/>
                    <a:pt x="203" y="74"/>
                  </a:cubicBezTo>
                  <a:cubicBezTo>
                    <a:pt x="198" y="81"/>
                    <a:pt x="204" y="82"/>
                    <a:pt x="208" y="82"/>
                  </a:cubicBezTo>
                  <a:close/>
                  <a:moveTo>
                    <a:pt x="92" y="89"/>
                  </a:moveTo>
                  <a:cubicBezTo>
                    <a:pt x="92" y="85"/>
                    <a:pt x="93" y="82"/>
                    <a:pt x="93" y="80"/>
                  </a:cubicBezTo>
                  <a:cubicBezTo>
                    <a:pt x="93" y="78"/>
                    <a:pt x="95" y="77"/>
                    <a:pt x="97" y="78"/>
                  </a:cubicBezTo>
                  <a:cubicBezTo>
                    <a:pt x="99" y="78"/>
                    <a:pt x="99" y="73"/>
                    <a:pt x="97" y="73"/>
                  </a:cubicBezTo>
                  <a:cubicBezTo>
                    <a:pt x="95" y="72"/>
                    <a:pt x="94" y="66"/>
                    <a:pt x="90" y="66"/>
                  </a:cubicBezTo>
                  <a:cubicBezTo>
                    <a:pt x="86" y="66"/>
                    <a:pt x="86" y="69"/>
                    <a:pt x="89" y="70"/>
                  </a:cubicBezTo>
                  <a:cubicBezTo>
                    <a:pt x="92" y="70"/>
                    <a:pt x="93" y="72"/>
                    <a:pt x="92" y="74"/>
                  </a:cubicBezTo>
                  <a:cubicBezTo>
                    <a:pt x="92" y="75"/>
                    <a:pt x="91" y="72"/>
                    <a:pt x="87" y="72"/>
                  </a:cubicBezTo>
                  <a:cubicBezTo>
                    <a:pt x="83" y="72"/>
                    <a:pt x="86" y="68"/>
                    <a:pt x="82" y="68"/>
                  </a:cubicBezTo>
                  <a:cubicBezTo>
                    <a:pt x="78" y="67"/>
                    <a:pt x="78" y="60"/>
                    <a:pt x="74" y="60"/>
                  </a:cubicBezTo>
                  <a:cubicBezTo>
                    <a:pt x="70" y="60"/>
                    <a:pt x="69" y="56"/>
                    <a:pt x="72" y="54"/>
                  </a:cubicBezTo>
                  <a:cubicBezTo>
                    <a:pt x="75" y="51"/>
                    <a:pt x="68" y="49"/>
                    <a:pt x="68" y="46"/>
                  </a:cubicBezTo>
                  <a:cubicBezTo>
                    <a:pt x="68" y="43"/>
                    <a:pt x="63" y="45"/>
                    <a:pt x="63" y="42"/>
                  </a:cubicBezTo>
                  <a:cubicBezTo>
                    <a:pt x="63" y="40"/>
                    <a:pt x="61" y="41"/>
                    <a:pt x="59" y="38"/>
                  </a:cubicBezTo>
                  <a:cubicBezTo>
                    <a:pt x="57" y="35"/>
                    <a:pt x="56" y="38"/>
                    <a:pt x="54" y="35"/>
                  </a:cubicBezTo>
                  <a:cubicBezTo>
                    <a:pt x="52" y="33"/>
                    <a:pt x="49" y="32"/>
                    <a:pt x="47" y="32"/>
                  </a:cubicBezTo>
                  <a:cubicBezTo>
                    <a:pt x="45" y="33"/>
                    <a:pt x="41" y="29"/>
                    <a:pt x="40" y="25"/>
                  </a:cubicBezTo>
                  <a:cubicBezTo>
                    <a:pt x="39" y="22"/>
                    <a:pt x="27" y="16"/>
                    <a:pt x="25" y="12"/>
                  </a:cubicBezTo>
                  <a:cubicBezTo>
                    <a:pt x="24" y="8"/>
                    <a:pt x="20" y="6"/>
                    <a:pt x="13" y="6"/>
                  </a:cubicBezTo>
                  <a:cubicBezTo>
                    <a:pt x="6" y="7"/>
                    <a:pt x="3" y="0"/>
                    <a:pt x="2" y="3"/>
                  </a:cubicBezTo>
                  <a:cubicBezTo>
                    <a:pt x="0" y="7"/>
                    <a:pt x="9" y="17"/>
                    <a:pt x="13" y="20"/>
                  </a:cubicBezTo>
                  <a:cubicBezTo>
                    <a:pt x="18" y="22"/>
                    <a:pt x="20" y="31"/>
                    <a:pt x="25" y="32"/>
                  </a:cubicBezTo>
                  <a:cubicBezTo>
                    <a:pt x="30" y="32"/>
                    <a:pt x="31" y="48"/>
                    <a:pt x="34" y="49"/>
                  </a:cubicBezTo>
                  <a:cubicBezTo>
                    <a:pt x="38" y="50"/>
                    <a:pt x="46" y="62"/>
                    <a:pt x="48" y="69"/>
                  </a:cubicBezTo>
                  <a:cubicBezTo>
                    <a:pt x="49" y="75"/>
                    <a:pt x="57" y="79"/>
                    <a:pt x="60" y="84"/>
                  </a:cubicBezTo>
                  <a:cubicBezTo>
                    <a:pt x="63" y="88"/>
                    <a:pt x="74" y="95"/>
                    <a:pt x="76" y="97"/>
                  </a:cubicBezTo>
                  <a:cubicBezTo>
                    <a:pt x="77" y="99"/>
                    <a:pt x="79" y="104"/>
                    <a:pt x="80" y="101"/>
                  </a:cubicBezTo>
                  <a:cubicBezTo>
                    <a:pt x="81" y="99"/>
                    <a:pt x="86" y="101"/>
                    <a:pt x="89" y="102"/>
                  </a:cubicBezTo>
                  <a:cubicBezTo>
                    <a:pt x="92" y="102"/>
                    <a:pt x="92" y="92"/>
                    <a:pt x="92" y="89"/>
                  </a:cubicBezTo>
                  <a:close/>
                  <a:moveTo>
                    <a:pt x="286" y="48"/>
                  </a:moveTo>
                  <a:cubicBezTo>
                    <a:pt x="292" y="49"/>
                    <a:pt x="289" y="45"/>
                    <a:pt x="289" y="42"/>
                  </a:cubicBezTo>
                  <a:cubicBezTo>
                    <a:pt x="289" y="38"/>
                    <a:pt x="284" y="41"/>
                    <a:pt x="284" y="40"/>
                  </a:cubicBezTo>
                  <a:cubicBezTo>
                    <a:pt x="284" y="38"/>
                    <a:pt x="282" y="31"/>
                    <a:pt x="278" y="36"/>
                  </a:cubicBezTo>
                  <a:cubicBezTo>
                    <a:pt x="274" y="42"/>
                    <a:pt x="279" y="56"/>
                    <a:pt x="283" y="55"/>
                  </a:cubicBezTo>
                  <a:cubicBezTo>
                    <a:pt x="286" y="55"/>
                    <a:pt x="280" y="48"/>
                    <a:pt x="286" y="48"/>
                  </a:cubicBezTo>
                  <a:close/>
                  <a:moveTo>
                    <a:pt x="265" y="80"/>
                  </a:moveTo>
                  <a:cubicBezTo>
                    <a:pt x="266" y="84"/>
                    <a:pt x="274" y="86"/>
                    <a:pt x="276" y="83"/>
                  </a:cubicBezTo>
                  <a:cubicBezTo>
                    <a:pt x="278" y="79"/>
                    <a:pt x="264" y="75"/>
                    <a:pt x="265" y="80"/>
                  </a:cubicBezTo>
                  <a:close/>
                  <a:moveTo>
                    <a:pt x="245" y="123"/>
                  </a:moveTo>
                  <a:cubicBezTo>
                    <a:pt x="238" y="122"/>
                    <a:pt x="234" y="127"/>
                    <a:pt x="227" y="124"/>
                  </a:cubicBezTo>
                  <a:cubicBezTo>
                    <a:pt x="220" y="122"/>
                    <a:pt x="210" y="124"/>
                    <a:pt x="211" y="127"/>
                  </a:cubicBezTo>
                  <a:cubicBezTo>
                    <a:pt x="212" y="129"/>
                    <a:pt x="218" y="129"/>
                    <a:pt x="225" y="129"/>
                  </a:cubicBezTo>
                  <a:cubicBezTo>
                    <a:pt x="232" y="129"/>
                    <a:pt x="238" y="126"/>
                    <a:pt x="242" y="125"/>
                  </a:cubicBezTo>
                  <a:cubicBezTo>
                    <a:pt x="247" y="125"/>
                    <a:pt x="252" y="124"/>
                    <a:pt x="245" y="123"/>
                  </a:cubicBezTo>
                  <a:close/>
                  <a:moveTo>
                    <a:pt x="299" y="76"/>
                  </a:moveTo>
                  <a:cubicBezTo>
                    <a:pt x="293" y="74"/>
                    <a:pt x="282" y="76"/>
                    <a:pt x="283" y="79"/>
                  </a:cubicBezTo>
                  <a:cubicBezTo>
                    <a:pt x="284" y="82"/>
                    <a:pt x="289" y="81"/>
                    <a:pt x="294" y="81"/>
                  </a:cubicBezTo>
                  <a:cubicBezTo>
                    <a:pt x="300" y="81"/>
                    <a:pt x="303" y="85"/>
                    <a:pt x="305" y="85"/>
                  </a:cubicBezTo>
                  <a:cubicBezTo>
                    <a:pt x="308" y="85"/>
                    <a:pt x="306" y="78"/>
                    <a:pt x="299" y="76"/>
                  </a:cubicBezTo>
                  <a:close/>
                  <a:moveTo>
                    <a:pt x="166" y="120"/>
                  </a:moveTo>
                  <a:cubicBezTo>
                    <a:pt x="165" y="117"/>
                    <a:pt x="156" y="120"/>
                    <a:pt x="151" y="118"/>
                  </a:cubicBezTo>
                  <a:cubicBezTo>
                    <a:pt x="146" y="116"/>
                    <a:pt x="156" y="114"/>
                    <a:pt x="159" y="112"/>
                  </a:cubicBezTo>
                  <a:cubicBezTo>
                    <a:pt x="163" y="110"/>
                    <a:pt x="157" y="109"/>
                    <a:pt x="149" y="112"/>
                  </a:cubicBezTo>
                  <a:cubicBezTo>
                    <a:pt x="141" y="114"/>
                    <a:pt x="132" y="106"/>
                    <a:pt x="131" y="110"/>
                  </a:cubicBezTo>
                  <a:cubicBezTo>
                    <a:pt x="131" y="113"/>
                    <a:pt x="117" y="108"/>
                    <a:pt x="113" y="106"/>
                  </a:cubicBezTo>
                  <a:cubicBezTo>
                    <a:pt x="110" y="103"/>
                    <a:pt x="96" y="100"/>
                    <a:pt x="93" y="105"/>
                  </a:cubicBezTo>
                  <a:cubicBezTo>
                    <a:pt x="90" y="109"/>
                    <a:pt x="88" y="105"/>
                    <a:pt x="89" y="110"/>
                  </a:cubicBezTo>
                  <a:cubicBezTo>
                    <a:pt x="90" y="113"/>
                    <a:pt x="93" y="111"/>
                    <a:pt x="95" y="111"/>
                  </a:cubicBezTo>
                  <a:cubicBezTo>
                    <a:pt x="98" y="111"/>
                    <a:pt x="97" y="115"/>
                    <a:pt x="100" y="116"/>
                  </a:cubicBezTo>
                  <a:cubicBezTo>
                    <a:pt x="103" y="116"/>
                    <a:pt x="114" y="119"/>
                    <a:pt x="115" y="117"/>
                  </a:cubicBezTo>
                  <a:cubicBezTo>
                    <a:pt x="116" y="115"/>
                    <a:pt x="126" y="117"/>
                    <a:pt x="131" y="121"/>
                  </a:cubicBezTo>
                  <a:cubicBezTo>
                    <a:pt x="136" y="125"/>
                    <a:pt x="148" y="125"/>
                    <a:pt x="153" y="125"/>
                  </a:cubicBezTo>
                  <a:cubicBezTo>
                    <a:pt x="157" y="124"/>
                    <a:pt x="162" y="128"/>
                    <a:pt x="164" y="125"/>
                  </a:cubicBezTo>
                  <a:cubicBezTo>
                    <a:pt x="166" y="123"/>
                    <a:pt x="169" y="129"/>
                    <a:pt x="174" y="125"/>
                  </a:cubicBezTo>
                  <a:cubicBezTo>
                    <a:pt x="179" y="122"/>
                    <a:pt x="166" y="123"/>
                    <a:pt x="166" y="120"/>
                  </a:cubicBezTo>
                  <a:close/>
                  <a:moveTo>
                    <a:pt x="365" y="65"/>
                  </a:moveTo>
                  <a:cubicBezTo>
                    <a:pt x="362" y="65"/>
                    <a:pt x="361" y="72"/>
                    <a:pt x="358" y="72"/>
                  </a:cubicBezTo>
                  <a:cubicBezTo>
                    <a:pt x="355" y="72"/>
                    <a:pt x="350" y="78"/>
                    <a:pt x="344" y="80"/>
                  </a:cubicBezTo>
                  <a:cubicBezTo>
                    <a:pt x="338" y="82"/>
                    <a:pt x="338" y="63"/>
                    <a:pt x="335" y="59"/>
                  </a:cubicBezTo>
                  <a:cubicBezTo>
                    <a:pt x="332" y="55"/>
                    <a:pt x="317" y="52"/>
                    <a:pt x="315" y="57"/>
                  </a:cubicBezTo>
                  <a:cubicBezTo>
                    <a:pt x="314" y="61"/>
                    <a:pt x="308" y="59"/>
                    <a:pt x="308" y="62"/>
                  </a:cubicBezTo>
                  <a:cubicBezTo>
                    <a:pt x="307" y="65"/>
                    <a:pt x="309" y="64"/>
                    <a:pt x="312" y="64"/>
                  </a:cubicBezTo>
                  <a:cubicBezTo>
                    <a:pt x="316" y="64"/>
                    <a:pt x="316" y="67"/>
                    <a:pt x="317" y="70"/>
                  </a:cubicBezTo>
                  <a:cubicBezTo>
                    <a:pt x="319" y="74"/>
                    <a:pt x="328" y="71"/>
                    <a:pt x="331" y="71"/>
                  </a:cubicBezTo>
                  <a:cubicBezTo>
                    <a:pt x="334" y="71"/>
                    <a:pt x="335" y="75"/>
                    <a:pt x="330" y="74"/>
                  </a:cubicBezTo>
                  <a:cubicBezTo>
                    <a:pt x="326" y="72"/>
                    <a:pt x="326" y="76"/>
                    <a:pt x="323" y="75"/>
                  </a:cubicBezTo>
                  <a:cubicBezTo>
                    <a:pt x="320" y="74"/>
                    <a:pt x="316" y="74"/>
                    <a:pt x="318" y="76"/>
                  </a:cubicBezTo>
                  <a:cubicBezTo>
                    <a:pt x="320" y="78"/>
                    <a:pt x="323" y="80"/>
                    <a:pt x="323" y="84"/>
                  </a:cubicBezTo>
                  <a:cubicBezTo>
                    <a:pt x="323" y="88"/>
                    <a:pt x="329" y="87"/>
                    <a:pt x="329" y="84"/>
                  </a:cubicBezTo>
                  <a:cubicBezTo>
                    <a:pt x="329" y="80"/>
                    <a:pt x="332" y="85"/>
                    <a:pt x="338" y="86"/>
                  </a:cubicBezTo>
                  <a:cubicBezTo>
                    <a:pt x="344" y="88"/>
                    <a:pt x="340" y="90"/>
                    <a:pt x="345" y="90"/>
                  </a:cubicBezTo>
                  <a:cubicBezTo>
                    <a:pt x="351" y="91"/>
                    <a:pt x="364" y="95"/>
                    <a:pt x="370" y="99"/>
                  </a:cubicBezTo>
                  <a:cubicBezTo>
                    <a:pt x="375" y="103"/>
                    <a:pt x="371" y="105"/>
                    <a:pt x="374" y="109"/>
                  </a:cubicBezTo>
                  <a:cubicBezTo>
                    <a:pt x="378" y="112"/>
                    <a:pt x="379" y="116"/>
                    <a:pt x="374" y="116"/>
                  </a:cubicBezTo>
                  <a:cubicBezTo>
                    <a:pt x="370" y="116"/>
                    <a:pt x="365" y="121"/>
                    <a:pt x="366" y="123"/>
                  </a:cubicBezTo>
                  <a:cubicBezTo>
                    <a:pt x="367" y="125"/>
                    <a:pt x="382" y="122"/>
                    <a:pt x="386" y="122"/>
                  </a:cubicBezTo>
                  <a:cubicBezTo>
                    <a:pt x="388" y="122"/>
                    <a:pt x="390" y="126"/>
                    <a:pt x="395" y="129"/>
                  </a:cubicBezTo>
                  <a:cubicBezTo>
                    <a:pt x="395" y="75"/>
                    <a:pt x="395" y="75"/>
                    <a:pt x="395" y="75"/>
                  </a:cubicBezTo>
                  <a:cubicBezTo>
                    <a:pt x="384" y="71"/>
                    <a:pt x="369" y="65"/>
                    <a:pt x="365" y="65"/>
                  </a:cubicBezTo>
                  <a:close/>
                  <a:moveTo>
                    <a:pt x="256" y="129"/>
                  </a:moveTo>
                  <a:cubicBezTo>
                    <a:pt x="255" y="130"/>
                    <a:pt x="254" y="130"/>
                    <a:pt x="253" y="130"/>
                  </a:cubicBezTo>
                  <a:cubicBezTo>
                    <a:pt x="252" y="131"/>
                    <a:pt x="252" y="132"/>
                    <a:pt x="252" y="133"/>
                  </a:cubicBezTo>
                  <a:cubicBezTo>
                    <a:pt x="251" y="133"/>
                    <a:pt x="250" y="132"/>
                    <a:pt x="249" y="131"/>
                  </a:cubicBezTo>
                  <a:cubicBezTo>
                    <a:pt x="244" y="133"/>
                    <a:pt x="241" y="139"/>
                    <a:pt x="245" y="141"/>
                  </a:cubicBezTo>
                  <a:cubicBezTo>
                    <a:pt x="248" y="143"/>
                    <a:pt x="253" y="138"/>
                    <a:pt x="255" y="135"/>
                  </a:cubicBezTo>
                  <a:cubicBezTo>
                    <a:pt x="256" y="134"/>
                    <a:pt x="256" y="134"/>
                    <a:pt x="257" y="133"/>
                  </a:cubicBezTo>
                  <a:cubicBezTo>
                    <a:pt x="257" y="133"/>
                    <a:pt x="257" y="133"/>
                    <a:pt x="257" y="132"/>
                  </a:cubicBezTo>
                  <a:cubicBezTo>
                    <a:pt x="258" y="132"/>
                    <a:pt x="258" y="132"/>
                    <a:pt x="258" y="132"/>
                  </a:cubicBezTo>
                  <a:cubicBezTo>
                    <a:pt x="257" y="131"/>
                    <a:pt x="256" y="130"/>
                    <a:pt x="256" y="129"/>
                  </a:cubicBezTo>
                  <a:close/>
                  <a:moveTo>
                    <a:pt x="185" y="64"/>
                  </a:moveTo>
                  <a:cubicBezTo>
                    <a:pt x="190" y="61"/>
                    <a:pt x="191" y="56"/>
                    <a:pt x="190" y="51"/>
                  </a:cubicBezTo>
                  <a:cubicBezTo>
                    <a:pt x="190" y="45"/>
                    <a:pt x="201" y="45"/>
                    <a:pt x="203" y="43"/>
                  </a:cubicBezTo>
                  <a:cubicBezTo>
                    <a:pt x="205" y="41"/>
                    <a:pt x="200" y="38"/>
                    <a:pt x="197" y="36"/>
                  </a:cubicBezTo>
                  <a:cubicBezTo>
                    <a:pt x="194" y="35"/>
                    <a:pt x="197" y="31"/>
                    <a:pt x="194" y="29"/>
                  </a:cubicBezTo>
                  <a:cubicBezTo>
                    <a:pt x="192" y="27"/>
                    <a:pt x="188" y="22"/>
                    <a:pt x="192" y="22"/>
                  </a:cubicBezTo>
                  <a:cubicBezTo>
                    <a:pt x="195" y="22"/>
                    <a:pt x="189" y="17"/>
                    <a:pt x="192" y="15"/>
                  </a:cubicBezTo>
                  <a:cubicBezTo>
                    <a:pt x="192" y="15"/>
                    <a:pt x="193" y="15"/>
                    <a:pt x="193" y="15"/>
                  </a:cubicBezTo>
                  <a:cubicBezTo>
                    <a:pt x="192" y="14"/>
                    <a:pt x="190" y="13"/>
                    <a:pt x="189" y="13"/>
                  </a:cubicBezTo>
                  <a:cubicBezTo>
                    <a:pt x="185" y="13"/>
                    <a:pt x="176" y="12"/>
                    <a:pt x="176" y="19"/>
                  </a:cubicBezTo>
                  <a:cubicBezTo>
                    <a:pt x="177" y="26"/>
                    <a:pt x="171" y="23"/>
                    <a:pt x="171" y="27"/>
                  </a:cubicBezTo>
                  <a:cubicBezTo>
                    <a:pt x="172" y="30"/>
                    <a:pt x="168" y="30"/>
                    <a:pt x="168" y="35"/>
                  </a:cubicBezTo>
                  <a:cubicBezTo>
                    <a:pt x="169" y="39"/>
                    <a:pt x="166" y="37"/>
                    <a:pt x="161" y="40"/>
                  </a:cubicBezTo>
                  <a:cubicBezTo>
                    <a:pt x="156" y="42"/>
                    <a:pt x="158" y="38"/>
                    <a:pt x="153" y="38"/>
                  </a:cubicBezTo>
                  <a:cubicBezTo>
                    <a:pt x="148" y="38"/>
                    <a:pt x="147" y="41"/>
                    <a:pt x="144" y="42"/>
                  </a:cubicBezTo>
                  <a:cubicBezTo>
                    <a:pt x="141" y="43"/>
                    <a:pt x="135" y="41"/>
                    <a:pt x="133" y="43"/>
                  </a:cubicBezTo>
                  <a:cubicBezTo>
                    <a:pt x="131" y="44"/>
                    <a:pt x="128" y="39"/>
                    <a:pt x="126" y="39"/>
                  </a:cubicBezTo>
                  <a:cubicBezTo>
                    <a:pt x="125" y="39"/>
                    <a:pt x="124" y="37"/>
                    <a:pt x="123" y="34"/>
                  </a:cubicBezTo>
                  <a:cubicBezTo>
                    <a:pt x="123" y="34"/>
                    <a:pt x="123" y="34"/>
                    <a:pt x="122" y="34"/>
                  </a:cubicBezTo>
                  <a:cubicBezTo>
                    <a:pt x="119" y="34"/>
                    <a:pt x="114" y="43"/>
                    <a:pt x="117" y="46"/>
                  </a:cubicBezTo>
                  <a:cubicBezTo>
                    <a:pt x="120" y="49"/>
                    <a:pt x="119" y="55"/>
                    <a:pt x="121" y="58"/>
                  </a:cubicBezTo>
                  <a:cubicBezTo>
                    <a:pt x="123" y="60"/>
                    <a:pt x="129" y="61"/>
                    <a:pt x="129" y="66"/>
                  </a:cubicBezTo>
                  <a:cubicBezTo>
                    <a:pt x="129" y="72"/>
                    <a:pt x="133" y="80"/>
                    <a:pt x="137" y="78"/>
                  </a:cubicBezTo>
                  <a:cubicBezTo>
                    <a:pt x="140" y="75"/>
                    <a:pt x="143" y="79"/>
                    <a:pt x="144" y="81"/>
                  </a:cubicBezTo>
                  <a:cubicBezTo>
                    <a:pt x="145" y="83"/>
                    <a:pt x="152" y="79"/>
                    <a:pt x="155" y="80"/>
                  </a:cubicBezTo>
                  <a:cubicBezTo>
                    <a:pt x="158" y="80"/>
                    <a:pt x="165" y="82"/>
                    <a:pt x="166" y="85"/>
                  </a:cubicBezTo>
                  <a:cubicBezTo>
                    <a:pt x="166" y="88"/>
                    <a:pt x="174" y="85"/>
                    <a:pt x="178" y="83"/>
                  </a:cubicBezTo>
                  <a:cubicBezTo>
                    <a:pt x="183" y="81"/>
                    <a:pt x="180" y="66"/>
                    <a:pt x="185" y="64"/>
                  </a:cubicBezTo>
                  <a:close/>
                  <a:moveTo>
                    <a:pt x="204" y="135"/>
                  </a:moveTo>
                  <a:cubicBezTo>
                    <a:pt x="206" y="137"/>
                    <a:pt x="210" y="137"/>
                    <a:pt x="212" y="139"/>
                  </a:cubicBezTo>
                  <a:cubicBezTo>
                    <a:pt x="213" y="140"/>
                    <a:pt x="220" y="143"/>
                    <a:pt x="220" y="139"/>
                  </a:cubicBezTo>
                  <a:cubicBezTo>
                    <a:pt x="220" y="135"/>
                    <a:pt x="202" y="132"/>
                    <a:pt x="204" y="135"/>
                  </a:cubicBezTo>
                  <a:close/>
                  <a:moveTo>
                    <a:pt x="191" y="122"/>
                  </a:moveTo>
                  <a:cubicBezTo>
                    <a:pt x="190" y="125"/>
                    <a:pt x="186" y="125"/>
                    <a:pt x="183" y="123"/>
                  </a:cubicBezTo>
                  <a:cubicBezTo>
                    <a:pt x="181" y="122"/>
                    <a:pt x="178" y="126"/>
                    <a:pt x="179" y="128"/>
                  </a:cubicBezTo>
                  <a:cubicBezTo>
                    <a:pt x="180" y="129"/>
                    <a:pt x="185" y="133"/>
                    <a:pt x="192" y="130"/>
                  </a:cubicBezTo>
                  <a:cubicBezTo>
                    <a:pt x="198" y="127"/>
                    <a:pt x="202" y="130"/>
                    <a:pt x="204" y="126"/>
                  </a:cubicBezTo>
                  <a:cubicBezTo>
                    <a:pt x="206" y="123"/>
                    <a:pt x="192" y="120"/>
                    <a:pt x="191" y="122"/>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2" name="Freeform 364">
              <a:extLst>
                <a:ext uri="{FF2B5EF4-FFF2-40B4-BE49-F238E27FC236}">
                  <a16:creationId xmlns:a16="http://schemas.microsoft.com/office/drawing/2014/main" id="{C073D866-DE15-B555-5EA8-7B8816B30FE7}"/>
                </a:ext>
              </a:extLst>
            </p:cNvPr>
            <p:cNvSpPr>
              <a:spLocks noEditPoints="1"/>
            </p:cNvSpPr>
            <p:nvPr/>
          </p:nvSpPr>
          <p:spPr bwMode="auto">
            <a:xfrm>
              <a:off x="6196013" y="5237424"/>
              <a:ext cx="66675" cy="26988"/>
            </a:xfrm>
            <a:custGeom>
              <a:avLst/>
              <a:gdLst>
                <a:gd name="T0" fmla="*/ 2 w 28"/>
                <a:gd name="T1" fmla="*/ 8 h 11"/>
                <a:gd name="T2" fmla="*/ 0 w 28"/>
                <a:gd name="T3" fmla="*/ 9 h 11"/>
                <a:gd name="T4" fmla="*/ 3 w 28"/>
                <a:gd name="T5" fmla="*/ 11 h 11"/>
                <a:gd name="T6" fmla="*/ 4 w 28"/>
                <a:gd name="T7" fmla="*/ 8 h 11"/>
                <a:gd name="T8" fmla="*/ 3 w 28"/>
                <a:gd name="T9" fmla="*/ 8 h 11"/>
                <a:gd name="T10" fmla="*/ 2 w 28"/>
                <a:gd name="T11" fmla="*/ 8 h 11"/>
                <a:gd name="T12" fmla="*/ 15 w 28"/>
                <a:gd name="T13" fmla="*/ 2 h 11"/>
                <a:gd name="T14" fmla="*/ 7 w 28"/>
                <a:gd name="T15" fmla="*/ 7 h 11"/>
                <a:gd name="T16" fmla="*/ 7 w 28"/>
                <a:gd name="T17" fmla="*/ 7 h 11"/>
                <a:gd name="T18" fmla="*/ 9 w 28"/>
                <a:gd name="T19" fmla="*/ 10 h 11"/>
                <a:gd name="T20" fmla="*/ 27 w 28"/>
                <a:gd name="T21" fmla="*/ 2 h 11"/>
                <a:gd name="T22" fmla="*/ 15 w 28"/>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1">
                  <a:moveTo>
                    <a:pt x="2" y="8"/>
                  </a:moveTo>
                  <a:cubicBezTo>
                    <a:pt x="2" y="9"/>
                    <a:pt x="1" y="9"/>
                    <a:pt x="0" y="9"/>
                  </a:cubicBezTo>
                  <a:cubicBezTo>
                    <a:pt x="1" y="10"/>
                    <a:pt x="2" y="11"/>
                    <a:pt x="3" y="11"/>
                  </a:cubicBezTo>
                  <a:cubicBezTo>
                    <a:pt x="3" y="10"/>
                    <a:pt x="3" y="9"/>
                    <a:pt x="4" y="8"/>
                  </a:cubicBezTo>
                  <a:cubicBezTo>
                    <a:pt x="3" y="8"/>
                    <a:pt x="3" y="8"/>
                    <a:pt x="3" y="8"/>
                  </a:cubicBezTo>
                  <a:cubicBezTo>
                    <a:pt x="3" y="8"/>
                    <a:pt x="3" y="8"/>
                    <a:pt x="2" y="8"/>
                  </a:cubicBezTo>
                  <a:moveTo>
                    <a:pt x="15" y="2"/>
                  </a:moveTo>
                  <a:cubicBezTo>
                    <a:pt x="11" y="2"/>
                    <a:pt x="10" y="5"/>
                    <a:pt x="7" y="7"/>
                  </a:cubicBezTo>
                  <a:cubicBezTo>
                    <a:pt x="7" y="7"/>
                    <a:pt x="7" y="7"/>
                    <a:pt x="7" y="7"/>
                  </a:cubicBezTo>
                  <a:cubicBezTo>
                    <a:pt x="7" y="8"/>
                    <a:pt x="8" y="9"/>
                    <a:pt x="9" y="10"/>
                  </a:cubicBezTo>
                  <a:cubicBezTo>
                    <a:pt x="14" y="7"/>
                    <a:pt x="27" y="3"/>
                    <a:pt x="27" y="2"/>
                  </a:cubicBezTo>
                  <a:cubicBezTo>
                    <a:pt x="28" y="0"/>
                    <a:pt x="20" y="2"/>
                    <a:pt x="15" y="2"/>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Freeform 365">
              <a:extLst>
                <a:ext uri="{FF2B5EF4-FFF2-40B4-BE49-F238E27FC236}">
                  <a16:creationId xmlns:a16="http://schemas.microsoft.com/office/drawing/2014/main" id="{AF0C06D7-378D-AB47-BE32-A729C376B16E}"/>
                </a:ext>
              </a:extLst>
            </p:cNvPr>
            <p:cNvSpPr>
              <a:spLocks noEditPoints="1"/>
            </p:cNvSpPr>
            <p:nvPr/>
          </p:nvSpPr>
          <p:spPr bwMode="auto">
            <a:xfrm>
              <a:off x="6196013" y="5237424"/>
              <a:ext cx="66675" cy="26988"/>
            </a:xfrm>
            <a:custGeom>
              <a:avLst/>
              <a:gdLst>
                <a:gd name="T0" fmla="*/ 2 w 28"/>
                <a:gd name="T1" fmla="*/ 8 h 11"/>
                <a:gd name="T2" fmla="*/ 0 w 28"/>
                <a:gd name="T3" fmla="*/ 9 h 11"/>
                <a:gd name="T4" fmla="*/ 3 w 28"/>
                <a:gd name="T5" fmla="*/ 11 h 11"/>
                <a:gd name="T6" fmla="*/ 4 w 28"/>
                <a:gd name="T7" fmla="*/ 8 h 11"/>
                <a:gd name="T8" fmla="*/ 3 w 28"/>
                <a:gd name="T9" fmla="*/ 8 h 11"/>
                <a:gd name="T10" fmla="*/ 2 w 28"/>
                <a:gd name="T11" fmla="*/ 8 h 11"/>
                <a:gd name="T12" fmla="*/ 15 w 28"/>
                <a:gd name="T13" fmla="*/ 2 h 11"/>
                <a:gd name="T14" fmla="*/ 7 w 28"/>
                <a:gd name="T15" fmla="*/ 7 h 11"/>
                <a:gd name="T16" fmla="*/ 7 w 28"/>
                <a:gd name="T17" fmla="*/ 7 h 11"/>
                <a:gd name="T18" fmla="*/ 9 w 28"/>
                <a:gd name="T19" fmla="*/ 10 h 11"/>
                <a:gd name="T20" fmla="*/ 27 w 28"/>
                <a:gd name="T21" fmla="*/ 2 h 11"/>
                <a:gd name="T22" fmla="*/ 15 w 28"/>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1">
                  <a:moveTo>
                    <a:pt x="2" y="8"/>
                  </a:moveTo>
                  <a:cubicBezTo>
                    <a:pt x="2" y="9"/>
                    <a:pt x="1" y="9"/>
                    <a:pt x="0" y="9"/>
                  </a:cubicBezTo>
                  <a:cubicBezTo>
                    <a:pt x="1" y="10"/>
                    <a:pt x="2" y="11"/>
                    <a:pt x="3" y="11"/>
                  </a:cubicBezTo>
                  <a:cubicBezTo>
                    <a:pt x="3" y="10"/>
                    <a:pt x="3" y="9"/>
                    <a:pt x="4" y="8"/>
                  </a:cubicBezTo>
                  <a:cubicBezTo>
                    <a:pt x="3" y="8"/>
                    <a:pt x="3" y="8"/>
                    <a:pt x="3" y="8"/>
                  </a:cubicBezTo>
                  <a:cubicBezTo>
                    <a:pt x="3" y="8"/>
                    <a:pt x="3" y="8"/>
                    <a:pt x="2" y="8"/>
                  </a:cubicBezTo>
                  <a:close/>
                  <a:moveTo>
                    <a:pt x="15" y="2"/>
                  </a:moveTo>
                  <a:cubicBezTo>
                    <a:pt x="11" y="2"/>
                    <a:pt x="10" y="5"/>
                    <a:pt x="7" y="7"/>
                  </a:cubicBezTo>
                  <a:cubicBezTo>
                    <a:pt x="7" y="7"/>
                    <a:pt x="7" y="7"/>
                    <a:pt x="7" y="7"/>
                  </a:cubicBezTo>
                  <a:cubicBezTo>
                    <a:pt x="7" y="8"/>
                    <a:pt x="8" y="9"/>
                    <a:pt x="9" y="10"/>
                  </a:cubicBezTo>
                  <a:cubicBezTo>
                    <a:pt x="14" y="7"/>
                    <a:pt x="27" y="3"/>
                    <a:pt x="27" y="2"/>
                  </a:cubicBezTo>
                  <a:cubicBezTo>
                    <a:pt x="28" y="0"/>
                    <a:pt x="20" y="2"/>
                    <a:pt x="15" y="2"/>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 name="Freeform 368">
              <a:extLst>
                <a:ext uri="{FF2B5EF4-FFF2-40B4-BE49-F238E27FC236}">
                  <a16:creationId xmlns:a16="http://schemas.microsoft.com/office/drawing/2014/main" id="{2759E88D-147C-86A0-833D-599245265A24}"/>
                </a:ext>
              </a:extLst>
            </p:cNvPr>
            <p:cNvSpPr>
              <a:spLocks/>
            </p:cNvSpPr>
            <p:nvPr/>
          </p:nvSpPr>
          <p:spPr bwMode="auto">
            <a:xfrm>
              <a:off x="4060825" y="4111886"/>
              <a:ext cx="25400" cy="33338"/>
            </a:xfrm>
            <a:custGeom>
              <a:avLst/>
              <a:gdLst>
                <a:gd name="T0" fmla="*/ 4 w 11"/>
                <a:gd name="T1" fmla="*/ 0 h 14"/>
                <a:gd name="T2" fmla="*/ 1 w 11"/>
                <a:gd name="T3" fmla="*/ 7 h 14"/>
                <a:gd name="T4" fmla="*/ 0 w 11"/>
                <a:gd name="T5" fmla="*/ 9 h 14"/>
                <a:gd name="T6" fmla="*/ 7 w 11"/>
                <a:gd name="T7" fmla="*/ 14 h 14"/>
                <a:gd name="T8" fmla="*/ 7 w 11"/>
                <a:gd name="T9" fmla="*/ 14 h 14"/>
                <a:gd name="T10" fmla="*/ 11 w 11"/>
                <a:gd name="T11" fmla="*/ 8 h 14"/>
                <a:gd name="T12" fmla="*/ 4 w 1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1" h="14">
                  <a:moveTo>
                    <a:pt x="4" y="0"/>
                  </a:moveTo>
                  <a:cubicBezTo>
                    <a:pt x="2" y="3"/>
                    <a:pt x="1" y="6"/>
                    <a:pt x="1" y="7"/>
                  </a:cubicBezTo>
                  <a:cubicBezTo>
                    <a:pt x="1" y="7"/>
                    <a:pt x="1" y="8"/>
                    <a:pt x="0" y="9"/>
                  </a:cubicBezTo>
                  <a:cubicBezTo>
                    <a:pt x="3" y="11"/>
                    <a:pt x="5" y="13"/>
                    <a:pt x="7" y="14"/>
                  </a:cubicBezTo>
                  <a:cubicBezTo>
                    <a:pt x="7" y="14"/>
                    <a:pt x="7" y="14"/>
                    <a:pt x="7" y="14"/>
                  </a:cubicBezTo>
                  <a:cubicBezTo>
                    <a:pt x="7" y="11"/>
                    <a:pt x="9" y="8"/>
                    <a:pt x="11" y="8"/>
                  </a:cubicBezTo>
                  <a:cubicBezTo>
                    <a:pt x="9" y="6"/>
                    <a:pt x="6" y="2"/>
                    <a:pt x="4" y="0"/>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5" name="Freeform 369">
              <a:extLst>
                <a:ext uri="{FF2B5EF4-FFF2-40B4-BE49-F238E27FC236}">
                  <a16:creationId xmlns:a16="http://schemas.microsoft.com/office/drawing/2014/main" id="{F832B82C-6E71-8ECE-223D-B3C7377AFFB3}"/>
                </a:ext>
              </a:extLst>
            </p:cNvPr>
            <p:cNvSpPr>
              <a:spLocks/>
            </p:cNvSpPr>
            <p:nvPr/>
          </p:nvSpPr>
          <p:spPr bwMode="auto">
            <a:xfrm>
              <a:off x="4060825" y="4111886"/>
              <a:ext cx="25400" cy="33338"/>
            </a:xfrm>
            <a:custGeom>
              <a:avLst/>
              <a:gdLst>
                <a:gd name="T0" fmla="*/ 4 w 11"/>
                <a:gd name="T1" fmla="*/ 0 h 14"/>
                <a:gd name="T2" fmla="*/ 1 w 11"/>
                <a:gd name="T3" fmla="*/ 7 h 14"/>
                <a:gd name="T4" fmla="*/ 0 w 11"/>
                <a:gd name="T5" fmla="*/ 9 h 14"/>
                <a:gd name="T6" fmla="*/ 7 w 11"/>
                <a:gd name="T7" fmla="*/ 14 h 14"/>
                <a:gd name="T8" fmla="*/ 7 w 11"/>
                <a:gd name="T9" fmla="*/ 14 h 14"/>
                <a:gd name="T10" fmla="*/ 11 w 11"/>
                <a:gd name="T11" fmla="*/ 8 h 14"/>
                <a:gd name="T12" fmla="*/ 4 w 1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1" h="14">
                  <a:moveTo>
                    <a:pt x="4" y="0"/>
                  </a:moveTo>
                  <a:cubicBezTo>
                    <a:pt x="2" y="3"/>
                    <a:pt x="1" y="6"/>
                    <a:pt x="1" y="7"/>
                  </a:cubicBezTo>
                  <a:cubicBezTo>
                    <a:pt x="1" y="7"/>
                    <a:pt x="1" y="8"/>
                    <a:pt x="0" y="9"/>
                  </a:cubicBezTo>
                  <a:cubicBezTo>
                    <a:pt x="3" y="11"/>
                    <a:pt x="5" y="13"/>
                    <a:pt x="7" y="14"/>
                  </a:cubicBezTo>
                  <a:cubicBezTo>
                    <a:pt x="7" y="14"/>
                    <a:pt x="7" y="14"/>
                    <a:pt x="7" y="14"/>
                  </a:cubicBezTo>
                  <a:cubicBezTo>
                    <a:pt x="7" y="11"/>
                    <a:pt x="9" y="8"/>
                    <a:pt x="11" y="8"/>
                  </a:cubicBezTo>
                  <a:cubicBezTo>
                    <a:pt x="9" y="6"/>
                    <a:pt x="6" y="2"/>
                    <a:pt x="4" y="0"/>
                  </a:cubicBezTo>
                  <a:close/>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6" name="Freeform 370">
              <a:extLst>
                <a:ext uri="{FF2B5EF4-FFF2-40B4-BE49-F238E27FC236}">
                  <a16:creationId xmlns:a16="http://schemas.microsoft.com/office/drawing/2014/main" id="{D4FEB31F-8DBC-822D-B6AA-C8BDB8EA8CA2}"/>
                </a:ext>
              </a:extLst>
            </p:cNvPr>
            <p:cNvSpPr>
              <a:spLocks/>
            </p:cNvSpPr>
            <p:nvPr/>
          </p:nvSpPr>
          <p:spPr bwMode="auto">
            <a:xfrm>
              <a:off x="4067175" y="4040449"/>
              <a:ext cx="85725" cy="100013"/>
            </a:xfrm>
            <a:custGeom>
              <a:avLst/>
              <a:gdLst>
                <a:gd name="T0" fmla="*/ 31 w 36"/>
                <a:gd name="T1" fmla="*/ 28 h 42"/>
                <a:gd name="T2" fmla="*/ 31 w 36"/>
                <a:gd name="T3" fmla="*/ 22 h 42"/>
                <a:gd name="T4" fmla="*/ 31 w 36"/>
                <a:gd name="T5" fmla="*/ 18 h 42"/>
                <a:gd name="T6" fmla="*/ 22 w 36"/>
                <a:gd name="T7" fmla="*/ 15 h 42"/>
                <a:gd name="T8" fmla="*/ 21 w 36"/>
                <a:gd name="T9" fmla="*/ 10 h 42"/>
                <a:gd name="T10" fmla="*/ 18 w 36"/>
                <a:gd name="T11" fmla="*/ 6 h 42"/>
                <a:gd name="T12" fmla="*/ 15 w 36"/>
                <a:gd name="T13" fmla="*/ 2 h 42"/>
                <a:gd name="T14" fmla="*/ 15 w 36"/>
                <a:gd name="T15" fmla="*/ 1 h 42"/>
                <a:gd name="T16" fmla="*/ 13 w 36"/>
                <a:gd name="T17" fmla="*/ 1 h 42"/>
                <a:gd name="T18" fmla="*/ 9 w 36"/>
                <a:gd name="T19" fmla="*/ 0 h 42"/>
                <a:gd name="T20" fmla="*/ 0 w 36"/>
                <a:gd name="T21" fmla="*/ 2 h 42"/>
                <a:gd name="T22" fmla="*/ 2 w 36"/>
                <a:gd name="T23" fmla="*/ 8 h 42"/>
                <a:gd name="T24" fmla="*/ 5 w 36"/>
                <a:gd name="T25" fmla="*/ 14 h 42"/>
                <a:gd name="T26" fmla="*/ 4 w 36"/>
                <a:gd name="T27" fmla="*/ 27 h 42"/>
                <a:gd name="T28" fmla="*/ 1 w 36"/>
                <a:gd name="T29" fmla="*/ 30 h 42"/>
                <a:gd name="T30" fmla="*/ 8 w 36"/>
                <a:gd name="T31" fmla="*/ 38 h 42"/>
                <a:gd name="T32" fmla="*/ 8 w 36"/>
                <a:gd name="T33" fmla="*/ 38 h 42"/>
                <a:gd name="T34" fmla="*/ 16 w 36"/>
                <a:gd name="T35" fmla="*/ 42 h 42"/>
                <a:gd name="T36" fmla="*/ 31 w 36"/>
                <a:gd name="T37" fmla="*/ 40 h 42"/>
                <a:gd name="T38" fmla="*/ 31 w 36"/>
                <a:gd name="T39" fmla="*/ 37 h 42"/>
                <a:gd name="T40" fmla="*/ 34 w 36"/>
                <a:gd name="T41" fmla="*/ 34 h 42"/>
                <a:gd name="T42" fmla="*/ 31 w 36"/>
                <a:gd name="T43"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2">
                  <a:moveTo>
                    <a:pt x="31" y="28"/>
                  </a:moveTo>
                  <a:cubicBezTo>
                    <a:pt x="29" y="26"/>
                    <a:pt x="29" y="23"/>
                    <a:pt x="31" y="22"/>
                  </a:cubicBezTo>
                  <a:cubicBezTo>
                    <a:pt x="33" y="21"/>
                    <a:pt x="31" y="20"/>
                    <a:pt x="31" y="18"/>
                  </a:cubicBezTo>
                  <a:cubicBezTo>
                    <a:pt x="31" y="16"/>
                    <a:pt x="23" y="15"/>
                    <a:pt x="22" y="15"/>
                  </a:cubicBezTo>
                  <a:cubicBezTo>
                    <a:pt x="21" y="14"/>
                    <a:pt x="23" y="10"/>
                    <a:pt x="21" y="10"/>
                  </a:cubicBezTo>
                  <a:cubicBezTo>
                    <a:pt x="19" y="10"/>
                    <a:pt x="18" y="8"/>
                    <a:pt x="18" y="6"/>
                  </a:cubicBezTo>
                  <a:cubicBezTo>
                    <a:pt x="18" y="5"/>
                    <a:pt x="15" y="2"/>
                    <a:pt x="15" y="2"/>
                  </a:cubicBezTo>
                  <a:cubicBezTo>
                    <a:pt x="15" y="1"/>
                    <a:pt x="15" y="1"/>
                    <a:pt x="15" y="1"/>
                  </a:cubicBezTo>
                  <a:cubicBezTo>
                    <a:pt x="14" y="1"/>
                    <a:pt x="13" y="1"/>
                    <a:pt x="13" y="1"/>
                  </a:cubicBezTo>
                  <a:cubicBezTo>
                    <a:pt x="11" y="0"/>
                    <a:pt x="9" y="0"/>
                    <a:pt x="9" y="0"/>
                  </a:cubicBezTo>
                  <a:cubicBezTo>
                    <a:pt x="9" y="0"/>
                    <a:pt x="4" y="1"/>
                    <a:pt x="0" y="2"/>
                  </a:cubicBezTo>
                  <a:cubicBezTo>
                    <a:pt x="0" y="5"/>
                    <a:pt x="1" y="7"/>
                    <a:pt x="2" y="8"/>
                  </a:cubicBezTo>
                  <a:cubicBezTo>
                    <a:pt x="5" y="9"/>
                    <a:pt x="4" y="11"/>
                    <a:pt x="5" y="14"/>
                  </a:cubicBezTo>
                  <a:cubicBezTo>
                    <a:pt x="6" y="16"/>
                    <a:pt x="6" y="27"/>
                    <a:pt x="4" y="27"/>
                  </a:cubicBezTo>
                  <a:cubicBezTo>
                    <a:pt x="4" y="27"/>
                    <a:pt x="2" y="28"/>
                    <a:pt x="1" y="30"/>
                  </a:cubicBezTo>
                  <a:cubicBezTo>
                    <a:pt x="3" y="32"/>
                    <a:pt x="6" y="36"/>
                    <a:pt x="8" y="38"/>
                  </a:cubicBezTo>
                  <a:cubicBezTo>
                    <a:pt x="8" y="38"/>
                    <a:pt x="8" y="38"/>
                    <a:pt x="8" y="38"/>
                  </a:cubicBezTo>
                  <a:cubicBezTo>
                    <a:pt x="10" y="38"/>
                    <a:pt x="16" y="42"/>
                    <a:pt x="16" y="42"/>
                  </a:cubicBezTo>
                  <a:cubicBezTo>
                    <a:pt x="16" y="42"/>
                    <a:pt x="25" y="41"/>
                    <a:pt x="31" y="40"/>
                  </a:cubicBezTo>
                  <a:cubicBezTo>
                    <a:pt x="31" y="39"/>
                    <a:pt x="31" y="38"/>
                    <a:pt x="31" y="37"/>
                  </a:cubicBezTo>
                  <a:cubicBezTo>
                    <a:pt x="31" y="36"/>
                    <a:pt x="32" y="34"/>
                    <a:pt x="34" y="34"/>
                  </a:cubicBezTo>
                  <a:cubicBezTo>
                    <a:pt x="36" y="34"/>
                    <a:pt x="33" y="30"/>
                    <a:pt x="31" y="28"/>
                  </a:cubicBezTo>
                </a:path>
              </a:pathLst>
            </a:custGeom>
            <a:noFill/>
            <a:ln w="4763" cap="flat">
              <a:solidFill>
                <a:srgbClr val="36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7" name="Freeform 371">
              <a:extLst>
                <a:ext uri="{FF2B5EF4-FFF2-40B4-BE49-F238E27FC236}">
                  <a16:creationId xmlns:a16="http://schemas.microsoft.com/office/drawing/2014/main" id="{4160AA7A-4532-3CCB-36A1-4E213EF9D956}"/>
                </a:ext>
              </a:extLst>
            </p:cNvPr>
            <p:cNvSpPr>
              <a:spLocks/>
            </p:cNvSpPr>
            <p:nvPr/>
          </p:nvSpPr>
          <p:spPr bwMode="auto">
            <a:xfrm>
              <a:off x="4067175" y="4040449"/>
              <a:ext cx="85725" cy="100013"/>
            </a:xfrm>
            <a:custGeom>
              <a:avLst/>
              <a:gdLst>
                <a:gd name="T0" fmla="*/ 31 w 36"/>
                <a:gd name="T1" fmla="*/ 28 h 42"/>
                <a:gd name="T2" fmla="*/ 31 w 36"/>
                <a:gd name="T3" fmla="*/ 22 h 42"/>
                <a:gd name="T4" fmla="*/ 31 w 36"/>
                <a:gd name="T5" fmla="*/ 18 h 42"/>
                <a:gd name="T6" fmla="*/ 22 w 36"/>
                <a:gd name="T7" fmla="*/ 15 h 42"/>
                <a:gd name="T8" fmla="*/ 21 w 36"/>
                <a:gd name="T9" fmla="*/ 10 h 42"/>
                <a:gd name="T10" fmla="*/ 18 w 36"/>
                <a:gd name="T11" fmla="*/ 6 h 42"/>
                <a:gd name="T12" fmla="*/ 15 w 36"/>
                <a:gd name="T13" fmla="*/ 2 h 42"/>
                <a:gd name="T14" fmla="*/ 15 w 36"/>
                <a:gd name="T15" fmla="*/ 1 h 42"/>
                <a:gd name="T16" fmla="*/ 13 w 36"/>
                <a:gd name="T17" fmla="*/ 1 h 42"/>
                <a:gd name="T18" fmla="*/ 9 w 36"/>
                <a:gd name="T19" fmla="*/ 0 h 42"/>
                <a:gd name="T20" fmla="*/ 0 w 36"/>
                <a:gd name="T21" fmla="*/ 2 h 42"/>
                <a:gd name="T22" fmla="*/ 2 w 36"/>
                <a:gd name="T23" fmla="*/ 8 h 42"/>
                <a:gd name="T24" fmla="*/ 5 w 36"/>
                <a:gd name="T25" fmla="*/ 14 h 42"/>
                <a:gd name="T26" fmla="*/ 4 w 36"/>
                <a:gd name="T27" fmla="*/ 27 h 42"/>
                <a:gd name="T28" fmla="*/ 1 w 36"/>
                <a:gd name="T29" fmla="*/ 30 h 42"/>
                <a:gd name="T30" fmla="*/ 8 w 36"/>
                <a:gd name="T31" fmla="*/ 38 h 42"/>
                <a:gd name="T32" fmla="*/ 8 w 36"/>
                <a:gd name="T33" fmla="*/ 38 h 42"/>
                <a:gd name="T34" fmla="*/ 16 w 36"/>
                <a:gd name="T35" fmla="*/ 42 h 42"/>
                <a:gd name="T36" fmla="*/ 31 w 36"/>
                <a:gd name="T37" fmla="*/ 40 h 42"/>
                <a:gd name="T38" fmla="*/ 31 w 36"/>
                <a:gd name="T39" fmla="*/ 37 h 42"/>
                <a:gd name="T40" fmla="*/ 34 w 36"/>
                <a:gd name="T41" fmla="*/ 34 h 42"/>
                <a:gd name="T42" fmla="*/ 31 w 36"/>
                <a:gd name="T43"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2">
                  <a:moveTo>
                    <a:pt x="31" y="28"/>
                  </a:moveTo>
                  <a:cubicBezTo>
                    <a:pt x="29" y="26"/>
                    <a:pt x="29" y="23"/>
                    <a:pt x="31" y="22"/>
                  </a:cubicBezTo>
                  <a:cubicBezTo>
                    <a:pt x="33" y="21"/>
                    <a:pt x="31" y="20"/>
                    <a:pt x="31" y="18"/>
                  </a:cubicBezTo>
                  <a:cubicBezTo>
                    <a:pt x="31" y="16"/>
                    <a:pt x="23" y="15"/>
                    <a:pt x="22" y="15"/>
                  </a:cubicBezTo>
                  <a:cubicBezTo>
                    <a:pt x="21" y="14"/>
                    <a:pt x="23" y="10"/>
                    <a:pt x="21" y="10"/>
                  </a:cubicBezTo>
                  <a:cubicBezTo>
                    <a:pt x="19" y="10"/>
                    <a:pt x="18" y="8"/>
                    <a:pt x="18" y="6"/>
                  </a:cubicBezTo>
                  <a:cubicBezTo>
                    <a:pt x="18" y="5"/>
                    <a:pt x="15" y="2"/>
                    <a:pt x="15" y="2"/>
                  </a:cubicBezTo>
                  <a:cubicBezTo>
                    <a:pt x="15" y="1"/>
                    <a:pt x="15" y="1"/>
                    <a:pt x="15" y="1"/>
                  </a:cubicBezTo>
                  <a:cubicBezTo>
                    <a:pt x="14" y="1"/>
                    <a:pt x="13" y="1"/>
                    <a:pt x="13" y="1"/>
                  </a:cubicBezTo>
                  <a:cubicBezTo>
                    <a:pt x="11" y="0"/>
                    <a:pt x="9" y="0"/>
                    <a:pt x="9" y="0"/>
                  </a:cubicBezTo>
                  <a:cubicBezTo>
                    <a:pt x="9" y="0"/>
                    <a:pt x="4" y="1"/>
                    <a:pt x="0" y="2"/>
                  </a:cubicBezTo>
                  <a:cubicBezTo>
                    <a:pt x="0" y="5"/>
                    <a:pt x="1" y="7"/>
                    <a:pt x="2" y="8"/>
                  </a:cubicBezTo>
                  <a:cubicBezTo>
                    <a:pt x="5" y="9"/>
                    <a:pt x="4" y="11"/>
                    <a:pt x="5" y="14"/>
                  </a:cubicBezTo>
                  <a:cubicBezTo>
                    <a:pt x="6" y="16"/>
                    <a:pt x="6" y="27"/>
                    <a:pt x="4" y="27"/>
                  </a:cubicBezTo>
                  <a:cubicBezTo>
                    <a:pt x="4" y="27"/>
                    <a:pt x="2" y="28"/>
                    <a:pt x="1" y="30"/>
                  </a:cubicBezTo>
                  <a:cubicBezTo>
                    <a:pt x="3" y="32"/>
                    <a:pt x="6" y="36"/>
                    <a:pt x="8" y="38"/>
                  </a:cubicBezTo>
                  <a:cubicBezTo>
                    <a:pt x="8" y="38"/>
                    <a:pt x="8" y="38"/>
                    <a:pt x="8" y="38"/>
                  </a:cubicBezTo>
                  <a:cubicBezTo>
                    <a:pt x="10" y="38"/>
                    <a:pt x="16" y="42"/>
                    <a:pt x="16" y="42"/>
                  </a:cubicBezTo>
                  <a:cubicBezTo>
                    <a:pt x="16" y="42"/>
                    <a:pt x="25" y="41"/>
                    <a:pt x="31" y="40"/>
                  </a:cubicBezTo>
                  <a:cubicBezTo>
                    <a:pt x="31" y="39"/>
                    <a:pt x="31" y="38"/>
                    <a:pt x="31" y="37"/>
                  </a:cubicBezTo>
                  <a:cubicBezTo>
                    <a:pt x="31" y="36"/>
                    <a:pt x="32" y="34"/>
                    <a:pt x="34" y="34"/>
                  </a:cubicBezTo>
                  <a:cubicBezTo>
                    <a:pt x="36" y="34"/>
                    <a:pt x="33" y="30"/>
                    <a:pt x="31" y="28"/>
                  </a:cubicBezTo>
                  <a:close/>
                </a:path>
              </a:pathLst>
            </a:custGeom>
            <a:solidFill>
              <a:srgbClr val="006C5A"/>
            </a:solid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 name="Freeform 90">
              <a:extLst>
                <a:ext uri="{FF2B5EF4-FFF2-40B4-BE49-F238E27FC236}">
                  <a16:creationId xmlns:a16="http://schemas.microsoft.com/office/drawing/2014/main" id="{3D4DACB0-FEB9-0830-643B-F367C6087D9D}"/>
                </a:ext>
              </a:extLst>
            </p:cNvPr>
            <p:cNvSpPr>
              <a:spLocks/>
            </p:cNvSpPr>
            <p:nvPr/>
          </p:nvSpPr>
          <p:spPr bwMode="auto">
            <a:xfrm>
              <a:off x="6496891" y="5276685"/>
              <a:ext cx="79375" cy="95250"/>
            </a:xfrm>
            <a:custGeom>
              <a:avLst/>
              <a:gdLst>
                <a:gd name="T0" fmla="*/ 8 w 33"/>
                <a:gd name="T1" fmla="*/ 3 h 40"/>
                <a:gd name="T2" fmla="*/ 3 w 33"/>
                <a:gd name="T3" fmla="*/ 7 h 40"/>
                <a:gd name="T4" fmla="*/ 6 w 33"/>
                <a:gd name="T5" fmla="*/ 11 h 40"/>
                <a:gd name="T6" fmla="*/ 5 w 33"/>
                <a:gd name="T7" fmla="*/ 15 h 40"/>
                <a:gd name="T8" fmla="*/ 5 w 33"/>
                <a:gd name="T9" fmla="*/ 23 h 40"/>
                <a:gd name="T10" fmla="*/ 2 w 33"/>
                <a:gd name="T11" fmla="*/ 33 h 40"/>
                <a:gd name="T12" fmla="*/ 3 w 33"/>
                <a:gd name="T13" fmla="*/ 39 h 40"/>
                <a:gd name="T14" fmla="*/ 20 w 33"/>
                <a:gd name="T15" fmla="*/ 34 h 40"/>
                <a:gd name="T16" fmla="*/ 28 w 33"/>
                <a:gd name="T17" fmla="*/ 30 h 40"/>
                <a:gd name="T18" fmla="*/ 32 w 33"/>
                <a:gd name="T19" fmla="*/ 27 h 40"/>
                <a:gd name="T20" fmla="*/ 29 w 33"/>
                <a:gd name="T21" fmla="*/ 14 h 40"/>
                <a:gd name="T22" fmla="*/ 21 w 33"/>
                <a:gd name="T23" fmla="*/ 0 h 40"/>
                <a:gd name="T24" fmla="*/ 16 w 33"/>
                <a:gd name="T25" fmla="*/ 1 h 40"/>
                <a:gd name="T26" fmla="*/ 8 w 33"/>
                <a:gd name="T2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40">
                  <a:moveTo>
                    <a:pt x="8" y="3"/>
                  </a:moveTo>
                  <a:cubicBezTo>
                    <a:pt x="7" y="4"/>
                    <a:pt x="5" y="5"/>
                    <a:pt x="3" y="7"/>
                  </a:cubicBezTo>
                  <a:cubicBezTo>
                    <a:pt x="4" y="9"/>
                    <a:pt x="4" y="11"/>
                    <a:pt x="6" y="11"/>
                  </a:cubicBezTo>
                  <a:cubicBezTo>
                    <a:pt x="8" y="12"/>
                    <a:pt x="8" y="16"/>
                    <a:pt x="5" y="15"/>
                  </a:cubicBezTo>
                  <a:cubicBezTo>
                    <a:pt x="2" y="15"/>
                    <a:pt x="2" y="19"/>
                    <a:pt x="5" y="23"/>
                  </a:cubicBezTo>
                  <a:cubicBezTo>
                    <a:pt x="7" y="27"/>
                    <a:pt x="0" y="31"/>
                    <a:pt x="2" y="33"/>
                  </a:cubicBezTo>
                  <a:cubicBezTo>
                    <a:pt x="4" y="35"/>
                    <a:pt x="3" y="38"/>
                    <a:pt x="3" y="39"/>
                  </a:cubicBezTo>
                  <a:cubicBezTo>
                    <a:pt x="4" y="40"/>
                    <a:pt x="15" y="39"/>
                    <a:pt x="20" y="34"/>
                  </a:cubicBezTo>
                  <a:cubicBezTo>
                    <a:pt x="24" y="29"/>
                    <a:pt x="26" y="30"/>
                    <a:pt x="28" y="30"/>
                  </a:cubicBezTo>
                  <a:cubicBezTo>
                    <a:pt x="31" y="31"/>
                    <a:pt x="33" y="28"/>
                    <a:pt x="32" y="27"/>
                  </a:cubicBezTo>
                  <a:cubicBezTo>
                    <a:pt x="30" y="25"/>
                    <a:pt x="29" y="20"/>
                    <a:pt x="29" y="14"/>
                  </a:cubicBezTo>
                  <a:cubicBezTo>
                    <a:pt x="30" y="11"/>
                    <a:pt x="25" y="5"/>
                    <a:pt x="21" y="0"/>
                  </a:cubicBezTo>
                  <a:cubicBezTo>
                    <a:pt x="19" y="1"/>
                    <a:pt x="18" y="1"/>
                    <a:pt x="16" y="1"/>
                  </a:cubicBezTo>
                  <a:cubicBezTo>
                    <a:pt x="13" y="1"/>
                    <a:pt x="10" y="2"/>
                    <a:pt x="8" y="3"/>
                  </a:cubicBezTo>
                  <a:close/>
                </a:path>
              </a:pathLst>
            </a:custGeom>
            <a:noFill/>
            <a:ln w="4763" cap="flat">
              <a:solidFill>
                <a:srgbClr val="36333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58" name="Text Placeholder 1">
            <a:extLst>
              <a:ext uri="{FF2B5EF4-FFF2-40B4-BE49-F238E27FC236}">
                <a16:creationId xmlns:a16="http://schemas.microsoft.com/office/drawing/2014/main" id="{F8D154CD-60B4-B91D-3DDB-3E8D5044E0A5}"/>
              </a:ext>
            </a:extLst>
          </p:cNvPr>
          <p:cNvSpPr txBox="1">
            <a:spLocks/>
          </p:cNvSpPr>
          <p:nvPr/>
        </p:nvSpPr>
        <p:spPr>
          <a:xfrm>
            <a:off x="138629" y="420034"/>
            <a:ext cx="7830000" cy="484748"/>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white"/>
                </a:solidFill>
                <a:effectLst/>
                <a:uLnTx/>
                <a:uFillTx/>
                <a:latin typeface="Kaspersky Sans" panose="020B0503050101040103" pitchFamily="34" charset="0"/>
                <a:ea typeface="+mn-ea"/>
                <a:cs typeface="+mn-cs"/>
              </a:rPr>
              <a:t>APT + sophisticated crime activity</a:t>
            </a:r>
            <a:endParaRPr kumimoji="0" lang="ru-RU" sz="3000" b="1" i="0" u="none" strike="noStrike" kern="1200" cap="none" spc="0" normalizeH="0" baseline="0" noProof="0" dirty="0">
              <a:ln>
                <a:noFill/>
              </a:ln>
              <a:solidFill>
                <a:prstClr val="white"/>
              </a:solidFill>
              <a:effectLst/>
              <a:uLnTx/>
              <a:uFillTx/>
              <a:latin typeface="Kaspersky Sans" panose="020B0503050101040103" pitchFamily="34" charset="0"/>
              <a:ea typeface="+mn-ea"/>
              <a:cs typeface="+mn-cs"/>
            </a:endParaRPr>
          </a:p>
        </p:txBody>
      </p:sp>
      <p:sp>
        <p:nvSpPr>
          <p:cNvPr id="359" name="TextBox 358">
            <a:extLst>
              <a:ext uri="{FF2B5EF4-FFF2-40B4-BE49-F238E27FC236}">
                <a16:creationId xmlns:a16="http://schemas.microsoft.com/office/drawing/2014/main" id="{A5D1E03E-1B27-FA56-E23F-1CD68D83BE2E}"/>
              </a:ext>
            </a:extLst>
          </p:cNvPr>
          <p:cNvSpPr txBox="1"/>
          <p:nvPr/>
        </p:nvSpPr>
        <p:spPr>
          <a:xfrm>
            <a:off x="1486539" y="1583878"/>
            <a:ext cx="6303329" cy="4154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Kaspersky Sans" panose="020B0503050101040103" pitchFamily="34" charset="0"/>
                <a:ea typeface="+mn-ea"/>
                <a:cs typeface="+mn-cs"/>
              </a:rPr>
              <a:t>We monitor more than 900 operations and groups </a:t>
            </a:r>
            <a:endParaRPr kumimoji="0" lang="ru-RU" sz="2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60" name="Прямая соединительная линия 252">
            <a:extLst>
              <a:ext uri="{FF2B5EF4-FFF2-40B4-BE49-F238E27FC236}">
                <a16:creationId xmlns:a16="http://schemas.microsoft.com/office/drawing/2014/main" id="{1D42F7F1-BF84-EA0D-A666-CECD3CDF5298}"/>
              </a:ext>
            </a:extLst>
          </p:cNvPr>
          <p:cNvCxnSpPr/>
          <p:nvPr/>
        </p:nvCxnSpPr>
        <p:spPr>
          <a:xfrm>
            <a:off x="1979712" y="1962886"/>
            <a:ext cx="0" cy="1026000"/>
          </a:xfrm>
          <a:prstGeom prst="line">
            <a:avLst/>
          </a:prstGeom>
          <a:noFill/>
          <a:ln w="9525" cap="flat" cmpd="sng" algn="ctr">
            <a:solidFill>
              <a:schemeClr val="bg1"/>
            </a:solidFill>
            <a:prstDash val="solid"/>
          </a:ln>
          <a:effectLst/>
        </p:spPr>
      </p:cxnSp>
      <p:cxnSp>
        <p:nvCxnSpPr>
          <p:cNvPr id="361" name="Прямая соединительная линия 253">
            <a:extLst>
              <a:ext uri="{FF2B5EF4-FFF2-40B4-BE49-F238E27FC236}">
                <a16:creationId xmlns:a16="http://schemas.microsoft.com/office/drawing/2014/main" id="{E3B4D43E-582F-DA5D-3265-4BDA89F1415B}"/>
              </a:ext>
            </a:extLst>
          </p:cNvPr>
          <p:cNvCxnSpPr>
            <a:cxnSpLocks/>
          </p:cNvCxnSpPr>
          <p:nvPr/>
        </p:nvCxnSpPr>
        <p:spPr>
          <a:xfrm flipH="1">
            <a:off x="2061068" y="2939063"/>
            <a:ext cx="112214" cy="0"/>
          </a:xfrm>
          <a:prstGeom prst="line">
            <a:avLst/>
          </a:prstGeom>
          <a:noFill/>
          <a:ln w="9525" cap="flat" cmpd="sng" algn="ctr">
            <a:solidFill>
              <a:schemeClr val="bg1"/>
            </a:solidFill>
            <a:prstDash val="solid"/>
          </a:ln>
          <a:effectLst/>
        </p:spPr>
      </p:cxnSp>
      <p:cxnSp>
        <p:nvCxnSpPr>
          <p:cNvPr id="362" name="Прямая соединительная линия 254">
            <a:extLst>
              <a:ext uri="{FF2B5EF4-FFF2-40B4-BE49-F238E27FC236}">
                <a16:creationId xmlns:a16="http://schemas.microsoft.com/office/drawing/2014/main" id="{B579F9A1-52F2-8DB3-92C9-62BBFCEA9DD9}"/>
              </a:ext>
            </a:extLst>
          </p:cNvPr>
          <p:cNvCxnSpPr/>
          <p:nvPr/>
        </p:nvCxnSpPr>
        <p:spPr>
          <a:xfrm flipH="1">
            <a:off x="2046896" y="2442310"/>
            <a:ext cx="112214" cy="0"/>
          </a:xfrm>
          <a:prstGeom prst="line">
            <a:avLst/>
          </a:prstGeom>
          <a:noFill/>
          <a:ln w="9525" cap="flat" cmpd="sng" algn="ctr">
            <a:solidFill>
              <a:schemeClr val="bg1"/>
            </a:solidFill>
            <a:prstDash val="solid"/>
          </a:ln>
          <a:effectLst/>
        </p:spPr>
      </p:cxnSp>
      <p:sp>
        <p:nvSpPr>
          <p:cNvPr id="363" name="TextBox 362">
            <a:extLst>
              <a:ext uri="{FF2B5EF4-FFF2-40B4-BE49-F238E27FC236}">
                <a16:creationId xmlns:a16="http://schemas.microsoft.com/office/drawing/2014/main" id="{0988716C-7BED-CEFB-B916-776D9B5CF7C6}"/>
              </a:ext>
            </a:extLst>
          </p:cNvPr>
          <p:cNvSpPr txBox="1"/>
          <p:nvPr/>
        </p:nvSpPr>
        <p:spPr>
          <a:xfrm>
            <a:off x="2159442" y="2261028"/>
            <a:ext cx="3206327"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Kaspersky Sans" panose="020B0503050101040103" pitchFamily="34" charset="0"/>
                <a:ea typeface="+mn-ea"/>
                <a:cs typeface="+mn-cs"/>
              </a:rPr>
              <a:t>At least </a:t>
            </a:r>
            <a:r>
              <a:rPr kumimoji="0" lang="en-US" sz="1800" b="0" i="0" u="none" strike="noStrike" kern="1200" cap="none" spc="0" normalizeH="0" baseline="0" noProof="0" dirty="0">
                <a:ln>
                  <a:noFill/>
                </a:ln>
                <a:solidFill>
                  <a:srgbClr val="FF0000"/>
                </a:solidFill>
                <a:effectLst/>
                <a:uLnTx/>
                <a:uFillTx/>
                <a:latin typeface="Kaspersky Sans" panose="020B0503050101040103" pitchFamily="34" charset="0"/>
                <a:ea typeface="+mn-ea"/>
                <a:cs typeface="+mn-cs"/>
              </a:rPr>
              <a:t>20 </a:t>
            </a:r>
            <a:r>
              <a:rPr kumimoji="0" lang="en-US" sz="1800" b="0" i="0" u="none" strike="noStrike" kern="1200" cap="none" spc="0" normalizeH="0" baseline="0" noProof="0" dirty="0">
                <a:ln>
                  <a:noFill/>
                </a:ln>
                <a:solidFill>
                  <a:prstClr val="white"/>
                </a:solidFill>
                <a:effectLst/>
                <a:uLnTx/>
                <a:uFillTx/>
                <a:latin typeface="Kaspersky Sans" panose="020B0503050101040103" pitchFamily="34" charset="0"/>
                <a:ea typeface="+mn-ea"/>
                <a:cs typeface="+mn-cs"/>
              </a:rPr>
              <a:t>are “commercial”</a:t>
            </a:r>
            <a:r>
              <a:rPr kumimoji="0" lang="en-US" sz="1350" b="0" i="0" u="none" strike="noStrike" kern="1200" cap="none" spc="0" normalizeH="0" baseline="0" noProof="0" dirty="0">
                <a:ln>
                  <a:noFill/>
                </a:ln>
                <a:solidFill>
                  <a:prstClr val="black"/>
                </a:solidFill>
                <a:effectLst/>
                <a:uLnTx/>
                <a:uFillTx/>
                <a:latin typeface="Kaspersky Sans" panose="020B0604020202020204" charset="0"/>
                <a:ea typeface="+mn-ea"/>
                <a:cs typeface="+mn-cs"/>
              </a:rPr>
              <a:t>”</a:t>
            </a:r>
          </a:p>
        </p:txBody>
      </p:sp>
      <p:sp>
        <p:nvSpPr>
          <p:cNvPr id="364" name="TextBox 363">
            <a:extLst>
              <a:ext uri="{FF2B5EF4-FFF2-40B4-BE49-F238E27FC236}">
                <a16:creationId xmlns:a16="http://schemas.microsoft.com/office/drawing/2014/main" id="{35FDD0B9-5831-CA63-423B-EEE68A6CC4E4}"/>
              </a:ext>
            </a:extLst>
          </p:cNvPr>
          <p:cNvSpPr txBox="1"/>
          <p:nvPr/>
        </p:nvSpPr>
        <p:spPr>
          <a:xfrm>
            <a:off x="2173282" y="2752895"/>
            <a:ext cx="4382931"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Kaspersky Sans" panose="020B0503050101040103" pitchFamily="34" charset="0"/>
                <a:ea typeface="+mn-ea"/>
                <a:cs typeface="+mn-cs"/>
              </a:rPr>
              <a:t>At least </a:t>
            </a:r>
            <a:r>
              <a:rPr kumimoji="0" lang="en-US" sz="1800" b="0" i="0" u="none" strike="noStrike" kern="1200" cap="none" spc="0" normalizeH="0" baseline="0" noProof="0" dirty="0">
                <a:ln>
                  <a:noFill/>
                </a:ln>
                <a:solidFill>
                  <a:srgbClr val="24D0AD"/>
                </a:solidFill>
                <a:effectLst/>
                <a:uLnTx/>
                <a:uFillTx/>
                <a:latin typeface="Kaspersky Sans" panose="020B0503050101040103" pitchFamily="34" charset="0"/>
                <a:ea typeface="+mn-ea"/>
                <a:cs typeface="+mn-cs"/>
              </a:rPr>
              <a:t>25</a:t>
            </a:r>
            <a:r>
              <a:rPr kumimoji="0" lang="en-US" sz="1800" b="0" i="0" u="none" strike="noStrike" kern="1200" cap="none" spc="0" normalizeH="0" baseline="0" noProof="0" dirty="0">
                <a:ln>
                  <a:noFill/>
                </a:ln>
                <a:solidFill>
                  <a:prstClr val="white"/>
                </a:solidFill>
                <a:effectLst/>
                <a:uLnTx/>
                <a:uFillTx/>
                <a:latin typeface="Kaspersky Sans" panose="020B0503050101040103" pitchFamily="34" charset="0"/>
                <a:ea typeface="+mn-ea"/>
                <a:cs typeface="+mn-cs"/>
              </a:rPr>
              <a:t> groups are Chinese-speaking</a:t>
            </a:r>
            <a:endParaRPr kumimoji="0" lang="en-US" sz="1350" b="0" i="0" u="none" strike="noStrike" kern="1200" cap="none" spc="0" normalizeH="0" baseline="0" noProof="0" dirty="0">
              <a:ln>
                <a:noFill/>
              </a:ln>
              <a:solidFill>
                <a:prstClr val="black"/>
              </a:solidFill>
              <a:effectLst/>
              <a:uLnTx/>
              <a:uFillTx/>
              <a:latin typeface="Kaspersky Sans" panose="020B0604020202020204" charset="0"/>
              <a:ea typeface="+mn-ea"/>
              <a:cs typeface="+mn-cs"/>
            </a:endParaRPr>
          </a:p>
        </p:txBody>
      </p:sp>
      <p:pic>
        <p:nvPicPr>
          <p:cNvPr id="365" name="Picture 364">
            <a:extLst>
              <a:ext uri="{FF2B5EF4-FFF2-40B4-BE49-F238E27FC236}">
                <a16:creationId xmlns:a16="http://schemas.microsoft.com/office/drawing/2014/main" id="{03A11557-AB8C-588C-A774-B530DCF8CA74}"/>
              </a:ext>
            </a:extLst>
          </p:cNvPr>
          <p:cNvPicPr>
            <a:picLocks noChangeAspect="1"/>
          </p:cNvPicPr>
          <p:nvPr/>
        </p:nvPicPr>
        <p:blipFill>
          <a:blip r:embed="rId2"/>
          <a:stretch>
            <a:fillRect/>
          </a:stretch>
        </p:blipFill>
        <p:spPr>
          <a:xfrm>
            <a:off x="-238106" y="3116644"/>
            <a:ext cx="2669259" cy="2062803"/>
          </a:xfrm>
          <a:prstGeom prst="rect">
            <a:avLst/>
          </a:prstGeom>
        </p:spPr>
      </p:pic>
    </p:spTree>
    <p:extLst>
      <p:ext uri="{BB962C8B-B14F-4D97-AF65-F5344CB8AC3E}">
        <p14:creationId xmlns:p14="http://schemas.microsoft.com/office/powerpoint/2010/main" val="32640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28">
            <a:extLst>
              <a:ext uri="{FF2B5EF4-FFF2-40B4-BE49-F238E27FC236}">
                <a16:creationId xmlns:a16="http://schemas.microsoft.com/office/drawing/2014/main" id="{04D316D5-CD79-0E68-39AF-E5474EB330F3}"/>
              </a:ext>
            </a:extLst>
          </p:cNvPr>
          <p:cNvSpPr txBox="1"/>
          <p:nvPr/>
        </p:nvSpPr>
        <p:spPr>
          <a:xfrm>
            <a:off x="620982" y="1296455"/>
            <a:ext cx="1400449" cy="2072362"/>
          </a:xfrm>
          <a:prstGeom prst="rect">
            <a:avLst/>
          </a:prstGeom>
        </p:spPr>
        <p:txBody>
          <a:bodyPr vert="horz" wrap="square" lIns="0" tIns="0" rIns="0" bIns="0" rtlCol="0">
            <a:spAutoFit/>
          </a:bodyPr>
          <a:lstStyle/>
          <a:p>
            <a:pPr marR="117634" indent="-476" defTabSz="685800">
              <a:spcAft>
                <a:spcPts val="450"/>
              </a:spcAft>
              <a:defRPr/>
            </a:pPr>
            <a:r>
              <a:rPr lang="en-US" sz="1050" b="1" dirty="0">
                <a:solidFill>
                  <a:prstClr val="white"/>
                </a:solidFill>
                <a:latin typeface="Kaspersky Sans" panose="020B0503050101040103" pitchFamily="34" charset="-52"/>
                <a:cs typeface="Arial" panose="020B0604020202020204" pitchFamily="34" charset="0"/>
              </a:rPr>
              <a:t>Top 10 targets:</a:t>
            </a:r>
          </a:p>
          <a:p>
            <a:pPr marL="202406" marR="117634" defTabSz="685800">
              <a:spcAft>
                <a:spcPts val="450"/>
              </a:spcAft>
              <a:defRPr/>
            </a:pPr>
            <a:r>
              <a:rPr lang="en-US" sz="825" dirty="0">
                <a:solidFill>
                  <a:prstClr val="white"/>
                </a:solidFill>
                <a:latin typeface="Kaspersky Sans" panose="020B0503050101040103" pitchFamily="34" charset="-52"/>
                <a:cs typeface="Arial" panose="020B0604020202020204" pitchFamily="34" charset="0"/>
              </a:rPr>
              <a:t>Government</a:t>
            </a:r>
          </a:p>
          <a:p>
            <a:pPr marL="202406" marR="117634" defTabSz="685800">
              <a:spcAft>
                <a:spcPts val="450"/>
              </a:spcAft>
              <a:defRPr/>
            </a:pPr>
            <a:r>
              <a:rPr lang="en-US" sz="825" dirty="0">
                <a:solidFill>
                  <a:prstClr val="white"/>
                </a:solidFill>
                <a:latin typeface="Kaspersky Sans" panose="020B0503050101040103" pitchFamily="34" charset="-52"/>
                <a:cs typeface="Arial" panose="020B0604020202020204" pitchFamily="34" charset="0"/>
              </a:rPr>
              <a:t>Diplomatic</a:t>
            </a:r>
          </a:p>
          <a:p>
            <a:pPr marL="202406" marR="117634" defTabSz="685800">
              <a:spcAft>
                <a:spcPts val="450"/>
              </a:spcAft>
              <a:defRPr/>
            </a:pPr>
            <a:r>
              <a:rPr lang="en-US" sz="825" dirty="0">
                <a:solidFill>
                  <a:prstClr val="white"/>
                </a:solidFill>
                <a:latin typeface="Kaspersky Sans" panose="020B0503050101040103" pitchFamily="34" charset="-52"/>
                <a:cs typeface="Arial" panose="020B0604020202020204" pitchFamily="34" charset="0"/>
              </a:rPr>
              <a:t>Telecommunications</a:t>
            </a:r>
          </a:p>
          <a:p>
            <a:pPr marL="202406" marR="117634" defTabSz="685800">
              <a:spcAft>
                <a:spcPts val="450"/>
              </a:spcAft>
              <a:defRPr/>
            </a:pPr>
            <a:r>
              <a:rPr lang="en-US" sz="825" dirty="0">
                <a:solidFill>
                  <a:prstClr val="white"/>
                </a:solidFill>
                <a:latin typeface="Kaspersky Sans" panose="020B0503050101040103" pitchFamily="34" charset="-52"/>
                <a:cs typeface="Arial" panose="020B0604020202020204" pitchFamily="34" charset="0"/>
              </a:rPr>
              <a:t>Military</a:t>
            </a:r>
          </a:p>
          <a:p>
            <a:pPr marL="202406" marR="117634" defTabSz="685800">
              <a:spcAft>
                <a:spcPts val="450"/>
              </a:spcAft>
              <a:defRPr/>
            </a:pPr>
            <a:r>
              <a:rPr lang="en-US" sz="825" dirty="0">
                <a:solidFill>
                  <a:prstClr val="white"/>
                </a:solidFill>
                <a:latin typeface="Kaspersky Sans" panose="020B0503050101040103" pitchFamily="34" charset="-52"/>
                <a:cs typeface="Arial" panose="020B0604020202020204" pitchFamily="34" charset="0"/>
              </a:rPr>
              <a:t>Defense</a:t>
            </a:r>
          </a:p>
          <a:p>
            <a:pPr marL="202406" marR="117634" defTabSz="685800">
              <a:spcAft>
                <a:spcPts val="450"/>
              </a:spcAft>
              <a:defRPr/>
            </a:pPr>
            <a:r>
              <a:rPr lang="en-US" sz="825" dirty="0">
                <a:solidFill>
                  <a:prstClr val="white"/>
                </a:solidFill>
                <a:latin typeface="Kaspersky Sans" panose="020B0503050101040103" pitchFamily="34" charset="-52"/>
                <a:cs typeface="Arial" panose="020B0604020202020204" pitchFamily="34" charset="0"/>
              </a:rPr>
              <a:t>IT companies</a:t>
            </a:r>
          </a:p>
          <a:p>
            <a:pPr marL="202406" marR="117634" defTabSz="685800">
              <a:spcAft>
                <a:spcPts val="450"/>
              </a:spcAft>
              <a:defRPr/>
            </a:pPr>
            <a:r>
              <a:rPr lang="en-US" sz="825" dirty="0">
                <a:solidFill>
                  <a:prstClr val="white"/>
                </a:solidFill>
                <a:latin typeface="Kaspersky Sans" panose="020B0503050101040103" pitchFamily="34" charset="-52"/>
                <a:cs typeface="Arial" panose="020B0604020202020204" pitchFamily="34" charset="0"/>
              </a:rPr>
              <a:t>Educational</a:t>
            </a:r>
          </a:p>
          <a:p>
            <a:pPr marL="202406" marR="117634" defTabSz="685800">
              <a:spcAft>
                <a:spcPts val="450"/>
              </a:spcAft>
              <a:defRPr/>
            </a:pPr>
            <a:r>
              <a:rPr lang="en-US" sz="825" dirty="0">
                <a:solidFill>
                  <a:prstClr val="white"/>
                </a:solidFill>
                <a:latin typeface="Kaspersky Sans" panose="020B0503050101040103" pitchFamily="34" charset="-52"/>
                <a:cs typeface="Arial" panose="020B0604020202020204" pitchFamily="34" charset="0"/>
              </a:rPr>
              <a:t>Civil Aviation</a:t>
            </a:r>
          </a:p>
          <a:p>
            <a:pPr marL="202406" marR="117634" defTabSz="685800">
              <a:spcAft>
                <a:spcPts val="450"/>
              </a:spcAft>
              <a:defRPr/>
            </a:pPr>
            <a:r>
              <a:rPr lang="en-US" sz="825" dirty="0">
                <a:solidFill>
                  <a:prstClr val="white"/>
                </a:solidFill>
                <a:latin typeface="Kaspersky Sans" panose="020B0503050101040103" pitchFamily="34" charset="-52"/>
                <a:cs typeface="Arial" panose="020B0604020202020204" pitchFamily="34" charset="0"/>
              </a:rPr>
              <a:t>Logistics</a:t>
            </a:r>
          </a:p>
          <a:p>
            <a:pPr marL="202406" marR="117634" defTabSz="685800">
              <a:spcAft>
                <a:spcPts val="450"/>
              </a:spcAft>
              <a:defRPr/>
            </a:pPr>
            <a:r>
              <a:rPr lang="en-US" sz="825" dirty="0">
                <a:solidFill>
                  <a:prstClr val="white"/>
                </a:solidFill>
                <a:latin typeface="Kaspersky Sans" panose="020B0503050101040103" pitchFamily="34" charset="-52"/>
                <a:cs typeface="Arial" panose="020B0604020202020204" pitchFamily="34" charset="0"/>
              </a:rPr>
              <a:t>Pharmaceutical</a:t>
            </a:r>
            <a:endParaRPr sz="825" dirty="0">
              <a:solidFill>
                <a:prstClr val="white"/>
              </a:solidFill>
              <a:latin typeface="Kaspersky Sans" panose="020B0503050101040103" pitchFamily="34" charset="-52"/>
              <a:cs typeface="Arial" panose="020B0604020202020204" pitchFamily="34" charset="0"/>
            </a:endParaRPr>
          </a:p>
        </p:txBody>
      </p:sp>
      <p:sp>
        <p:nvSpPr>
          <p:cNvPr id="14" name="object 6">
            <a:extLst>
              <a:ext uri="{FF2B5EF4-FFF2-40B4-BE49-F238E27FC236}">
                <a16:creationId xmlns:a16="http://schemas.microsoft.com/office/drawing/2014/main" id="{C4EC9084-D0FF-A77B-8FBD-D74E4E009492}"/>
              </a:ext>
            </a:extLst>
          </p:cNvPr>
          <p:cNvSpPr txBox="1"/>
          <p:nvPr/>
        </p:nvSpPr>
        <p:spPr>
          <a:xfrm>
            <a:off x="5242614" y="448531"/>
            <a:ext cx="3587061" cy="1072088"/>
          </a:xfrm>
          <a:prstGeom prst="rect">
            <a:avLst/>
          </a:prstGeom>
        </p:spPr>
        <p:txBody>
          <a:bodyPr vert="horz" wrap="square" lIns="0" tIns="0" rIns="0" bIns="0" rtlCol="0">
            <a:spAutoFit/>
          </a:bodyPr>
          <a:lstStyle/>
          <a:p>
            <a:pPr defTabSz="685800">
              <a:spcAft>
                <a:spcPts val="750"/>
              </a:spcAft>
              <a:defRPr/>
            </a:pPr>
            <a:r>
              <a:rPr lang="en-US" sz="1050" spc="23" dirty="0">
                <a:solidFill>
                  <a:prstClr val="white"/>
                </a:solidFill>
                <a:latin typeface="Kaspersky Sans" panose="020B0503050101040103" pitchFamily="34" charset="-52"/>
                <a:cs typeface="Arial" panose="020B0604020202020204" pitchFamily="34" charset="0"/>
              </a:rPr>
              <a:t>Kaspersky’s Global Research and Analysis Team (GReAT) is well-known for the discovery and dissemination of the most advanced cyberthreats.</a:t>
            </a:r>
          </a:p>
          <a:p>
            <a:pPr defTabSz="685800">
              <a:spcAft>
                <a:spcPts val="750"/>
              </a:spcAft>
              <a:defRPr/>
            </a:pPr>
            <a:r>
              <a:rPr lang="en-US" sz="1050" spc="23" dirty="0">
                <a:solidFill>
                  <a:prstClr val="white"/>
                </a:solidFill>
                <a:latin typeface="Kaspersky Sans" panose="020B0503050101040103" pitchFamily="34" charset="-52"/>
                <a:cs typeface="Arial" panose="020B0604020202020204" pitchFamily="34" charset="0"/>
              </a:rPr>
              <a:t>Top targets for advanced persistent threats (APT) were governments,  and the most significant threat actor was Lazarus.</a:t>
            </a:r>
          </a:p>
        </p:txBody>
      </p:sp>
      <p:pic>
        <p:nvPicPr>
          <p:cNvPr id="15" name="Picture 14">
            <a:extLst>
              <a:ext uri="{FF2B5EF4-FFF2-40B4-BE49-F238E27FC236}">
                <a16:creationId xmlns:a16="http://schemas.microsoft.com/office/drawing/2014/main" id="{1BD19FD9-9B8B-6100-2FFC-77C4DF5CD0F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30837" y="1514365"/>
            <a:ext cx="133583" cy="133583"/>
          </a:xfrm>
          <a:prstGeom prst="rect">
            <a:avLst/>
          </a:prstGeom>
        </p:spPr>
      </p:pic>
      <p:pic>
        <p:nvPicPr>
          <p:cNvPr id="366" name="Picture 365">
            <a:extLst>
              <a:ext uri="{FF2B5EF4-FFF2-40B4-BE49-F238E27FC236}">
                <a16:creationId xmlns:a16="http://schemas.microsoft.com/office/drawing/2014/main" id="{3FCBAA61-0397-E257-109E-DFC2752573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0838" y="1696437"/>
            <a:ext cx="133582" cy="133582"/>
          </a:xfrm>
          <a:prstGeom prst="rect">
            <a:avLst/>
          </a:prstGeom>
        </p:spPr>
      </p:pic>
      <p:pic>
        <p:nvPicPr>
          <p:cNvPr id="367" name="Picture 366">
            <a:extLst>
              <a:ext uri="{FF2B5EF4-FFF2-40B4-BE49-F238E27FC236}">
                <a16:creationId xmlns:a16="http://schemas.microsoft.com/office/drawing/2014/main" id="{2F6FA865-59DB-C033-35EA-E986924B086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6386" y="2616838"/>
            <a:ext cx="142487" cy="142487"/>
          </a:xfrm>
          <a:prstGeom prst="rect">
            <a:avLst/>
          </a:prstGeom>
        </p:spPr>
      </p:pic>
      <p:pic>
        <p:nvPicPr>
          <p:cNvPr id="368" name="Picture 367">
            <a:extLst>
              <a:ext uri="{FF2B5EF4-FFF2-40B4-BE49-F238E27FC236}">
                <a16:creationId xmlns:a16="http://schemas.microsoft.com/office/drawing/2014/main" id="{C8A5A1FD-1C5F-6A0D-B3A5-D14C2E6DCA3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0819" y="2259946"/>
            <a:ext cx="133621" cy="133621"/>
          </a:xfrm>
          <a:prstGeom prst="rect">
            <a:avLst/>
          </a:prstGeom>
        </p:spPr>
      </p:pic>
      <p:sp>
        <p:nvSpPr>
          <p:cNvPr id="369" name="object 128">
            <a:extLst>
              <a:ext uri="{FF2B5EF4-FFF2-40B4-BE49-F238E27FC236}">
                <a16:creationId xmlns:a16="http://schemas.microsoft.com/office/drawing/2014/main" id="{50E12568-8605-0453-4823-9EFE4FA361FE}"/>
              </a:ext>
            </a:extLst>
          </p:cNvPr>
          <p:cNvSpPr txBox="1"/>
          <p:nvPr/>
        </p:nvSpPr>
        <p:spPr>
          <a:xfrm>
            <a:off x="620983" y="3525651"/>
            <a:ext cx="2137823" cy="1084913"/>
          </a:xfrm>
          <a:prstGeom prst="rect">
            <a:avLst/>
          </a:prstGeom>
        </p:spPr>
        <p:txBody>
          <a:bodyPr vert="horz" wrap="none" lIns="0" tIns="0" rIns="0" bIns="0" rtlCol="0">
            <a:noAutofit/>
          </a:bodyPr>
          <a:lstStyle/>
          <a:p>
            <a:pPr marR="117634" indent="-476" defTabSz="685800">
              <a:spcAft>
                <a:spcPts val="450"/>
              </a:spcAft>
              <a:defRPr/>
            </a:pPr>
            <a:r>
              <a:rPr lang="en-US" sz="1050" b="1" dirty="0">
                <a:solidFill>
                  <a:prstClr val="white"/>
                </a:solidFill>
                <a:latin typeface="Kaspersky Sans" panose="020B0503050101040103" pitchFamily="34" charset="-52"/>
                <a:cs typeface="Arial" panose="020B0604020202020204" pitchFamily="34" charset="0"/>
              </a:rPr>
              <a:t>Top 10 significant threat actors:</a:t>
            </a:r>
          </a:p>
          <a:p>
            <a:pPr marL="202406" marR="117634" defTabSz="685800">
              <a:spcAft>
                <a:spcPts val="450"/>
              </a:spcAft>
              <a:defRPr/>
            </a:pPr>
            <a:r>
              <a:rPr lang="en-US" sz="825" dirty="0">
                <a:solidFill>
                  <a:prstClr val="white"/>
                </a:solidFill>
                <a:latin typeface="Kaspersky Sans" panose="020B0503050101040103" pitchFamily="34" charset="-52"/>
                <a:cs typeface="Arial" panose="020B0604020202020204" pitchFamily="34" charset="0"/>
              </a:rPr>
              <a:t>Lazarus</a:t>
            </a:r>
          </a:p>
          <a:p>
            <a:pPr marL="202406" marR="117634" defTabSz="685800">
              <a:spcAft>
                <a:spcPts val="450"/>
              </a:spcAft>
              <a:defRPr/>
            </a:pPr>
            <a:r>
              <a:rPr lang="en-US" sz="825" dirty="0" err="1">
                <a:solidFill>
                  <a:prstClr val="white"/>
                </a:solidFill>
                <a:latin typeface="Kaspersky Sans" panose="020B0503050101040103" pitchFamily="34" charset="-52"/>
                <a:cs typeface="Arial" panose="020B0604020202020204" pitchFamily="34" charset="0"/>
              </a:rPr>
              <a:t>DarkHalo</a:t>
            </a:r>
            <a:endParaRPr lang="en-US" sz="825" dirty="0">
              <a:solidFill>
                <a:prstClr val="white"/>
              </a:solidFill>
              <a:latin typeface="Kaspersky Sans" panose="020B0503050101040103" pitchFamily="34" charset="-52"/>
              <a:cs typeface="Arial" panose="020B0604020202020204" pitchFamily="34" charset="0"/>
            </a:endParaRPr>
          </a:p>
          <a:p>
            <a:pPr marL="202406" marR="117634" defTabSz="685800">
              <a:spcAft>
                <a:spcPts val="450"/>
              </a:spcAft>
              <a:defRPr/>
            </a:pPr>
            <a:r>
              <a:rPr lang="en-US" sz="825" dirty="0" err="1">
                <a:solidFill>
                  <a:prstClr val="white"/>
                </a:solidFill>
                <a:latin typeface="Kaspersky Sans" panose="020B0503050101040103" pitchFamily="34" charset="-52"/>
                <a:cs typeface="Arial" panose="020B0604020202020204" pitchFamily="34" charset="0"/>
              </a:rPr>
              <a:t>CloudComputating</a:t>
            </a:r>
            <a:endParaRPr lang="en-US" sz="825" dirty="0">
              <a:solidFill>
                <a:prstClr val="white"/>
              </a:solidFill>
              <a:latin typeface="Kaspersky Sans" panose="020B0503050101040103" pitchFamily="34" charset="-52"/>
              <a:cs typeface="Arial" panose="020B0604020202020204" pitchFamily="34" charset="0"/>
            </a:endParaRPr>
          </a:p>
          <a:p>
            <a:pPr marL="202406" marR="117634" defTabSz="685800">
              <a:spcAft>
                <a:spcPts val="450"/>
              </a:spcAft>
              <a:defRPr/>
            </a:pPr>
            <a:r>
              <a:rPr lang="en-US" sz="825" dirty="0" err="1">
                <a:solidFill>
                  <a:prstClr val="white"/>
                </a:solidFill>
                <a:latin typeface="Kaspersky Sans" panose="020B0503050101040103" pitchFamily="34" charset="-52"/>
                <a:cs typeface="Arial" panose="020B0604020202020204" pitchFamily="34" charset="0"/>
              </a:rPr>
              <a:t>Turla</a:t>
            </a:r>
            <a:endParaRPr lang="en-US" sz="825" dirty="0">
              <a:solidFill>
                <a:prstClr val="white"/>
              </a:solidFill>
              <a:latin typeface="Kaspersky Sans" panose="020B0503050101040103" pitchFamily="34" charset="-52"/>
              <a:cs typeface="Arial" panose="020B0604020202020204" pitchFamily="34" charset="0"/>
            </a:endParaRPr>
          </a:p>
          <a:p>
            <a:pPr marL="202406" marR="117634" defTabSz="685800">
              <a:spcAft>
                <a:spcPts val="450"/>
              </a:spcAft>
              <a:defRPr/>
            </a:pPr>
            <a:r>
              <a:rPr lang="en-US" sz="825" dirty="0" err="1">
                <a:solidFill>
                  <a:prstClr val="white"/>
                </a:solidFill>
                <a:latin typeface="Kaspersky Sans" panose="020B0503050101040103" pitchFamily="34" charset="-52"/>
                <a:cs typeface="Arial" panose="020B0604020202020204" pitchFamily="34" charset="0"/>
              </a:rPr>
              <a:t>SideCopy</a:t>
            </a:r>
            <a:endParaRPr lang="en-US" sz="825" dirty="0">
              <a:solidFill>
                <a:prstClr val="white"/>
              </a:solidFill>
              <a:latin typeface="Kaspersky Sans" panose="020B0503050101040103" pitchFamily="34" charset="-52"/>
              <a:cs typeface="Arial" panose="020B0604020202020204" pitchFamily="34" charset="0"/>
            </a:endParaRPr>
          </a:p>
        </p:txBody>
      </p:sp>
      <p:sp>
        <p:nvSpPr>
          <p:cNvPr id="370" name="object 128">
            <a:extLst>
              <a:ext uri="{FF2B5EF4-FFF2-40B4-BE49-F238E27FC236}">
                <a16:creationId xmlns:a16="http://schemas.microsoft.com/office/drawing/2014/main" id="{45056EA5-0B02-0D70-1786-B3FBE2CAB307}"/>
              </a:ext>
            </a:extLst>
          </p:cNvPr>
          <p:cNvSpPr txBox="1"/>
          <p:nvPr/>
        </p:nvSpPr>
        <p:spPr>
          <a:xfrm>
            <a:off x="1796731" y="3742879"/>
            <a:ext cx="1044647" cy="865622"/>
          </a:xfrm>
          <a:prstGeom prst="rect">
            <a:avLst/>
          </a:prstGeom>
        </p:spPr>
        <p:txBody>
          <a:bodyPr vert="horz" wrap="none" lIns="0" tIns="0" rIns="0" bIns="0" rtlCol="0">
            <a:noAutofit/>
          </a:bodyPr>
          <a:lstStyle/>
          <a:p>
            <a:pPr marL="202406" marR="117634" defTabSz="685800">
              <a:spcAft>
                <a:spcPts val="450"/>
              </a:spcAft>
              <a:defRPr/>
            </a:pPr>
            <a:r>
              <a:rPr lang="en-US" sz="825" dirty="0" err="1">
                <a:solidFill>
                  <a:prstClr val="white"/>
                </a:solidFill>
                <a:latin typeface="Kaspersky Sans" panose="020B0503050101040103" pitchFamily="34" charset="-52"/>
                <a:cs typeface="Arial" panose="020B0604020202020204" pitchFamily="34" charset="0"/>
              </a:rPr>
              <a:t>MuddyWater</a:t>
            </a:r>
            <a:endParaRPr lang="en-US" sz="825" dirty="0">
              <a:solidFill>
                <a:prstClr val="white"/>
              </a:solidFill>
              <a:latin typeface="Kaspersky Sans" panose="020B0503050101040103" pitchFamily="34" charset="-52"/>
              <a:cs typeface="Arial" panose="020B0604020202020204" pitchFamily="34" charset="0"/>
            </a:endParaRPr>
          </a:p>
          <a:p>
            <a:pPr marL="202406" marR="117634" defTabSz="685800">
              <a:spcAft>
                <a:spcPts val="450"/>
              </a:spcAft>
              <a:defRPr/>
            </a:pPr>
            <a:r>
              <a:rPr lang="en-US" sz="825" dirty="0">
                <a:solidFill>
                  <a:prstClr val="white"/>
                </a:solidFill>
                <a:latin typeface="Kaspersky Sans" panose="020B0503050101040103" pitchFamily="34" charset="-52"/>
                <a:cs typeface="Arial" panose="020B0604020202020204" pitchFamily="34" charset="0"/>
              </a:rPr>
              <a:t>APT41</a:t>
            </a:r>
          </a:p>
          <a:p>
            <a:pPr marL="202406" marR="117634" defTabSz="685800">
              <a:spcAft>
                <a:spcPts val="450"/>
              </a:spcAft>
              <a:defRPr/>
            </a:pPr>
            <a:r>
              <a:rPr lang="en-US" sz="825" dirty="0" err="1">
                <a:solidFill>
                  <a:prstClr val="white"/>
                </a:solidFill>
                <a:latin typeface="Kaspersky Sans" panose="020B0503050101040103" pitchFamily="34" charset="-52"/>
                <a:cs typeface="Arial" panose="020B0604020202020204" pitchFamily="34" charset="0"/>
              </a:rPr>
              <a:t>BlueNoroff</a:t>
            </a:r>
            <a:endParaRPr lang="en-US" sz="825" dirty="0">
              <a:solidFill>
                <a:prstClr val="white"/>
              </a:solidFill>
              <a:latin typeface="Kaspersky Sans" panose="020B0503050101040103" pitchFamily="34" charset="-52"/>
              <a:cs typeface="Arial" panose="020B0604020202020204" pitchFamily="34" charset="0"/>
            </a:endParaRPr>
          </a:p>
          <a:p>
            <a:pPr marL="202406" marR="117634" defTabSz="685800">
              <a:spcAft>
                <a:spcPts val="450"/>
              </a:spcAft>
              <a:defRPr/>
            </a:pPr>
            <a:r>
              <a:rPr lang="en-US" sz="825" dirty="0" err="1">
                <a:solidFill>
                  <a:prstClr val="white"/>
                </a:solidFill>
                <a:latin typeface="Kaspersky Sans" panose="020B0503050101040103" pitchFamily="34" charset="-52"/>
                <a:cs typeface="Arial" panose="020B0604020202020204" pitchFamily="34" charset="0"/>
              </a:rPr>
              <a:t>HoneyMyte</a:t>
            </a:r>
            <a:endParaRPr lang="en-US" sz="825" dirty="0">
              <a:solidFill>
                <a:prstClr val="white"/>
              </a:solidFill>
              <a:latin typeface="Kaspersky Sans" panose="020B0503050101040103" pitchFamily="34" charset="-52"/>
              <a:cs typeface="Arial" panose="020B0604020202020204" pitchFamily="34" charset="0"/>
            </a:endParaRPr>
          </a:p>
          <a:p>
            <a:pPr marL="202406" marR="117634" defTabSz="685800">
              <a:spcAft>
                <a:spcPts val="450"/>
              </a:spcAft>
              <a:defRPr/>
            </a:pPr>
            <a:r>
              <a:rPr lang="en-US" sz="825" dirty="0" err="1">
                <a:solidFill>
                  <a:prstClr val="white"/>
                </a:solidFill>
                <a:latin typeface="Kaspersky Sans" panose="020B0503050101040103" pitchFamily="34" charset="-52"/>
                <a:cs typeface="Arial" panose="020B0604020202020204" pitchFamily="34" charset="0"/>
              </a:rPr>
              <a:t>Gamaredon</a:t>
            </a:r>
            <a:endParaRPr lang="en-US" sz="825" dirty="0">
              <a:solidFill>
                <a:prstClr val="white"/>
              </a:solidFill>
              <a:latin typeface="Kaspersky Sans" panose="020B0503050101040103" pitchFamily="34" charset="-52"/>
              <a:cs typeface="Arial" panose="020B0604020202020204" pitchFamily="34" charset="0"/>
            </a:endParaRPr>
          </a:p>
        </p:txBody>
      </p:sp>
      <p:sp>
        <p:nvSpPr>
          <p:cNvPr id="371" name="object 128">
            <a:extLst>
              <a:ext uri="{FF2B5EF4-FFF2-40B4-BE49-F238E27FC236}">
                <a16:creationId xmlns:a16="http://schemas.microsoft.com/office/drawing/2014/main" id="{4873438F-8734-929A-9510-DD37F9E60929}"/>
              </a:ext>
            </a:extLst>
          </p:cNvPr>
          <p:cNvSpPr txBox="1"/>
          <p:nvPr/>
        </p:nvSpPr>
        <p:spPr>
          <a:xfrm>
            <a:off x="1936258" y="1294585"/>
            <a:ext cx="2280956" cy="161583"/>
          </a:xfrm>
          <a:prstGeom prst="rect">
            <a:avLst/>
          </a:prstGeom>
        </p:spPr>
        <p:txBody>
          <a:bodyPr vert="horz" wrap="square" lIns="0" tIns="0" rIns="0" bIns="0" rtlCol="0">
            <a:spAutoFit/>
          </a:bodyPr>
          <a:lstStyle/>
          <a:p>
            <a:pPr marR="117634" indent="-476" defTabSz="685800">
              <a:spcAft>
                <a:spcPts val="450"/>
              </a:spcAft>
              <a:defRPr/>
            </a:pPr>
            <a:r>
              <a:rPr lang="en-US" sz="1050" b="1" dirty="0">
                <a:solidFill>
                  <a:prstClr val="white"/>
                </a:solidFill>
                <a:latin typeface="Kaspersky Sans" panose="020B0503050101040103" pitchFamily="34" charset="-52"/>
                <a:cs typeface="Arial" panose="020B0604020202020204" pitchFamily="34" charset="0"/>
              </a:rPr>
              <a:t>Top 12 targeted countries:</a:t>
            </a:r>
            <a:endParaRPr sz="825" b="1" dirty="0">
              <a:solidFill>
                <a:prstClr val="white"/>
              </a:solidFill>
              <a:latin typeface="Kaspersky Sans" panose="020B0503050101040103" pitchFamily="34" charset="-52"/>
              <a:cs typeface="Arial" panose="020B0604020202020204" pitchFamily="34" charset="0"/>
            </a:endParaRPr>
          </a:p>
        </p:txBody>
      </p:sp>
      <p:grpSp>
        <p:nvGrpSpPr>
          <p:cNvPr id="372" name="Группа 1">
            <a:extLst>
              <a:ext uri="{FF2B5EF4-FFF2-40B4-BE49-F238E27FC236}">
                <a16:creationId xmlns:a16="http://schemas.microsoft.com/office/drawing/2014/main" id="{3E71AA9F-5958-59CF-F42D-ED4D4744163F}"/>
              </a:ext>
            </a:extLst>
          </p:cNvPr>
          <p:cNvGrpSpPr/>
          <p:nvPr/>
        </p:nvGrpSpPr>
        <p:grpSpPr>
          <a:xfrm>
            <a:off x="1946501" y="1647436"/>
            <a:ext cx="6824345" cy="3305864"/>
            <a:chOff x="2595335" y="2072734"/>
            <a:chExt cx="9099126" cy="4407819"/>
          </a:xfrm>
        </p:grpSpPr>
        <p:grpSp>
          <p:nvGrpSpPr>
            <p:cNvPr id="373" name="Группа 355">
              <a:extLst>
                <a:ext uri="{FF2B5EF4-FFF2-40B4-BE49-F238E27FC236}">
                  <a16:creationId xmlns:a16="http://schemas.microsoft.com/office/drawing/2014/main" id="{A7D7CF01-3DDF-C3AC-8CBE-737808F962ED}"/>
                </a:ext>
              </a:extLst>
            </p:cNvPr>
            <p:cNvGrpSpPr/>
            <p:nvPr/>
          </p:nvGrpSpPr>
          <p:grpSpPr>
            <a:xfrm>
              <a:off x="2996443" y="2497778"/>
              <a:ext cx="8464810" cy="3982775"/>
              <a:chOff x="239713" y="2541588"/>
              <a:chExt cx="7323306" cy="3629025"/>
            </a:xfrm>
            <a:solidFill>
              <a:srgbClr val="23B599"/>
            </a:solidFill>
          </p:grpSpPr>
          <p:grpSp>
            <p:nvGrpSpPr>
              <p:cNvPr id="419" name="Group 205">
                <a:extLst>
                  <a:ext uri="{FF2B5EF4-FFF2-40B4-BE49-F238E27FC236}">
                    <a16:creationId xmlns:a16="http://schemas.microsoft.com/office/drawing/2014/main" id="{07E78CC4-9E49-E284-4E58-5081175D511D}"/>
                  </a:ext>
                </a:extLst>
              </p:cNvPr>
              <p:cNvGrpSpPr>
                <a:grpSpLocks/>
              </p:cNvGrpSpPr>
              <p:nvPr/>
            </p:nvGrpSpPr>
            <p:grpSpPr bwMode="auto">
              <a:xfrm>
                <a:off x="1285875" y="3128963"/>
                <a:ext cx="5054600" cy="2503488"/>
                <a:chOff x="810" y="1971"/>
                <a:chExt cx="3184" cy="1577"/>
              </a:xfrm>
              <a:grpFill/>
            </p:grpSpPr>
            <p:sp>
              <p:nvSpPr>
                <p:cNvPr id="520" name="Freeform 5">
                  <a:extLst>
                    <a:ext uri="{FF2B5EF4-FFF2-40B4-BE49-F238E27FC236}">
                      <a16:creationId xmlns:a16="http://schemas.microsoft.com/office/drawing/2014/main" id="{896F534B-62CD-B46F-DECA-22BEF713E545}"/>
                    </a:ext>
                  </a:extLst>
                </p:cNvPr>
                <p:cNvSpPr>
                  <a:spLocks/>
                </p:cNvSpPr>
                <p:nvPr/>
              </p:nvSpPr>
              <p:spPr bwMode="auto">
                <a:xfrm>
                  <a:off x="2474" y="3299"/>
                  <a:ext cx="163" cy="163"/>
                </a:xfrm>
                <a:custGeom>
                  <a:avLst/>
                  <a:gdLst>
                    <a:gd name="T0" fmla="*/ 40 w 109"/>
                    <a:gd name="T1" fmla="*/ 105 h 109"/>
                    <a:gd name="T2" fmla="*/ 45 w 109"/>
                    <a:gd name="T3" fmla="*/ 102 h 109"/>
                    <a:gd name="T4" fmla="*/ 50 w 109"/>
                    <a:gd name="T5" fmla="*/ 108 h 109"/>
                    <a:gd name="T6" fmla="*/ 61 w 109"/>
                    <a:gd name="T7" fmla="*/ 108 h 109"/>
                    <a:gd name="T8" fmla="*/ 66 w 109"/>
                    <a:gd name="T9" fmla="*/ 102 h 109"/>
                    <a:gd name="T10" fmla="*/ 66 w 109"/>
                    <a:gd name="T11" fmla="*/ 46 h 109"/>
                    <a:gd name="T12" fmla="*/ 75 w 109"/>
                    <a:gd name="T13" fmla="*/ 42 h 109"/>
                    <a:gd name="T14" fmla="*/ 75 w 109"/>
                    <a:gd name="T15" fmla="*/ 13 h 109"/>
                    <a:gd name="T16" fmla="*/ 83 w 109"/>
                    <a:gd name="T17" fmla="*/ 12 h 109"/>
                    <a:gd name="T18" fmla="*/ 93 w 109"/>
                    <a:gd name="T19" fmla="*/ 9 h 109"/>
                    <a:gd name="T20" fmla="*/ 97 w 109"/>
                    <a:gd name="T21" fmla="*/ 12 h 109"/>
                    <a:gd name="T22" fmla="*/ 103 w 109"/>
                    <a:gd name="T23" fmla="*/ 9 h 109"/>
                    <a:gd name="T24" fmla="*/ 109 w 109"/>
                    <a:gd name="T25" fmla="*/ 8 h 109"/>
                    <a:gd name="T26" fmla="*/ 109 w 109"/>
                    <a:gd name="T27" fmla="*/ 6 h 109"/>
                    <a:gd name="T28" fmla="*/ 90 w 109"/>
                    <a:gd name="T29" fmla="*/ 7 h 109"/>
                    <a:gd name="T30" fmla="*/ 77 w 109"/>
                    <a:gd name="T31" fmla="*/ 8 h 109"/>
                    <a:gd name="T32" fmla="*/ 58 w 109"/>
                    <a:gd name="T33" fmla="*/ 8 h 109"/>
                    <a:gd name="T34" fmla="*/ 55 w 109"/>
                    <a:gd name="T35" fmla="*/ 5 h 109"/>
                    <a:gd name="T36" fmla="*/ 26 w 109"/>
                    <a:gd name="T37" fmla="*/ 5 h 109"/>
                    <a:gd name="T38" fmla="*/ 18 w 109"/>
                    <a:gd name="T39" fmla="*/ 3 h 109"/>
                    <a:gd name="T40" fmla="*/ 10 w 109"/>
                    <a:gd name="T41" fmla="*/ 2 h 109"/>
                    <a:gd name="T42" fmla="*/ 6 w 109"/>
                    <a:gd name="T43" fmla="*/ 0 h 109"/>
                    <a:gd name="T44" fmla="*/ 3 w 109"/>
                    <a:gd name="T45" fmla="*/ 3 h 109"/>
                    <a:gd name="T46" fmla="*/ 0 w 109"/>
                    <a:gd name="T47" fmla="*/ 3 h 109"/>
                    <a:gd name="T48" fmla="*/ 5 w 109"/>
                    <a:gd name="T49" fmla="*/ 14 h 109"/>
                    <a:gd name="T50" fmla="*/ 13 w 109"/>
                    <a:gd name="T51" fmla="*/ 32 h 109"/>
                    <a:gd name="T52" fmla="*/ 22 w 109"/>
                    <a:gd name="T53" fmla="*/ 50 h 109"/>
                    <a:gd name="T54" fmla="*/ 23 w 109"/>
                    <a:gd name="T55" fmla="*/ 64 h 109"/>
                    <a:gd name="T56" fmla="*/ 26 w 109"/>
                    <a:gd name="T57" fmla="*/ 78 h 109"/>
                    <a:gd name="T58" fmla="*/ 31 w 109"/>
                    <a:gd name="T59" fmla="*/ 99 h 109"/>
                    <a:gd name="T60" fmla="*/ 37 w 109"/>
                    <a:gd name="T61" fmla="*/ 106 h 109"/>
                    <a:gd name="T62" fmla="*/ 40 w 109"/>
                    <a:gd name="T63" fmla="*/ 10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109">
                      <a:moveTo>
                        <a:pt x="40" y="105"/>
                      </a:moveTo>
                      <a:cubicBezTo>
                        <a:pt x="40" y="103"/>
                        <a:pt x="44" y="100"/>
                        <a:pt x="45" y="102"/>
                      </a:cubicBezTo>
                      <a:cubicBezTo>
                        <a:pt x="47" y="105"/>
                        <a:pt x="46" y="108"/>
                        <a:pt x="50" y="108"/>
                      </a:cubicBezTo>
                      <a:cubicBezTo>
                        <a:pt x="53" y="108"/>
                        <a:pt x="60" y="109"/>
                        <a:pt x="61" y="108"/>
                      </a:cubicBezTo>
                      <a:cubicBezTo>
                        <a:pt x="62" y="106"/>
                        <a:pt x="66" y="105"/>
                        <a:pt x="66" y="102"/>
                      </a:cubicBezTo>
                      <a:cubicBezTo>
                        <a:pt x="66" y="46"/>
                        <a:pt x="66" y="46"/>
                        <a:pt x="66" y="46"/>
                      </a:cubicBezTo>
                      <a:cubicBezTo>
                        <a:pt x="66" y="44"/>
                        <a:pt x="75" y="46"/>
                        <a:pt x="75" y="42"/>
                      </a:cubicBezTo>
                      <a:cubicBezTo>
                        <a:pt x="75" y="13"/>
                        <a:pt x="75" y="13"/>
                        <a:pt x="75" y="13"/>
                      </a:cubicBezTo>
                      <a:cubicBezTo>
                        <a:pt x="75" y="13"/>
                        <a:pt x="81" y="12"/>
                        <a:pt x="83" y="12"/>
                      </a:cubicBezTo>
                      <a:cubicBezTo>
                        <a:pt x="85" y="11"/>
                        <a:pt x="91" y="8"/>
                        <a:pt x="93" y="9"/>
                      </a:cubicBezTo>
                      <a:cubicBezTo>
                        <a:pt x="94" y="10"/>
                        <a:pt x="96" y="14"/>
                        <a:pt x="97" y="12"/>
                      </a:cubicBezTo>
                      <a:cubicBezTo>
                        <a:pt x="98" y="11"/>
                        <a:pt x="101" y="9"/>
                        <a:pt x="103" y="9"/>
                      </a:cubicBezTo>
                      <a:cubicBezTo>
                        <a:pt x="105" y="9"/>
                        <a:pt x="107" y="8"/>
                        <a:pt x="109" y="8"/>
                      </a:cubicBezTo>
                      <a:cubicBezTo>
                        <a:pt x="109" y="7"/>
                        <a:pt x="109" y="6"/>
                        <a:pt x="109" y="6"/>
                      </a:cubicBezTo>
                      <a:cubicBezTo>
                        <a:pt x="109" y="3"/>
                        <a:pt x="93" y="6"/>
                        <a:pt x="90" y="7"/>
                      </a:cubicBezTo>
                      <a:cubicBezTo>
                        <a:pt x="88" y="8"/>
                        <a:pt x="80" y="9"/>
                        <a:pt x="77" y="8"/>
                      </a:cubicBezTo>
                      <a:cubicBezTo>
                        <a:pt x="75" y="6"/>
                        <a:pt x="58" y="8"/>
                        <a:pt x="58" y="8"/>
                      </a:cubicBezTo>
                      <a:cubicBezTo>
                        <a:pt x="55" y="5"/>
                        <a:pt x="55" y="5"/>
                        <a:pt x="55" y="5"/>
                      </a:cubicBezTo>
                      <a:cubicBezTo>
                        <a:pt x="26" y="5"/>
                        <a:pt x="26" y="5"/>
                        <a:pt x="26" y="5"/>
                      </a:cubicBezTo>
                      <a:cubicBezTo>
                        <a:pt x="23" y="5"/>
                        <a:pt x="20" y="4"/>
                        <a:pt x="18" y="3"/>
                      </a:cubicBezTo>
                      <a:cubicBezTo>
                        <a:pt x="15" y="1"/>
                        <a:pt x="13" y="1"/>
                        <a:pt x="10" y="2"/>
                      </a:cubicBezTo>
                      <a:cubicBezTo>
                        <a:pt x="7" y="3"/>
                        <a:pt x="8" y="0"/>
                        <a:pt x="6" y="0"/>
                      </a:cubicBezTo>
                      <a:cubicBezTo>
                        <a:pt x="4" y="0"/>
                        <a:pt x="3" y="3"/>
                        <a:pt x="3" y="3"/>
                      </a:cubicBezTo>
                      <a:cubicBezTo>
                        <a:pt x="0" y="3"/>
                        <a:pt x="0" y="3"/>
                        <a:pt x="0" y="3"/>
                      </a:cubicBezTo>
                      <a:cubicBezTo>
                        <a:pt x="0" y="6"/>
                        <a:pt x="2" y="11"/>
                        <a:pt x="5" y="14"/>
                      </a:cubicBezTo>
                      <a:cubicBezTo>
                        <a:pt x="8" y="18"/>
                        <a:pt x="12" y="26"/>
                        <a:pt x="13" y="32"/>
                      </a:cubicBezTo>
                      <a:cubicBezTo>
                        <a:pt x="15" y="38"/>
                        <a:pt x="21" y="45"/>
                        <a:pt x="22" y="50"/>
                      </a:cubicBezTo>
                      <a:cubicBezTo>
                        <a:pt x="24" y="55"/>
                        <a:pt x="21" y="61"/>
                        <a:pt x="23" y="64"/>
                      </a:cubicBezTo>
                      <a:cubicBezTo>
                        <a:pt x="24" y="67"/>
                        <a:pt x="25" y="73"/>
                        <a:pt x="26" y="78"/>
                      </a:cubicBezTo>
                      <a:cubicBezTo>
                        <a:pt x="26" y="83"/>
                        <a:pt x="27" y="94"/>
                        <a:pt x="31" y="99"/>
                      </a:cubicBezTo>
                      <a:cubicBezTo>
                        <a:pt x="33" y="100"/>
                        <a:pt x="35" y="103"/>
                        <a:pt x="37" y="106"/>
                      </a:cubicBezTo>
                      <a:cubicBezTo>
                        <a:pt x="39" y="106"/>
                        <a:pt x="40" y="106"/>
                        <a:pt x="40" y="10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21" name="Freeform 7">
                  <a:extLst>
                    <a:ext uri="{FF2B5EF4-FFF2-40B4-BE49-F238E27FC236}">
                      <a16:creationId xmlns:a16="http://schemas.microsoft.com/office/drawing/2014/main" id="{D7D34E1E-69C9-E430-DFA2-CB74DC5A08DB}"/>
                    </a:ext>
                  </a:extLst>
                </p:cNvPr>
                <p:cNvSpPr>
                  <a:spLocks/>
                </p:cNvSpPr>
                <p:nvPr/>
              </p:nvSpPr>
              <p:spPr bwMode="auto">
                <a:xfrm>
                  <a:off x="2637" y="3281"/>
                  <a:ext cx="104" cy="90"/>
                </a:xfrm>
                <a:custGeom>
                  <a:avLst/>
                  <a:gdLst>
                    <a:gd name="T0" fmla="*/ 46 w 69"/>
                    <a:gd name="T1" fmla="*/ 3 h 60"/>
                    <a:gd name="T2" fmla="*/ 44 w 69"/>
                    <a:gd name="T3" fmla="*/ 0 h 60"/>
                    <a:gd name="T4" fmla="*/ 37 w 69"/>
                    <a:gd name="T5" fmla="*/ 1 h 60"/>
                    <a:gd name="T6" fmla="*/ 32 w 69"/>
                    <a:gd name="T7" fmla="*/ 5 h 60"/>
                    <a:gd name="T8" fmla="*/ 24 w 69"/>
                    <a:gd name="T9" fmla="*/ 11 h 60"/>
                    <a:gd name="T10" fmla="*/ 15 w 69"/>
                    <a:gd name="T11" fmla="*/ 21 h 60"/>
                    <a:gd name="T12" fmla="*/ 5 w 69"/>
                    <a:gd name="T13" fmla="*/ 19 h 60"/>
                    <a:gd name="T14" fmla="*/ 0 w 69"/>
                    <a:gd name="T15" fmla="*/ 20 h 60"/>
                    <a:gd name="T16" fmla="*/ 5 w 69"/>
                    <a:gd name="T17" fmla="*/ 24 h 60"/>
                    <a:gd name="T18" fmla="*/ 10 w 69"/>
                    <a:gd name="T19" fmla="*/ 35 h 60"/>
                    <a:gd name="T20" fmla="*/ 18 w 69"/>
                    <a:gd name="T21" fmla="*/ 41 h 60"/>
                    <a:gd name="T22" fmla="*/ 22 w 69"/>
                    <a:gd name="T23" fmla="*/ 47 h 60"/>
                    <a:gd name="T24" fmla="*/ 28 w 69"/>
                    <a:gd name="T25" fmla="*/ 53 h 60"/>
                    <a:gd name="T26" fmla="*/ 34 w 69"/>
                    <a:gd name="T27" fmla="*/ 57 h 60"/>
                    <a:gd name="T28" fmla="*/ 42 w 69"/>
                    <a:gd name="T29" fmla="*/ 58 h 60"/>
                    <a:gd name="T30" fmla="*/ 52 w 69"/>
                    <a:gd name="T31" fmla="*/ 60 h 60"/>
                    <a:gd name="T32" fmla="*/ 61 w 69"/>
                    <a:gd name="T33" fmla="*/ 51 h 60"/>
                    <a:gd name="T34" fmla="*/ 63 w 69"/>
                    <a:gd name="T35" fmla="*/ 43 h 60"/>
                    <a:gd name="T36" fmla="*/ 67 w 69"/>
                    <a:gd name="T37" fmla="*/ 37 h 60"/>
                    <a:gd name="T38" fmla="*/ 65 w 69"/>
                    <a:gd name="T39" fmla="*/ 30 h 60"/>
                    <a:gd name="T40" fmla="*/ 67 w 69"/>
                    <a:gd name="T41" fmla="*/ 23 h 60"/>
                    <a:gd name="T42" fmla="*/ 67 w 69"/>
                    <a:gd name="T43" fmla="*/ 9 h 60"/>
                    <a:gd name="T44" fmla="*/ 57 w 69"/>
                    <a:gd name="T45" fmla="*/ 6 h 60"/>
                    <a:gd name="T46" fmla="*/ 46 w 69"/>
                    <a:gd name="T47"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60">
                      <a:moveTo>
                        <a:pt x="46" y="3"/>
                      </a:moveTo>
                      <a:cubicBezTo>
                        <a:pt x="44" y="0"/>
                        <a:pt x="44" y="0"/>
                        <a:pt x="44" y="0"/>
                      </a:cubicBezTo>
                      <a:cubicBezTo>
                        <a:pt x="37" y="1"/>
                        <a:pt x="37" y="1"/>
                        <a:pt x="37" y="1"/>
                      </a:cubicBezTo>
                      <a:cubicBezTo>
                        <a:pt x="32" y="2"/>
                        <a:pt x="32" y="3"/>
                        <a:pt x="32" y="5"/>
                      </a:cubicBezTo>
                      <a:cubicBezTo>
                        <a:pt x="32" y="6"/>
                        <a:pt x="28" y="10"/>
                        <a:pt x="24" y="11"/>
                      </a:cubicBezTo>
                      <a:cubicBezTo>
                        <a:pt x="21" y="12"/>
                        <a:pt x="18" y="20"/>
                        <a:pt x="15" y="21"/>
                      </a:cubicBezTo>
                      <a:cubicBezTo>
                        <a:pt x="13" y="22"/>
                        <a:pt x="7" y="19"/>
                        <a:pt x="5" y="19"/>
                      </a:cubicBezTo>
                      <a:cubicBezTo>
                        <a:pt x="4" y="19"/>
                        <a:pt x="2" y="19"/>
                        <a:pt x="0" y="20"/>
                      </a:cubicBezTo>
                      <a:cubicBezTo>
                        <a:pt x="1" y="22"/>
                        <a:pt x="4" y="24"/>
                        <a:pt x="5" y="24"/>
                      </a:cubicBezTo>
                      <a:cubicBezTo>
                        <a:pt x="6" y="24"/>
                        <a:pt x="7" y="33"/>
                        <a:pt x="10" y="35"/>
                      </a:cubicBezTo>
                      <a:cubicBezTo>
                        <a:pt x="13" y="36"/>
                        <a:pt x="18" y="39"/>
                        <a:pt x="18" y="41"/>
                      </a:cubicBezTo>
                      <a:cubicBezTo>
                        <a:pt x="18" y="42"/>
                        <a:pt x="22" y="45"/>
                        <a:pt x="22" y="47"/>
                      </a:cubicBezTo>
                      <a:cubicBezTo>
                        <a:pt x="22" y="50"/>
                        <a:pt x="25" y="53"/>
                        <a:pt x="28" y="53"/>
                      </a:cubicBezTo>
                      <a:cubicBezTo>
                        <a:pt x="33" y="53"/>
                        <a:pt x="34" y="55"/>
                        <a:pt x="34" y="57"/>
                      </a:cubicBezTo>
                      <a:cubicBezTo>
                        <a:pt x="34" y="58"/>
                        <a:pt x="41" y="57"/>
                        <a:pt x="42" y="58"/>
                      </a:cubicBezTo>
                      <a:cubicBezTo>
                        <a:pt x="43" y="60"/>
                        <a:pt x="50" y="59"/>
                        <a:pt x="52" y="60"/>
                      </a:cubicBezTo>
                      <a:cubicBezTo>
                        <a:pt x="55" y="57"/>
                        <a:pt x="59" y="53"/>
                        <a:pt x="61" y="51"/>
                      </a:cubicBezTo>
                      <a:cubicBezTo>
                        <a:pt x="63" y="48"/>
                        <a:pt x="61" y="44"/>
                        <a:pt x="63" y="43"/>
                      </a:cubicBezTo>
                      <a:cubicBezTo>
                        <a:pt x="65" y="42"/>
                        <a:pt x="69" y="37"/>
                        <a:pt x="67" y="37"/>
                      </a:cubicBezTo>
                      <a:cubicBezTo>
                        <a:pt x="66" y="36"/>
                        <a:pt x="67" y="32"/>
                        <a:pt x="65" y="30"/>
                      </a:cubicBezTo>
                      <a:cubicBezTo>
                        <a:pt x="62" y="28"/>
                        <a:pt x="67" y="27"/>
                        <a:pt x="67" y="23"/>
                      </a:cubicBezTo>
                      <a:cubicBezTo>
                        <a:pt x="67" y="18"/>
                        <a:pt x="68" y="10"/>
                        <a:pt x="67" y="9"/>
                      </a:cubicBezTo>
                      <a:cubicBezTo>
                        <a:pt x="65" y="8"/>
                        <a:pt x="60" y="8"/>
                        <a:pt x="57" y="6"/>
                      </a:cubicBezTo>
                      <a:cubicBezTo>
                        <a:pt x="53" y="4"/>
                        <a:pt x="46" y="3"/>
                        <a:pt x="4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22" name="Freeform 9">
                  <a:extLst>
                    <a:ext uri="{FF2B5EF4-FFF2-40B4-BE49-F238E27FC236}">
                      <a16:creationId xmlns:a16="http://schemas.microsoft.com/office/drawing/2014/main" id="{3D04823C-A21B-E4A5-8E50-D39DB30F59AF}"/>
                    </a:ext>
                  </a:extLst>
                </p:cNvPr>
                <p:cNvSpPr>
                  <a:spLocks/>
                </p:cNvSpPr>
                <p:nvPr/>
              </p:nvSpPr>
              <p:spPr bwMode="auto">
                <a:xfrm>
                  <a:off x="2573" y="3311"/>
                  <a:ext cx="115" cy="124"/>
                </a:xfrm>
                <a:custGeom>
                  <a:avLst/>
                  <a:gdLst>
                    <a:gd name="T0" fmla="*/ 71 w 77"/>
                    <a:gd name="T1" fmla="*/ 33 h 83"/>
                    <a:gd name="T2" fmla="*/ 65 w 77"/>
                    <a:gd name="T3" fmla="*/ 27 h 83"/>
                    <a:gd name="T4" fmla="*/ 61 w 77"/>
                    <a:gd name="T5" fmla="*/ 21 h 83"/>
                    <a:gd name="T6" fmla="*/ 53 w 77"/>
                    <a:gd name="T7" fmla="*/ 15 h 83"/>
                    <a:gd name="T8" fmla="*/ 48 w 77"/>
                    <a:gd name="T9" fmla="*/ 4 h 83"/>
                    <a:gd name="T10" fmla="*/ 43 w 77"/>
                    <a:gd name="T11" fmla="*/ 0 h 83"/>
                    <a:gd name="T12" fmla="*/ 37 w 77"/>
                    <a:gd name="T13" fmla="*/ 1 h 83"/>
                    <a:gd name="T14" fmla="*/ 31 w 77"/>
                    <a:gd name="T15" fmla="*/ 4 h 83"/>
                    <a:gd name="T16" fmla="*/ 27 w 77"/>
                    <a:gd name="T17" fmla="*/ 1 h 83"/>
                    <a:gd name="T18" fmla="*/ 17 w 77"/>
                    <a:gd name="T19" fmla="*/ 4 h 83"/>
                    <a:gd name="T20" fmla="*/ 9 w 77"/>
                    <a:gd name="T21" fmla="*/ 5 h 83"/>
                    <a:gd name="T22" fmla="*/ 9 w 77"/>
                    <a:gd name="T23" fmla="*/ 34 h 83"/>
                    <a:gd name="T24" fmla="*/ 0 w 77"/>
                    <a:gd name="T25" fmla="*/ 38 h 83"/>
                    <a:gd name="T26" fmla="*/ 0 w 77"/>
                    <a:gd name="T27" fmla="*/ 63 h 83"/>
                    <a:gd name="T28" fmla="*/ 4 w 77"/>
                    <a:gd name="T29" fmla="*/ 66 h 83"/>
                    <a:gd name="T30" fmla="*/ 7 w 77"/>
                    <a:gd name="T31" fmla="*/ 75 h 83"/>
                    <a:gd name="T32" fmla="*/ 5 w 77"/>
                    <a:gd name="T33" fmla="*/ 77 h 83"/>
                    <a:gd name="T34" fmla="*/ 7 w 77"/>
                    <a:gd name="T35" fmla="*/ 81 h 83"/>
                    <a:gd name="T36" fmla="*/ 16 w 77"/>
                    <a:gd name="T37" fmla="*/ 81 h 83"/>
                    <a:gd name="T38" fmla="*/ 23 w 77"/>
                    <a:gd name="T39" fmla="*/ 72 h 83"/>
                    <a:gd name="T40" fmla="*/ 29 w 77"/>
                    <a:gd name="T41" fmla="*/ 67 h 83"/>
                    <a:gd name="T42" fmla="*/ 39 w 77"/>
                    <a:gd name="T43" fmla="*/ 70 h 83"/>
                    <a:gd name="T44" fmla="*/ 48 w 77"/>
                    <a:gd name="T45" fmla="*/ 67 h 83"/>
                    <a:gd name="T46" fmla="*/ 51 w 77"/>
                    <a:gd name="T47" fmla="*/ 60 h 83"/>
                    <a:gd name="T48" fmla="*/ 58 w 77"/>
                    <a:gd name="T49" fmla="*/ 55 h 83"/>
                    <a:gd name="T50" fmla="*/ 62 w 77"/>
                    <a:gd name="T51" fmla="*/ 49 h 83"/>
                    <a:gd name="T52" fmla="*/ 69 w 77"/>
                    <a:gd name="T53" fmla="*/ 44 h 83"/>
                    <a:gd name="T54" fmla="*/ 74 w 77"/>
                    <a:gd name="T55" fmla="*/ 41 h 83"/>
                    <a:gd name="T56" fmla="*/ 77 w 77"/>
                    <a:gd name="T57" fmla="*/ 37 h 83"/>
                    <a:gd name="T58" fmla="*/ 77 w 77"/>
                    <a:gd name="T59" fmla="*/ 37 h 83"/>
                    <a:gd name="T60" fmla="*/ 71 w 77"/>
                    <a:gd name="T61" fmla="*/ 3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83">
                      <a:moveTo>
                        <a:pt x="71" y="33"/>
                      </a:moveTo>
                      <a:cubicBezTo>
                        <a:pt x="68" y="33"/>
                        <a:pt x="65" y="30"/>
                        <a:pt x="65" y="27"/>
                      </a:cubicBezTo>
                      <a:cubicBezTo>
                        <a:pt x="65" y="25"/>
                        <a:pt x="61" y="22"/>
                        <a:pt x="61" y="21"/>
                      </a:cubicBezTo>
                      <a:cubicBezTo>
                        <a:pt x="61" y="19"/>
                        <a:pt x="56" y="16"/>
                        <a:pt x="53" y="15"/>
                      </a:cubicBezTo>
                      <a:cubicBezTo>
                        <a:pt x="50" y="13"/>
                        <a:pt x="49" y="4"/>
                        <a:pt x="48" y="4"/>
                      </a:cubicBezTo>
                      <a:cubicBezTo>
                        <a:pt x="47" y="4"/>
                        <a:pt x="44" y="2"/>
                        <a:pt x="43" y="0"/>
                      </a:cubicBezTo>
                      <a:cubicBezTo>
                        <a:pt x="41" y="0"/>
                        <a:pt x="39" y="1"/>
                        <a:pt x="37" y="1"/>
                      </a:cubicBezTo>
                      <a:cubicBezTo>
                        <a:pt x="35" y="1"/>
                        <a:pt x="32" y="3"/>
                        <a:pt x="31" y="4"/>
                      </a:cubicBezTo>
                      <a:cubicBezTo>
                        <a:pt x="30" y="6"/>
                        <a:pt x="28" y="2"/>
                        <a:pt x="27" y="1"/>
                      </a:cubicBezTo>
                      <a:cubicBezTo>
                        <a:pt x="25" y="0"/>
                        <a:pt x="19" y="3"/>
                        <a:pt x="17" y="4"/>
                      </a:cubicBezTo>
                      <a:cubicBezTo>
                        <a:pt x="15" y="4"/>
                        <a:pt x="9" y="5"/>
                        <a:pt x="9" y="5"/>
                      </a:cubicBezTo>
                      <a:cubicBezTo>
                        <a:pt x="9" y="34"/>
                        <a:pt x="9" y="34"/>
                        <a:pt x="9" y="34"/>
                      </a:cubicBezTo>
                      <a:cubicBezTo>
                        <a:pt x="9" y="38"/>
                        <a:pt x="0" y="36"/>
                        <a:pt x="0" y="38"/>
                      </a:cubicBezTo>
                      <a:cubicBezTo>
                        <a:pt x="0" y="63"/>
                        <a:pt x="0" y="63"/>
                        <a:pt x="0" y="63"/>
                      </a:cubicBezTo>
                      <a:cubicBezTo>
                        <a:pt x="2" y="64"/>
                        <a:pt x="4" y="65"/>
                        <a:pt x="4" y="66"/>
                      </a:cubicBezTo>
                      <a:cubicBezTo>
                        <a:pt x="5" y="68"/>
                        <a:pt x="8" y="74"/>
                        <a:pt x="7" y="75"/>
                      </a:cubicBezTo>
                      <a:cubicBezTo>
                        <a:pt x="7" y="77"/>
                        <a:pt x="5" y="76"/>
                        <a:pt x="5" y="77"/>
                      </a:cubicBezTo>
                      <a:cubicBezTo>
                        <a:pt x="5" y="79"/>
                        <a:pt x="4" y="81"/>
                        <a:pt x="7" y="81"/>
                      </a:cubicBezTo>
                      <a:cubicBezTo>
                        <a:pt x="9" y="81"/>
                        <a:pt x="14" y="83"/>
                        <a:pt x="16" y="81"/>
                      </a:cubicBezTo>
                      <a:cubicBezTo>
                        <a:pt x="17" y="79"/>
                        <a:pt x="23" y="74"/>
                        <a:pt x="23" y="72"/>
                      </a:cubicBezTo>
                      <a:cubicBezTo>
                        <a:pt x="24" y="69"/>
                        <a:pt x="25" y="64"/>
                        <a:pt x="29" y="67"/>
                      </a:cubicBezTo>
                      <a:cubicBezTo>
                        <a:pt x="34" y="70"/>
                        <a:pt x="34" y="70"/>
                        <a:pt x="39" y="70"/>
                      </a:cubicBezTo>
                      <a:cubicBezTo>
                        <a:pt x="45" y="70"/>
                        <a:pt x="47" y="70"/>
                        <a:pt x="48" y="67"/>
                      </a:cubicBezTo>
                      <a:cubicBezTo>
                        <a:pt x="49" y="63"/>
                        <a:pt x="48" y="60"/>
                        <a:pt x="51" y="60"/>
                      </a:cubicBezTo>
                      <a:cubicBezTo>
                        <a:pt x="54" y="60"/>
                        <a:pt x="58" y="57"/>
                        <a:pt x="58" y="55"/>
                      </a:cubicBezTo>
                      <a:cubicBezTo>
                        <a:pt x="58" y="53"/>
                        <a:pt x="60" y="49"/>
                        <a:pt x="62" y="49"/>
                      </a:cubicBezTo>
                      <a:cubicBezTo>
                        <a:pt x="64" y="49"/>
                        <a:pt x="68" y="47"/>
                        <a:pt x="69" y="44"/>
                      </a:cubicBezTo>
                      <a:cubicBezTo>
                        <a:pt x="69" y="42"/>
                        <a:pt x="73" y="43"/>
                        <a:pt x="74" y="41"/>
                      </a:cubicBezTo>
                      <a:cubicBezTo>
                        <a:pt x="75" y="40"/>
                        <a:pt x="76" y="38"/>
                        <a:pt x="77" y="37"/>
                      </a:cubicBezTo>
                      <a:cubicBezTo>
                        <a:pt x="77" y="37"/>
                        <a:pt x="77" y="37"/>
                        <a:pt x="77" y="37"/>
                      </a:cubicBezTo>
                      <a:cubicBezTo>
                        <a:pt x="77" y="35"/>
                        <a:pt x="76" y="33"/>
                        <a:pt x="71"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23" name="Freeform 11">
                  <a:extLst>
                    <a:ext uri="{FF2B5EF4-FFF2-40B4-BE49-F238E27FC236}">
                      <a16:creationId xmlns:a16="http://schemas.microsoft.com/office/drawing/2014/main" id="{47B421C8-1FD6-10EB-A40F-F454C578C55D}"/>
                    </a:ext>
                  </a:extLst>
                </p:cNvPr>
                <p:cNvSpPr>
                  <a:spLocks/>
                </p:cNvSpPr>
                <p:nvPr/>
              </p:nvSpPr>
              <p:spPr bwMode="auto">
                <a:xfrm>
                  <a:off x="2709" y="3417"/>
                  <a:ext cx="17" cy="21"/>
                </a:xfrm>
                <a:custGeom>
                  <a:avLst/>
                  <a:gdLst>
                    <a:gd name="T0" fmla="*/ 5 w 11"/>
                    <a:gd name="T1" fmla="*/ 0 h 14"/>
                    <a:gd name="T2" fmla="*/ 0 w 11"/>
                    <a:gd name="T3" fmla="*/ 6 h 14"/>
                    <a:gd name="T4" fmla="*/ 5 w 11"/>
                    <a:gd name="T5" fmla="*/ 14 h 14"/>
                    <a:gd name="T6" fmla="*/ 10 w 11"/>
                    <a:gd name="T7" fmla="*/ 12 h 14"/>
                    <a:gd name="T8" fmla="*/ 11 w 11"/>
                    <a:gd name="T9" fmla="*/ 10 h 14"/>
                    <a:gd name="T10" fmla="*/ 10 w 11"/>
                    <a:gd name="T11" fmla="*/ 3 h 14"/>
                    <a:gd name="T12" fmla="*/ 5 w 1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1" h="14">
                      <a:moveTo>
                        <a:pt x="5" y="0"/>
                      </a:moveTo>
                      <a:cubicBezTo>
                        <a:pt x="3" y="0"/>
                        <a:pt x="0" y="5"/>
                        <a:pt x="0" y="6"/>
                      </a:cubicBezTo>
                      <a:cubicBezTo>
                        <a:pt x="0" y="7"/>
                        <a:pt x="2" y="14"/>
                        <a:pt x="5" y="14"/>
                      </a:cubicBezTo>
                      <a:cubicBezTo>
                        <a:pt x="8" y="14"/>
                        <a:pt x="9" y="14"/>
                        <a:pt x="10" y="12"/>
                      </a:cubicBezTo>
                      <a:cubicBezTo>
                        <a:pt x="10" y="11"/>
                        <a:pt x="10" y="11"/>
                        <a:pt x="11" y="10"/>
                      </a:cubicBezTo>
                      <a:cubicBezTo>
                        <a:pt x="11" y="8"/>
                        <a:pt x="10" y="5"/>
                        <a:pt x="10" y="3"/>
                      </a:cubicBezTo>
                      <a:cubicBezTo>
                        <a:pt x="9" y="2"/>
                        <a:pt x="7"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24" name="Freeform 12">
                  <a:extLst>
                    <a:ext uri="{FF2B5EF4-FFF2-40B4-BE49-F238E27FC236}">
                      <a16:creationId xmlns:a16="http://schemas.microsoft.com/office/drawing/2014/main" id="{DD092E3E-EDC5-56D5-BB61-0AE0013AACC5}"/>
                    </a:ext>
                  </a:extLst>
                </p:cNvPr>
                <p:cNvSpPr>
                  <a:spLocks/>
                </p:cNvSpPr>
                <p:nvPr/>
              </p:nvSpPr>
              <p:spPr bwMode="auto">
                <a:xfrm>
                  <a:off x="2709" y="3417"/>
                  <a:ext cx="17" cy="21"/>
                </a:xfrm>
                <a:custGeom>
                  <a:avLst/>
                  <a:gdLst>
                    <a:gd name="T0" fmla="*/ 5 w 11"/>
                    <a:gd name="T1" fmla="*/ 0 h 14"/>
                    <a:gd name="T2" fmla="*/ 0 w 11"/>
                    <a:gd name="T3" fmla="*/ 6 h 14"/>
                    <a:gd name="T4" fmla="*/ 5 w 11"/>
                    <a:gd name="T5" fmla="*/ 14 h 14"/>
                    <a:gd name="T6" fmla="*/ 10 w 11"/>
                    <a:gd name="T7" fmla="*/ 12 h 14"/>
                    <a:gd name="T8" fmla="*/ 11 w 11"/>
                    <a:gd name="T9" fmla="*/ 10 h 14"/>
                    <a:gd name="T10" fmla="*/ 10 w 11"/>
                    <a:gd name="T11" fmla="*/ 3 h 14"/>
                    <a:gd name="T12" fmla="*/ 5 w 1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1" h="14">
                      <a:moveTo>
                        <a:pt x="5" y="0"/>
                      </a:moveTo>
                      <a:cubicBezTo>
                        <a:pt x="3" y="0"/>
                        <a:pt x="0" y="5"/>
                        <a:pt x="0" y="6"/>
                      </a:cubicBezTo>
                      <a:cubicBezTo>
                        <a:pt x="0" y="7"/>
                        <a:pt x="2" y="14"/>
                        <a:pt x="5" y="14"/>
                      </a:cubicBezTo>
                      <a:cubicBezTo>
                        <a:pt x="8" y="14"/>
                        <a:pt x="9" y="14"/>
                        <a:pt x="10" y="12"/>
                      </a:cubicBezTo>
                      <a:cubicBezTo>
                        <a:pt x="10" y="11"/>
                        <a:pt x="10" y="11"/>
                        <a:pt x="11" y="10"/>
                      </a:cubicBezTo>
                      <a:cubicBezTo>
                        <a:pt x="11" y="8"/>
                        <a:pt x="10" y="5"/>
                        <a:pt x="10" y="3"/>
                      </a:cubicBezTo>
                      <a:cubicBezTo>
                        <a:pt x="9" y="2"/>
                        <a:pt x="7" y="0"/>
                        <a:pt x="5" y="0"/>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25" name="Freeform 13">
                  <a:extLst>
                    <a:ext uri="{FF2B5EF4-FFF2-40B4-BE49-F238E27FC236}">
                      <a16:creationId xmlns:a16="http://schemas.microsoft.com/office/drawing/2014/main" id="{B8059BD1-3EB7-5DDF-54DE-5283269553DC}"/>
                    </a:ext>
                  </a:extLst>
                </p:cNvPr>
                <p:cNvSpPr>
                  <a:spLocks/>
                </p:cNvSpPr>
                <p:nvPr/>
              </p:nvSpPr>
              <p:spPr bwMode="auto">
                <a:xfrm>
                  <a:off x="2663" y="3455"/>
                  <a:ext cx="28" cy="30"/>
                </a:xfrm>
                <a:custGeom>
                  <a:avLst/>
                  <a:gdLst>
                    <a:gd name="T0" fmla="*/ 13 w 19"/>
                    <a:gd name="T1" fmla="*/ 2 h 20"/>
                    <a:gd name="T2" fmla="*/ 5 w 19"/>
                    <a:gd name="T3" fmla="*/ 5 h 20"/>
                    <a:gd name="T4" fmla="*/ 0 w 19"/>
                    <a:gd name="T5" fmla="*/ 13 h 20"/>
                    <a:gd name="T6" fmla="*/ 5 w 19"/>
                    <a:gd name="T7" fmla="*/ 20 h 20"/>
                    <a:gd name="T8" fmla="*/ 8 w 19"/>
                    <a:gd name="T9" fmla="*/ 20 h 20"/>
                    <a:gd name="T10" fmla="*/ 10 w 19"/>
                    <a:gd name="T11" fmla="*/ 16 h 20"/>
                    <a:gd name="T12" fmla="*/ 16 w 19"/>
                    <a:gd name="T13" fmla="*/ 14 h 20"/>
                    <a:gd name="T14" fmla="*/ 19 w 19"/>
                    <a:gd name="T15" fmla="*/ 8 h 20"/>
                    <a:gd name="T16" fmla="*/ 13 w 19"/>
                    <a:gd name="T1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0">
                      <a:moveTo>
                        <a:pt x="13" y="2"/>
                      </a:moveTo>
                      <a:cubicBezTo>
                        <a:pt x="12" y="0"/>
                        <a:pt x="6" y="3"/>
                        <a:pt x="5" y="5"/>
                      </a:cubicBezTo>
                      <a:cubicBezTo>
                        <a:pt x="4" y="7"/>
                        <a:pt x="0" y="13"/>
                        <a:pt x="0" y="13"/>
                      </a:cubicBezTo>
                      <a:cubicBezTo>
                        <a:pt x="5" y="20"/>
                        <a:pt x="5" y="20"/>
                        <a:pt x="5" y="20"/>
                      </a:cubicBezTo>
                      <a:cubicBezTo>
                        <a:pt x="8" y="20"/>
                        <a:pt x="8" y="20"/>
                        <a:pt x="8" y="20"/>
                      </a:cubicBezTo>
                      <a:cubicBezTo>
                        <a:pt x="8" y="20"/>
                        <a:pt x="9" y="18"/>
                        <a:pt x="10" y="16"/>
                      </a:cubicBezTo>
                      <a:cubicBezTo>
                        <a:pt x="11" y="14"/>
                        <a:pt x="16" y="16"/>
                        <a:pt x="16" y="14"/>
                      </a:cubicBezTo>
                      <a:cubicBezTo>
                        <a:pt x="16" y="12"/>
                        <a:pt x="19" y="10"/>
                        <a:pt x="19" y="8"/>
                      </a:cubicBezTo>
                      <a:cubicBezTo>
                        <a:pt x="19" y="6"/>
                        <a:pt x="14" y="4"/>
                        <a:pt x="1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26" name="Freeform 14">
                  <a:extLst>
                    <a:ext uri="{FF2B5EF4-FFF2-40B4-BE49-F238E27FC236}">
                      <a16:creationId xmlns:a16="http://schemas.microsoft.com/office/drawing/2014/main" id="{9E98D4AC-3174-20D9-CB19-8C83F230E672}"/>
                    </a:ext>
                  </a:extLst>
                </p:cNvPr>
                <p:cNvSpPr>
                  <a:spLocks/>
                </p:cNvSpPr>
                <p:nvPr/>
              </p:nvSpPr>
              <p:spPr bwMode="auto">
                <a:xfrm>
                  <a:off x="2663" y="3455"/>
                  <a:ext cx="28" cy="30"/>
                </a:xfrm>
                <a:custGeom>
                  <a:avLst/>
                  <a:gdLst>
                    <a:gd name="T0" fmla="*/ 13 w 19"/>
                    <a:gd name="T1" fmla="*/ 2 h 20"/>
                    <a:gd name="T2" fmla="*/ 5 w 19"/>
                    <a:gd name="T3" fmla="*/ 5 h 20"/>
                    <a:gd name="T4" fmla="*/ 0 w 19"/>
                    <a:gd name="T5" fmla="*/ 13 h 20"/>
                    <a:gd name="T6" fmla="*/ 5 w 19"/>
                    <a:gd name="T7" fmla="*/ 20 h 20"/>
                    <a:gd name="T8" fmla="*/ 8 w 19"/>
                    <a:gd name="T9" fmla="*/ 20 h 20"/>
                    <a:gd name="T10" fmla="*/ 10 w 19"/>
                    <a:gd name="T11" fmla="*/ 16 h 20"/>
                    <a:gd name="T12" fmla="*/ 16 w 19"/>
                    <a:gd name="T13" fmla="*/ 14 h 20"/>
                    <a:gd name="T14" fmla="*/ 19 w 19"/>
                    <a:gd name="T15" fmla="*/ 8 h 20"/>
                    <a:gd name="T16" fmla="*/ 13 w 19"/>
                    <a:gd name="T1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0">
                      <a:moveTo>
                        <a:pt x="13" y="2"/>
                      </a:moveTo>
                      <a:cubicBezTo>
                        <a:pt x="12" y="0"/>
                        <a:pt x="6" y="3"/>
                        <a:pt x="5" y="5"/>
                      </a:cubicBezTo>
                      <a:cubicBezTo>
                        <a:pt x="4" y="7"/>
                        <a:pt x="0" y="13"/>
                        <a:pt x="0" y="13"/>
                      </a:cubicBezTo>
                      <a:cubicBezTo>
                        <a:pt x="5" y="20"/>
                        <a:pt x="5" y="20"/>
                        <a:pt x="5" y="20"/>
                      </a:cubicBezTo>
                      <a:cubicBezTo>
                        <a:pt x="8" y="20"/>
                        <a:pt x="8" y="20"/>
                        <a:pt x="8" y="20"/>
                      </a:cubicBezTo>
                      <a:cubicBezTo>
                        <a:pt x="8" y="20"/>
                        <a:pt x="9" y="18"/>
                        <a:pt x="10" y="16"/>
                      </a:cubicBezTo>
                      <a:cubicBezTo>
                        <a:pt x="11" y="14"/>
                        <a:pt x="16" y="16"/>
                        <a:pt x="16" y="14"/>
                      </a:cubicBezTo>
                      <a:cubicBezTo>
                        <a:pt x="16" y="12"/>
                        <a:pt x="19" y="10"/>
                        <a:pt x="19" y="8"/>
                      </a:cubicBezTo>
                      <a:cubicBezTo>
                        <a:pt x="19" y="6"/>
                        <a:pt x="14" y="4"/>
                        <a:pt x="13" y="2"/>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27" name="Freeform 15">
                  <a:extLst>
                    <a:ext uri="{FF2B5EF4-FFF2-40B4-BE49-F238E27FC236}">
                      <a16:creationId xmlns:a16="http://schemas.microsoft.com/office/drawing/2014/main" id="{A6BF66E2-96A2-70E9-E4E3-9B8733D107D2}"/>
                    </a:ext>
                  </a:extLst>
                </p:cNvPr>
                <p:cNvSpPr>
                  <a:spLocks noEditPoints="1"/>
                </p:cNvSpPr>
                <p:nvPr/>
              </p:nvSpPr>
              <p:spPr bwMode="auto">
                <a:xfrm>
                  <a:off x="2530" y="3367"/>
                  <a:ext cx="206" cy="181"/>
                </a:xfrm>
                <a:custGeom>
                  <a:avLst/>
                  <a:gdLst>
                    <a:gd name="T0" fmla="*/ 131 w 138"/>
                    <a:gd name="T1" fmla="*/ 45 h 121"/>
                    <a:gd name="T2" fmla="*/ 131 w 138"/>
                    <a:gd name="T3" fmla="*/ 44 h 121"/>
                    <a:gd name="T4" fmla="*/ 130 w 138"/>
                    <a:gd name="T5" fmla="*/ 46 h 121"/>
                    <a:gd name="T6" fmla="*/ 125 w 138"/>
                    <a:gd name="T7" fmla="*/ 48 h 121"/>
                    <a:gd name="T8" fmla="*/ 120 w 138"/>
                    <a:gd name="T9" fmla="*/ 40 h 121"/>
                    <a:gd name="T10" fmla="*/ 125 w 138"/>
                    <a:gd name="T11" fmla="*/ 34 h 121"/>
                    <a:gd name="T12" fmla="*/ 130 w 138"/>
                    <a:gd name="T13" fmla="*/ 37 h 121"/>
                    <a:gd name="T14" fmla="*/ 130 w 138"/>
                    <a:gd name="T15" fmla="*/ 35 h 121"/>
                    <a:gd name="T16" fmla="*/ 130 w 138"/>
                    <a:gd name="T17" fmla="*/ 19 h 121"/>
                    <a:gd name="T18" fmla="*/ 124 w 138"/>
                    <a:gd name="T19" fmla="*/ 3 h 121"/>
                    <a:gd name="T20" fmla="*/ 114 w 138"/>
                    <a:gd name="T21" fmla="*/ 1 h 121"/>
                    <a:gd name="T22" fmla="*/ 106 w 138"/>
                    <a:gd name="T23" fmla="*/ 0 h 121"/>
                    <a:gd name="T24" fmla="*/ 103 w 138"/>
                    <a:gd name="T25" fmla="*/ 4 h 121"/>
                    <a:gd name="T26" fmla="*/ 98 w 138"/>
                    <a:gd name="T27" fmla="*/ 7 h 121"/>
                    <a:gd name="T28" fmla="*/ 91 w 138"/>
                    <a:gd name="T29" fmla="*/ 12 h 121"/>
                    <a:gd name="T30" fmla="*/ 87 w 138"/>
                    <a:gd name="T31" fmla="*/ 18 h 121"/>
                    <a:gd name="T32" fmla="*/ 80 w 138"/>
                    <a:gd name="T33" fmla="*/ 23 h 121"/>
                    <a:gd name="T34" fmla="*/ 77 w 138"/>
                    <a:gd name="T35" fmla="*/ 30 h 121"/>
                    <a:gd name="T36" fmla="*/ 68 w 138"/>
                    <a:gd name="T37" fmla="*/ 33 h 121"/>
                    <a:gd name="T38" fmla="*/ 58 w 138"/>
                    <a:gd name="T39" fmla="*/ 30 h 121"/>
                    <a:gd name="T40" fmla="*/ 52 w 138"/>
                    <a:gd name="T41" fmla="*/ 35 h 121"/>
                    <a:gd name="T42" fmla="*/ 45 w 138"/>
                    <a:gd name="T43" fmla="*/ 44 h 121"/>
                    <a:gd name="T44" fmla="*/ 36 w 138"/>
                    <a:gd name="T45" fmla="*/ 44 h 121"/>
                    <a:gd name="T46" fmla="*/ 34 w 138"/>
                    <a:gd name="T47" fmla="*/ 40 h 121"/>
                    <a:gd name="T48" fmla="*/ 36 w 138"/>
                    <a:gd name="T49" fmla="*/ 38 h 121"/>
                    <a:gd name="T50" fmla="*/ 33 w 138"/>
                    <a:gd name="T51" fmla="*/ 29 h 121"/>
                    <a:gd name="T52" fmla="*/ 29 w 138"/>
                    <a:gd name="T53" fmla="*/ 26 h 121"/>
                    <a:gd name="T54" fmla="*/ 29 w 138"/>
                    <a:gd name="T55" fmla="*/ 57 h 121"/>
                    <a:gd name="T56" fmla="*/ 24 w 138"/>
                    <a:gd name="T57" fmla="*/ 63 h 121"/>
                    <a:gd name="T58" fmla="*/ 13 w 138"/>
                    <a:gd name="T59" fmla="*/ 63 h 121"/>
                    <a:gd name="T60" fmla="*/ 8 w 138"/>
                    <a:gd name="T61" fmla="*/ 57 h 121"/>
                    <a:gd name="T62" fmla="*/ 3 w 138"/>
                    <a:gd name="T63" fmla="*/ 60 h 121"/>
                    <a:gd name="T64" fmla="*/ 0 w 138"/>
                    <a:gd name="T65" fmla="*/ 61 h 121"/>
                    <a:gd name="T66" fmla="*/ 6 w 138"/>
                    <a:gd name="T67" fmla="*/ 74 h 121"/>
                    <a:gd name="T68" fmla="*/ 15 w 138"/>
                    <a:gd name="T69" fmla="*/ 91 h 121"/>
                    <a:gd name="T70" fmla="*/ 15 w 138"/>
                    <a:gd name="T71" fmla="*/ 99 h 121"/>
                    <a:gd name="T72" fmla="*/ 15 w 138"/>
                    <a:gd name="T73" fmla="*/ 106 h 121"/>
                    <a:gd name="T74" fmla="*/ 17 w 138"/>
                    <a:gd name="T75" fmla="*/ 114 h 121"/>
                    <a:gd name="T76" fmla="*/ 21 w 138"/>
                    <a:gd name="T77" fmla="*/ 116 h 121"/>
                    <a:gd name="T78" fmla="*/ 26 w 138"/>
                    <a:gd name="T79" fmla="*/ 119 h 121"/>
                    <a:gd name="T80" fmla="*/ 31 w 138"/>
                    <a:gd name="T81" fmla="*/ 119 h 121"/>
                    <a:gd name="T82" fmla="*/ 41 w 138"/>
                    <a:gd name="T83" fmla="*/ 116 h 121"/>
                    <a:gd name="T84" fmla="*/ 49 w 138"/>
                    <a:gd name="T85" fmla="*/ 113 h 121"/>
                    <a:gd name="T86" fmla="*/ 62 w 138"/>
                    <a:gd name="T87" fmla="*/ 113 h 121"/>
                    <a:gd name="T88" fmla="*/ 71 w 138"/>
                    <a:gd name="T89" fmla="*/ 112 h 121"/>
                    <a:gd name="T90" fmla="*/ 76 w 138"/>
                    <a:gd name="T91" fmla="*/ 111 h 121"/>
                    <a:gd name="T92" fmla="*/ 83 w 138"/>
                    <a:gd name="T93" fmla="*/ 108 h 121"/>
                    <a:gd name="T94" fmla="*/ 101 w 138"/>
                    <a:gd name="T95" fmla="*/ 97 h 121"/>
                    <a:gd name="T96" fmla="*/ 121 w 138"/>
                    <a:gd name="T97" fmla="*/ 72 h 121"/>
                    <a:gd name="T98" fmla="*/ 134 w 138"/>
                    <a:gd name="T99" fmla="*/ 59 h 121"/>
                    <a:gd name="T100" fmla="*/ 138 w 138"/>
                    <a:gd name="T101" fmla="*/ 44 h 121"/>
                    <a:gd name="T102" fmla="*/ 131 w 138"/>
                    <a:gd name="T103" fmla="*/ 45 h 121"/>
                    <a:gd name="T104" fmla="*/ 105 w 138"/>
                    <a:gd name="T105" fmla="*/ 73 h 121"/>
                    <a:gd name="T106" fmla="*/ 99 w 138"/>
                    <a:gd name="T107" fmla="*/ 75 h 121"/>
                    <a:gd name="T108" fmla="*/ 97 w 138"/>
                    <a:gd name="T109" fmla="*/ 79 h 121"/>
                    <a:gd name="T110" fmla="*/ 94 w 138"/>
                    <a:gd name="T111" fmla="*/ 79 h 121"/>
                    <a:gd name="T112" fmla="*/ 89 w 138"/>
                    <a:gd name="T113" fmla="*/ 72 h 121"/>
                    <a:gd name="T114" fmla="*/ 94 w 138"/>
                    <a:gd name="T115" fmla="*/ 64 h 121"/>
                    <a:gd name="T116" fmla="*/ 102 w 138"/>
                    <a:gd name="T117" fmla="*/ 61 h 121"/>
                    <a:gd name="T118" fmla="*/ 108 w 138"/>
                    <a:gd name="T119" fmla="*/ 67 h 121"/>
                    <a:gd name="T120" fmla="*/ 105 w 138"/>
                    <a:gd name="T121"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8" h="121">
                      <a:moveTo>
                        <a:pt x="131" y="45"/>
                      </a:moveTo>
                      <a:cubicBezTo>
                        <a:pt x="131" y="45"/>
                        <a:pt x="131" y="45"/>
                        <a:pt x="131" y="44"/>
                      </a:cubicBezTo>
                      <a:cubicBezTo>
                        <a:pt x="130" y="45"/>
                        <a:pt x="130" y="45"/>
                        <a:pt x="130" y="46"/>
                      </a:cubicBezTo>
                      <a:cubicBezTo>
                        <a:pt x="129" y="48"/>
                        <a:pt x="128" y="48"/>
                        <a:pt x="125" y="48"/>
                      </a:cubicBezTo>
                      <a:cubicBezTo>
                        <a:pt x="122" y="48"/>
                        <a:pt x="120" y="41"/>
                        <a:pt x="120" y="40"/>
                      </a:cubicBezTo>
                      <a:cubicBezTo>
                        <a:pt x="120" y="39"/>
                        <a:pt x="123" y="34"/>
                        <a:pt x="125" y="34"/>
                      </a:cubicBezTo>
                      <a:cubicBezTo>
                        <a:pt x="127" y="34"/>
                        <a:pt x="129" y="36"/>
                        <a:pt x="130" y="37"/>
                      </a:cubicBezTo>
                      <a:cubicBezTo>
                        <a:pt x="130" y="36"/>
                        <a:pt x="130" y="35"/>
                        <a:pt x="130" y="35"/>
                      </a:cubicBezTo>
                      <a:cubicBezTo>
                        <a:pt x="130" y="34"/>
                        <a:pt x="132" y="21"/>
                        <a:pt x="130" y="19"/>
                      </a:cubicBezTo>
                      <a:cubicBezTo>
                        <a:pt x="127" y="18"/>
                        <a:pt x="125" y="5"/>
                        <a:pt x="124" y="3"/>
                      </a:cubicBezTo>
                      <a:cubicBezTo>
                        <a:pt x="123" y="2"/>
                        <a:pt x="115" y="3"/>
                        <a:pt x="114" y="1"/>
                      </a:cubicBezTo>
                      <a:cubicBezTo>
                        <a:pt x="113" y="0"/>
                        <a:pt x="106" y="1"/>
                        <a:pt x="106" y="0"/>
                      </a:cubicBezTo>
                      <a:cubicBezTo>
                        <a:pt x="105" y="1"/>
                        <a:pt x="104" y="3"/>
                        <a:pt x="103" y="4"/>
                      </a:cubicBezTo>
                      <a:cubicBezTo>
                        <a:pt x="102" y="6"/>
                        <a:pt x="98" y="5"/>
                        <a:pt x="98" y="7"/>
                      </a:cubicBezTo>
                      <a:cubicBezTo>
                        <a:pt x="97" y="10"/>
                        <a:pt x="93" y="12"/>
                        <a:pt x="91" y="12"/>
                      </a:cubicBezTo>
                      <a:cubicBezTo>
                        <a:pt x="89" y="12"/>
                        <a:pt x="87" y="16"/>
                        <a:pt x="87" y="18"/>
                      </a:cubicBezTo>
                      <a:cubicBezTo>
                        <a:pt x="87" y="20"/>
                        <a:pt x="83" y="23"/>
                        <a:pt x="80" y="23"/>
                      </a:cubicBezTo>
                      <a:cubicBezTo>
                        <a:pt x="77" y="23"/>
                        <a:pt x="78" y="26"/>
                        <a:pt x="77" y="30"/>
                      </a:cubicBezTo>
                      <a:cubicBezTo>
                        <a:pt x="76" y="33"/>
                        <a:pt x="74" y="33"/>
                        <a:pt x="68" y="33"/>
                      </a:cubicBezTo>
                      <a:cubicBezTo>
                        <a:pt x="63" y="33"/>
                        <a:pt x="63" y="33"/>
                        <a:pt x="58" y="30"/>
                      </a:cubicBezTo>
                      <a:cubicBezTo>
                        <a:pt x="54" y="27"/>
                        <a:pt x="53" y="32"/>
                        <a:pt x="52" y="35"/>
                      </a:cubicBezTo>
                      <a:cubicBezTo>
                        <a:pt x="52" y="37"/>
                        <a:pt x="46" y="42"/>
                        <a:pt x="45" y="44"/>
                      </a:cubicBezTo>
                      <a:cubicBezTo>
                        <a:pt x="43" y="46"/>
                        <a:pt x="38" y="44"/>
                        <a:pt x="36" y="44"/>
                      </a:cubicBezTo>
                      <a:cubicBezTo>
                        <a:pt x="33" y="44"/>
                        <a:pt x="34" y="42"/>
                        <a:pt x="34" y="40"/>
                      </a:cubicBezTo>
                      <a:cubicBezTo>
                        <a:pt x="34" y="39"/>
                        <a:pt x="36" y="40"/>
                        <a:pt x="36" y="38"/>
                      </a:cubicBezTo>
                      <a:cubicBezTo>
                        <a:pt x="37" y="37"/>
                        <a:pt x="34" y="31"/>
                        <a:pt x="33" y="29"/>
                      </a:cubicBezTo>
                      <a:cubicBezTo>
                        <a:pt x="33" y="28"/>
                        <a:pt x="31" y="27"/>
                        <a:pt x="29" y="26"/>
                      </a:cubicBezTo>
                      <a:cubicBezTo>
                        <a:pt x="29" y="57"/>
                        <a:pt x="29" y="57"/>
                        <a:pt x="29" y="57"/>
                      </a:cubicBezTo>
                      <a:cubicBezTo>
                        <a:pt x="29" y="60"/>
                        <a:pt x="25" y="61"/>
                        <a:pt x="24" y="63"/>
                      </a:cubicBezTo>
                      <a:cubicBezTo>
                        <a:pt x="23" y="64"/>
                        <a:pt x="16" y="63"/>
                        <a:pt x="13" y="63"/>
                      </a:cubicBezTo>
                      <a:cubicBezTo>
                        <a:pt x="9" y="63"/>
                        <a:pt x="10" y="60"/>
                        <a:pt x="8" y="57"/>
                      </a:cubicBezTo>
                      <a:cubicBezTo>
                        <a:pt x="7" y="55"/>
                        <a:pt x="3" y="58"/>
                        <a:pt x="3" y="60"/>
                      </a:cubicBezTo>
                      <a:cubicBezTo>
                        <a:pt x="3" y="61"/>
                        <a:pt x="2" y="61"/>
                        <a:pt x="0" y="61"/>
                      </a:cubicBezTo>
                      <a:cubicBezTo>
                        <a:pt x="3" y="65"/>
                        <a:pt x="5" y="70"/>
                        <a:pt x="6" y="74"/>
                      </a:cubicBezTo>
                      <a:cubicBezTo>
                        <a:pt x="8" y="81"/>
                        <a:pt x="13" y="87"/>
                        <a:pt x="15" y="91"/>
                      </a:cubicBezTo>
                      <a:cubicBezTo>
                        <a:pt x="16" y="95"/>
                        <a:pt x="17" y="99"/>
                        <a:pt x="15" y="99"/>
                      </a:cubicBezTo>
                      <a:cubicBezTo>
                        <a:pt x="12" y="100"/>
                        <a:pt x="12" y="102"/>
                        <a:pt x="15" y="106"/>
                      </a:cubicBezTo>
                      <a:cubicBezTo>
                        <a:pt x="17" y="111"/>
                        <a:pt x="15" y="113"/>
                        <a:pt x="17" y="114"/>
                      </a:cubicBezTo>
                      <a:cubicBezTo>
                        <a:pt x="20" y="114"/>
                        <a:pt x="19" y="116"/>
                        <a:pt x="21" y="116"/>
                      </a:cubicBezTo>
                      <a:cubicBezTo>
                        <a:pt x="23" y="116"/>
                        <a:pt x="24" y="118"/>
                        <a:pt x="26" y="119"/>
                      </a:cubicBezTo>
                      <a:cubicBezTo>
                        <a:pt x="27" y="121"/>
                        <a:pt x="30" y="121"/>
                        <a:pt x="31" y="119"/>
                      </a:cubicBezTo>
                      <a:cubicBezTo>
                        <a:pt x="33" y="117"/>
                        <a:pt x="37" y="116"/>
                        <a:pt x="41" y="116"/>
                      </a:cubicBezTo>
                      <a:cubicBezTo>
                        <a:pt x="46" y="116"/>
                        <a:pt x="45" y="114"/>
                        <a:pt x="49" y="113"/>
                      </a:cubicBezTo>
                      <a:cubicBezTo>
                        <a:pt x="53" y="112"/>
                        <a:pt x="59" y="112"/>
                        <a:pt x="62" y="113"/>
                      </a:cubicBezTo>
                      <a:cubicBezTo>
                        <a:pt x="66" y="114"/>
                        <a:pt x="69" y="113"/>
                        <a:pt x="71" y="112"/>
                      </a:cubicBezTo>
                      <a:cubicBezTo>
                        <a:pt x="72" y="111"/>
                        <a:pt x="76" y="114"/>
                        <a:pt x="76" y="111"/>
                      </a:cubicBezTo>
                      <a:cubicBezTo>
                        <a:pt x="76" y="108"/>
                        <a:pt x="80" y="108"/>
                        <a:pt x="83" y="108"/>
                      </a:cubicBezTo>
                      <a:cubicBezTo>
                        <a:pt x="86" y="108"/>
                        <a:pt x="94" y="103"/>
                        <a:pt x="101" y="97"/>
                      </a:cubicBezTo>
                      <a:cubicBezTo>
                        <a:pt x="107" y="91"/>
                        <a:pt x="118" y="78"/>
                        <a:pt x="121" y="72"/>
                      </a:cubicBezTo>
                      <a:cubicBezTo>
                        <a:pt x="125" y="66"/>
                        <a:pt x="131" y="61"/>
                        <a:pt x="134" y="59"/>
                      </a:cubicBezTo>
                      <a:cubicBezTo>
                        <a:pt x="136" y="57"/>
                        <a:pt x="137" y="50"/>
                        <a:pt x="138" y="44"/>
                      </a:cubicBezTo>
                      <a:cubicBezTo>
                        <a:pt x="135" y="44"/>
                        <a:pt x="131" y="45"/>
                        <a:pt x="131" y="45"/>
                      </a:cubicBezTo>
                      <a:moveTo>
                        <a:pt x="105" y="73"/>
                      </a:moveTo>
                      <a:cubicBezTo>
                        <a:pt x="105" y="75"/>
                        <a:pt x="100" y="73"/>
                        <a:pt x="99" y="75"/>
                      </a:cubicBezTo>
                      <a:cubicBezTo>
                        <a:pt x="98" y="77"/>
                        <a:pt x="97" y="79"/>
                        <a:pt x="97" y="79"/>
                      </a:cubicBezTo>
                      <a:cubicBezTo>
                        <a:pt x="94" y="79"/>
                        <a:pt x="94" y="79"/>
                        <a:pt x="94" y="79"/>
                      </a:cubicBezTo>
                      <a:cubicBezTo>
                        <a:pt x="89" y="72"/>
                        <a:pt x="89" y="72"/>
                        <a:pt x="89" y="72"/>
                      </a:cubicBezTo>
                      <a:cubicBezTo>
                        <a:pt x="89" y="72"/>
                        <a:pt x="93" y="66"/>
                        <a:pt x="94" y="64"/>
                      </a:cubicBezTo>
                      <a:cubicBezTo>
                        <a:pt x="95" y="62"/>
                        <a:pt x="101" y="59"/>
                        <a:pt x="102" y="61"/>
                      </a:cubicBezTo>
                      <a:cubicBezTo>
                        <a:pt x="103" y="63"/>
                        <a:pt x="108" y="65"/>
                        <a:pt x="108" y="67"/>
                      </a:cubicBezTo>
                      <a:cubicBezTo>
                        <a:pt x="108" y="69"/>
                        <a:pt x="105" y="71"/>
                        <a:pt x="105" y="7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28" name="Freeform 17">
                  <a:extLst>
                    <a:ext uri="{FF2B5EF4-FFF2-40B4-BE49-F238E27FC236}">
                      <a16:creationId xmlns:a16="http://schemas.microsoft.com/office/drawing/2014/main" id="{DA7BD32E-9950-4442-FA13-25760CC2C440}"/>
                    </a:ext>
                  </a:extLst>
                </p:cNvPr>
                <p:cNvSpPr>
                  <a:spLocks/>
                </p:cNvSpPr>
                <p:nvPr/>
              </p:nvSpPr>
              <p:spPr bwMode="auto">
                <a:xfrm>
                  <a:off x="2474" y="3152"/>
                  <a:ext cx="151" cy="161"/>
                </a:xfrm>
                <a:custGeom>
                  <a:avLst/>
                  <a:gdLst>
                    <a:gd name="T0" fmla="*/ 6 w 101"/>
                    <a:gd name="T1" fmla="*/ 98 h 107"/>
                    <a:gd name="T2" fmla="*/ 10 w 101"/>
                    <a:gd name="T3" fmla="*/ 100 h 107"/>
                    <a:gd name="T4" fmla="*/ 18 w 101"/>
                    <a:gd name="T5" fmla="*/ 101 h 107"/>
                    <a:gd name="T6" fmla="*/ 26 w 101"/>
                    <a:gd name="T7" fmla="*/ 103 h 107"/>
                    <a:gd name="T8" fmla="*/ 55 w 101"/>
                    <a:gd name="T9" fmla="*/ 103 h 107"/>
                    <a:gd name="T10" fmla="*/ 58 w 101"/>
                    <a:gd name="T11" fmla="*/ 106 h 107"/>
                    <a:gd name="T12" fmla="*/ 77 w 101"/>
                    <a:gd name="T13" fmla="*/ 106 h 107"/>
                    <a:gd name="T14" fmla="*/ 90 w 101"/>
                    <a:gd name="T15" fmla="*/ 105 h 107"/>
                    <a:gd name="T16" fmla="*/ 93 w 101"/>
                    <a:gd name="T17" fmla="*/ 104 h 107"/>
                    <a:gd name="T18" fmla="*/ 83 w 101"/>
                    <a:gd name="T19" fmla="*/ 91 h 107"/>
                    <a:gd name="T20" fmla="*/ 84 w 101"/>
                    <a:gd name="T21" fmla="*/ 62 h 107"/>
                    <a:gd name="T22" fmla="*/ 97 w 101"/>
                    <a:gd name="T23" fmla="*/ 63 h 107"/>
                    <a:gd name="T24" fmla="*/ 99 w 101"/>
                    <a:gd name="T25" fmla="*/ 61 h 107"/>
                    <a:gd name="T26" fmla="*/ 101 w 101"/>
                    <a:gd name="T27" fmla="*/ 44 h 107"/>
                    <a:gd name="T28" fmla="*/ 98 w 101"/>
                    <a:gd name="T29" fmla="*/ 43 h 107"/>
                    <a:gd name="T30" fmla="*/ 91 w 101"/>
                    <a:gd name="T31" fmla="*/ 44 h 107"/>
                    <a:gd name="T32" fmla="*/ 86 w 101"/>
                    <a:gd name="T33" fmla="*/ 46 h 107"/>
                    <a:gd name="T34" fmla="*/ 86 w 101"/>
                    <a:gd name="T35" fmla="*/ 40 h 107"/>
                    <a:gd name="T36" fmla="*/ 82 w 101"/>
                    <a:gd name="T37" fmla="*/ 33 h 107"/>
                    <a:gd name="T38" fmla="*/ 83 w 101"/>
                    <a:gd name="T39" fmla="*/ 21 h 107"/>
                    <a:gd name="T40" fmla="*/ 82 w 101"/>
                    <a:gd name="T41" fmla="*/ 14 h 107"/>
                    <a:gd name="T42" fmla="*/ 76 w 101"/>
                    <a:gd name="T43" fmla="*/ 13 h 107"/>
                    <a:gd name="T44" fmla="*/ 72 w 101"/>
                    <a:gd name="T45" fmla="*/ 11 h 107"/>
                    <a:gd name="T46" fmla="*/ 65 w 101"/>
                    <a:gd name="T47" fmla="*/ 11 h 107"/>
                    <a:gd name="T48" fmla="*/ 61 w 101"/>
                    <a:gd name="T49" fmla="*/ 18 h 107"/>
                    <a:gd name="T50" fmla="*/ 52 w 101"/>
                    <a:gd name="T51" fmla="*/ 20 h 107"/>
                    <a:gd name="T52" fmla="*/ 44 w 101"/>
                    <a:gd name="T53" fmla="*/ 14 h 107"/>
                    <a:gd name="T54" fmla="*/ 41 w 101"/>
                    <a:gd name="T55" fmla="*/ 8 h 107"/>
                    <a:gd name="T56" fmla="*/ 39 w 101"/>
                    <a:gd name="T57" fmla="*/ 1 h 107"/>
                    <a:gd name="T58" fmla="*/ 12 w 101"/>
                    <a:gd name="T59" fmla="*/ 1 h 107"/>
                    <a:gd name="T60" fmla="*/ 7 w 101"/>
                    <a:gd name="T61" fmla="*/ 3 h 107"/>
                    <a:gd name="T62" fmla="*/ 14 w 101"/>
                    <a:gd name="T63" fmla="*/ 21 h 107"/>
                    <a:gd name="T64" fmla="*/ 13 w 101"/>
                    <a:gd name="T65" fmla="*/ 30 h 107"/>
                    <a:gd name="T66" fmla="*/ 18 w 101"/>
                    <a:gd name="T67" fmla="*/ 48 h 107"/>
                    <a:gd name="T68" fmla="*/ 12 w 101"/>
                    <a:gd name="T69" fmla="*/ 61 h 107"/>
                    <a:gd name="T70" fmla="*/ 6 w 101"/>
                    <a:gd name="T71" fmla="*/ 77 h 107"/>
                    <a:gd name="T72" fmla="*/ 1 w 101"/>
                    <a:gd name="T73" fmla="*/ 89 h 107"/>
                    <a:gd name="T74" fmla="*/ 0 w 101"/>
                    <a:gd name="T75" fmla="*/ 101 h 107"/>
                    <a:gd name="T76" fmla="*/ 0 w 101"/>
                    <a:gd name="T77" fmla="*/ 101 h 107"/>
                    <a:gd name="T78" fmla="*/ 3 w 101"/>
                    <a:gd name="T79" fmla="*/ 101 h 107"/>
                    <a:gd name="T80" fmla="*/ 6 w 101"/>
                    <a:gd name="T81"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107">
                      <a:moveTo>
                        <a:pt x="6" y="98"/>
                      </a:moveTo>
                      <a:cubicBezTo>
                        <a:pt x="8" y="98"/>
                        <a:pt x="7" y="101"/>
                        <a:pt x="10" y="100"/>
                      </a:cubicBezTo>
                      <a:cubicBezTo>
                        <a:pt x="13" y="99"/>
                        <a:pt x="15" y="99"/>
                        <a:pt x="18" y="101"/>
                      </a:cubicBezTo>
                      <a:cubicBezTo>
                        <a:pt x="20" y="102"/>
                        <a:pt x="23" y="103"/>
                        <a:pt x="26" y="103"/>
                      </a:cubicBezTo>
                      <a:cubicBezTo>
                        <a:pt x="55" y="103"/>
                        <a:pt x="55" y="103"/>
                        <a:pt x="55" y="103"/>
                      </a:cubicBezTo>
                      <a:cubicBezTo>
                        <a:pt x="58" y="106"/>
                        <a:pt x="58" y="106"/>
                        <a:pt x="58" y="106"/>
                      </a:cubicBezTo>
                      <a:cubicBezTo>
                        <a:pt x="58" y="106"/>
                        <a:pt x="75" y="104"/>
                        <a:pt x="77" y="106"/>
                      </a:cubicBezTo>
                      <a:cubicBezTo>
                        <a:pt x="80" y="107"/>
                        <a:pt x="88" y="106"/>
                        <a:pt x="90" y="105"/>
                      </a:cubicBezTo>
                      <a:cubicBezTo>
                        <a:pt x="91" y="105"/>
                        <a:pt x="92" y="104"/>
                        <a:pt x="93" y="104"/>
                      </a:cubicBezTo>
                      <a:cubicBezTo>
                        <a:pt x="83" y="91"/>
                        <a:pt x="83" y="91"/>
                        <a:pt x="83" y="91"/>
                      </a:cubicBezTo>
                      <a:cubicBezTo>
                        <a:pt x="84" y="62"/>
                        <a:pt x="84" y="62"/>
                        <a:pt x="84" y="62"/>
                      </a:cubicBezTo>
                      <a:cubicBezTo>
                        <a:pt x="97" y="63"/>
                        <a:pt x="97" y="63"/>
                        <a:pt x="97" y="63"/>
                      </a:cubicBezTo>
                      <a:cubicBezTo>
                        <a:pt x="99" y="61"/>
                        <a:pt x="99" y="61"/>
                        <a:pt x="99" y="61"/>
                      </a:cubicBezTo>
                      <a:cubicBezTo>
                        <a:pt x="101" y="44"/>
                        <a:pt x="101" y="44"/>
                        <a:pt x="101" y="44"/>
                      </a:cubicBezTo>
                      <a:cubicBezTo>
                        <a:pt x="100" y="43"/>
                        <a:pt x="99" y="43"/>
                        <a:pt x="98" y="43"/>
                      </a:cubicBezTo>
                      <a:cubicBezTo>
                        <a:pt x="96" y="45"/>
                        <a:pt x="93" y="44"/>
                        <a:pt x="91" y="44"/>
                      </a:cubicBezTo>
                      <a:cubicBezTo>
                        <a:pt x="88" y="44"/>
                        <a:pt x="88" y="47"/>
                        <a:pt x="86" y="46"/>
                      </a:cubicBezTo>
                      <a:cubicBezTo>
                        <a:pt x="85" y="46"/>
                        <a:pt x="86" y="42"/>
                        <a:pt x="86" y="40"/>
                      </a:cubicBezTo>
                      <a:cubicBezTo>
                        <a:pt x="87" y="38"/>
                        <a:pt x="84" y="34"/>
                        <a:pt x="82" y="33"/>
                      </a:cubicBezTo>
                      <a:cubicBezTo>
                        <a:pt x="80" y="31"/>
                        <a:pt x="84" y="22"/>
                        <a:pt x="83" y="21"/>
                      </a:cubicBezTo>
                      <a:cubicBezTo>
                        <a:pt x="82" y="19"/>
                        <a:pt x="82" y="16"/>
                        <a:pt x="82" y="14"/>
                      </a:cubicBezTo>
                      <a:cubicBezTo>
                        <a:pt x="82" y="11"/>
                        <a:pt x="80" y="13"/>
                        <a:pt x="76" y="13"/>
                      </a:cubicBezTo>
                      <a:cubicBezTo>
                        <a:pt x="72" y="13"/>
                        <a:pt x="72" y="11"/>
                        <a:pt x="72" y="11"/>
                      </a:cubicBezTo>
                      <a:cubicBezTo>
                        <a:pt x="72" y="11"/>
                        <a:pt x="67" y="10"/>
                        <a:pt x="65" y="11"/>
                      </a:cubicBezTo>
                      <a:cubicBezTo>
                        <a:pt x="63" y="12"/>
                        <a:pt x="63" y="19"/>
                        <a:pt x="61" y="18"/>
                      </a:cubicBezTo>
                      <a:cubicBezTo>
                        <a:pt x="60" y="18"/>
                        <a:pt x="55" y="19"/>
                        <a:pt x="52" y="20"/>
                      </a:cubicBezTo>
                      <a:cubicBezTo>
                        <a:pt x="48" y="21"/>
                        <a:pt x="46" y="19"/>
                        <a:pt x="44" y="14"/>
                      </a:cubicBezTo>
                      <a:cubicBezTo>
                        <a:pt x="42" y="10"/>
                        <a:pt x="40" y="11"/>
                        <a:pt x="41" y="8"/>
                      </a:cubicBezTo>
                      <a:cubicBezTo>
                        <a:pt x="42" y="5"/>
                        <a:pt x="39" y="1"/>
                        <a:pt x="39" y="1"/>
                      </a:cubicBezTo>
                      <a:cubicBezTo>
                        <a:pt x="39" y="1"/>
                        <a:pt x="14" y="0"/>
                        <a:pt x="12" y="1"/>
                      </a:cubicBezTo>
                      <a:cubicBezTo>
                        <a:pt x="10" y="1"/>
                        <a:pt x="9" y="2"/>
                        <a:pt x="7" y="3"/>
                      </a:cubicBezTo>
                      <a:cubicBezTo>
                        <a:pt x="8" y="9"/>
                        <a:pt x="13" y="19"/>
                        <a:pt x="14" y="21"/>
                      </a:cubicBezTo>
                      <a:cubicBezTo>
                        <a:pt x="15" y="24"/>
                        <a:pt x="13" y="26"/>
                        <a:pt x="13" y="30"/>
                      </a:cubicBezTo>
                      <a:cubicBezTo>
                        <a:pt x="13" y="35"/>
                        <a:pt x="18" y="43"/>
                        <a:pt x="18" y="48"/>
                      </a:cubicBezTo>
                      <a:cubicBezTo>
                        <a:pt x="19" y="54"/>
                        <a:pt x="15" y="57"/>
                        <a:pt x="12" y="61"/>
                      </a:cubicBezTo>
                      <a:cubicBezTo>
                        <a:pt x="9" y="64"/>
                        <a:pt x="6" y="72"/>
                        <a:pt x="6" y="77"/>
                      </a:cubicBezTo>
                      <a:cubicBezTo>
                        <a:pt x="6" y="82"/>
                        <a:pt x="1" y="87"/>
                        <a:pt x="1" y="89"/>
                      </a:cubicBezTo>
                      <a:cubicBezTo>
                        <a:pt x="1" y="92"/>
                        <a:pt x="1" y="98"/>
                        <a:pt x="0" y="101"/>
                      </a:cubicBezTo>
                      <a:cubicBezTo>
                        <a:pt x="0" y="101"/>
                        <a:pt x="0" y="101"/>
                        <a:pt x="0" y="101"/>
                      </a:cubicBezTo>
                      <a:cubicBezTo>
                        <a:pt x="3" y="101"/>
                        <a:pt x="3" y="101"/>
                        <a:pt x="3" y="101"/>
                      </a:cubicBezTo>
                      <a:cubicBezTo>
                        <a:pt x="3" y="101"/>
                        <a:pt x="4" y="98"/>
                        <a:pt x="6" y="9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29" name="Freeform 19">
                  <a:extLst>
                    <a:ext uri="{FF2B5EF4-FFF2-40B4-BE49-F238E27FC236}">
                      <a16:creationId xmlns:a16="http://schemas.microsoft.com/office/drawing/2014/main" id="{A4AC1CD9-5DB8-8216-C51C-B491ADE654C9}"/>
                    </a:ext>
                  </a:extLst>
                </p:cNvPr>
                <p:cNvSpPr>
                  <a:spLocks/>
                </p:cNvSpPr>
                <p:nvPr/>
              </p:nvSpPr>
              <p:spPr bwMode="auto">
                <a:xfrm>
                  <a:off x="2599" y="3184"/>
                  <a:ext cx="148" cy="130"/>
                </a:xfrm>
                <a:custGeom>
                  <a:avLst/>
                  <a:gdLst>
                    <a:gd name="T0" fmla="*/ 76 w 99"/>
                    <a:gd name="T1" fmla="*/ 3 h 87"/>
                    <a:gd name="T2" fmla="*/ 70 w 99"/>
                    <a:gd name="T3" fmla="*/ 0 h 87"/>
                    <a:gd name="T4" fmla="*/ 60 w 99"/>
                    <a:gd name="T5" fmla="*/ 1 h 87"/>
                    <a:gd name="T6" fmla="*/ 57 w 99"/>
                    <a:gd name="T7" fmla="*/ 7 h 87"/>
                    <a:gd name="T8" fmla="*/ 56 w 99"/>
                    <a:gd name="T9" fmla="*/ 11 h 87"/>
                    <a:gd name="T10" fmla="*/ 56 w 99"/>
                    <a:gd name="T11" fmla="*/ 21 h 87"/>
                    <a:gd name="T12" fmla="*/ 54 w 99"/>
                    <a:gd name="T13" fmla="*/ 29 h 87"/>
                    <a:gd name="T14" fmla="*/ 60 w 99"/>
                    <a:gd name="T15" fmla="*/ 36 h 87"/>
                    <a:gd name="T16" fmla="*/ 65 w 99"/>
                    <a:gd name="T17" fmla="*/ 34 h 87"/>
                    <a:gd name="T18" fmla="*/ 66 w 99"/>
                    <a:gd name="T19" fmla="*/ 40 h 87"/>
                    <a:gd name="T20" fmla="*/ 65 w 99"/>
                    <a:gd name="T21" fmla="*/ 44 h 87"/>
                    <a:gd name="T22" fmla="*/ 59 w 99"/>
                    <a:gd name="T23" fmla="*/ 44 h 87"/>
                    <a:gd name="T24" fmla="*/ 55 w 99"/>
                    <a:gd name="T25" fmla="*/ 37 h 87"/>
                    <a:gd name="T26" fmla="*/ 49 w 99"/>
                    <a:gd name="T27" fmla="*/ 35 h 87"/>
                    <a:gd name="T28" fmla="*/ 44 w 99"/>
                    <a:gd name="T29" fmla="*/ 30 h 87"/>
                    <a:gd name="T30" fmla="*/ 41 w 99"/>
                    <a:gd name="T31" fmla="*/ 32 h 87"/>
                    <a:gd name="T32" fmla="*/ 37 w 99"/>
                    <a:gd name="T33" fmla="*/ 33 h 87"/>
                    <a:gd name="T34" fmla="*/ 30 w 99"/>
                    <a:gd name="T35" fmla="*/ 30 h 87"/>
                    <a:gd name="T36" fmla="*/ 28 w 99"/>
                    <a:gd name="T37" fmla="*/ 26 h 87"/>
                    <a:gd name="T38" fmla="*/ 22 w 99"/>
                    <a:gd name="T39" fmla="*/ 27 h 87"/>
                    <a:gd name="T40" fmla="*/ 20 w 99"/>
                    <a:gd name="T41" fmla="*/ 25 h 87"/>
                    <a:gd name="T42" fmla="*/ 18 w 99"/>
                    <a:gd name="T43" fmla="*/ 23 h 87"/>
                    <a:gd name="T44" fmla="*/ 16 w 99"/>
                    <a:gd name="T45" fmla="*/ 40 h 87"/>
                    <a:gd name="T46" fmla="*/ 14 w 99"/>
                    <a:gd name="T47" fmla="*/ 42 h 87"/>
                    <a:gd name="T48" fmla="*/ 1 w 99"/>
                    <a:gd name="T49" fmla="*/ 41 h 87"/>
                    <a:gd name="T50" fmla="*/ 0 w 99"/>
                    <a:gd name="T51" fmla="*/ 70 h 87"/>
                    <a:gd name="T52" fmla="*/ 10 w 99"/>
                    <a:gd name="T53" fmla="*/ 83 h 87"/>
                    <a:gd name="T54" fmla="*/ 26 w 99"/>
                    <a:gd name="T55" fmla="*/ 83 h 87"/>
                    <a:gd name="T56" fmla="*/ 26 w 99"/>
                    <a:gd name="T57" fmla="*/ 85 h 87"/>
                    <a:gd name="T58" fmla="*/ 31 w 99"/>
                    <a:gd name="T59" fmla="*/ 84 h 87"/>
                    <a:gd name="T60" fmla="*/ 41 w 99"/>
                    <a:gd name="T61" fmla="*/ 86 h 87"/>
                    <a:gd name="T62" fmla="*/ 50 w 99"/>
                    <a:gd name="T63" fmla="*/ 76 h 87"/>
                    <a:gd name="T64" fmla="*/ 58 w 99"/>
                    <a:gd name="T65" fmla="*/ 70 h 87"/>
                    <a:gd name="T66" fmla="*/ 63 w 99"/>
                    <a:gd name="T67" fmla="*/ 66 h 87"/>
                    <a:gd name="T68" fmla="*/ 70 w 99"/>
                    <a:gd name="T69" fmla="*/ 65 h 87"/>
                    <a:gd name="T70" fmla="*/ 71 w 99"/>
                    <a:gd name="T71" fmla="*/ 65 h 87"/>
                    <a:gd name="T72" fmla="*/ 69 w 99"/>
                    <a:gd name="T73" fmla="*/ 59 h 87"/>
                    <a:gd name="T74" fmla="*/ 93 w 99"/>
                    <a:gd name="T75" fmla="*/ 50 h 87"/>
                    <a:gd name="T76" fmla="*/ 91 w 99"/>
                    <a:gd name="T77" fmla="*/ 47 h 87"/>
                    <a:gd name="T78" fmla="*/ 93 w 99"/>
                    <a:gd name="T79" fmla="*/ 38 h 87"/>
                    <a:gd name="T80" fmla="*/ 96 w 99"/>
                    <a:gd name="T81" fmla="*/ 36 h 87"/>
                    <a:gd name="T82" fmla="*/ 96 w 99"/>
                    <a:gd name="T83" fmla="*/ 22 h 87"/>
                    <a:gd name="T84" fmla="*/ 99 w 99"/>
                    <a:gd name="T85" fmla="*/ 20 h 87"/>
                    <a:gd name="T86" fmla="*/ 95 w 99"/>
                    <a:gd name="T87" fmla="*/ 11 h 87"/>
                    <a:gd name="T88" fmla="*/ 84 w 99"/>
                    <a:gd name="T89" fmla="*/ 6 h 87"/>
                    <a:gd name="T90" fmla="*/ 76 w 99"/>
                    <a:gd name="T91"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87">
                      <a:moveTo>
                        <a:pt x="76" y="3"/>
                      </a:moveTo>
                      <a:cubicBezTo>
                        <a:pt x="75" y="3"/>
                        <a:pt x="72" y="1"/>
                        <a:pt x="70" y="0"/>
                      </a:cubicBezTo>
                      <a:cubicBezTo>
                        <a:pt x="68" y="1"/>
                        <a:pt x="62" y="1"/>
                        <a:pt x="60" y="1"/>
                      </a:cubicBezTo>
                      <a:cubicBezTo>
                        <a:pt x="56" y="1"/>
                        <a:pt x="59" y="5"/>
                        <a:pt x="57" y="7"/>
                      </a:cubicBezTo>
                      <a:cubicBezTo>
                        <a:pt x="55" y="8"/>
                        <a:pt x="55" y="11"/>
                        <a:pt x="56" y="11"/>
                      </a:cubicBezTo>
                      <a:cubicBezTo>
                        <a:pt x="58" y="12"/>
                        <a:pt x="56" y="19"/>
                        <a:pt x="56" y="21"/>
                      </a:cubicBezTo>
                      <a:cubicBezTo>
                        <a:pt x="56" y="23"/>
                        <a:pt x="53" y="28"/>
                        <a:pt x="54" y="29"/>
                      </a:cubicBezTo>
                      <a:cubicBezTo>
                        <a:pt x="55" y="30"/>
                        <a:pt x="57" y="35"/>
                        <a:pt x="60" y="36"/>
                      </a:cubicBezTo>
                      <a:cubicBezTo>
                        <a:pt x="62" y="37"/>
                        <a:pt x="64" y="34"/>
                        <a:pt x="65" y="34"/>
                      </a:cubicBezTo>
                      <a:cubicBezTo>
                        <a:pt x="66" y="34"/>
                        <a:pt x="66" y="37"/>
                        <a:pt x="66" y="40"/>
                      </a:cubicBezTo>
                      <a:cubicBezTo>
                        <a:pt x="66" y="43"/>
                        <a:pt x="65" y="44"/>
                        <a:pt x="65" y="44"/>
                      </a:cubicBezTo>
                      <a:cubicBezTo>
                        <a:pt x="65" y="44"/>
                        <a:pt x="61" y="45"/>
                        <a:pt x="59" y="44"/>
                      </a:cubicBezTo>
                      <a:cubicBezTo>
                        <a:pt x="57" y="42"/>
                        <a:pt x="55" y="38"/>
                        <a:pt x="55" y="37"/>
                      </a:cubicBezTo>
                      <a:cubicBezTo>
                        <a:pt x="55" y="35"/>
                        <a:pt x="51" y="35"/>
                        <a:pt x="49" y="35"/>
                      </a:cubicBezTo>
                      <a:cubicBezTo>
                        <a:pt x="47" y="35"/>
                        <a:pt x="45" y="32"/>
                        <a:pt x="44" y="30"/>
                      </a:cubicBezTo>
                      <a:cubicBezTo>
                        <a:pt x="44" y="29"/>
                        <a:pt x="41" y="30"/>
                        <a:pt x="41" y="32"/>
                      </a:cubicBezTo>
                      <a:cubicBezTo>
                        <a:pt x="41" y="33"/>
                        <a:pt x="39" y="33"/>
                        <a:pt x="37" y="33"/>
                      </a:cubicBezTo>
                      <a:cubicBezTo>
                        <a:pt x="36" y="33"/>
                        <a:pt x="32" y="30"/>
                        <a:pt x="30" y="30"/>
                      </a:cubicBezTo>
                      <a:cubicBezTo>
                        <a:pt x="29" y="31"/>
                        <a:pt x="27" y="28"/>
                        <a:pt x="28" y="26"/>
                      </a:cubicBezTo>
                      <a:cubicBezTo>
                        <a:pt x="28" y="25"/>
                        <a:pt x="24" y="26"/>
                        <a:pt x="22" y="27"/>
                      </a:cubicBezTo>
                      <a:cubicBezTo>
                        <a:pt x="21" y="27"/>
                        <a:pt x="20" y="25"/>
                        <a:pt x="20" y="25"/>
                      </a:cubicBezTo>
                      <a:cubicBezTo>
                        <a:pt x="20" y="25"/>
                        <a:pt x="19" y="23"/>
                        <a:pt x="18" y="23"/>
                      </a:cubicBezTo>
                      <a:cubicBezTo>
                        <a:pt x="16" y="40"/>
                        <a:pt x="16" y="40"/>
                        <a:pt x="16" y="40"/>
                      </a:cubicBezTo>
                      <a:cubicBezTo>
                        <a:pt x="14" y="42"/>
                        <a:pt x="14" y="42"/>
                        <a:pt x="14" y="42"/>
                      </a:cubicBezTo>
                      <a:cubicBezTo>
                        <a:pt x="1" y="41"/>
                        <a:pt x="1" y="41"/>
                        <a:pt x="1" y="41"/>
                      </a:cubicBezTo>
                      <a:cubicBezTo>
                        <a:pt x="0" y="70"/>
                        <a:pt x="0" y="70"/>
                        <a:pt x="0" y="70"/>
                      </a:cubicBezTo>
                      <a:cubicBezTo>
                        <a:pt x="10" y="83"/>
                        <a:pt x="10" y="83"/>
                        <a:pt x="10" y="83"/>
                      </a:cubicBezTo>
                      <a:cubicBezTo>
                        <a:pt x="15" y="82"/>
                        <a:pt x="26" y="81"/>
                        <a:pt x="26" y="83"/>
                      </a:cubicBezTo>
                      <a:cubicBezTo>
                        <a:pt x="26" y="83"/>
                        <a:pt x="26" y="84"/>
                        <a:pt x="26" y="85"/>
                      </a:cubicBezTo>
                      <a:cubicBezTo>
                        <a:pt x="28" y="84"/>
                        <a:pt x="30" y="84"/>
                        <a:pt x="31" y="84"/>
                      </a:cubicBezTo>
                      <a:cubicBezTo>
                        <a:pt x="33" y="84"/>
                        <a:pt x="39" y="87"/>
                        <a:pt x="41" y="86"/>
                      </a:cubicBezTo>
                      <a:cubicBezTo>
                        <a:pt x="44" y="85"/>
                        <a:pt x="47" y="77"/>
                        <a:pt x="50" y="76"/>
                      </a:cubicBezTo>
                      <a:cubicBezTo>
                        <a:pt x="54" y="75"/>
                        <a:pt x="58" y="71"/>
                        <a:pt x="58" y="70"/>
                      </a:cubicBezTo>
                      <a:cubicBezTo>
                        <a:pt x="58" y="68"/>
                        <a:pt x="58" y="67"/>
                        <a:pt x="63" y="66"/>
                      </a:cubicBezTo>
                      <a:cubicBezTo>
                        <a:pt x="70" y="65"/>
                        <a:pt x="70" y="65"/>
                        <a:pt x="70" y="65"/>
                      </a:cubicBezTo>
                      <a:cubicBezTo>
                        <a:pt x="71" y="65"/>
                        <a:pt x="71" y="65"/>
                        <a:pt x="71" y="65"/>
                      </a:cubicBezTo>
                      <a:cubicBezTo>
                        <a:pt x="69" y="59"/>
                        <a:pt x="69" y="59"/>
                        <a:pt x="69" y="59"/>
                      </a:cubicBezTo>
                      <a:cubicBezTo>
                        <a:pt x="69" y="59"/>
                        <a:pt x="92" y="51"/>
                        <a:pt x="93" y="50"/>
                      </a:cubicBezTo>
                      <a:cubicBezTo>
                        <a:pt x="92" y="48"/>
                        <a:pt x="91" y="47"/>
                        <a:pt x="91" y="47"/>
                      </a:cubicBezTo>
                      <a:cubicBezTo>
                        <a:pt x="92" y="46"/>
                        <a:pt x="93" y="40"/>
                        <a:pt x="93" y="38"/>
                      </a:cubicBezTo>
                      <a:cubicBezTo>
                        <a:pt x="93" y="36"/>
                        <a:pt x="98" y="38"/>
                        <a:pt x="96" y="36"/>
                      </a:cubicBezTo>
                      <a:cubicBezTo>
                        <a:pt x="95" y="34"/>
                        <a:pt x="95" y="24"/>
                        <a:pt x="96" y="22"/>
                      </a:cubicBezTo>
                      <a:cubicBezTo>
                        <a:pt x="97" y="20"/>
                        <a:pt x="99" y="22"/>
                        <a:pt x="99" y="20"/>
                      </a:cubicBezTo>
                      <a:cubicBezTo>
                        <a:pt x="99" y="18"/>
                        <a:pt x="96" y="13"/>
                        <a:pt x="95" y="11"/>
                      </a:cubicBezTo>
                      <a:cubicBezTo>
                        <a:pt x="94" y="10"/>
                        <a:pt x="86" y="7"/>
                        <a:pt x="84" y="6"/>
                      </a:cubicBezTo>
                      <a:cubicBezTo>
                        <a:pt x="82" y="6"/>
                        <a:pt x="78" y="3"/>
                        <a:pt x="7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30" name="Freeform 21">
                  <a:extLst>
                    <a:ext uri="{FF2B5EF4-FFF2-40B4-BE49-F238E27FC236}">
                      <a16:creationId xmlns:a16="http://schemas.microsoft.com/office/drawing/2014/main" id="{44374B32-564F-6A9B-D385-5AC1D614AD78}"/>
                    </a:ext>
                  </a:extLst>
                </p:cNvPr>
                <p:cNvSpPr>
                  <a:spLocks/>
                </p:cNvSpPr>
                <p:nvPr/>
              </p:nvSpPr>
              <p:spPr bwMode="auto">
                <a:xfrm>
                  <a:off x="2687" y="3091"/>
                  <a:ext cx="25" cy="23"/>
                </a:xfrm>
                <a:custGeom>
                  <a:avLst/>
                  <a:gdLst>
                    <a:gd name="T0" fmla="*/ 13 w 17"/>
                    <a:gd name="T1" fmla="*/ 0 h 15"/>
                    <a:gd name="T2" fmla="*/ 9 w 17"/>
                    <a:gd name="T3" fmla="*/ 1 h 15"/>
                    <a:gd name="T4" fmla="*/ 4 w 17"/>
                    <a:gd name="T5" fmla="*/ 2 h 15"/>
                    <a:gd name="T6" fmla="*/ 3 w 17"/>
                    <a:gd name="T7" fmla="*/ 3 h 15"/>
                    <a:gd name="T8" fmla="*/ 2 w 17"/>
                    <a:gd name="T9" fmla="*/ 8 h 15"/>
                    <a:gd name="T10" fmla="*/ 0 w 17"/>
                    <a:gd name="T11" fmla="*/ 11 h 15"/>
                    <a:gd name="T12" fmla="*/ 1 w 17"/>
                    <a:gd name="T13" fmla="*/ 13 h 15"/>
                    <a:gd name="T14" fmla="*/ 4 w 17"/>
                    <a:gd name="T15" fmla="*/ 14 h 15"/>
                    <a:gd name="T16" fmla="*/ 9 w 17"/>
                    <a:gd name="T17" fmla="*/ 11 h 15"/>
                    <a:gd name="T18" fmla="*/ 16 w 17"/>
                    <a:gd name="T19" fmla="*/ 9 h 15"/>
                    <a:gd name="T20" fmla="*/ 15 w 17"/>
                    <a:gd name="T21" fmla="*/ 4 h 15"/>
                    <a:gd name="T22" fmla="*/ 13 w 17"/>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5">
                      <a:moveTo>
                        <a:pt x="13" y="0"/>
                      </a:moveTo>
                      <a:cubicBezTo>
                        <a:pt x="12" y="0"/>
                        <a:pt x="10" y="1"/>
                        <a:pt x="9" y="1"/>
                      </a:cubicBezTo>
                      <a:cubicBezTo>
                        <a:pt x="7" y="2"/>
                        <a:pt x="7" y="2"/>
                        <a:pt x="4" y="2"/>
                      </a:cubicBezTo>
                      <a:cubicBezTo>
                        <a:pt x="4" y="2"/>
                        <a:pt x="4" y="3"/>
                        <a:pt x="3" y="3"/>
                      </a:cubicBezTo>
                      <a:cubicBezTo>
                        <a:pt x="1" y="4"/>
                        <a:pt x="2" y="8"/>
                        <a:pt x="2" y="8"/>
                      </a:cubicBezTo>
                      <a:cubicBezTo>
                        <a:pt x="2" y="8"/>
                        <a:pt x="0" y="9"/>
                        <a:pt x="0" y="11"/>
                      </a:cubicBezTo>
                      <a:cubicBezTo>
                        <a:pt x="0" y="12"/>
                        <a:pt x="1" y="13"/>
                        <a:pt x="1" y="13"/>
                      </a:cubicBezTo>
                      <a:cubicBezTo>
                        <a:pt x="3" y="13"/>
                        <a:pt x="4" y="14"/>
                        <a:pt x="4" y="14"/>
                      </a:cubicBezTo>
                      <a:cubicBezTo>
                        <a:pt x="9" y="15"/>
                        <a:pt x="9" y="11"/>
                        <a:pt x="9" y="11"/>
                      </a:cubicBezTo>
                      <a:cubicBezTo>
                        <a:pt x="9" y="11"/>
                        <a:pt x="16" y="11"/>
                        <a:pt x="16" y="9"/>
                      </a:cubicBezTo>
                      <a:cubicBezTo>
                        <a:pt x="17" y="7"/>
                        <a:pt x="15" y="4"/>
                        <a:pt x="15" y="4"/>
                      </a:cubicBez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31" name="Freeform 23">
                  <a:extLst>
                    <a:ext uri="{FF2B5EF4-FFF2-40B4-BE49-F238E27FC236}">
                      <a16:creationId xmlns:a16="http://schemas.microsoft.com/office/drawing/2014/main" id="{ED7DDA31-6C4F-D2CA-DB7B-6171174B38C1}"/>
                    </a:ext>
                  </a:extLst>
                </p:cNvPr>
                <p:cNvSpPr>
                  <a:spLocks/>
                </p:cNvSpPr>
                <p:nvPr/>
              </p:nvSpPr>
              <p:spPr bwMode="auto">
                <a:xfrm>
                  <a:off x="2841" y="2917"/>
                  <a:ext cx="133" cy="180"/>
                </a:xfrm>
                <a:custGeom>
                  <a:avLst/>
                  <a:gdLst>
                    <a:gd name="T0" fmla="*/ 21 w 89"/>
                    <a:gd name="T1" fmla="*/ 23 h 120"/>
                    <a:gd name="T2" fmla="*/ 27 w 89"/>
                    <a:gd name="T3" fmla="*/ 28 h 120"/>
                    <a:gd name="T4" fmla="*/ 44 w 89"/>
                    <a:gd name="T5" fmla="*/ 34 h 120"/>
                    <a:gd name="T6" fmla="*/ 56 w 89"/>
                    <a:gd name="T7" fmla="*/ 37 h 120"/>
                    <a:gd name="T8" fmla="*/ 59 w 89"/>
                    <a:gd name="T9" fmla="*/ 39 h 120"/>
                    <a:gd name="T10" fmla="*/ 36 w 89"/>
                    <a:gd name="T11" fmla="*/ 62 h 120"/>
                    <a:gd name="T12" fmla="*/ 26 w 89"/>
                    <a:gd name="T13" fmla="*/ 64 h 120"/>
                    <a:gd name="T14" fmla="*/ 15 w 89"/>
                    <a:gd name="T15" fmla="*/ 69 h 120"/>
                    <a:gd name="T16" fmla="*/ 8 w 89"/>
                    <a:gd name="T17" fmla="*/ 70 h 120"/>
                    <a:gd name="T18" fmla="*/ 4 w 89"/>
                    <a:gd name="T19" fmla="*/ 77 h 120"/>
                    <a:gd name="T20" fmla="*/ 0 w 89"/>
                    <a:gd name="T21" fmla="*/ 83 h 120"/>
                    <a:gd name="T22" fmla="*/ 1 w 89"/>
                    <a:gd name="T23" fmla="*/ 113 h 120"/>
                    <a:gd name="T24" fmla="*/ 5 w 89"/>
                    <a:gd name="T25" fmla="*/ 120 h 120"/>
                    <a:gd name="T26" fmla="*/ 24 w 89"/>
                    <a:gd name="T27" fmla="*/ 100 h 120"/>
                    <a:gd name="T28" fmla="*/ 39 w 89"/>
                    <a:gd name="T29" fmla="*/ 89 h 120"/>
                    <a:gd name="T30" fmla="*/ 60 w 89"/>
                    <a:gd name="T31" fmla="*/ 68 h 120"/>
                    <a:gd name="T32" fmla="*/ 70 w 89"/>
                    <a:gd name="T33" fmla="*/ 52 h 120"/>
                    <a:gd name="T34" fmla="*/ 78 w 89"/>
                    <a:gd name="T35" fmla="*/ 38 h 120"/>
                    <a:gd name="T36" fmla="*/ 86 w 89"/>
                    <a:gd name="T37" fmla="*/ 21 h 120"/>
                    <a:gd name="T38" fmla="*/ 89 w 89"/>
                    <a:gd name="T39" fmla="*/ 6 h 120"/>
                    <a:gd name="T40" fmla="*/ 83 w 89"/>
                    <a:gd name="T41" fmla="*/ 4 h 120"/>
                    <a:gd name="T42" fmla="*/ 64 w 89"/>
                    <a:gd name="T43" fmla="*/ 9 h 120"/>
                    <a:gd name="T44" fmla="*/ 50 w 89"/>
                    <a:gd name="T45" fmla="*/ 12 h 120"/>
                    <a:gd name="T46" fmla="*/ 39 w 89"/>
                    <a:gd name="T47" fmla="*/ 14 h 120"/>
                    <a:gd name="T48" fmla="*/ 25 w 89"/>
                    <a:gd name="T49" fmla="*/ 13 h 120"/>
                    <a:gd name="T50" fmla="*/ 20 w 89"/>
                    <a:gd name="T51" fmla="*/ 8 h 120"/>
                    <a:gd name="T52" fmla="*/ 16 w 89"/>
                    <a:gd name="T53" fmla="*/ 15 h 120"/>
                    <a:gd name="T54" fmla="*/ 21 w 89"/>
                    <a:gd name="T55" fmla="*/ 2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 h="120">
                      <a:moveTo>
                        <a:pt x="21" y="23"/>
                      </a:moveTo>
                      <a:cubicBezTo>
                        <a:pt x="22" y="24"/>
                        <a:pt x="25" y="28"/>
                        <a:pt x="27" y="28"/>
                      </a:cubicBezTo>
                      <a:cubicBezTo>
                        <a:pt x="28" y="29"/>
                        <a:pt x="38" y="32"/>
                        <a:pt x="44" y="34"/>
                      </a:cubicBezTo>
                      <a:cubicBezTo>
                        <a:pt x="50" y="37"/>
                        <a:pt x="54" y="37"/>
                        <a:pt x="56" y="37"/>
                      </a:cubicBezTo>
                      <a:cubicBezTo>
                        <a:pt x="58" y="37"/>
                        <a:pt x="61" y="38"/>
                        <a:pt x="59" y="39"/>
                      </a:cubicBezTo>
                      <a:cubicBezTo>
                        <a:pt x="57" y="40"/>
                        <a:pt x="38" y="59"/>
                        <a:pt x="36" y="62"/>
                      </a:cubicBezTo>
                      <a:cubicBezTo>
                        <a:pt x="33" y="64"/>
                        <a:pt x="32" y="64"/>
                        <a:pt x="26" y="64"/>
                      </a:cubicBezTo>
                      <a:cubicBezTo>
                        <a:pt x="21" y="64"/>
                        <a:pt x="17" y="70"/>
                        <a:pt x="15" y="69"/>
                      </a:cubicBezTo>
                      <a:cubicBezTo>
                        <a:pt x="14" y="69"/>
                        <a:pt x="11" y="70"/>
                        <a:pt x="8" y="70"/>
                      </a:cubicBezTo>
                      <a:cubicBezTo>
                        <a:pt x="4" y="77"/>
                        <a:pt x="4" y="77"/>
                        <a:pt x="4" y="77"/>
                      </a:cubicBezTo>
                      <a:cubicBezTo>
                        <a:pt x="0" y="83"/>
                        <a:pt x="0" y="83"/>
                        <a:pt x="0" y="83"/>
                      </a:cubicBezTo>
                      <a:cubicBezTo>
                        <a:pt x="1" y="113"/>
                        <a:pt x="1" y="113"/>
                        <a:pt x="1" y="113"/>
                      </a:cubicBezTo>
                      <a:cubicBezTo>
                        <a:pt x="5" y="120"/>
                        <a:pt x="5" y="120"/>
                        <a:pt x="5" y="120"/>
                      </a:cubicBezTo>
                      <a:cubicBezTo>
                        <a:pt x="8" y="116"/>
                        <a:pt x="17" y="107"/>
                        <a:pt x="24" y="100"/>
                      </a:cubicBezTo>
                      <a:cubicBezTo>
                        <a:pt x="31" y="92"/>
                        <a:pt x="35" y="91"/>
                        <a:pt x="39" y="89"/>
                      </a:cubicBezTo>
                      <a:cubicBezTo>
                        <a:pt x="43" y="87"/>
                        <a:pt x="53" y="77"/>
                        <a:pt x="60" y="68"/>
                      </a:cubicBezTo>
                      <a:cubicBezTo>
                        <a:pt x="65" y="62"/>
                        <a:pt x="70" y="56"/>
                        <a:pt x="70" y="52"/>
                      </a:cubicBezTo>
                      <a:cubicBezTo>
                        <a:pt x="71" y="48"/>
                        <a:pt x="75" y="42"/>
                        <a:pt x="78" y="38"/>
                      </a:cubicBezTo>
                      <a:cubicBezTo>
                        <a:pt x="81" y="35"/>
                        <a:pt x="86" y="24"/>
                        <a:pt x="86" y="21"/>
                      </a:cubicBezTo>
                      <a:cubicBezTo>
                        <a:pt x="86" y="18"/>
                        <a:pt x="88" y="12"/>
                        <a:pt x="89" y="6"/>
                      </a:cubicBezTo>
                      <a:cubicBezTo>
                        <a:pt x="89" y="1"/>
                        <a:pt x="85" y="0"/>
                        <a:pt x="83" y="4"/>
                      </a:cubicBezTo>
                      <a:cubicBezTo>
                        <a:pt x="82" y="7"/>
                        <a:pt x="71" y="9"/>
                        <a:pt x="64" y="9"/>
                      </a:cubicBezTo>
                      <a:cubicBezTo>
                        <a:pt x="57" y="9"/>
                        <a:pt x="53" y="10"/>
                        <a:pt x="50" y="12"/>
                      </a:cubicBezTo>
                      <a:cubicBezTo>
                        <a:pt x="48" y="14"/>
                        <a:pt x="41" y="11"/>
                        <a:pt x="39" y="14"/>
                      </a:cubicBezTo>
                      <a:cubicBezTo>
                        <a:pt x="37" y="17"/>
                        <a:pt x="28" y="19"/>
                        <a:pt x="25" y="13"/>
                      </a:cubicBezTo>
                      <a:cubicBezTo>
                        <a:pt x="24" y="10"/>
                        <a:pt x="22" y="9"/>
                        <a:pt x="20" y="8"/>
                      </a:cubicBezTo>
                      <a:cubicBezTo>
                        <a:pt x="18" y="10"/>
                        <a:pt x="15" y="14"/>
                        <a:pt x="16" y="15"/>
                      </a:cubicBezTo>
                      <a:cubicBezTo>
                        <a:pt x="16" y="17"/>
                        <a:pt x="19" y="22"/>
                        <a:pt x="21"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32" name="Freeform 25">
                  <a:extLst>
                    <a:ext uri="{FF2B5EF4-FFF2-40B4-BE49-F238E27FC236}">
                      <a16:creationId xmlns:a16="http://schemas.microsoft.com/office/drawing/2014/main" id="{C9C37843-61F5-83BF-246F-1C0950AF37A2}"/>
                    </a:ext>
                  </a:extLst>
                </p:cNvPr>
                <p:cNvSpPr>
                  <a:spLocks/>
                </p:cNvSpPr>
                <p:nvPr/>
              </p:nvSpPr>
              <p:spPr bwMode="auto">
                <a:xfrm>
                  <a:off x="2154" y="2591"/>
                  <a:ext cx="156" cy="123"/>
                </a:xfrm>
                <a:custGeom>
                  <a:avLst/>
                  <a:gdLst>
                    <a:gd name="T0" fmla="*/ 39 w 104"/>
                    <a:gd name="T1" fmla="*/ 82 h 82"/>
                    <a:gd name="T2" fmla="*/ 38 w 104"/>
                    <a:gd name="T3" fmla="*/ 71 h 82"/>
                    <a:gd name="T4" fmla="*/ 52 w 104"/>
                    <a:gd name="T5" fmla="*/ 62 h 82"/>
                    <a:gd name="T6" fmla="*/ 58 w 104"/>
                    <a:gd name="T7" fmla="*/ 60 h 82"/>
                    <a:gd name="T8" fmla="*/ 65 w 104"/>
                    <a:gd name="T9" fmla="*/ 58 h 82"/>
                    <a:gd name="T10" fmla="*/ 70 w 104"/>
                    <a:gd name="T11" fmla="*/ 53 h 82"/>
                    <a:gd name="T12" fmla="*/ 76 w 104"/>
                    <a:gd name="T13" fmla="*/ 51 h 82"/>
                    <a:gd name="T14" fmla="*/ 80 w 104"/>
                    <a:gd name="T15" fmla="*/ 48 h 82"/>
                    <a:gd name="T16" fmla="*/ 81 w 104"/>
                    <a:gd name="T17" fmla="*/ 43 h 82"/>
                    <a:gd name="T18" fmla="*/ 84 w 104"/>
                    <a:gd name="T19" fmla="*/ 41 h 82"/>
                    <a:gd name="T20" fmla="*/ 89 w 104"/>
                    <a:gd name="T21" fmla="*/ 38 h 82"/>
                    <a:gd name="T22" fmla="*/ 102 w 104"/>
                    <a:gd name="T23" fmla="*/ 37 h 82"/>
                    <a:gd name="T24" fmla="*/ 104 w 104"/>
                    <a:gd name="T25" fmla="*/ 34 h 82"/>
                    <a:gd name="T26" fmla="*/ 100 w 104"/>
                    <a:gd name="T27" fmla="*/ 28 h 82"/>
                    <a:gd name="T28" fmla="*/ 100 w 104"/>
                    <a:gd name="T29" fmla="*/ 20 h 82"/>
                    <a:gd name="T30" fmla="*/ 97 w 104"/>
                    <a:gd name="T31" fmla="*/ 11 h 82"/>
                    <a:gd name="T32" fmla="*/ 96 w 104"/>
                    <a:gd name="T33" fmla="*/ 9 h 82"/>
                    <a:gd name="T34" fmla="*/ 86 w 104"/>
                    <a:gd name="T35" fmla="*/ 6 h 82"/>
                    <a:gd name="T36" fmla="*/ 71 w 104"/>
                    <a:gd name="T37" fmla="*/ 5 h 82"/>
                    <a:gd name="T38" fmla="*/ 63 w 104"/>
                    <a:gd name="T39" fmla="*/ 1 h 82"/>
                    <a:gd name="T40" fmla="*/ 54 w 104"/>
                    <a:gd name="T41" fmla="*/ 19 h 82"/>
                    <a:gd name="T42" fmla="*/ 41 w 104"/>
                    <a:gd name="T43" fmla="*/ 25 h 82"/>
                    <a:gd name="T44" fmla="*/ 34 w 104"/>
                    <a:gd name="T45" fmla="*/ 32 h 82"/>
                    <a:gd name="T46" fmla="*/ 29 w 104"/>
                    <a:gd name="T47" fmla="*/ 40 h 82"/>
                    <a:gd name="T48" fmla="*/ 29 w 104"/>
                    <a:gd name="T49" fmla="*/ 53 h 82"/>
                    <a:gd name="T50" fmla="*/ 19 w 104"/>
                    <a:gd name="T51" fmla="*/ 67 h 82"/>
                    <a:gd name="T52" fmla="*/ 7 w 104"/>
                    <a:gd name="T53" fmla="*/ 76 h 82"/>
                    <a:gd name="T54" fmla="*/ 0 w 104"/>
                    <a:gd name="T55" fmla="*/ 79 h 82"/>
                    <a:gd name="T56" fmla="*/ 32 w 104"/>
                    <a:gd name="T57" fmla="*/ 79 h 82"/>
                    <a:gd name="T58" fmla="*/ 39 w 104"/>
                    <a:gd name="T5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82">
                      <a:moveTo>
                        <a:pt x="39" y="82"/>
                      </a:moveTo>
                      <a:cubicBezTo>
                        <a:pt x="38" y="77"/>
                        <a:pt x="38" y="71"/>
                        <a:pt x="38" y="71"/>
                      </a:cubicBezTo>
                      <a:cubicBezTo>
                        <a:pt x="39" y="69"/>
                        <a:pt x="50" y="63"/>
                        <a:pt x="52" y="62"/>
                      </a:cubicBezTo>
                      <a:cubicBezTo>
                        <a:pt x="54" y="60"/>
                        <a:pt x="58" y="62"/>
                        <a:pt x="58" y="60"/>
                      </a:cubicBezTo>
                      <a:cubicBezTo>
                        <a:pt x="58" y="58"/>
                        <a:pt x="62" y="59"/>
                        <a:pt x="65" y="58"/>
                      </a:cubicBezTo>
                      <a:cubicBezTo>
                        <a:pt x="68" y="58"/>
                        <a:pt x="70" y="56"/>
                        <a:pt x="70" y="53"/>
                      </a:cubicBezTo>
                      <a:cubicBezTo>
                        <a:pt x="70" y="51"/>
                        <a:pt x="74" y="51"/>
                        <a:pt x="76" y="51"/>
                      </a:cubicBezTo>
                      <a:cubicBezTo>
                        <a:pt x="79" y="51"/>
                        <a:pt x="78" y="48"/>
                        <a:pt x="80" y="48"/>
                      </a:cubicBezTo>
                      <a:cubicBezTo>
                        <a:pt x="82" y="48"/>
                        <a:pt x="81" y="46"/>
                        <a:pt x="81" y="43"/>
                      </a:cubicBezTo>
                      <a:cubicBezTo>
                        <a:pt x="81" y="40"/>
                        <a:pt x="81" y="41"/>
                        <a:pt x="84" y="41"/>
                      </a:cubicBezTo>
                      <a:cubicBezTo>
                        <a:pt x="86" y="41"/>
                        <a:pt x="89" y="39"/>
                        <a:pt x="89" y="38"/>
                      </a:cubicBezTo>
                      <a:cubicBezTo>
                        <a:pt x="89" y="36"/>
                        <a:pt x="100" y="37"/>
                        <a:pt x="102" y="37"/>
                      </a:cubicBezTo>
                      <a:cubicBezTo>
                        <a:pt x="103" y="37"/>
                        <a:pt x="104" y="35"/>
                        <a:pt x="104" y="34"/>
                      </a:cubicBezTo>
                      <a:cubicBezTo>
                        <a:pt x="103" y="32"/>
                        <a:pt x="102" y="28"/>
                        <a:pt x="100" y="28"/>
                      </a:cubicBezTo>
                      <a:cubicBezTo>
                        <a:pt x="99" y="28"/>
                        <a:pt x="100" y="24"/>
                        <a:pt x="100" y="20"/>
                      </a:cubicBezTo>
                      <a:cubicBezTo>
                        <a:pt x="100" y="17"/>
                        <a:pt x="99" y="14"/>
                        <a:pt x="97" y="11"/>
                      </a:cubicBezTo>
                      <a:cubicBezTo>
                        <a:pt x="97" y="11"/>
                        <a:pt x="96" y="10"/>
                        <a:pt x="96" y="9"/>
                      </a:cubicBezTo>
                      <a:cubicBezTo>
                        <a:pt x="93" y="9"/>
                        <a:pt x="89" y="6"/>
                        <a:pt x="86" y="6"/>
                      </a:cubicBezTo>
                      <a:cubicBezTo>
                        <a:pt x="81" y="6"/>
                        <a:pt x="74" y="8"/>
                        <a:pt x="71" y="5"/>
                      </a:cubicBezTo>
                      <a:cubicBezTo>
                        <a:pt x="68" y="1"/>
                        <a:pt x="66" y="0"/>
                        <a:pt x="63" y="1"/>
                      </a:cubicBezTo>
                      <a:cubicBezTo>
                        <a:pt x="61" y="2"/>
                        <a:pt x="56" y="15"/>
                        <a:pt x="54" y="19"/>
                      </a:cubicBezTo>
                      <a:cubicBezTo>
                        <a:pt x="51" y="22"/>
                        <a:pt x="44" y="25"/>
                        <a:pt x="41" y="25"/>
                      </a:cubicBezTo>
                      <a:cubicBezTo>
                        <a:pt x="37" y="25"/>
                        <a:pt x="37" y="30"/>
                        <a:pt x="34" y="32"/>
                      </a:cubicBezTo>
                      <a:cubicBezTo>
                        <a:pt x="32" y="34"/>
                        <a:pt x="33" y="38"/>
                        <a:pt x="29" y="40"/>
                      </a:cubicBezTo>
                      <a:cubicBezTo>
                        <a:pt x="26" y="43"/>
                        <a:pt x="28" y="51"/>
                        <a:pt x="29" y="53"/>
                      </a:cubicBezTo>
                      <a:cubicBezTo>
                        <a:pt x="31" y="56"/>
                        <a:pt x="24" y="65"/>
                        <a:pt x="19" y="67"/>
                      </a:cubicBezTo>
                      <a:cubicBezTo>
                        <a:pt x="15" y="70"/>
                        <a:pt x="14" y="75"/>
                        <a:pt x="7" y="76"/>
                      </a:cubicBezTo>
                      <a:cubicBezTo>
                        <a:pt x="4" y="76"/>
                        <a:pt x="2" y="78"/>
                        <a:pt x="0" y="79"/>
                      </a:cubicBezTo>
                      <a:cubicBezTo>
                        <a:pt x="32" y="79"/>
                        <a:pt x="32" y="79"/>
                        <a:pt x="32" y="79"/>
                      </a:cubicBezTo>
                      <a:cubicBezTo>
                        <a:pt x="39" y="79"/>
                        <a:pt x="37" y="80"/>
                        <a:pt x="39"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33" name="Freeform 26">
                  <a:extLst>
                    <a:ext uri="{FF2B5EF4-FFF2-40B4-BE49-F238E27FC236}">
                      <a16:creationId xmlns:a16="http://schemas.microsoft.com/office/drawing/2014/main" id="{D59E0EC4-DA3D-D063-F8F0-5EB07CFE55A3}"/>
                    </a:ext>
                  </a:extLst>
                </p:cNvPr>
                <p:cNvSpPr>
                  <a:spLocks/>
                </p:cNvSpPr>
                <p:nvPr/>
              </p:nvSpPr>
              <p:spPr bwMode="auto">
                <a:xfrm>
                  <a:off x="2154" y="2591"/>
                  <a:ext cx="156" cy="123"/>
                </a:xfrm>
                <a:custGeom>
                  <a:avLst/>
                  <a:gdLst>
                    <a:gd name="T0" fmla="*/ 39 w 104"/>
                    <a:gd name="T1" fmla="*/ 82 h 82"/>
                    <a:gd name="T2" fmla="*/ 38 w 104"/>
                    <a:gd name="T3" fmla="*/ 71 h 82"/>
                    <a:gd name="T4" fmla="*/ 52 w 104"/>
                    <a:gd name="T5" fmla="*/ 62 h 82"/>
                    <a:gd name="T6" fmla="*/ 58 w 104"/>
                    <a:gd name="T7" fmla="*/ 60 h 82"/>
                    <a:gd name="T8" fmla="*/ 65 w 104"/>
                    <a:gd name="T9" fmla="*/ 58 h 82"/>
                    <a:gd name="T10" fmla="*/ 70 w 104"/>
                    <a:gd name="T11" fmla="*/ 53 h 82"/>
                    <a:gd name="T12" fmla="*/ 76 w 104"/>
                    <a:gd name="T13" fmla="*/ 51 h 82"/>
                    <a:gd name="T14" fmla="*/ 80 w 104"/>
                    <a:gd name="T15" fmla="*/ 48 h 82"/>
                    <a:gd name="T16" fmla="*/ 81 w 104"/>
                    <a:gd name="T17" fmla="*/ 43 h 82"/>
                    <a:gd name="T18" fmla="*/ 84 w 104"/>
                    <a:gd name="T19" fmla="*/ 41 h 82"/>
                    <a:gd name="T20" fmla="*/ 89 w 104"/>
                    <a:gd name="T21" fmla="*/ 38 h 82"/>
                    <a:gd name="T22" fmla="*/ 102 w 104"/>
                    <a:gd name="T23" fmla="*/ 37 h 82"/>
                    <a:gd name="T24" fmla="*/ 104 w 104"/>
                    <a:gd name="T25" fmla="*/ 34 h 82"/>
                    <a:gd name="T26" fmla="*/ 100 w 104"/>
                    <a:gd name="T27" fmla="*/ 28 h 82"/>
                    <a:gd name="T28" fmla="*/ 100 w 104"/>
                    <a:gd name="T29" fmla="*/ 20 h 82"/>
                    <a:gd name="T30" fmla="*/ 97 w 104"/>
                    <a:gd name="T31" fmla="*/ 11 h 82"/>
                    <a:gd name="T32" fmla="*/ 96 w 104"/>
                    <a:gd name="T33" fmla="*/ 9 h 82"/>
                    <a:gd name="T34" fmla="*/ 86 w 104"/>
                    <a:gd name="T35" fmla="*/ 6 h 82"/>
                    <a:gd name="T36" fmla="*/ 71 w 104"/>
                    <a:gd name="T37" fmla="*/ 5 h 82"/>
                    <a:gd name="T38" fmla="*/ 63 w 104"/>
                    <a:gd name="T39" fmla="*/ 1 h 82"/>
                    <a:gd name="T40" fmla="*/ 54 w 104"/>
                    <a:gd name="T41" fmla="*/ 19 h 82"/>
                    <a:gd name="T42" fmla="*/ 41 w 104"/>
                    <a:gd name="T43" fmla="*/ 25 h 82"/>
                    <a:gd name="T44" fmla="*/ 34 w 104"/>
                    <a:gd name="T45" fmla="*/ 32 h 82"/>
                    <a:gd name="T46" fmla="*/ 29 w 104"/>
                    <a:gd name="T47" fmla="*/ 40 h 82"/>
                    <a:gd name="T48" fmla="*/ 29 w 104"/>
                    <a:gd name="T49" fmla="*/ 53 h 82"/>
                    <a:gd name="T50" fmla="*/ 19 w 104"/>
                    <a:gd name="T51" fmla="*/ 67 h 82"/>
                    <a:gd name="T52" fmla="*/ 7 w 104"/>
                    <a:gd name="T53" fmla="*/ 76 h 82"/>
                    <a:gd name="T54" fmla="*/ 0 w 104"/>
                    <a:gd name="T55" fmla="*/ 79 h 82"/>
                    <a:gd name="T56" fmla="*/ 32 w 104"/>
                    <a:gd name="T57" fmla="*/ 79 h 82"/>
                    <a:gd name="T58" fmla="*/ 39 w 104"/>
                    <a:gd name="T5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82">
                      <a:moveTo>
                        <a:pt x="39" y="82"/>
                      </a:moveTo>
                      <a:cubicBezTo>
                        <a:pt x="38" y="77"/>
                        <a:pt x="38" y="71"/>
                        <a:pt x="38" y="71"/>
                      </a:cubicBezTo>
                      <a:cubicBezTo>
                        <a:pt x="39" y="69"/>
                        <a:pt x="50" y="63"/>
                        <a:pt x="52" y="62"/>
                      </a:cubicBezTo>
                      <a:cubicBezTo>
                        <a:pt x="54" y="60"/>
                        <a:pt x="58" y="62"/>
                        <a:pt x="58" y="60"/>
                      </a:cubicBezTo>
                      <a:cubicBezTo>
                        <a:pt x="58" y="58"/>
                        <a:pt x="62" y="59"/>
                        <a:pt x="65" y="58"/>
                      </a:cubicBezTo>
                      <a:cubicBezTo>
                        <a:pt x="68" y="58"/>
                        <a:pt x="70" y="56"/>
                        <a:pt x="70" y="53"/>
                      </a:cubicBezTo>
                      <a:cubicBezTo>
                        <a:pt x="70" y="51"/>
                        <a:pt x="74" y="51"/>
                        <a:pt x="76" y="51"/>
                      </a:cubicBezTo>
                      <a:cubicBezTo>
                        <a:pt x="79" y="51"/>
                        <a:pt x="78" y="48"/>
                        <a:pt x="80" y="48"/>
                      </a:cubicBezTo>
                      <a:cubicBezTo>
                        <a:pt x="82" y="48"/>
                        <a:pt x="81" y="46"/>
                        <a:pt x="81" y="43"/>
                      </a:cubicBezTo>
                      <a:cubicBezTo>
                        <a:pt x="81" y="40"/>
                        <a:pt x="81" y="41"/>
                        <a:pt x="84" y="41"/>
                      </a:cubicBezTo>
                      <a:cubicBezTo>
                        <a:pt x="86" y="41"/>
                        <a:pt x="89" y="39"/>
                        <a:pt x="89" y="38"/>
                      </a:cubicBezTo>
                      <a:cubicBezTo>
                        <a:pt x="89" y="36"/>
                        <a:pt x="100" y="37"/>
                        <a:pt x="102" y="37"/>
                      </a:cubicBezTo>
                      <a:cubicBezTo>
                        <a:pt x="103" y="37"/>
                        <a:pt x="104" y="35"/>
                        <a:pt x="104" y="34"/>
                      </a:cubicBezTo>
                      <a:cubicBezTo>
                        <a:pt x="103" y="32"/>
                        <a:pt x="102" y="28"/>
                        <a:pt x="100" y="28"/>
                      </a:cubicBezTo>
                      <a:cubicBezTo>
                        <a:pt x="99" y="28"/>
                        <a:pt x="100" y="24"/>
                        <a:pt x="100" y="20"/>
                      </a:cubicBezTo>
                      <a:cubicBezTo>
                        <a:pt x="100" y="17"/>
                        <a:pt x="99" y="14"/>
                        <a:pt x="97" y="11"/>
                      </a:cubicBezTo>
                      <a:cubicBezTo>
                        <a:pt x="97" y="11"/>
                        <a:pt x="96" y="10"/>
                        <a:pt x="96" y="9"/>
                      </a:cubicBezTo>
                      <a:cubicBezTo>
                        <a:pt x="93" y="9"/>
                        <a:pt x="89" y="6"/>
                        <a:pt x="86" y="6"/>
                      </a:cubicBezTo>
                      <a:cubicBezTo>
                        <a:pt x="81" y="6"/>
                        <a:pt x="74" y="8"/>
                        <a:pt x="71" y="5"/>
                      </a:cubicBezTo>
                      <a:cubicBezTo>
                        <a:pt x="68" y="1"/>
                        <a:pt x="66" y="0"/>
                        <a:pt x="63" y="1"/>
                      </a:cubicBezTo>
                      <a:cubicBezTo>
                        <a:pt x="61" y="2"/>
                        <a:pt x="56" y="15"/>
                        <a:pt x="54" y="19"/>
                      </a:cubicBezTo>
                      <a:cubicBezTo>
                        <a:pt x="51" y="22"/>
                        <a:pt x="44" y="25"/>
                        <a:pt x="41" y="25"/>
                      </a:cubicBezTo>
                      <a:cubicBezTo>
                        <a:pt x="37" y="25"/>
                        <a:pt x="37" y="30"/>
                        <a:pt x="34" y="32"/>
                      </a:cubicBezTo>
                      <a:cubicBezTo>
                        <a:pt x="32" y="34"/>
                        <a:pt x="33" y="38"/>
                        <a:pt x="29" y="40"/>
                      </a:cubicBezTo>
                      <a:cubicBezTo>
                        <a:pt x="26" y="43"/>
                        <a:pt x="28" y="51"/>
                        <a:pt x="29" y="53"/>
                      </a:cubicBezTo>
                      <a:cubicBezTo>
                        <a:pt x="31" y="56"/>
                        <a:pt x="24" y="65"/>
                        <a:pt x="19" y="67"/>
                      </a:cubicBezTo>
                      <a:cubicBezTo>
                        <a:pt x="15" y="70"/>
                        <a:pt x="14" y="75"/>
                        <a:pt x="7" y="76"/>
                      </a:cubicBezTo>
                      <a:cubicBezTo>
                        <a:pt x="4" y="76"/>
                        <a:pt x="2" y="78"/>
                        <a:pt x="0" y="79"/>
                      </a:cubicBezTo>
                      <a:cubicBezTo>
                        <a:pt x="32" y="79"/>
                        <a:pt x="32" y="79"/>
                        <a:pt x="32" y="79"/>
                      </a:cubicBezTo>
                      <a:cubicBezTo>
                        <a:pt x="39" y="79"/>
                        <a:pt x="37" y="80"/>
                        <a:pt x="39" y="82"/>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34" name="Freeform 27">
                  <a:extLst>
                    <a:ext uri="{FF2B5EF4-FFF2-40B4-BE49-F238E27FC236}">
                      <a16:creationId xmlns:a16="http://schemas.microsoft.com/office/drawing/2014/main" id="{44E084EE-188C-F78E-0409-47F71DAB1F7B}"/>
                    </a:ext>
                  </a:extLst>
                </p:cNvPr>
                <p:cNvSpPr>
                  <a:spLocks/>
                </p:cNvSpPr>
                <p:nvPr/>
              </p:nvSpPr>
              <p:spPr bwMode="auto">
                <a:xfrm>
                  <a:off x="2419" y="2569"/>
                  <a:ext cx="54" cy="104"/>
                </a:xfrm>
                <a:custGeom>
                  <a:avLst/>
                  <a:gdLst>
                    <a:gd name="T0" fmla="*/ 10 w 36"/>
                    <a:gd name="T1" fmla="*/ 18 h 70"/>
                    <a:gd name="T2" fmla="*/ 7 w 36"/>
                    <a:gd name="T3" fmla="*/ 27 h 70"/>
                    <a:gd name="T4" fmla="*/ 2 w 36"/>
                    <a:gd name="T5" fmla="*/ 33 h 70"/>
                    <a:gd name="T6" fmla="*/ 5 w 36"/>
                    <a:gd name="T7" fmla="*/ 42 h 70"/>
                    <a:gd name="T8" fmla="*/ 9 w 36"/>
                    <a:gd name="T9" fmla="*/ 47 h 70"/>
                    <a:gd name="T10" fmla="*/ 15 w 36"/>
                    <a:gd name="T11" fmla="*/ 52 h 70"/>
                    <a:gd name="T12" fmla="*/ 19 w 36"/>
                    <a:gd name="T13" fmla="*/ 68 h 70"/>
                    <a:gd name="T14" fmla="*/ 20 w 36"/>
                    <a:gd name="T15" fmla="*/ 70 h 70"/>
                    <a:gd name="T16" fmla="*/ 24 w 36"/>
                    <a:gd name="T17" fmla="*/ 67 h 70"/>
                    <a:gd name="T18" fmla="*/ 25 w 36"/>
                    <a:gd name="T19" fmla="*/ 60 h 70"/>
                    <a:gd name="T20" fmla="*/ 26 w 36"/>
                    <a:gd name="T21" fmla="*/ 56 h 70"/>
                    <a:gd name="T22" fmla="*/ 33 w 36"/>
                    <a:gd name="T23" fmla="*/ 50 h 70"/>
                    <a:gd name="T24" fmla="*/ 36 w 36"/>
                    <a:gd name="T25" fmla="*/ 47 h 70"/>
                    <a:gd name="T26" fmla="*/ 36 w 36"/>
                    <a:gd name="T27" fmla="*/ 43 h 70"/>
                    <a:gd name="T28" fmla="*/ 33 w 36"/>
                    <a:gd name="T29" fmla="*/ 39 h 70"/>
                    <a:gd name="T30" fmla="*/ 30 w 36"/>
                    <a:gd name="T31" fmla="*/ 36 h 70"/>
                    <a:gd name="T32" fmla="*/ 23 w 36"/>
                    <a:gd name="T33" fmla="*/ 33 h 70"/>
                    <a:gd name="T34" fmla="*/ 30 w 36"/>
                    <a:gd name="T35" fmla="*/ 27 h 70"/>
                    <a:gd name="T36" fmla="*/ 30 w 36"/>
                    <a:gd name="T37" fmla="*/ 16 h 70"/>
                    <a:gd name="T38" fmla="*/ 31 w 36"/>
                    <a:gd name="T39" fmla="*/ 8 h 70"/>
                    <a:gd name="T40" fmla="*/ 30 w 36"/>
                    <a:gd name="T41" fmla="*/ 5 h 70"/>
                    <a:gd name="T42" fmla="*/ 26 w 36"/>
                    <a:gd name="T43" fmla="*/ 4 h 70"/>
                    <a:gd name="T44" fmla="*/ 14 w 36"/>
                    <a:gd name="T45" fmla="*/ 3 h 70"/>
                    <a:gd name="T46" fmla="*/ 10 w 36"/>
                    <a:gd name="T47" fmla="*/ 4 h 70"/>
                    <a:gd name="T48" fmla="*/ 10 w 36"/>
                    <a:gd name="T49" fmla="*/ 1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70">
                      <a:moveTo>
                        <a:pt x="10" y="18"/>
                      </a:moveTo>
                      <a:cubicBezTo>
                        <a:pt x="12" y="21"/>
                        <a:pt x="9" y="26"/>
                        <a:pt x="7" y="27"/>
                      </a:cubicBezTo>
                      <a:cubicBezTo>
                        <a:pt x="5" y="28"/>
                        <a:pt x="4" y="33"/>
                        <a:pt x="2" y="33"/>
                      </a:cubicBezTo>
                      <a:cubicBezTo>
                        <a:pt x="0" y="33"/>
                        <a:pt x="2" y="40"/>
                        <a:pt x="5" y="42"/>
                      </a:cubicBezTo>
                      <a:cubicBezTo>
                        <a:pt x="9" y="43"/>
                        <a:pt x="9" y="46"/>
                        <a:pt x="9" y="47"/>
                      </a:cubicBezTo>
                      <a:cubicBezTo>
                        <a:pt x="9" y="49"/>
                        <a:pt x="14" y="50"/>
                        <a:pt x="15" y="52"/>
                      </a:cubicBezTo>
                      <a:cubicBezTo>
                        <a:pt x="17" y="54"/>
                        <a:pt x="19" y="64"/>
                        <a:pt x="19" y="68"/>
                      </a:cubicBezTo>
                      <a:cubicBezTo>
                        <a:pt x="19" y="68"/>
                        <a:pt x="20" y="69"/>
                        <a:pt x="20" y="70"/>
                      </a:cubicBezTo>
                      <a:cubicBezTo>
                        <a:pt x="21" y="69"/>
                        <a:pt x="23" y="68"/>
                        <a:pt x="24" y="67"/>
                      </a:cubicBezTo>
                      <a:cubicBezTo>
                        <a:pt x="25" y="65"/>
                        <a:pt x="26" y="61"/>
                        <a:pt x="25" y="60"/>
                      </a:cubicBezTo>
                      <a:cubicBezTo>
                        <a:pt x="25" y="59"/>
                        <a:pt x="25" y="57"/>
                        <a:pt x="26" y="56"/>
                      </a:cubicBezTo>
                      <a:cubicBezTo>
                        <a:pt x="27" y="55"/>
                        <a:pt x="32" y="50"/>
                        <a:pt x="33" y="50"/>
                      </a:cubicBezTo>
                      <a:cubicBezTo>
                        <a:pt x="33" y="49"/>
                        <a:pt x="36" y="50"/>
                        <a:pt x="36" y="47"/>
                      </a:cubicBezTo>
                      <a:cubicBezTo>
                        <a:pt x="36" y="46"/>
                        <a:pt x="36" y="44"/>
                        <a:pt x="36" y="43"/>
                      </a:cubicBezTo>
                      <a:cubicBezTo>
                        <a:pt x="34" y="41"/>
                        <a:pt x="33" y="40"/>
                        <a:pt x="33" y="39"/>
                      </a:cubicBezTo>
                      <a:cubicBezTo>
                        <a:pt x="33" y="37"/>
                        <a:pt x="31" y="35"/>
                        <a:pt x="30" y="36"/>
                      </a:cubicBezTo>
                      <a:cubicBezTo>
                        <a:pt x="28" y="38"/>
                        <a:pt x="24" y="36"/>
                        <a:pt x="23" y="33"/>
                      </a:cubicBezTo>
                      <a:cubicBezTo>
                        <a:pt x="22" y="30"/>
                        <a:pt x="26" y="30"/>
                        <a:pt x="30" y="27"/>
                      </a:cubicBezTo>
                      <a:cubicBezTo>
                        <a:pt x="33" y="24"/>
                        <a:pt x="34" y="19"/>
                        <a:pt x="30" y="16"/>
                      </a:cubicBezTo>
                      <a:cubicBezTo>
                        <a:pt x="26" y="13"/>
                        <a:pt x="29" y="11"/>
                        <a:pt x="31" y="8"/>
                      </a:cubicBezTo>
                      <a:cubicBezTo>
                        <a:pt x="34" y="5"/>
                        <a:pt x="32" y="4"/>
                        <a:pt x="30" y="5"/>
                      </a:cubicBezTo>
                      <a:cubicBezTo>
                        <a:pt x="29" y="6"/>
                        <a:pt x="27" y="7"/>
                        <a:pt x="26" y="4"/>
                      </a:cubicBezTo>
                      <a:cubicBezTo>
                        <a:pt x="26" y="1"/>
                        <a:pt x="18" y="0"/>
                        <a:pt x="14" y="3"/>
                      </a:cubicBezTo>
                      <a:cubicBezTo>
                        <a:pt x="13" y="4"/>
                        <a:pt x="12" y="4"/>
                        <a:pt x="10" y="4"/>
                      </a:cubicBezTo>
                      <a:cubicBezTo>
                        <a:pt x="9" y="9"/>
                        <a:pt x="8" y="16"/>
                        <a:pt x="1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35" name="Freeform 29">
                  <a:extLst>
                    <a:ext uri="{FF2B5EF4-FFF2-40B4-BE49-F238E27FC236}">
                      <a16:creationId xmlns:a16="http://schemas.microsoft.com/office/drawing/2014/main" id="{8B0CBF0A-1704-CB56-69E8-7475247A02A6}"/>
                    </a:ext>
                  </a:extLst>
                </p:cNvPr>
                <p:cNvSpPr>
                  <a:spLocks/>
                </p:cNvSpPr>
                <p:nvPr/>
              </p:nvSpPr>
              <p:spPr bwMode="auto">
                <a:xfrm>
                  <a:off x="2211" y="2572"/>
                  <a:ext cx="268" cy="257"/>
                </a:xfrm>
                <a:custGeom>
                  <a:avLst/>
                  <a:gdLst>
                    <a:gd name="T0" fmla="*/ 62 w 179"/>
                    <a:gd name="T1" fmla="*/ 33 h 172"/>
                    <a:gd name="T2" fmla="*/ 62 w 179"/>
                    <a:gd name="T3" fmla="*/ 41 h 172"/>
                    <a:gd name="T4" fmla="*/ 66 w 179"/>
                    <a:gd name="T5" fmla="*/ 47 h 172"/>
                    <a:gd name="T6" fmla="*/ 64 w 179"/>
                    <a:gd name="T7" fmla="*/ 50 h 172"/>
                    <a:gd name="T8" fmla="*/ 51 w 179"/>
                    <a:gd name="T9" fmla="*/ 51 h 172"/>
                    <a:gd name="T10" fmla="*/ 46 w 179"/>
                    <a:gd name="T11" fmla="*/ 54 h 172"/>
                    <a:gd name="T12" fmla="*/ 43 w 179"/>
                    <a:gd name="T13" fmla="*/ 56 h 172"/>
                    <a:gd name="T14" fmla="*/ 42 w 179"/>
                    <a:gd name="T15" fmla="*/ 61 h 172"/>
                    <a:gd name="T16" fmla="*/ 38 w 179"/>
                    <a:gd name="T17" fmla="*/ 64 h 172"/>
                    <a:gd name="T18" fmla="*/ 32 w 179"/>
                    <a:gd name="T19" fmla="*/ 66 h 172"/>
                    <a:gd name="T20" fmla="*/ 27 w 179"/>
                    <a:gd name="T21" fmla="*/ 71 h 172"/>
                    <a:gd name="T22" fmla="*/ 20 w 179"/>
                    <a:gd name="T23" fmla="*/ 73 h 172"/>
                    <a:gd name="T24" fmla="*/ 14 w 179"/>
                    <a:gd name="T25" fmla="*/ 75 h 172"/>
                    <a:gd name="T26" fmla="*/ 0 w 179"/>
                    <a:gd name="T27" fmla="*/ 84 h 172"/>
                    <a:gd name="T28" fmla="*/ 1 w 179"/>
                    <a:gd name="T29" fmla="*/ 95 h 172"/>
                    <a:gd name="T30" fmla="*/ 2 w 179"/>
                    <a:gd name="T31" fmla="*/ 97 h 172"/>
                    <a:gd name="T32" fmla="*/ 86 w 179"/>
                    <a:gd name="T33" fmla="*/ 152 h 172"/>
                    <a:gd name="T34" fmla="*/ 91 w 179"/>
                    <a:gd name="T35" fmla="*/ 160 h 172"/>
                    <a:gd name="T36" fmla="*/ 101 w 179"/>
                    <a:gd name="T37" fmla="*/ 163 h 172"/>
                    <a:gd name="T38" fmla="*/ 105 w 179"/>
                    <a:gd name="T39" fmla="*/ 172 h 172"/>
                    <a:gd name="T40" fmla="*/ 113 w 179"/>
                    <a:gd name="T41" fmla="*/ 170 h 172"/>
                    <a:gd name="T42" fmla="*/ 127 w 179"/>
                    <a:gd name="T43" fmla="*/ 166 h 172"/>
                    <a:gd name="T44" fmla="*/ 142 w 179"/>
                    <a:gd name="T45" fmla="*/ 154 h 172"/>
                    <a:gd name="T46" fmla="*/ 179 w 179"/>
                    <a:gd name="T47" fmla="*/ 131 h 172"/>
                    <a:gd name="T48" fmla="*/ 179 w 179"/>
                    <a:gd name="T49" fmla="*/ 131 h 172"/>
                    <a:gd name="T50" fmla="*/ 175 w 179"/>
                    <a:gd name="T51" fmla="*/ 123 h 172"/>
                    <a:gd name="T52" fmla="*/ 169 w 179"/>
                    <a:gd name="T53" fmla="*/ 121 h 172"/>
                    <a:gd name="T54" fmla="*/ 163 w 179"/>
                    <a:gd name="T55" fmla="*/ 118 h 172"/>
                    <a:gd name="T56" fmla="*/ 162 w 179"/>
                    <a:gd name="T57" fmla="*/ 111 h 172"/>
                    <a:gd name="T58" fmla="*/ 158 w 179"/>
                    <a:gd name="T59" fmla="*/ 106 h 172"/>
                    <a:gd name="T60" fmla="*/ 161 w 179"/>
                    <a:gd name="T61" fmla="*/ 102 h 172"/>
                    <a:gd name="T62" fmla="*/ 160 w 179"/>
                    <a:gd name="T63" fmla="*/ 98 h 172"/>
                    <a:gd name="T64" fmla="*/ 160 w 179"/>
                    <a:gd name="T65" fmla="*/ 92 h 172"/>
                    <a:gd name="T66" fmla="*/ 161 w 179"/>
                    <a:gd name="T67" fmla="*/ 87 h 172"/>
                    <a:gd name="T68" fmla="*/ 161 w 179"/>
                    <a:gd name="T69" fmla="*/ 78 h 172"/>
                    <a:gd name="T70" fmla="*/ 157 w 179"/>
                    <a:gd name="T71" fmla="*/ 70 h 172"/>
                    <a:gd name="T72" fmla="*/ 159 w 179"/>
                    <a:gd name="T73" fmla="*/ 68 h 172"/>
                    <a:gd name="T74" fmla="*/ 158 w 179"/>
                    <a:gd name="T75" fmla="*/ 66 h 172"/>
                    <a:gd name="T76" fmla="*/ 154 w 179"/>
                    <a:gd name="T77" fmla="*/ 50 h 172"/>
                    <a:gd name="T78" fmla="*/ 148 w 179"/>
                    <a:gd name="T79" fmla="*/ 45 h 172"/>
                    <a:gd name="T80" fmla="*/ 144 w 179"/>
                    <a:gd name="T81" fmla="*/ 40 h 172"/>
                    <a:gd name="T82" fmla="*/ 141 w 179"/>
                    <a:gd name="T83" fmla="*/ 31 h 172"/>
                    <a:gd name="T84" fmla="*/ 146 w 179"/>
                    <a:gd name="T85" fmla="*/ 25 h 172"/>
                    <a:gd name="T86" fmla="*/ 149 w 179"/>
                    <a:gd name="T87" fmla="*/ 16 h 172"/>
                    <a:gd name="T88" fmla="*/ 149 w 179"/>
                    <a:gd name="T89" fmla="*/ 2 h 172"/>
                    <a:gd name="T90" fmla="*/ 141 w 179"/>
                    <a:gd name="T91" fmla="*/ 1 h 172"/>
                    <a:gd name="T92" fmla="*/ 132 w 179"/>
                    <a:gd name="T93" fmla="*/ 2 h 172"/>
                    <a:gd name="T94" fmla="*/ 120 w 179"/>
                    <a:gd name="T95" fmla="*/ 4 h 172"/>
                    <a:gd name="T96" fmla="*/ 88 w 179"/>
                    <a:gd name="T97" fmla="*/ 6 h 172"/>
                    <a:gd name="T98" fmla="*/ 74 w 179"/>
                    <a:gd name="T99" fmla="*/ 13 h 172"/>
                    <a:gd name="T100" fmla="*/ 61 w 179"/>
                    <a:gd name="T101" fmla="*/ 20 h 172"/>
                    <a:gd name="T102" fmla="*/ 58 w 179"/>
                    <a:gd name="T103" fmla="*/ 22 h 172"/>
                    <a:gd name="T104" fmla="*/ 59 w 179"/>
                    <a:gd name="T105" fmla="*/ 24 h 172"/>
                    <a:gd name="T106" fmla="*/ 62 w 179"/>
                    <a:gd name="T107" fmla="*/ 3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 h="172">
                      <a:moveTo>
                        <a:pt x="62" y="33"/>
                      </a:moveTo>
                      <a:cubicBezTo>
                        <a:pt x="62" y="37"/>
                        <a:pt x="61" y="41"/>
                        <a:pt x="62" y="41"/>
                      </a:cubicBezTo>
                      <a:cubicBezTo>
                        <a:pt x="64" y="41"/>
                        <a:pt x="65" y="45"/>
                        <a:pt x="66" y="47"/>
                      </a:cubicBezTo>
                      <a:cubicBezTo>
                        <a:pt x="66" y="48"/>
                        <a:pt x="65" y="50"/>
                        <a:pt x="64" y="50"/>
                      </a:cubicBezTo>
                      <a:cubicBezTo>
                        <a:pt x="62" y="50"/>
                        <a:pt x="51" y="49"/>
                        <a:pt x="51" y="51"/>
                      </a:cubicBezTo>
                      <a:cubicBezTo>
                        <a:pt x="51" y="52"/>
                        <a:pt x="48" y="54"/>
                        <a:pt x="46" y="54"/>
                      </a:cubicBezTo>
                      <a:cubicBezTo>
                        <a:pt x="43" y="54"/>
                        <a:pt x="43" y="53"/>
                        <a:pt x="43" y="56"/>
                      </a:cubicBezTo>
                      <a:cubicBezTo>
                        <a:pt x="43" y="59"/>
                        <a:pt x="44" y="61"/>
                        <a:pt x="42" y="61"/>
                      </a:cubicBezTo>
                      <a:cubicBezTo>
                        <a:pt x="40" y="61"/>
                        <a:pt x="41" y="64"/>
                        <a:pt x="38" y="64"/>
                      </a:cubicBezTo>
                      <a:cubicBezTo>
                        <a:pt x="36" y="64"/>
                        <a:pt x="32" y="64"/>
                        <a:pt x="32" y="66"/>
                      </a:cubicBezTo>
                      <a:cubicBezTo>
                        <a:pt x="32" y="69"/>
                        <a:pt x="30" y="71"/>
                        <a:pt x="27" y="71"/>
                      </a:cubicBezTo>
                      <a:cubicBezTo>
                        <a:pt x="24" y="72"/>
                        <a:pt x="20" y="71"/>
                        <a:pt x="20" y="73"/>
                      </a:cubicBezTo>
                      <a:cubicBezTo>
                        <a:pt x="20" y="75"/>
                        <a:pt x="16" y="73"/>
                        <a:pt x="14" y="75"/>
                      </a:cubicBezTo>
                      <a:cubicBezTo>
                        <a:pt x="12" y="76"/>
                        <a:pt x="1" y="82"/>
                        <a:pt x="0" y="84"/>
                      </a:cubicBezTo>
                      <a:cubicBezTo>
                        <a:pt x="0" y="84"/>
                        <a:pt x="0" y="90"/>
                        <a:pt x="1" y="95"/>
                      </a:cubicBezTo>
                      <a:cubicBezTo>
                        <a:pt x="1" y="96"/>
                        <a:pt x="1" y="96"/>
                        <a:pt x="2" y="97"/>
                      </a:cubicBezTo>
                      <a:cubicBezTo>
                        <a:pt x="6" y="99"/>
                        <a:pt x="83" y="150"/>
                        <a:pt x="86" y="152"/>
                      </a:cubicBezTo>
                      <a:cubicBezTo>
                        <a:pt x="88" y="155"/>
                        <a:pt x="91" y="160"/>
                        <a:pt x="91" y="160"/>
                      </a:cubicBezTo>
                      <a:cubicBezTo>
                        <a:pt x="91" y="160"/>
                        <a:pt x="96" y="161"/>
                        <a:pt x="101" y="163"/>
                      </a:cubicBezTo>
                      <a:cubicBezTo>
                        <a:pt x="105" y="166"/>
                        <a:pt x="105" y="172"/>
                        <a:pt x="105" y="172"/>
                      </a:cubicBezTo>
                      <a:cubicBezTo>
                        <a:pt x="105" y="172"/>
                        <a:pt x="110" y="171"/>
                        <a:pt x="113" y="170"/>
                      </a:cubicBezTo>
                      <a:cubicBezTo>
                        <a:pt x="116" y="170"/>
                        <a:pt x="127" y="166"/>
                        <a:pt x="127" y="166"/>
                      </a:cubicBezTo>
                      <a:cubicBezTo>
                        <a:pt x="142" y="154"/>
                        <a:pt x="142" y="154"/>
                        <a:pt x="142" y="154"/>
                      </a:cubicBezTo>
                      <a:cubicBezTo>
                        <a:pt x="179" y="131"/>
                        <a:pt x="179" y="131"/>
                        <a:pt x="179" y="131"/>
                      </a:cubicBezTo>
                      <a:cubicBezTo>
                        <a:pt x="179" y="131"/>
                        <a:pt x="179" y="131"/>
                        <a:pt x="179" y="131"/>
                      </a:cubicBezTo>
                      <a:cubicBezTo>
                        <a:pt x="178" y="127"/>
                        <a:pt x="177" y="123"/>
                        <a:pt x="175" y="123"/>
                      </a:cubicBezTo>
                      <a:cubicBezTo>
                        <a:pt x="173" y="123"/>
                        <a:pt x="171" y="121"/>
                        <a:pt x="169" y="121"/>
                      </a:cubicBezTo>
                      <a:cubicBezTo>
                        <a:pt x="166" y="121"/>
                        <a:pt x="163" y="120"/>
                        <a:pt x="163" y="118"/>
                      </a:cubicBezTo>
                      <a:cubicBezTo>
                        <a:pt x="162" y="116"/>
                        <a:pt x="163" y="114"/>
                        <a:pt x="162" y="111"/>
                      </a:cubicBezTo>
                      <a:cubicBezTo>
                        <a:pt x="160" y="108"/>
                        <a:pt x="158" y="107"/>
                        <a:pt x="158" y="106"/>
                      </a:cubicBezTo>
                      <a:cubicBezTo>
                        <a:pt x="158" y="105"/>
                        <a:pt x="161" y="102"/>
                        <a:pt x="161" y="102"/>
                      </a:cubicBezTo>
                      <a:cubicBezTo>
                        <a:pt x="162" y="101"/>
                        <a:pt x="160" y="99"/>
                        <a:pt x="160" y="98"/>
                      </a:cubicBezTo>
                      <a:cubicBezTo>
                        <a:pt x="160" y="96"/>
                        <a:pt x="159" y="94"/>
                        <a:pt x="160" y="92"/>
                      </a:cubicBezTo>
                      <a:cubicBezTo>
                        <a:pt x="161" y="91"/>
                        <a:pt x="162" y="89"/>
                        <a:pt x="161" y="87"/>
                      </a:cubicBezTo>
                      <a:cubicBezTo>
                        <a:pt x="159" y="84"/>
                        <a:pt x="163" y="81"/>
                        <a:pt x="161" y="78"/>
                      </a:cubicBezTo>
                      <a:cubicBezTo>
                        <a:pt x="159" y="74"/>
                        <a:pt x="157" y="71"/>
                        <a:pt x="157" y="70"/>
                      </a:cubicBezTo>
                      <a:cubicBezTo>
                        <a:pt x="157" y="69"/>
                        <a:pt x="158" y="68"/>
                        <a:pt x="159" y="68"/>
                      </a:cubicBezTo>
                      <a:cubicBezTo>
                        <a:pt x="159" y="67"/>
                        <a:pt x="158" y="66"/>
                        <a:pt x="158" y="66"/>
                      </a:cubicBezTo>
                      <a:cubicBezTo>
                        <a:pt x="158" y="62"/>
                        <a:pt x="156" y="52"/>
                        <a:pt x="154" y="50"/>
                      </a:cubicBezTo>
                      <a:cubicBezTo>
                        <a:pt x="153" y="48"/>
                        <a:pt x="148" y="47"/>
                        <a:pt x="148" y="45"/>
                      </a:cubicBezTo>
                      <a:cubicBezTo>
                        <a:pt x="148" y="44"/>
                        <a:pt x="148" y="41"/>
                        <a:pt x="144" y="40"/>
                      </a:cubicBezTo>
                      <a:cubicBezTo>
                        <a:pt x="141" y="38"/>
                        <a:pt x="139" y="31"/>
                        <a:pt x="141" y="31"/>
                      </a:cubicBezTo>
                      <a:cubicBezTo>
                        <a:pt x="143" y="31"/>
                        <a:pt x="144" y="26"/>
                        <a:pt x="146" y="25"/>
                      </a:cubicBezTo>
                      <a:cubicBezTo>
                        <a:pt x="148" y="24"/>
                        <a:pt x="151" y="19"/>
                        <a:pt x="149" y="16"/>
                      </a:cubicBezTo>
                      <a:cubicBezTo>
                        <a:pt x="147" y="14"/>
                        <a:pt x="148" y="7"/>
                        <a:pt x="149" y="2"/>
                      </a:cubicBezTo>
                      <a:cubicBezTo>
                        <a:pt x="145" y="2"/>
                        <a:pt x="142" y="1"/>
                        <a:pt x="141" y="1"/>
                      </a:cubicBezTo>
                      <a:cubicBezTo>
                        <a:pt x="139" y="0"/>
                        <a:pt x="135" y="2"/>
                        <a:pt x="132" y="2"/>
                      </a:cubicBezTo>
                      <a:cubicBezTo>
                        <a:pt x="129" y="2"/>
                        <a:pt x="122" y="6"/>
                        <a:pt x="120" y="4"/>
                      </a:cubicBezTo>
                      <a:cubicBezTo>
                        <a:pt x="118" y="2"/>
                        <a:pt x="94" y="6"/>
                        <a:pt x="88" y="6"/>
                      </a:cubicBezTo>
                      <a:cubicBezTo>
                        <a:pt x="81" y="6"/>
                        <a:pt x="78" y="13"/>
                        <a:pt x="74" y="13"/>
                      </a:cubicBezTo>
                      <a:cubicBezTo>
                        <a:pt x="70" y="13"/>
                        <a:pt x="64" y="16"/>
                        <a:pt x="61" y="20"/>
                      </a:cubicBezTo>
                      <a:cubicBezTo>
                        <a:pt x="60" y="21"/>
                        <a:pt x="59" y="22"/>
                        <a:pt x="58" y="22"/>
                      </a:cubicBezTo>
                      <a:cubicBezTo>
                        <a:pt x="58" y="23"/>
                        <a:pt x="59" y="24"/>
                        <a:pt x="59" y="24"/>
                      </a:cubicBezTo>
                      <a:cubicBezTo>
                        <a:pt x="61" y="27"/>
                        <a:pt x="62" y="30"/>
                        <a:pt x="62"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36" name="Freeform 31">
                  <a:extLst>
                    <a:ext uri="{FF2B5EF4-FFF2-40B4-BE49-F238E27FC236}">
                      <a16:creationId xmlns:a16="http://schemas.microsoft.com/office/drawing/2014/main" id="{AC503661-11AC-53BB-5C9C-B0675ABB58D9}"/>
                    </a:ext>
                  </a:extLst>
                </p:cNvPr>
                <p:cNvSpPr>
                  <a:spLocks/>
                </p:cNvSpPr>
                <p:nvPr/>
              </p:nvSpPr>
              <p:spPr bwMode="auto">
                <a:xfrm>
                  <a:off x="2446" y="2633"/>
                  <a:ext cx="196" cy="187"/>
                </a:xfrm>
                <a:custGeom>
                  <a:avLst/>
                  <a:gdLst>
                    <a:gd name="T0" fmla="*/ 15 w 131"/>
                    <a:gd name="T1" fmla="*/ 7 h 125"/>
                    <a:gd name="T2" fmla="*/ 8 w 131"/>
                    <a:gd name="T3" fmla="*/ 13 h 125"/>
                    <a:gd name="T4" fmla="*/ 7 w 131"/>
                    <a:gd name="T5" fmla="*/ 17 h 125"/>
                    <a:gd name="T6" fmla="*/ 6 w 131"/>
                    <a:gd name="T7" fmla="*/ 24 h 125"/>
                    <a:gd name="T8" fmla="*/ 0 w 131"/>
                    <a:gd name="T9" fmla="*/ 29 h 125"/>
                    <a:gd name="T10" fmla="*/ 4 w 131"/>
                    <a:gd name="T11" fmla="*/ 37 h 125"/>
                    <a:gd name="T12" fmla="*/ 4 w 131"/>
                    <a:gd name="T13" fmla="*/ 46 h 125"/>
                    <a:gd name="T14" fmla="*/ 3 w 131"/>
                    <a:gd name="T15" fmla="*/ 51 h 125"/>
                    <a:gd name="T16" fmla="*/ 3 w 131"/>
                    <a:gd name="T17" fmla="*/ 57 h 125"/>
                    <a:gd name="T18" fmla="*/ 4 w 131"/>
                    <a:gd name="T19" fmla="*/ 61 h 125"/>
                    <a:gd name="T20" fmla="*/ 1 w 131"/>
                    <a:gd name="T21" fmla="*/ 65 h 125"/>
                    <a:gd name="T22" fmla="*/ 5 w 131"/>
                    <a:gd name="T23" fmla="*/ 70 h 125"/>
                    <a:gd name="T24" fmla="*/ 6 w 131"/>
                    <a:gd name="T25" fmla="*/ 77 h 125"/>
                    <a:gd name="T26" fmla="*/ 12 w 131"/>
                    <a:gd name="T27" fmla="*/ 80 h 125"/>
                    <a:gd name="T28" fmla="*/ 18 w 131"/>
                    <a:gd name="T29" fmla="*/ 82 h 125"/>
                    <a:gd name="T30" fmla="*/ 22 w 131"/>
                    <a:gd name="T31" fmla="*/ 90 h 125"/>
                    <a:gd name="T32" fmla="*/ 35 w 131"/>
                    <a:gd name="T33" fmla="*/ 92 h 125"/>
                    <a:gd name="T34" fmla="*/ 40 w 131"/>
                    <a:gd name="T35" fmla="*/ 97 h 125"/>
                    <a:gd name="T36" fmla="*/ 55 w 131"/>
                    <a:gd name="T37" fmla="*/ 90 h 125"/>
                    <a:gd name="T38" fmla="*/ 120 w 131"/>
                    <a:gd name="T39" fmla="*/ 125 h 125"/>
                    <a:gd name="T40" fmla="*/ 120 w 131"/>
                    <a:gd name="T41" fmla="*/ 120 h 125"/>
                    <a:gd name="T42" fmla="*/ 128 w 131"/>
                    <a:gd name="T43" fmla="*/ 120 h 125"/>
                    <a:gd name="T44" fmla="*/ 128 w 131"/>
                    <a:gd name="T45" fmla="*/ 36 h 125"/>
                    <a:gd name="T46" fmla="*/ 128 w 131"/>
                    <a:gd name="T47" fmla="*/ 23 h 125"/>
                    <a:gd name="T48" fmla="*/ 129 w 131"/>
                    <a:gd name="T49" fmla="*/ 13 h 125"/>
                    <a:gd name="T50" fmla="*/ 130 w 131"/>
                    <a:gd name="T51" fmla="*/ 11 h 125"/>
                    <a:gd name="T52" fmla="*/ 130 w 131"/>
                    <a:gd name="T53" fmla="*/ 10 h 125"/>
                    <a:gd name="T54" fmla="*/ 118 w 131"/>
                    <a:gd name="T55" fmla="*/ 7 h 125"/>
                    <a:gd name="T56" fmla="*/ 105 w 131"/>
                    <a:gd name="T57" fmla="*/ 1 h 125"/>
                    <a:gd name="T58" fmla="*/ 86 w 131"/>
                    <a:gd name="T59" fmla="*/ 10 h 125"/>
                    <a:gd name="T60" fmla="*/ 87 w 131"/>
                    <a:gd name="T61" fmla="*/ 22 h 125"/>
                    <a:gd name="T62" fmla="*/ 74 w 131"/>
                    <a:gd name="T63" fmla="*/ 22 h 125"/>
                    <a:gd name="T64" fmla="*/ 58 w 131"/>
                    <a:gd name="T65" fmla="*/ 16 h 125"/>
                    <a:gd name="T66" fmla="*/ 50 w 131"/>
                    <a:gd name="T67" fmla="*/ 10 h 125"/>
                    <a:gd name="T68" fmla="*/ 44 w 131"/>
                    <a:gd name="T69" fmla="*/ 5 h 125"/>
                    <a:gd name="T70" fmla="*/ 28 w 131"/>
                    <a:gd name="T71" fmla="*/ 2 h 125"/>
                    <a:gd name="T72" fmla="*/ 18 w 131"/>
                    <a:gd name="T73" fmla="*/ 0 h 125"/>
                    <a:gd name="T74" fmla="*/ 18 w 131"/>
                    <a:gd name="T75" fmla="*/ 4 h 125"/>
                    <a:gd name="T76" fmla="*/ 15 w 131"/>
                    <a:gd name="T77"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125">
                      <a:moveTo>
                        <a:pt x="15" y="7"/>
                      </a:moveTo>
                      <a:cubicBezTo>
                        <a:pt x="14" y="7"/>
                        <a:pt x="9" y="12"/>
                        <a:pt x="8" y="13"/>
                      </a:cubicBezTo>
                      <a:cubicBezTo>
                        <a:pt x="7" y="14"/>
                        <a:pt x="7" y="16"/>
                        <a:pt x="7" y="17"/>
                      </a:cubicBezTo>
                      <a:cubicBezTo>
                        <a:pt x="8" y="18"/>
                        <a:pt x="7" y="22"/>
                        <a:pt x="6" y="24"/>
                      </a:cubicBezTo>
                      <a:cubicBezTo>
                        <a:pt x="4" y="26"/>
                        <a:pt x="0" y="27"/>
                        <a:pt x="0" y="29"/>
                      </a:cubicBezTo>
                      <a:cubicBezTo>
                        <a:pt x="0" y="30"/>
                        <a:pt x="2" y="33"/>
                        <a:pt x="4" y="37"/>
                      </a:cubicBezTo>
                      <a:cubicBezTo>
                        <a:pt x="6" y="40"/>
                        <a:pt x="2" y="43"/>
                        <a:pt x="4" y="46"/>
                      </a:cubicBezTo>
                      <a:cubicBezTo>
                        <a:pt x="5" y="48"/>
                        <a:pt x="4" y="50"/>
                        <a:pt x="3" y="51"/>
                      </a:cubicBezTo>
                      <a:cubicBezTo>
                        <a:pt x="2" y="53"/>
                        <a:pt x="3" y="55"/>
                        <a:pt x="3" y="57"/>
                      </a:cubicBezTo>
                      <a:cubicBezTo>
                        <a:pt x="3" y="58"/>
                        <a:pt x="5" y="60"/>
                        <a:pt x="4" y="61"/>
                      </a:cubicBezTo>
                      <a:cubicBezTo>
                        <a:pt x="4" y="61"/>
                        <a:pt x="1" y="64"/>
                        <a:pt x="1" y="65"/>
                      </a:cubicBezTo>
                      <a:cubicBezTo>
                        <a:pt x="1" y="66"/>
                        <a:pt x="3" y="67"/>
                        <a:pt x="5" y="70"/>
                      </a:cubicBezTo>
                      <a:cubicBezTo>
                        <a:pt x="6" y="73"/>
                        <a:pt x="5" y="75"/>
                        <a:pt x="6" y="77"/>
                      </a:cubicBezTo>
                      <a:cubicBezTo>
                        <a:pt x="6" y="79"/>
                        <a:pt x="9" y="80"/>
                        <a:pt x="12" y="80"/>
                      </a:cubicBezTo>
                      <a:cubicBezTo>
                        <a:pt x="14" y="80"/>
                        <a:pt x="16" y="82"/>
                        <a:pt x="18" y="82"/>
                      </a:cubicBezTo>
                      <a:cubicBezTo>
                        <a:pt x="20" y="82"/>
                        <a:pt x="21" y="86"/>
                        <a:pt x="22" y="90"/>
                      </a:cubicBezTo>
                      <a:cubicBezTo>
                        <a:pt x="23" y="90"/>
                        <a:pt x="31" y="90"/>
                        <a:pt x="35" y="92"/>
                      </a:cubicBezTo>
                      <a:cubicBezTo>
                        <a:pt x="38" y="94"/>
                        <a:pt x="40" y="97"/>
                        <a:pt x="40" y="97"/>
                      </a:cubicBezTo>
                      <a:cubicBezTo>
                        <a:pt x="55" y="90"/>
                        <a:pt x="55" y="90"/>
                        <a:pt x="55" y="90"/>
                      </a:cubicBezTo>
                      <a:cubicBezTo>
                        <a:pt x="120" y="125"/>
                        <a:pt x="120" y="125"/>
                        <a:pt x="120" y="125"/>
                      </a:cubicBezTo>
                      <a:cubicBezTo>
                        <a:pt x="120" y="120"/>
                        <a:pt x="120" y="120"/>
                        <a:pt x="120" y="120"/>
                      </a:cubicBezTo>
                      <a:cubicBezTo>
                        <a:pt x="128" y="120"/>
                        <a:pt x="128" y="120"/>
                        <a:pt x="128" y="120"/>
                      </a:cubicBezTo>
                      <a:cubicBezTo>
                        <a:pt x="128" y="36"/>
                        <a:pt x="128" y="36"/>
                        <a:pt x="128" y="36"/>
                      </a:cubicBezTo>
                      <a:cubicBezTo>
                        <a:pt x="128" y="30"/>
                        <a:pt x="126" y="27"/>
                        <a:pt x="128" y="23"/>
                      </a:cubicBezTo>
                      <a:cubicBezTo>
                        <a:pt x="131" y="20"/>
                        <a:pt x="127" y="19"/>
                        <a:pt x="129" y="13"/>
                      </a:cubicBezTo>
                      <a:cubicBezTo>
                        <a:pt x="129" y="12"/>
                        <a:pt x="130" y="11"/>
                        <a:pt x="130" y="11"/>
                      </a:cubicBezTo>
                      <a:cubicBezTo>
                        <a:pt x="130" y="11"/>
                        <a:pt x="130" y="10"/>
                        <a:pt x="130" y="10"/>
                      </a:cubicBezTo>
                      <a:cubicBezTo>
                        <a:pt x="129" y="9"/>
                        <a:pt x="126" y="8"/>
                        <a:pt x="118" y="7"/>
                      </a:cubicBezTo>
                      <a:cubicBezTo>
                        <a:pt x="111" y="6"/>
                        <a:pt x="114" y="1"/>
                        <a:pt x="105" y="1"/>
                      </a:cubicBezTo>
                      <a:cubicBezTo>
                        <a:pt x="97" y="0"/>
                        <a:pt x="86" y="7"/>
                        <a:pt x="86" y="10"/>
                      </a:cubicBezTo>
                      <a:cubicBezTo>
                        <a:pt x="86" y="14"/>
                        <a:pt x="90" y="18"/>
                        <a:pt x="87" y="22"/>
                      </a:cubicBezTo>
                      <a:cubicBezTo>
                        <a:pt x="84" y="25"/>
                        <a:pt x="78" y="26"/>
                        <a:pt x="74" y="22"/>
                      </a:cubicBezTo>
                      <a:cubicBezTo>
                        <a:pt x="70" y="18"/>
                        <a:pt x="63" y="16"/>
                        <a:pt x="58" y="16"/>
                      </a:cubicBezTo>
                      <a:cubicBezTo>
                        <a:pt x="53" y="16"/>
                        <a:pt x="49" y="13"/>
                        <a:pt x="50" y="10"/>
                      </a:cubicBezTo>
                      <a:cubicBezTo>
                        <a:pt x="50" y="7"/>
                        <a:pt x="48" y="6"/>
                        <a:pt x="44" y="5"/>
                      </a:cubicBezTo>
                      <a:cubicBezTo>
                        <a:pt x="40" y="4"/>
                        <a:pt x="36" y="0"/>
                        <a:pt x="28" y="2"/>
                      </a:cubicBezTo>
                      <a:cubicBezTo>
                        <a:pt x="24" y="2"/>
                        <a:pt x="21" y="1"/>
                        <a:pt x="18" y="0"/>
                      </a:cubicBezTo>
                      <a:cubicBezTo>
                        <a:pt x="18" y="1"/>
                        <a:pt x="18" y="3"/>
                        <a:pt x="18" y="4"/>
                      </a:cubicBezTo>
                      <a:cubicBezTo>
                        <a:pt x="18" y="7"/>
                        <a:pt x="15" y="6"/>
                        <a:pt x="15"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37" name="Freeform 33">
                  <a:extLst>
                    <a:ext uri="{FF2B5EF4-FFF2-40B4-BE49-F238E27FC236}">
                      <a16:creationId xmlns:a16="http://schemas.microsoft.com/office/drawing/2014/main" id="{D8E68838-3EDA-7C36-B7E0-6EFB19DFE0D8}"/>
                    </a:ext>
                  </a:extLst>
                </p:cNvPr>
                <p:cNvSpPr>
                  <a:spLocks/>
                </p:cNvSpPr>
                <p:nvPr/>
              </p:nvSpPr>
              <p:spPr bwMode="auto">
                <a:xfrm>
                  <a:off x="2110" y="2893"/>
                  <a:ext cx="37" cy="14"/>
                </a:xfrm>
                <a:custGeom>
                  <a:avLst/>
                  <a:gdLst>
                    <a:gd name="T0" fmla="*/ 12 w 25"/>
                    <a:gd name="T1" fmla="*/ 6 h 9"/>
                    <a:gd name="T2" fmla="*/ 19 w 25"/>
                    <a:gd name="T3" fmla="*/ 8 h 9"/>
                    <a:gd name="T4" fmla="*/ 25 w 25"/>
                    <a:gd name="T5" fmla="*/ 6 h 9"/>
                    <a:gd name="T6" fmla="*/ 20 w 25"/>
                    <a:gd name="T7" fmla="*/ 6 h 9"/>
                    <a:gd name="T8" fmla="*/ 12 w 25"/>
                    <a:gd name="T9" fmla="*/ 2 h 9"/>
                    <a:gd name="T10" fmla="*/ 1 w 25"/>
                    <a:gd name="T11" fmla="*/ 4 h 9"/>
                    <a:gd name="T12" fmla="*/ 0 w 25"/>
                    <a:gd name="T13" fmla="*/ 9 h 9"/>
                    <a:gd name="T14" fmla="*/ 2 w 25"/>
                    <a:gd name="T15" fmla="*/ 9 h 9"/>
                    <a:gd name="T16" fmla="*/ 12 w 25"/>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9">
                      <a:moveTo>
                        <a:pt x="12" y="6"/>
                      </a:moveTo>
                      <a:cubicBezTo>
                        <a:pt x="14" y="4"/>
                        <a:pt x="17" y="8"/>
                        <a:pt x="19" y="8"/>
                      </a:cubicBezTo>
                      <a:cubicBezTo>
                        <a:pt x="22" y="8"/>
                        <a:pt x="25" y="6"/>
                        <a:pt x="25" y="6"/>
                      </a:cubicBezTo>
                      <a:cubicBezTo>
                        <a:pt x="25" y="6"/>
                        <a:pt x="24" y="6"/>
                        <a:pt x="20" y="6"/>
                      </a:cubicBezTo>
                      <a:cubicBezTo>
                        <a:pt x="16" y="5"/>
                        <a:pt x="15" y="0"/>
                        <a:pt x="12" y="2"/>
                      </a:cubicBezTo>
                      <a:cubicBezTo>
                        <a:pt x="8" y="4"/>
                        <a:pt x="5" y="4"/>
                        <a:pt x="1" y="4"/>
                      </a:cubicBezTo>
                      <a:cubicBezTo>
                        <a:pt x="1" y="5"/>
                        <a:pt x="0" y="7"/>
                        <a:pt x="0" y="9"/>
                      </a:cubicBezTo>
                      <a:cubicBezTo>
                        <a:pt x="1" y="9"/>
                        <a:pt x="2" y="9"/>
                        <a:pt x="2" y="9"/>
                      </a:cubicBezTo>
                      <a:cubicBezTo>
                        <a:pt x="5" y="9"/>
                        <a:pt x="10" y="8"/>
                        <a:pt x="12"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38" name="Freeform 34">
                  <a:extLst>
                    <a:ext uri="{FF2B5EF4-FFF2-40B4-BE49-F238E27FC236}">
                      <a16:creationId xmlns:a16="http://schemas.microsoft.com/office/drawing/2014/main" id="{A652B496-5787-125A-8BE1-A45B3F8E6642}"/>
                    </a:ext>
                  </a:extLst>
                </p:cNvPr>
                <p:cNvSpPr>
                  <a:spLocks/>
                </p:cNvSpPr>
                <p:nvPr/>
              </p:nvSpPr>
              <p:spPr bwMode="auto">
                <a:xfrm>
                  <a:off x="2110" y="2893"/>
                  <a:ext cx="37" cy="14"/>
                </a:xfrm>
                <a:custGeom>
                  <a:avLst/>
                  <a:gdLst>
                    <a:gd name="T0" fmla="*/ 12 w 25"/>
                    <a:gd name="T1" fmla="*/ 6 h 9"/>
                    <a:gd name="T2" fmla="*/ 19 w 25"/>
                    <a:gd name="T3" fmla="*/ 8 h 9"/>
                    <a:gd name="T4" fmla="*/ 25 w 25"/>
                    <a:gd name="T5" fmla="*/ 6 h 9"/>
                    <a:gd name="T6" fmla="*/ 20 w 25"/>
                    <a:gd name="T7" fmla="*/ 6 h 9"/>
                    <a:gd name="T8" fmla="*/ 12 w 25"/>
                    <a:gd name="T9" fmla="*/ 2 h 9"/>
                    <a:gd name="T10" fmla="*/ 1 w 25"/>
                    <a:gd name="T11" fmla="*/ 4 h 9"/>
                    <a:gd name="T12" fmla="*/ 0 w 25"/>
                    <a:gd name="T13" fmla="*/ 9 h 9"/>
                    <a:gd name="T14" fmla="*/ 2 w 25"/>
                    <a:gd name="T15" fmla="*/ 9 h 9"/>
                    <a:gd name="T16" fmla="*/ 12 w 25"/>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9">
                      <a:moveTo>
                        <a:pt x="12" y="6"/>
                      </a:moveTo>
                      <a:cubicBezTo>
                        <a:pt x="14" y="4"/>
                        <a:pt x="17" y="8"/>
                        <a:pt x="19" y="8"/>
                      </a:cubicBezTo>
                      <a:cubicBezTo>
                        <a:pt x="22" y="8"/>
                        <a:pt x="25" y="6"/>
                        <a:pt x="25" y="6"/>
                      </a:cubicBezTo>
                      <a:cubicBezTo>
                        <a:pt x="25" y="6"/>
                        <a:pt x="24" y="6"/>
                        <a:pt x="20" y="6"/>
                      </a:cubicBezTo>
                      <a:cubicBezTo>
                        <a:pt x="16" y="5"/>
                        <a:pt x="15" y="0"/>
                        <a:pt x="12" y="2"/>
                      </a:cubicBezTo>
                      <a:cubicBezTo>
                        <a:pt x="8" y="4"/>
                        <a:pt x="5" y="4"/>
                        <a:pt x="1" y="4"/>
                      </a:cubicBezTo>
                      <a:cubicBezTo>
                        <a:pt x="1" y="5"/>
                        <a:pt x="0" y="7"/>
                        <a:pt x="0" y="9"/>
                      </a:cubicBezTo>
                      <a:cubicBezTo>
                        <a:pt x="1" y="9"/>
                        <a:pt x="2" y="9"/>
                        <a:pt x="2" y="9"/>
                      </a:cubicBezTo>
                      <a:cubicBezTo>
                        <a:pt x="5" y="9"/>
                        <a:pt x="10" y="8"/>
                        <a:pt x="12" y="6"/>
                      </a:cubicBezTo>
                      <a:close/>
                    </a:path>
                  </a:pathLst>
                </a:custGeom>
                <a:grpFill/>
                <a:ln w="3175"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39" name="Freeform 35">
                  <a:extLst>
                    <a:ext uri="{FF2B5EF4-FFF2-40B4-BE49-F238E27FC236}">
                      <a16:creationId xmlns:a16="http://schemas.microsoft.com/office/drawing/2014/main" id="{32114527-7598-BE89-9414-D5C9293F6E4C}"/>
                    </a:ext>
                  </a:extLst>
                </p:cNvPr>
                <p:cNvSpPr>
                  <a:spLocks/>
                </p:cNvSpPr>
                <p:nvPr/>
              </p:nvSpPr>
              <p:spPr bwMode="auto">
                <a:xfrm>
                  <a:off x="2101" y="2859"/>
                  <a:ext cx="76" cy="60"/>
                </a:xfrm>
                <a:custGeom>
                  <a:avLst/>
                  <a:gdLst>
                    <a:gd name="T0" fmla="*/ 12 w 51"/>
                    <a:gd name="T1" fmla="*/ 38 h 40"/>
                    <a:gd name="T2" fmla="*/ 17 w 51"/>
                    <a:gd name="T3" fmla="*/ 36 h 40"/>
                    <a:gd name="T4" fmla="*/ 29 w 51"/>
                    <a:gd name="T5" fmla="*/ 36 h 40"/>
                    <a:gd name="T6" fmla="*/ 31 w 51"/>
                    <a:gd name="T7" fmla="*/ 36 h 40"/>
                    <a:gd name="T8" fmla="*/ 32 w 51"/>
                    <a:gd name="T9" fmla="*/ 35 h 40"/>
                    <a:gd name="T10" fmla="*/ 38 w 51"/>
                    <a:gd name="T11" fmla="*/ 38 h 40"/>
                    <a:gd name="T12" fmla="*/ 50 w 51"/>
                    <a:gd name="T13" fmla="*/ 39 h 40"/>
                    <a:gd name="T14" fmla="*/ 51 w 51"/>
                    <a:gd name="T15" fmla="*/ 38 h 40"/>
                    <a:gd name="T16" fmla="*/ 51 w 51"/>
                    <a:gd name="T17" fmla="*/ 33 h 40"/>
                    <a:gd name="T18" fmla="*/ 46 w 51"/>
                    <a:gd name="T19" fmla="*/ 27 h 40"/>
                    <a:gd name="T20" fmla="*/ 45 w 51"/>
                    <a:gd name="T21" fmla="*/ 22 h 40"/>
                    <a:gd name="T22" fmla="*/ 44 w 51"/>
                    <a:gd name="T23" fmla="*/ 20 h 40"/>
                    <a:gd name="T24" fmla="*/ 39 w 51"/>
                    <a:gd name="T25" fmla="*/ 13 h 40"/>
                    <a:gd name="T26" fmla="*/ 33 w 51"/>
                    <a:gd name="T27" fmla="*/ 6 h 40"/>
                    <a:gd name="T28" fmla="*/ 30 w 51"/>
                    <a:gd name="T29" fmla="*/ 6 h 40"/>
                    <a:gd name="T30" fmla="*/ 25 w 51"/>
                    <a:gd name="T31" fmla="*/ 1 h 40"/>
                    <a:gd name="T32" fmla="*/ 18 w 51"/>
                    <a:gd name="T33" fmla="*/ 2 h 40"/>
                    <a:gd name="T34" fmla="*/ 10 w 51"/>
                    <a:gd name="T35" fmla="*/ 2 h 40"/>
                    <a:gd name="T36" fmla="*/ 6 w 51"/>
                    <a:gd name="T37" fmla="*/ 6 h 40"/>
                    <a:gd name="T38" fmla="*/ 5 w 51"/>
                    <a:gd name="T39" fmla="*/ 6 h 40"/>
                    <a:gd name="T40" fmla="*/ 3 w 51"/>
                    <a:gd name="T41" fmla="*/ 13 h 40"/>
                    <a:gd name="T42" fmla="*/ 6 w 51"/>
                    <a:gd name="T43" fmla="*/ 25 h 40"/>
                    <a:gd name="T44" fmla="*/ 7 w 51"/>
                    <a:gd name="T45" fmla="*/ 27 h 40"/>
                    <a:gd name="T46" fmla="*/ 18 w 51"/>
                    <a:gd name="T47" fmla="*/ 25 h 40"/>
                    <a:gd name="T48" fmla="*/ 26 w 51"/>
                    <a:gd name="T49" fmla="*/ 29 h 40"/>
                    <a:gd name="T50" fmla="*/ 31 w 51"/>
                    <a:gd name="T51" fmla="*/ 29 h 40"/>
                    <a:gd name="T52" fmla="*/ 25 w 51"/>
                    <a:gd name="T53" fmla="*/ 31 h 40"/>
                    <a:gd name="T54" fmla="*/ 18 w 51"/>
                    <a:gd name="T55" fmla="*/ 29 h 40"/>
                    <a:gd name="T56" fmla="*/ 8 w 51"/>
                    <a:gd name="T57" fmla="*/ 32 h 40"/>
                    <a:gd name="T58" fmla="*/ 6 w 51"/>
                    <a:gd name="T59" fmla="*/ 32 h 40"/>
                    <a:gd name="T60" fmla="*/ 7 w 51"/>
                    <a:gd name="T61" fmla="*/ 36 h 40"/>
                    <a:gd name="T62" fmla="*/ 8 w 51"/>
                    <a:gd name="T63" fmla="*/ 37 h 40"/>
                    <a:gd name="T64" fmla="*/ 12 w 51"/>
                    <a:gd name="T65"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40">
                      <a:moveTo>
                        <a:pt x="12" y="38"/>
                      </a:moveTo>
                      <a:cubicBezTo>
                        <a:pt x="14" y="39"/>
                        <a:pt x="17" y="36"/>
                        <a:pt x="17" y="36"/>
                      </a:cubicBezTo>
                      <a:cubicBezTo>
                        <a:pt x="17" y="36"/>
                        <a:pt x="28" y="36"/>
                        <a:pt x="29" y="36"/>
                      </a:cubicBezTo>
                      <a:cubicBezTo>
                        <a:pt x="30" y="35"/>
                        <a:pt x="31" y="36"/>
                        <a:pt x="31" y="36"/>
                      </a:cubicBezTo>
                      <a:cubicBezTo>
                        <a:pt x="32" y="36"/>
                        <a:pt x="32" y="35"/>
                        <a:pt x="32" y="35"/>
                      </a:cubicBezTo>
                      <a:cubicBezTo>
                        <a:pt x="32" y="35"/>
                        <a:pt x="37" y="36"/>
                        <a:pt x="38" y="38"/>
                      </a:cubicBezTo>
                      <a:cubicBezTo>
                        <a:pt x="38" y="39"/>
                        <a:pt x="46" y="40"/>
                        <a:pt x="50" y="39"/>
                      </a:cubicBezTo>
                      <a:cubicBezTo>
                        <a:pt x="50" y="38"/>
                        <a:pt x="51" y="38"/>
                        <a:pt x="51" y="38"/>
                      </a:cubicBezTo>
                      <a:cubicBezTo>
                        <a:pt x="51" y="36"/>
                        <a:pt x="51" y="34"/>
                        <a:pt x="51" y="33"/>
                      </a:cubicBezTo>
                      <a:cubicBezTo>
                        <a:pt x="51" y="31"/>
                        <a:pt x="48" y="29"/>
                        <a:pt x="46" y="27"/>
                      </a:cubicBezTo>
                      <a:cubicBezTo>
                        <a:pt x="45" y="26"/>
                        <a:pt x="45" y="22"/>
                        <a:pt x="45" y="22"/>
                      </a:cubicBezTo>
                      <a:cubicBezTo>
                        <a:pt x="44" y="20"/>
                        <a:pt x="44" y="20"/>
                        <a:pt x="44" y="20"/>
                      </a:cubicBezTo>
                      <a:cubicBezTo>
                        <a:pt x="44" y="20"/>
                        <a:pt x="42" y="15"/>
                        <a:pt x="39" y="13"/>
                      </a:cubicBezTo>
                      <a:cubicBezTo>
                        <a:pt x="35" y="12"/>
                        <a:pt x="33" y="6"/>
                        <a:pt x="33" y="6"/>
                      </a:cubicBezTo>
                      <a:cubicBezTo>
                        <a:pt x="30" y="6"/>
                        <a:pt x="30" y="6"/>
                        <a:pt x="30" y="6"/>
                      </a:cubicBezTo>
                      <a:cubicBezTo>
                        <a:pt x="30" y="6"/>
                        <a:pt x="27" y="3"/>
                        <a:pt x="25" y="1"/>
                      </a:cubicBezTo>
                      <a:cubicBezTo>
                        <a:pt x="22" y="0"/>
                        <a:pt x="18" y="2"/>
                        <a:pt x="18" y="2"/>
                      </a:cubicBezTo>
                      <a:cubicBezTo>
                        <a:pt x="18" y="2"/>
                        <a:pt x="13" y="3"/>
                        <a:pt x="10" y="2"/>
                      </a:cubicBezTo>
                      <a:cubicBezTo>
                        <a:pt x="7" y="1"/>
                        <a:pt x="8" y="6"/>
                        <a:pt x="6" y="6"/>
                      </a:cubicBezTo>
                      <a:cubicBezTo>
                        <a:pt x="6" y="6"/>
                        <a:pt x="5" y="6"/>
                        <a:pt x="5" y="6"/>
                      </a:cubicBezTo>
                      <a:cubicBezTo>
                        <a:pt x="5" y="9"/>
                        <a:pt x="4" y="11"/>
                        <a:pt x="3" y="13"/>
                      </a:cubicBezTo>
                      <a:cubicBezTo>
                        <a:pt x="0" y="17"/>
                        <a:pt x="4" y="23"/>
                        <a:pt x="6" y="25"/>
                      </a:cubicBezTo>
                      <a:cubicBezTo>
                        <a:pt x="7" y="26"/>
                        <a:pt x="7" y="26"/>
                        <a:pt x="7" y="27"/>
                      </a:cubicBezTo>
                      <a:cubicBezTo>
                        <a:pt x="11" y="27"/>
                        <a:pt x="14" y="27"/>
                        <a:pt x="18" y="25"/>
                      </a:cubicBezTo>
                      <a:cubicBezTo>
                        <a:pt x="21" y="23"/>
                        <a:pt x="22" y="28"/>
                        <a:pt x="26" y="29"/>
                      </a:cubicBezTo>
                      <a:cubicBezTo>
                        <a:pt x="30" y="29"/>
                        <a:pt x="31" y="29"/>
                        <a:pt x="31" y="29"/>
                      </a:cubicBezTo>
                      <a:cubicBezTo>
                        <a:pt x="31" y="29"/>
                        <a:pt x="28" y="31"/>
                        <a:pt x="25" y="31"/>
                      </a:cubicBezTo>
                      <a:cubicBezTo>
                        <a:pt x="23" y="31"/>
                        <a:pt x="20" y="27"/>
                        <a:pt x="18" y="29"/>
                      </a:cubicBezTo>
                      <a:cubicBezTo>
                        <a:pt x="16" y="31"/>
                        <a:pt x="11" y="32"/>
                        <a:pt x="8" y="32"/>
                      </a:cubicBezTo>
                      <a:cubicBezTo>
                        <a:pt x="8" y="32"/>
                        <a:pt x="7" y="32"/>
                        <a:pt x="6" y="32"/>
                      </a:cubicBezTo>
                      <a:cubicBezTo>
                        <a:pt x="6" y="34"/>
                        <a:pt x="6" y="35"/>
                        <a:pt x="7" y="36"/>
                      </a:cubicBezTo>
                      <a:cubicBezTo>
                        <a:pt x="7" y="37"/>
                        <a:pt x="7" y="37"/>
                        <a:pt x="8" y="37"/>
                      </a:cubicBezTo>
                      <a:cubicBezTo>
                        <a:pt x="12" y="36"/>
                        <a:pt x="11" y="38"/>
                        <a:pt x="12" y="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40" name="Freeform 37">
                  <a:extLst>
                    <a:ext uri="{FF2B5EF4-FFF2-40B4-BE49-F238E27FC236}">
                      <a16:creationId xmlns:a16="http://schemas.microsoft.com/office/drawing/2014/main" id="{A953C2C4-B07B-F46B-39A5-A6505D5EB11D}"/>
                    </a:ext>
                  </a:extLst>
                </p:cNvPr>
                <p:cNvSpPr>
                  <a:spLocks/>
                </p:cNvSpPr>
                <p:nvPr/>
              </p:nvSpPr>
              <p:spPr bwMode="auto">
                <a:xfrm>
                  <a:off x="2113" y="2911"/>
                  <a:ext cx="34" cy="23"/>
                </a:xfrm>
                <a:custGeom>
                  <a:avLst/>
                  <a:gdLst>
                    <a:gd name="T0" fmla="*/ 12 w 23"/>
                    <a:gd name="T1" fmla="*/ 14 h 15"/>
                    <a:gd name="T2" fmla="*/ 19 w 23"/>
                    <a:gd name="T3" fmla="*/ 10 h 15"/>
                    <a:gd name="T4" fmla="*/ 22 w 23"/>
                    <a:gd name="T5" fmla="*/ 8 h 15"/>
                    <a:gd name="T6" fmla="*/ 22 w 23"/>
                    <a:gd name="T7" fmla="*/ 4 h 15"/>
                    <a:gd name="T8" fmla="*/ 23 w 23"/>
                    <a:gd name="T9" fmla="*/ 1 h 15"/>
                    <a:gd name="T10" fmla="*/ 21 w 23"/>
                    <a:gd name="T11" fmla="*/ 1 h 15"/>
                    <a:gd name="T12" fmla="*/ 9 w 23"/>
                    <a:gd name="T13" fmla="*/ 1 h 15"/>
                    <a:gd name="T14" fmla="*/ 4 w 23"/>
                    <a:gd name="T15" fmla="*/ 3 h 15"/>
                    <a:gd name="T16" fmla="*/ 0 w 23"/>
                    <a:gd name="T17" fmla="*/ 2 h 15"/>
                    <a:gd name="T18" fmla="*/ 6 w 23"/>
                    <a:gd name="T19" fmla="*/ 8 h 15"/>
                    <a:gd name="T20" fmla="*/ 10 w 23"/>
                    <a:gd name="T21" fmla="*/ 14 h 15"/>
                    <a:gd name="T22" fmla="*/ 11 w 23"/>
                    <a:gd name="T23" fmla="*/ 15 h 15"/>
                    <a:gd name="T24" fmla="*/ 12 w 23"/>
                    <a:gd name="T25"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5">
                      <a:moveTo>
                        <a:pt x="12" y="14"/>
                      </a:moveTo>
                      <a:cubicBezTo>
                        <a:pt x="14" y="12"/>
                        <a:pt x="18" y="9"/>
                        <a:pt x="19" y="10"/>
                      </a:cubicBezTo>
                      <a:cubicBezTo>
                        <a:pt x="20" y="10"/>
                        <a:pt x="22" y="9"/>
                        <a:pt x="22" y="8"/>
                      </a:cubicBezTo>
                      <a:cubicBezTo>
                        <a:pt x="22" y="8"/>
                        <a:pt x="19" y="5"/>
                        <a:pt x="22" y="4"/>
                      </a:cubicBezTo>
                      <a:cubicBezTo>
                        <a:pt x="23" y="4"/>
                        <a:pt x="23" y="2"/>
                        <a:pt x="23" y="1"/>
                      </a:cubicBezTo>
                      <a:cubicBezTo>
                        <a:pt x="23" y="1"/>
                        <a:pt x="22" y="0"/>
                        <a:pt x="21" y="1"/>
                      </a:cubicBezTo>
                      <a:cubicBezTo>
                        <a:pt x="20" y="1"/>
                        <a:pt x="9" y="1"/>
                        <a:pt x="9" y="1"/>
                      </a:cubicBezTo>
                      <a:cubicBezTo>
                        <a:pt x="9" y="1"/>
                        <a:pt x="6" y="4"/>
                        <a:pt x="4" y="3"/>
                      </a:cubicBezTo>
                      <a:cubicBezTo>
                        <a:pt x="3" y="3"/>
                        <a:pt x="4" y="1"/>
                        <a:pt x="0" y="2"/>
                      </a:cubicBezTo>
                      <a:cubicBezTo>
                        <a:pt x="2" y="5"/>
                        <a:pt x="2" y="6"/>
                        <a:pt x="6" y="8"/>
                      </a:cubicBezTo>
                      <a:cubicBezTo>
                        <a:pt x="11" y="9"/>
                        <a:pt x="6" y="11"/>
                        <a:pt x="10" y="14"/>
                      </a:cubicBezTo>
                      <a:cubicBezTo>
                        <a:pt x="11" y="14"/>
                        <a:pt x="11" y="14"/>
                        <a:pt x="11" y="15"/>
                      </a:cubicBezTo>
                      <a:cubicBezTo>
                        <a:pt x="12" y="14"/>
                        <a:pt x="12" y="14"/>
                        <a:pt x="12"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41" name="Freeform 39">
                  <a:extLst>
                    <a:ext uri="{FF2B5EF4-FFF2-40B4-BE49-F238E27FC236}">
                      <a16:creationId xmlns:a16="http://schemas.microsoft.com/office/drawing/2014/main" id="{6C61C72C-182A-C573-2E43-436D093ED2AF}"/>
                    </a:ext>
                  </a:extLst>
                </p:cNvPr>
                <p:cNvSpPr>
                  <a:spLocks/>
                </p:cNvSpPr>
                <p:nvPr/>
              </p:nvSpPr>
              <p:spPr bwMode="auto">
                <a:xfrm>
                  <a:off x="2509" y="2931"/>
                  <a:ext cx="158" cy="112"/>
                </a:xfrm>
                <a:custGeom>
                  <a:avLst/>
                  <a:gdLst>
                    <a:gd name="T0" fmla="*/ 98 w 106"/>
                    <a:gd name="T1" fmla="*/ 43 h 75"/>
                    <a:gd name="T2" fmla="*/ 95 w 106"/>
                    <a:gd name="T3" fmla="*/ 37 h 75"/>
                    <a:gd name="T4" fmla="*/ 89 w 106"/>
                    <a:gd name="T5" fmla="*/ 32 h 75"/>
                    <a:gd name="T6" fmla="*/ 86 w 106"/>
                    <a:gd name="T7" fmla="*/ 27 h 75"/>
                    <a:gd name="T8" fmla="*/ 79 w 106"/>
                    <a:gd name="T9" fmla="*/ 24 h 75"/>
                    <a:gd name="T10" fmla="*/ 78 w 106"/>
                    <a:gd name="T11" fmla="*/ 21 h 75"/>
                    <a:gd name="T12" fmla="*/ 74 w 106"/>
                    <a:gd name="T13" fmla="*/ 20 h 75"/>
                    <a:gd name="T14" fmla="*/ 75 w 106"/>
                    <a:gd name="T15" fmla="*/ 17 h 75"/>
                    <a:gd name="T16" fmla="*/ 75 w 106"/>
                    <a:gd name="T17" fmla="*/ 10 h 75"/>
                    <a:gd name="T18" fmla="*/ 68 w 106"/>
                    <a:gd name="T19" fmla="*/ 2 h 75"/>
                    <a:gd name="T20" fmla="*/ 67 w 106"/>
                    <a:gd name="T21" fmla="*/ 1 h 75"/>
                    <a:gd name="T22" fmla="*/ 60 w 106"/>
                    <a:gd name="T23" fmla="*/ 4 h 75"/>
                    <a:gd name="T24" fmla="*/ 58 w 106"/>
                    <a:gd name="T25" fmla="*/ 8 h 75"/>
                    <a:gd name="T26" fmla="*/ 50 w 106"/>
                    <a:gd name="T27" fmla="*/ 17 h 75"/>
                    <a:gd name="T28" fmla="*/ 38 w 106"/>
                    <a:gd name="T29" fmla="*/ 19 h 75"/>
                    <a:gd name="T30" fmla="*/ 37 w 106"/>
                    <a:gd name="T31" fmla="*/ 24 h 75"/>
                    <a:gd name="T32" fmla="*/ 29 w 106"/>
                    <a:gd name="T33" fmla="*/ 28 h 75"/>
                    <a:gd name="T34" fmla="*/ 20 w 106"/>
                    <a:gd name="T35" fmla="*/ 31 h 75"/>
                    <a:gd name="T36" fmla="*/ 14 w 106"/>
                    <a:gd name="T37" fmla="*/ 31 h 75"/>
                    <a:gd name="T38" fmla="*/ 10 w 106"/>
                    <a:gd name="T39" fmla="*/ 33 h 75"/>
                    <a:gd name="T40" fmla="*/ 9 w 106"/>
                    <a:gd name="T41" fmla="*/ 32 h 75"/>
                    <a:gd name="T42" fmla="*/ 5 w 106"/>
                    <a:gd name="T43" fmla="*/ 37 h 75"/>
                    <a:gd name="T44" fmla="*/ 0 w 106"/>
                    <a:gd name="T45" fmla="*/ 46 h 75"/>
                    <a:gd name="T46" fmla="*/ 1 w 106"/>
                    <a:gd name="T47" fmla="*/ 53 h 75"/>
                    <a:gd name="T48" fmla="*/ 4 w 106"/>
                    <a:gd name="T49" fmla="*/ 60 h 75"/>
                    <a:gd name="T50" fmla="*/ 5 w 106"/>
                    <a:gd name="T51" fmla="*/ 65 h 75"/>
                    <a:gd name="T52" fmla="*/ 7 w 106"/>
                    <a:gd name="T53" fmla="*/ 68 h 75"/>
                    <a:gd name="T54" fmla="*/ 13 w 106"/>
                    <a:gd name="T55" fmla="*/ 73 h 75"/>
                    <a:gd name="T56" fmla="*/ 14 w 106"/>
                    <a:gd name="T57" fmla="*/ 75 h 75"/>
                    <a:gd name="T58" fmla="*/ 15 w 106"/>
                    <a:gd name="T59" fmla="*/ 74 h 75"/>
                    <a:gd name="T60" fmla="*/ 16 w 106"/>
                    <a:gd name="T61" fmla="*/ 67 h 75"/>
                    <a:gd name="T62" fmla="*/ 21 w 106"/>
                    <a:gd name="T63" fmla="*/ 66 h 75"/>
                    <a:gd name="T64" fmla="*/ 25 w 106"/>
                    <a:gd name="T65" fmla="*/ 65 h 75"/>
                    <a:gd name="T66" fmla="*/ 32 w 106"/>
                    <a:gd name="T67" fmla="*/ 66 h 75"/>
                    <a:gd name="T68" fmla="*/ 32 w 106"/>
                    <a:gd name="T69" fmla="*/ 61 h 75"/>
                    <a:gd name="T70" fmla="*/ 41 w 106"/>
                    <a:gd name="T71" fmla="*/ 54 h 75"/>
                    <a:gd name="T72" fmla="*/ 48 w 106"/>
                    <a:gd name="T73" fmla="*/ 58 h 75"/>
                    <a:gd name="T74" fmla="*/ 64 w 106"/>
                    <a:gd name="T75" fmla="*/ 62 h 75"/>
                    <a:gd name="T76" fmla="*/ 67 w 106"/>
                    <a:gd name="T77" fmla="*/ 56 h 75"/>
                    <a:gd name="T78" fmla="*/ 74 w 106"/>
                    <a:gd name="T79" fmla="*/ 56 h 75"/>
                    <a:gd name="T80" fmla="*/ 83 w 106"/>
                    <a:gd name="T81" fmla="*/ 53 h 75"/>
                    <a:gd name="T82" fmla="*/ 90 w 106"/>
                    <a:gd name="T83" fmla="*/ 52 h 75"/>
                    <a:gd name="T84" fmla="*/ 99 w 106"/>
                    <a:gd name="T85" fmla="*/ 53 h 75"/>
                    <a:gd name="T86" fmla="*/ 106 w 106"/>
                    <a:gd name="T87" fmla="*/ 52 h 75"/>
                    <a:gd name="T88" fmla="*/ 104 w 106"/>
                    <a:gd name="T89" fmla="*/ 47 h 75"/>
                    <a:gd name="T90" fmla="*/ 98 w 106"/>
                    <a:gd name="T91" fmla="*/ 4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75">
                      <a:moveTo>
                        <a:pt x="98" y="43"/>
                      </a:moveTo>
                      <a:cubicBezTo>
                        <a:pt x="98" y="41"/>
                        <a:pt x="98" y="39"/>
                        <a:pt x="95" y="37"/>
                      </a:cubicBezTo>
                      <a:cubicBezTo>
                        <a:pt x="91" y="34"/>
                        <a:pt x="89" y="34"/>
                        <a:pt x="89" y="32"/>
                      </a:cubicBezTo>
                      <a:cubicBezTo>
                        <a:pt x="89" y="30"/>
                        <a:pt x="88" y="30"/>
                        <a:pt x="86" y="27"/>
                      </a:cubicBezTo>
                      <a:cubicBezTo>
                        <a:pt x="83" y="24"/>
                        <a:pt x="79" y="24"/>
                        <a:pt x="79" y="24"/>
                      </a:cubicBezTo>
                      <a:cubicBezTo>
                        <a:pt x="78" y="21"/>
                        <a:pt x="78" y="21"/>
                        <a:pt x="78" y="21"/>
                      </a:cubicBezTo>
                      <a:cubicBezTo>
                        <a:pt x="74" y="20"/>
                        <a:pt x="74" y="20"/>
                        <a:pt x="74" y="20"/>
                      </a:cubicBezTo>
                      <a:cubicBezTo>
                        <a:pt x="74" y="20"/>
                        <a:pt x="72" y="19"/>
                        <a:pt x="75" y="17"/>
                      </a:cubicBezTo>
                      <a:cubicBezTo>
                        <a:pt x="78" y="16"/>
                        <a:pt x="75" y="11"/>
                        <a:pt x="75" y="10"/>
                      </a:cubicBezTo>
                      <a:cubicBezTo>
                        <a:pt x="74" y="8"/>
                        <a:pt x="70" y="3"/>
                        <a:pt x="68" y="2"/>
                      </a:cubicBezTo>
                      <a:cubicBezTo>
                        <a:pt x="68" y="2"/>
                        <a:pt x="67" y="1"/>
                        <a:pt x="67" y="1"/>
                      </a:cubicBezTo>
                      <a:cubicBezTo>
                        <a:pt x="65" y="0"/>
                        <a:pt x="62" y="2"/>
                        <a:pt x="60" y="4"/>
                      </a:cubicBezTo>
                      <a:cubicBezTo>
                        <a:pt x="58" y="6"/>
                        <a:pt x="59" y="7"/>
                        <a:pt x="58" y="8"/>
                      </a:cubicBezTo>
                      <a:cubicBezTo>
                        <a:pt x="57" y="9"/>
                        <a:pt x="52" y="13"/>
                        <a:pt x="50" y="17"/>
                      </a:cubicBezTo>
                      <a:cubicBezTo>
                        <a:pt x="47" y="20"/>
                        <a:pt x="40" y="18"/>
                        <a:pt x="38" y="19"/>
                      </a:cubicBezTo>
                      <a:cubicBezTo>
                        <a:pt x="35" y="21"/>
                        <a:pt x="39" y="23"/>
                        <a:pt x="37" y="24"/>
                      </a:cubicBezTo>
                      <a:cubicBezTo>
                        <a:pt x="35" y="25"/>
                        <a:pt x="31" y="27"/>
                        <a:pt x="29" y="28"/>
                      </a:cubicBezTo>
                      <a:cubicBezTo>
                        <a:pt x="28" y="29"/>
                        <a:pt x="22" y="28"/>
                        <a:pt x="20" y="31"/>
                      </a:cubicBezTo>
                      <a:cubicBezTo>
                        <a:pt x="18" y="33"/>
                        <a:pt x="16" y="28"/>
                        <a:pt x="14" y="31"/>
                      </a:cubicBezTo>
                      <a:cubicBezTo>
                        <a:pt x="13" y="33"/>
                        <a:pt x="11" y="34"/>
                        <a:pt x="10" y="33"/>
                      </a:cubicBezTo>
                      <a:cubicBezTo>
                        <a:pt x="9" y="33"/>
                        <a:pt x="9" y="32"/>
                        <a:pt x="9" y="32"/>
                      </a:cubicBezTo>
                      <a:cubicBezTo>
                        <a:pt x="7" y="33"/>
                        <a:pt x="5" y="35"/>
                        <a:pt x="5" y="37"/>
                      </a:cubicBezTo>
                      <a:cubicBezTo>
                        <a:pt x="3" y="41"/>
                        <a:pt x="0" y="44"/>
                        <a:pt x="0" y="46"/>
                      </a:cubicBezTo>
                      <a:cubicBezTo>
                        <a:pt x="0" y="47"/>
                        <a:pt x="1" y="50"/>
                        <a:pt x="1" y="53"/>
                      </a:cubicBezTo>
                      <a:cubicBezTo>
                        <a:pt x="1" y="56"/>
                        <a:pt x="2" y="57"/>
                        <a:pt x="4" y="60"/>
                      </a:cubicBezTo>
                      <a:cubicBezTo>
                        <a:pt x="6" y="62"/>
                        <a:pt x="5" y="65"/>
                        <a:pt x="5" y="65"/>
                      </a:cubicBezTo>
                      <a:cubicBezTo>
                        <a:pt x="5" y="65"/>
                        <a:pt x="6" y="66"/>
                        <a:pt x="7" y="68"/>
                      </a:cubicBezTo>
                      <a:cubicBezTo>
                        <a:pt x="9" y="69"/>
                        <a:pt x="12" y="72"/>
                        <a:pt x="13" y="73"/>
                      </a:cubicBezTo>
                      <a:cubicBezTo>
                        <a:pt x="13" y="74"/>
                        <a:pt x="14" y="74"/>
                        <a:pt x="14" y="75"/>
                      </a:cubicBezTo>
                      <a:cubicBezTo>
                        <a:pt x="14" y="74"/>
                        <a:pt x="15" y="74"/>
                        <a:pt x="15" y="74"/>
                      </a:cubicBezTo>
                      <a:cubicBezTo>
                        <a:pt x="17" y="71"/>
                        <a:pt x="16" y="67"/>
                        <a:pt x="16" y="67"/>
                      </a:cubicBezTo>
                      <a:cubicBezTo>
                        <a:pt x="21" y="66"/>
                        <a:pt x="21" y="66"/>
                        <a:pt x="21" y="66"/>
                      </a:cubicBezTo>
                      <a:cubicBezTo>
                        <a:pt x="25" y="65"/>
                        <a:pt x="25" y="65"/>
                        <a:pt x="25" y="65"/>
                      </a:cubicBezTo>
                      <a:cubicBezTo>
                        <a:pt x="32" y="66"/>
                        <a:pt x="32" y="66"/>
                        <a:pt x="32" y="66"/>
                      </a:cubicBezTo>
                      <a:cubicBezTo>
                        <a:pt x="32" y="61"/>
                        <a:pt x="32" y="61"/>
                        <a:pt x="32" y="61"/>
                      </a:cubicBezTo>
                      <a:cubicBezTo>
                        <a:pt x="32" y="61"/>
                        <a:pt x="37" y="54"/>
                        <a:pt x="41" y="54"/>
                      </a:cubicBezTo>
                      <a:cubicBezTo>
                        <a:pt x="45" y="54"/>
                        <a:pt x="48" y="58"/>
                        <a:pt x="48" y="58"/>
                      </a:cubicBezTo>
                      <a:cubicBezTo>
                        <a:pt x="64" y="62"/>
                        <a:pt x="64" y="62"/>
                        <a:pt x="64" y="62"/>
                      </a:cubicBezTo>
                      <a:cubicBezTo>
                        <a:pt x="64" y="62"/>
                        <a:pt x="66" y="57"/>
                        <a:pt x="67" y="56"/>
                      </a:cubicBezTo>
                      <a:cubicBezTo>
                        <a:pt x="69" y="55"/>
                        <a:pt x="72" y="57"/>
                        <a:pt x="74" y="56"/>
                      </a:cubicBezTo>
                      <a:cubicBezTo>
                        <a:pt x="76" y="55"/>
                        <a:pt x="79" y="53"/>
                        <a:pt x="83" y="53"/>
                      </a:cubicBezTo>
                      <a:cubicBezTo>
                        <a:pt x="87" y="53"/>
                        <a:pt x="88" y="55"/>
                        <a:pt x="90" y="52"/>
                      </a:cubicBezTo>
                      <a:cubicBezTo>
                        <a:pt x="91" y="49"/>
                        <a:pt x="99" y="53"/>
                        <a:pt x="99" y="53"/>
                      </a:cubicBezTo>
                      <a:cubicBezTo>
                        <a:pt x="106" y="52"/>
                        <a:pt x="106" y="52"/>
                        <a:pt x="106" y="52"/>
                      </a:cubicBezTo>
                      <a:cubicBezTo>
                        <a:pt x="104" y="47"/>
                        <a:pt x="104" y="47"/>
                        <a:pt x="104" y="47"/>
                      </a:cubicBezTo>
                      <a:cubicBezTo>
                        <a:pt x="104" y="47"/>
                        <a:pt x="98" y="44"/>
                        <a:pt x="98" y="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42" name="Freeform 41">
                  <a:extLst>
                    <a:ext uri="{FF2B5EF4-FFF2-40B4-BE49-F238E27FC236}">
                      <a16:creationId xmlns:a16="http://schemas.microsoft.com/office/drawing/2014/main" id="{67D7F3D6-F1BF-F718-4A6E-BB0FB0F79A2E}"/>
                    </a:ext>
                  </a:extLst>
                </p:cNvPr>
                <p:cNvSpPr>
                  <a:spLocks/>
                </p:cNvSpPr>
                <p:nvPr/>
              </p:nvSpPr>
              <p:spPr bwMode="auto">
                <a:xfrm>
                  <a:off x="2359" y="2895"/>
                  <a:ext cx="153" cy="127"/>
                </a:xfrm>
                <a:custGeom>
                  <a:avLst/>
                  <a:gdLst>
                    <a:gd name="T0" fmla="*/ 63 w 102"/>
                    <a:gd name="T1" fmla="*/ 62 h 85"/>
                    <a:gd name="T2" fmla="*/ 68 w 102"/>
                    <a:gd name="T3" fmla="*/ 61 h 85"/>
                    <a:gd name="T4" fmla="*/ 74 w 102"/>
                    <a:gd name="T5" fmla="*/ 65 h 85"/>
                    <a:gd name="T6" fmla="*/ 78 w 102"/>
                    <a:gd name="T7" fmla="*/ 62 h 85"/>
                    <a:gd name="T8" fmla="*/ 84 w 102"/>
                    <a:gd name="T9" fmla="*/ 48 h 85"/>
                    <a:gd name="T10" fmla="*/ 88 w 102"/>
                    <a:gd name="T11" fmla="*/ 43 h 85"/>
                    <a:gd name="T12" fmla="*/ 89 w 102"/>
                    <a:gd name="T13" fmla="*/ 39 h 85"/>
                    <a:gd name="T14" fmla="*/ 91 w 102"/>
                    <a:gd name="T15" fmla="*/ 33 h 85"/>
                    <a:gd name="T16" fmla="*/ 96 w 102"/>
                    <a:gd name="T17" fmla="*/ 24 h 85"/>
                    <a:gd name="T18" fmla="*/ 101 w 102"/>
                    <a:gd name="T19" fmla="*/ 21 h 85"/>
                    <a:gd name="T20" fmla="*/ 101 w 102"/>
                    <a:gd name="T21" fmla="*/ 16 h 85"/>
                    <a:gd name="T22" fmla="*/ 97 w 102"/>
                    <a:gd name="T23" fmla="*/ 12 h 85"/>
                    <a:gd name="T24" fmla="*/ 98 w 102"/>
                    <a:gd name="T25" fmla="*/ 7 h 85"/>
                    <a:gd name="T26" fmla="*/ 94 w 102"/>
                    <a:gd name="T27" fmla="*/ 4 h 85"/>
                    <a:gd name="T28" fmla="*/ 91 w 102"/>
                    <a:gd name="T29" fmla="*/ 2 h 85"/>
                    <a:gd name="T30" fmla="*/ 85 w 102"/>
                    <a:gd name="T31" fmla="*/ 8 h 85"/>
                    <a:gd name="T32" fmla="*/ 78 w 102"/>
                    <a:gd name="T33" fmla="*/ 6 h 85"/>
                    <a:gd name="T34" fmla="*/ 67 w 102"/>
                    <a:gd name="T35" fmla="*/ 6 h 85"/>
                    <a:gd name="T36" fmla="*/ 61 w 102"/>
                    <a:gd name="T37" fmla="*/ 10 h 85"/>
                    <a:gd name="T38" fmla="*/ 52 w 102"/>
                    <a:gd name="T39" fmla="*/ 10 h 85"/>
                    <a:gd name="T40" fmla="*/ 46 w 102"/>
                    <a:gd name="T41" fmla="*/ 6 h 85"/>
                    <a:gd name="T42" fmla="*/ 39 w 102"/>
                    <a:gd name="T43" fmla="*/ 8 h 85"/>
                    <a:gd name="T44" fmla="*/ 34 w 102"/>
                    <a:gd name="T45" fmla="*/ 4 h 85"/>
                    <a:gd name="T46" fmla="*/ 27 w 102"/>
                    <a:gd name="T47" fmla="*/ 2 h 85"/>
                    <a:gd name="T48" fmla="*/ 22 w 102"/>
                    <a:gd name="T49" fmla="*/ 3 h 85"/>
                    <a:gd name="T50" fmla="*/ 14 w 102"/>
                    <a:gd name="T51" fmla="*/ 3 h 85"/>
                    <a:gd name="T52" fmla="*/ 12 w 102"/>
                    <a:gd name="T53" fmla="*/ 10 h 85"/>
                    <a:gd name="T54" fmla="*/ 8 w 102"/>
                    <a:gd name="T55" fmla="*/ 16 h 85"/>
                    <a:gd name="T56" fmla="*/ 7 w 102"/>
                    <a:gd name="T57" fmla="*/ 18 h 85"/>
                    <a:gd name="T58" fmla="*/ 8 w 102"/>
                    <a:gd name="T59" fmla="*/ 24 h 85"/>
                    <a:gd name="T60" fmla="*/ 7 w 102"/>
                    <a:gd name="T61" fmla="*/ 36 h 85"/>
                    <a:gd name="T62" fmla="*/ 4 w 102"/>
                    <a:gd name="T63" fmla="*/ 41 h 85"/>
                    <a:gd name="T64" fmla="*/ 1 w 102"/>
                    <a:gd name="T65" fmla="*/ 47 h 85"/>
                    <a:gd name="T66" fmla="*/ 1 w 102"/>
                    <a:gd name="T67" fmla="*/ 57 h 85"/>
                    <a:gd name="T68" fmla="*/ 3 w 102"/>
                    <a:gd name="T69" fmla="*/ 64 h 85"/>
                    <a:gd name="T70" fmla="*/ 3 w 102"/>
                    <a:gd name="T71" fmla="*/ 64 h 85"/>
                    <a:gd name="T72" fmla="*/ 16 w 102"/>
                    <a:gd name="T73" fmla="*/ 68 h 85"/>
                    <a:gd name="T74" fmla="*/ 24 w 102"/>
                    <a:gd name="T75" fmla="*/ 76 h 85"/>
                    <a:gd name="T76" fmla="*/ 29 w 102"/>
                    <a:gd name="T77" fmla="*/ 84 h 85"/>
                    <a:gd name="T78" fmla="*/ 38 w 102"/>
                    <a:gd name="T79" fmla="*/ 82 h 85"/>
                    <a:gd name="T80" fmla="*/ 49 w 102"/>
                    <a:gd name="T81" fmla="*/ 80 h 85"/>
                    <a:gd name="T82" fmla="*/ 51 w 102"/>
                    <a:gd name="T83" fmla="*/ 80 h 85"/>
                    <a:gd name="T84" fmla="*/ 53 w 102"/>
                    <a:gd name="T85" fmla="*/ 71 h 85"/>
                    <a:gd name="T86" fmla="*/ 63 w 102"/>
                    <a:gd name="T87" fmla="*/ 6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 h="85">
                      <a:moveTo>
                        <a:pt x="63" y="62"/>
                      </a:moveTo>
                      <a:cubicBezTo>
                        <a:pt x="64" y="62"/>
                        <a:pt x="66" y="62"/>
                        <a:pt x="68" y="61"/>
                      </a:cubicBezTo>
                      <a:cubicBezTo>
                        <a:pt x="70" y="60"/>
                        <a:pt x="74" y="63"/>
                        <a:pt x="74" y="65"/>
                      </a:cubicBezTo>
                      <a:cubicBezTo>
                        <a:pt x="75" y="68"/>
                        <a:pt x="76" y="64"/>
                        <a:pt x="78" y="62"/>
                      </a:cubicBezTo>
                      <a:cubicBezTo>
                        <a:pt x="79" y="59"/>
                        <a:pt x="84" y="50"/>
                        <a:pt x="84" y="48"/>
                      </a:cubicBezTo>
                      <a:cubicBezTo>
                        <a:pt x="84" y="46"/>
                        <a:pt x="88" y="45"/>
                        <a:pt x="88" y="43"/>
                      </a:cubicBezTo>
                      <a:cubicBezTo>
                        <a:pt x="88" y="42"/>
                        <a:pt x="88" y="39"/>
                        <a:pt x="89" y="39"/>
                      </a:cubicBezTo>
                      <a:cubicBezTo>
                        <a:pt x="90" y="38"/>
                        <a:pt x="91" y="34"/>
                        <a:pt x="91" y="33"/>
                      </a:cubicBezTo>
                      <a:cubicBezTo>
                        <a:pt x="91" y="32"/>
                        <a:pt x="95" y="25"/>
                        <a:pt x="96" y="24"/>
                      </a:cubicBezTo>
                      <a:cubicBezTo>
                        <a:pt x="97" y="23"/>
                        <a:pt x="101" y="23"/>
                        <a:pt x="101" y="21"/>
                      </a:cubicBezTo>
                      <a:cubicBezTo>
                        <a:pt x="101" y="19"/>
                        <a:pt x="102" y="16"/>
                        <a:pt x="101" y="16"/>
                      </a:cubicBezTo>
                      <a:cubicBezTo>
                        <a:pt x="99" y="15"/>
                        <a:pt x="97" y="13"/>
                        <a:pt x="97" y="12"/>
                      </a:cubicBezTo>
                      <a:cubicBezTo>
                        <a:pt x="97" y="11"/>
                        <a:pt x="97" y="9"/>
                        <a:pt x="98" y="7"/>
                      </a:cubicBezTo>
                      <a:cubicBezTo>
                        <a:pt x="96" y="7"/>
                        <a:pt x="96" y="5"/>
                        <a:pt x="94" y="4"/>
                      </a:cubicBezTo>
                      <a:cubicBezTo>
                        <a:pt x="93" y="3"/>
                        <a:pt x="93" y="2"/>
                        <a:pt x="91" y="2"/>
                      </a:cubicBezTo>
                      <a:cubicBezTo>
                        <a:pt x="90" y="3"/>
                        <a:pt x="88" y="7"/>
                        <a:pt x="85" y="8"/>
                      </a:cubicBezTo>
                      <a:cubicBezTo>
                        <a:pt x="83" y="9"/>
                        <a:pt x="80" y="7"/>
                        <a:pt x="78" y="6"/>
                      </a:cubicBezTo>
                      <a:cubicBezTo>
                        <a:pt x="77" y="5"/>
                        <a:pt x="69" y="6"/>
                        <a:pt x="67" y="6"/>
                      </a:cubicBezTo>
                      <a:cubicBezTo>
                        <a:pt x="65" y="5"/>
                        <a:pt x="63" y="9"/>
                        <a:pt x="61" y="10"/>
                      </a:cubicBezTo>
                      <a:cubicBezTo>
                        <a:pt x="59" y="11"/>
                        <a:pt x="54" y="10"/>
                        <a:pt x="52" y="10"/>
                      </a:cubicBezTo>
                      <a:cubicBezTo>
                        <a:pt x="51" y="9"/>
                        <a:pt x="47" y="6"/>
                        <a:pt x="46" y="6"/>
                      </a:cubicBezTo>
                      <a:cubicBezTo>
                        <a:pt x="44" y="6"/>
                        <a:pt x="41" y="7"/>
                        <a:pt x="39" y="8"/>
                      </a:cubicBezTo>
                      <a:cubicBezTo>
                        <a:pt x="36" y="10"/>
                        <a:pt x="35" y="5"/>
                        <a:pt x="34" y="4"/>
                      </a:cubicBezTo>
                      <a:cubicBezTo>
                        <a:pt x="32" y="2"/>
                        <a:pt x="29" y="3"/>
                        <a:pt x="27" y="2"/>
                      </a:cubicBezTo>
                      <a:cubicBezTo>
                        <a:pt x="25" y="0"/>
                        <a:pt x="24" y="4"/>
                        <a:pt x="22" y="3"/>
                      </a:cubicBezTo>
                      <a:cubicBezTo>
                        <a:pt x="20" y="3"/>
                        <a:pt x="16" y="2"/>
                        <a:pt x="14" y="3"/>
                      </a:cubicBezTo>
                      <a:cubicBezTo>
                        <a:pt x="13" y="5"/>
                        <a:pt x="13" y="10"/>
                        <a:pt x="12" y="10"/>
                      </a:cubicBezTo>
                      <a:cubicBezTo>
                        <a:pt x="11" y="11"/>
                        <a:pt x="8" y="15"/>
                        <a:pt x="8" y="16"/>
                      </a:cubicBezTo>
                      <a:cubicBezTo>
                        <a:pt x="8" y="17"/>
                        <a:pt x="8" y="18"/>
                        <a:pt x="7" y="18"/>
                      </a:cubicBezTo>
                      <a:cubicBezTo>
                        <a:pt x="8" y="20"/>
                        <a:pt x="8" y="23"/>
                        <a:pt x="8" y="24"/>
                      </a:cubicBezTo>
                      <a:cubicBezTo>
                        <a:pt x="9" y="26"/>
                        <a:pt x="9" y="34"/>
                        <a:pt x="7" y="36"/>
                      </a:cubicBezTo>
                      <a:cubicBezTo>
                        <a:pt x="5" y="38"/>
                        <a:pt x="4" y="41"/>
                        <a:pt x="4" y="41"/>
                      </a:cubicBezTo>
                      <a:cubicBezTo>
                        <a:pt x="4" y="41"/>
                        <a:pt x="1" y="43"/>
                        <a:pt x="1" y="47"/>
                      </a:cubicBezTo>
                      <a:cubicBezTo>
                        <a:pt x="0" y="51"/>
                        <a:pt x="1" y="54"/>
                        <a:pt x="1" y="57"/>
                      </a:cubicBezTo>
                      <a:cubicBezTo>
                        <a:pt x="1" y="60"/>
                        <a:pt x="2" y="61"/>
                        <a:pt x="3" y="64"/>
                      </a:cubicBezTo>
                      <a:cubicBezTo>
                        <a:pt x="3" y="64"/>
                        <a:pt x="3" y="64"/>
                        <a:pt x="3" y="64"/>
                      </a:cubicBezTo>
                      <a:cubicBezTo>
                        <a:pt x="5" y="66"/>
                        <a:pt x="12" y="67"/>
                        <a:pt x="16" y="68"/>
                      </a:cubicBezTo>
                      <a:cubicBezTo>
                        <a:pt x="20" y="68"/>
                        <a:pt x="25" y="74"/>
                        <a:pt x="24" y="76"/>
                      </a:cubicBezTo>
                      <a:cubicBezTo>
                        <a:pt x="24" y="78"/>
                        <a:pt x="27" y="83"/>
                        <a:pt x="29" y="84"/>
                      </a:cubicBezTo>
                      <a:cubicBezTo>
                        <a:pt x="31" y="85"/>
                        <a:pt x="36" y="82"/>
                        <a:pt x="38" y="82"/>
                      </a:cubicBezTo>
                      <a:cubicBezTo>
                        <a:pt x="40" y="82"/>
                        <a:pt x="48" y="82"/>
                        <a:pt x="49" y="80"/>
                      </a:cubicBezTo>
                      <a:cubicBezTo>
                        <a:pt x="50" y="80"/>
                        <a:pt x="50" y="80"/>
                        <a:pt x="51" y="80"/>
                      </a:cubicBezTo>
                      <a:cubicBezTo>
                        <a:pt x="52" y="76"/>
                        <a:pt x="53" y="71"/>
                        <a:pt x="53" y="71"/>
                      </a:cubicBezTo>
                      <a:cubicBezTo>
                        <a:pt x="53" y="71"/>
                        <a:pt x="62" y="62"/>
                        <a:pt x="63"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43" name="Freeform 43">
                  <a:extLst>
                    <a:ext uri="{FF2B5EF4-FFF2-40B4-BE49-F238E27FC236}">
                      <a16:creationId xmlns:a16="http://schemas.microsoft.com/office/drawing/2014/main" id="{28767651-0A19-5642-2CD9-0D11D4AB5EFB}"/>
                    </a:ext>
                  </a:extLst>
                </p:cNvPr>
                <p:cNvSpPr>
                  <a:spLocks/>
                </p:cNvSpPr>
                <p:nvPr/>
              </p:nvSpPr>
              <p:spPr bwMode="auto">
                <a:xfrm>
                  <a:off x="2334" y="2914"/>
                  <a:ext cx="39" cy="81"/>
                </a:xfrm>
                <a:custGeom>
                  <a:avLst/>
                  <a:gdLst>
                    <a:gd name="T0" fmla="*/ 18 w 26"/>
                    <a:gd name="T1" fmla="*/ 34 h 54"/>
                    <a:gd name="T2" fmla="*/ 21 w 26"/>
                    <a:gd name="T3" fmla="*/ 28 h 54"/>
                    <a:gd name="T4" fmla="*/ 24 w 26"/>
                    <a:gd name="T5" fmla="*/ 23 h 54"/>
                    <a:gd name="T6" fmla="*/ 25 w 26"/>
                    <a:gd name="T7" fmla="*/ 11 h 54"/>
                    <a:gd name="T8" fmla="*/ 24 w 26"/>
                    <a:gd name="T9" fmla="*/ 5 h 54"/>
                    <a:gd name="T10" fmla="*/ 22 w 26"/>
                    <a:gd name="T11" fmla="*/ 5 h 54"/>
                    <a:gd name="T12" fmla="*/ 19 w 26"/>
                    <a:gd name="T13" fmla="*/ 1 h 54"/>
                    <a:gd name="T14" fmla="*/ 16 w 26"/>
                    <a:gd name="T15" fmla="*/ 5 h 54"/>
                    <a:gd name="T16" fmla="*/ 14 w 26"/>
                    <a:gd name="T17" fmla="*/ 8 h 54"/>
                    <a:gd name="T18" fmla="*/ 7 w 26"/>
                    <a:gd name="T19" fmla="*/ 10 h 54"/>
                    <a:gd name="T20" fmla="*/ 2 w 26"/>
                    <a:gd name="T21" fmla="*/ 13 h 54"/>
                    <a:gd name="T22" fmla="*/ 0 w 26"/>
                    <a:gd name="T23" fmla="*/ 13 h 54"/>
                    <a:gd name="T24" fmla="*/ 5 w 26"/>
                    <a:gd name="T25" fmla="*/ 21 h 54"/>
                    <a:gd name="T26" fmla="*/ 7 w 26"/>
                    <a:gd name="T27" fmla="*/ 28 h 54"/>
                    <a:gd name="T28" fmla="*/ 8 w 26"/>
                    <a:gd name="T29" fmla="*/ 38 h 54"/>
                    <a:gd name="T30" fmla="*/ 9 w 26"/>
                    <a:gd name="T31" fmla="*/ 54 h 54"/>
                    <a:gd name="T32" fmla="*/ 14 w 26"/>
                    <a:gd name="T33" fmla="*/ 53 h 54"/>
                    <a:gd name="T34" fmla="*/ 20 w 26"/>
                    <a:gd name="T35" fmla="*/ 51 h 54"/>
                    <a:gd name="T36" fmla="*/ 18 w 26"/>
                    <a:gd name="T37" fmla="*/ 44 h 54"/>
                    <a:gd name="T38" fmla="*/ 18 w 26"/>
                    <a:gd name="T39" fmla="*/ 3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18" y="34"/>
                      </a:moveTo>
                      <a:cubicBezTo>
                        <a:pt x="18" y="30"/>
                        <a:pt x="21" y="28"/>
                        <a:pt x="21" y="28"/>
                      </a:cubicBezTo>
                      <a:cubicBezTo>
                        <a:pt x="21" y="28"/>
                        <a:pt x="22" y="25"/>
                        <a:pt x="24" y="23"/>
                      </a:cubicBezTo>
                      <a:cubicBezTo>
                        <a:pt x="26" y="21"/>
                        <a:pt x="26" y="13"/>
                        <a:pt x="25" y="11"/>
                      </a:cubicBezTo>
                      <a:cubicBezTo>
                        <a:pt x="25" y="10"/>
                        <a:pt x="25" y="7"/>
                        <a:pt x="24" y="5"/>
                      </a:cubicBezTo>
                      <a:cubicBezTo>
                        <a:pt x="24" y="5"/>
                        <a:pt x="23" y="5"/>
                        <a:pt x="22" y="5"/>
                      </a:cubicBezTo>
                      <a:cubicBezTo>
                        <a:pt x="19" y="4"/>
                        <a:pt x="21" y="2"/>
                        <a:pt x="19" y="1"/>
                      </a:cubicBezTo>
                      <a:cubicBezTo>
                        <a:pt x="16" y="0"/>
                        <a:pt x="15" y="3"/>
                        <a:pt x="16" y="5"/>
                      </a:cubicBezTo>
                      <a:cubicBezTo>
                        <a:pt x="16" y="7"/>
                        <a:pt x="15" y="7"/>
                        <a:pt x="14" y="8"/>
                      </a:cubicBezTo>
                      <a:cubicBezTo>
                        <a:pt x="13" y="9"/>
                        <a:pt x="8" y="10"/>
                        <a:pt x="7" y="10"/>
                      </a:cubicBezTo>
                      <a:cubicBezTo>
                        <a:pt x="5" y="10"/>
                        <a:pt x="3" y="13"/>
                        <a:pt x="2" y="13"/>
                      </a:cubicBezTo>
                      <a:cubicBezTo>
                        <a:pt x="1" y="13"/>
                        <a:pt x="1" y="13"/>
                        <a:pt x="0" y="13"/>
                      </a:cubicBezTo>
                      <a:cubicBezTo>
                        <a:pt x="1" y="20"/>
                        <a:pt x="2" y="19"/>
                        <a:pt x="5" y="21"/>
                      </a:cubicBezTo>
                      <a:cubicBezTo>
                        <a:pt x="9" y="23"/>
                        <a:pt x="5" y="26"/>
                        <a:pt x="7" y="28"/>
                      </a:cubicBezTo>
                      <a:cubicBezTo>
                        <a:pt x="8" y="29"/>
                        <a:pt x="8" y="33"/>
                        <a:pt x="8" y="38"/>
                      </a:cubicBezTo>
                      <a:cubicBezTo>
                        <a:pt x="8" y="41"/>
                        <a:pt x="9" y="48"/>
                        <a:pt x="9" y="54"/>
                      </a:cubicBezTo>
                      <a:cubicBezTo>
                        <a:pt x="11" y="53"/>
                        <a:pt x="13" y="53"/>
                        <a:pt x="14" y="53"/>
                      </a:cubicBezTo>
                      <a:cubicBezTo>
                        <a:pt x="17" y="53"/>
                        <a:pt x="19" y="49"/>
                        <a:pt x="20" y="51"/>
                      </a:cubicBezTo>
                      <a:cubicBezTo>
                        <a:pt x="19" y="48"/>
                        <a:pt x="18" y="47"/>
                        <a:pt x="18" y="44"/>
                      </a:cubicBezTo>
                      <a:cubicBezTo>
                        <a:pt x="18" y="41"/>
                        <a:pt x="17" y="38"/>
                        <a:pt x="18"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44" name="Freeform 45">
                  <a:extLst>
                    <a:ext uri="{FF2B5EF4-FFF2-40B4-BE49-F238E27FC236}">
                      <a16:creationId xmlns:a16="http://schemas.microsoft.com/office/drawing/2014/main" id="{51465D8C-333C-7C60-A2C5-2051B09D0A83}"/>
                    </a:ext>
                  </a:extLst>
                </p:cNvPr>
                <p:cNvSpPr>
                  <a:spLocks/>
                </p:cNvSpPr>
                <p:nvPr/>
              </p:nvSpPr>
              <p:spPr bwMode="auto">
                <a:xfrm>
                  <a:off x="2323" y="2932"/>
                  <a:ext cx="24" cy="68"/>
                </a:xfrm>
                <a:custGeom>
                  <a:avLst/>
                  <a:gdLst>
                    <a:gd name="T0" fmla="*/ 14 w 16"/>
                    <a:gd name="T1" fmla="*/ 16 h 45"/>
                    <a:gd name="T2" fmla="*/ 12 w 16"/>
                    <a:gd name="T3" fmla="*/ 9 h 45"/>
                    <a:gd name="T4" fmla="*/ 7 w 16"/>
                    <a:gd name="T5" fmla="*/ 1 h 45"/>
                    <a:gd name="T6" fmla="*/ 1 w 16"/>
                    <a:gd name="T7" fmla="*/ 0 h 45"/>
                    <a:gd name="T8" fmla="*/ 0 w 16"/>
                    <a:gd name="T9" fmla="*/ 0 h 45"/>
                    <a:gd name="T10" fmla="*/ 2 w 16"/>
                    <a:gd name="T11" fmla="*/ 6 h 45"/>
                    <a:gd name="T12" fmla="*/ 4 w 16"/>
                    <a:gd name="T13" fmla="*/ 11 h 45"/>
                    <a:gd name="T14" fmla="*/ 4 w 16"/>
                    <a:gd name="T15" fmla="*/ 23 h 45"/>
                    <a:gd name="T16" fmla="*/ 6 w 16"/>
                    <a:gd name="T17" fmla="*/ 35 h 45"/>
                    <a:gd name="T18" fmla="*/ 9 w 16"/>
                    <a:gd name="T19" fmla="*/ 45 h 45"/>
                    <a:gd name="T20" fmla="*/ 11 w 16"/>
                    <a:gd name="T21" fmla="*/ 43 h 45"/>
                    <a:gd name="T22" fmla="*/ 16 w 16"/>
                    <a:gd name="T23" fmla="*/ 42 h 45"/>
                    <a:gd name="T24" fmla="*/ 15 w 16"/>
                    <a:gd name="T25" fmla="*/ 26 h 45"/>
                    <a:gd name="T26" fmla="*/ 14 w 16"/>
                    <a:gd name="T27"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45">
                      <a:moveTo>
                        <a:pt x="14" y="16"/>
                      </a:moveTo>
                      <a:cubicBezTo>
                        <a:pt x="12" y="14"/>
                        <a:pt x="16" y="11"/>
                        <a:pt x="12" y="9"/>
                      </a:cubicBezTo>
                      <a:cubicBezTo>
                        <a:pt x="9" y="7"/>
                        <a:pt x="8" y="8"/>
                        <a:pt x="7" y="1"/>
                      </a:cubicBezTo>
                      <a:cubicBezTo>
                        <a:pt x="5" y="1"/>
                        <a:pt x="3" y="0"/>
                        <a:pt x="1" y="0"/>
                      </a:cubicBezTo>
                      <a:cubicBezTo>
                        <a:pt x="0" y="0"/>
                        <a:pt x="0" y="0"/>
                        <a:pt x="0" y="0"/>
                      </a:cubicBezTo>
                      <a:cubicBezTo>
                        <a:pt x="0" y="3"/>
                        <a:pt x="1" y="5"/>
                        <a:pt x="2" y="6"/>
                      </a:cubicBezTo>
                      <a:cubicBezTo>
                        <a:pt x="3" y="6"/>
                        <a:pt x="4" y="8"/>
                        <a:pt x="4" y="11"/>
                      </a:cubicBezTo>
                      <a:cubicBezTo>
                        <a:pt x="3" y="14"/>
                        <a:pt x="3" y="20"/>
                        <a:pt x="4" y="23"/>
                      </a:cubicBezTo>
                      <a:cubicBezTo>
                        <a:pt x="5" y="26"/>
                        <a:pt x="6" y="30"/>
                        <a:pt x="6" y="35"/>
                      </a:cubicBezTo>
                      <a:cubicBezTo>
                        <a:pt x="6" y="37"/>
                        <a:pt x="8" y="41"/>
                        <a:pt x="9" y="45"/>
                      </a:cubicBezTo>
                      <a:cubicBezTo>
                        <a:pt x="10" y="44"/>
                        <a:pt x="10" y="44"/>
                        <a:pt x="11" y="43"/>
                      </a:cubicBezTo>
                      <a:cubicBezTo>
                        <a:pt x="12" y="42"/>
                        <a:pt x="14" y="42"/>
                        <a:pt x="16" y="42"/>
                      </a:cubicBezTo>
                      <a:cubicBezTo>
                        <a:pt x="16" y="36"/>
                        <a:pt x="15" y="29"/>
                        <a:pt x="15" y="26"/>
                      </a:cubicBezTo>
                      <a:cubicBezTo>
                        <a:pt x="15" y="21"/>
                        <a:pt x="15" y="17"/>
                        <a:pt x="14"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45" name="Freeform 47">
                  <a:extLst>
                    <a:ext uri="{FF2B5EF4-FFF2-40B4-BE49-F238E27FC236}">
                      <a16:creationId xmlns:a16="http://schemas.microsoft.com/office/drawing/2014/main" id="{1B6EF166-682D-EA93-00EB-D5638EF56016}"/>
                    </a:ext>
                  </a:extLst>
                </p:cNvPr>
                <p:cNvSpPr>
                  <a:spLocks/>
                </p:cNvSpPr>
                <p:nvPr/>
              </p:nvSpPr>
              <p:spPr bwMode="auto">
                <a:xfrm>
                  <a:off x="2436" y="2905"/>
                  <a:ext cx="94" cy="149"/>
                </a:xfrm>
                <a:custGeom>
                  <a:avLst/>
                  <a:gdLst>
                    <a:gd name="T0" fmla="*/ 26 w 63"/>
                    <a:gd name="T1" fmla="*/ 95 h 99"/>
                    <a:gd name="T2" fmla="*/ 49 w 63"/>
                    <a:gd name="T3" fmla="*/ 95 h 99"/>
                    <a:gd name="T4" fmla="*/ 61 w 63"/>
                    <a:gd name="T5" fmla="*/ 99 h 99"/>
                    <a:gd name="T6" fmla="*/ 63 w 63"/>
                    <a:gd name="T7" fmla="*/ 92 h 99"/>
                    <a:gd name="T8" fmla="*/ 62 w 63"/>
                    <a:gd name="T9" fmla="*/ 90 h 99"/>
                    <a:gd name="T10" fmla="*/ 56 w 63"/>
                    <a:gd name="T11" fmla="*/ 85 h 99"/>
                    <a:gd name="T12" fmla="*/ 54 w 63"/>
                    <a:gd name="T13" fmla="*/ 82 h 99"/>
                    <a:gd name="T14" fmla="*/ 53 w 63"/>
                    <a:gd name="T15" fmla="*/ 77 h 99"/>
                    <a:gd name="T16" fmla="*/ 50 w 63"/>
                    <a:gd name="T17" fmla="*/ 70 h 99"/>
                    <a:gd name="T18" fmla="*/ 49 w 63"/>
                    <a:gd name="T19" fmla="*/ 63 h 99"/>
                    <a:gd name="T20" fmla="*/ 54 w 63"/>
                    <a:gd name="T21" fmla="*/ 54 h 99"/>
                    <a:gd name="T22" fmla="*/ 58 w 63"/>
                    <a:gd name="T23" fmla="*/ 49 h 99"/>
                    <a:gd name="T24" fmla="*/ 55 w 63"/>
                    <a:gd name="T25" fmla="*/ 43 h 99"/>
                    <a:gd name="T26" fmla="*/ 48 w 63"/>
                    <a:gd name="T27" fmla="*/ 35 h 99"/>
                    <a:gd name="T28" fmla="*/ 46 w 63"/>
                    <a:gd name="T29" fmla="*/ 29 h 99"/>
                    <a:gd name="T30" fmla="*/ 54 w 63"/>
                    <a:gd name="T31" fmla="*/ 28 h 99"/>
                    <a:gd name="T32" fmla="*/ 57 w 63"/>
                    <a:gd name="T33" fmla="*/ 27 h 99"/>
                    <a:gd name="T34" fmla="*/ 54 w 63"/>
                    <a:gd name="T35" fmla="*/ 16 h 99"/>
                    <a:gd name="T36" fmla="*/ 52 w 63"/>
                    <a:gd name="T37" fmla="*/ 9 h 99"/>
                    <a:gd name="T38" fmla="*/ 47 w 63"/>
                    <a:gd name="T39" fmla="*/ 0 h 99"/>
                    <a:gd name="T40" fmla="*/ 47 w 63"/>
                    <a:gd name="T41" fmla="*/ 0 h 99"/>
                    <a:gd name="T42" fmla="*/ 46 w 63"/>
                    <a:gd name="T43" fmla="*/ 5 h 99"/>
                    <a:gd name="T44" fmla="*/ 50 w 63"/>
                    <a:gd name="T45" fmla="*/ 9 h 99"/>
                    <a:gd name="T46" fmla="*/ 50 w 63"/>
                    <a:gd name="T47" fmla="*/ 14 h 99"/>
                    <a:gd name="T48" fmla="*/ 45 w 63"/>
                    <a:gd name="T49" fmla="*/ 17 h 99"/>
                    <a:gd name="T50" fmla="*/ 40 w 63"/>
                    <a:gd name="T51" fmla="*/ 26 h 99"/>
                    <a:gd name="T52" fmla="*/ 38 w 63"/>
                    <a:gd name="T53" fmla="*/ 32 h 99"/>
                    <a:gd name="T54" fmla="*/ 37 w 63"/>
                    <a:gd name="T55" fmla="*/ 36 h 99"/>
                    <a:gd name="T56" fmla="*/ 33 w 63"/>
                    <a:gd name="T57" fmla="*/ 41 h 99"/>
                    <a:gd name="T58" fmla="*/ 27 w 63"/>
                    <a:gd name="T59" fmla="*/ 55 h 99"/>
                    <a:gd name="T60" fmla="*/ 23 w 63"/>
                    <a:gd name="T61" fmla="*/ 58 h 99"/>
                    <a:gd name="T62" fmla="*/ 17 w 63"/>
                    <a:gd name="T63" fmla="*/ 54 h 99"/>
                    <a:gd name="T64" fmla="*/ 12 w 63"/>
                    <a:gd name="T65" fmla="*/ 55 h 99"/>
                    <a:gd name="T66" fmla="*/ 2 w 63"/>
                    <a:gd name="T67" fmla="*/ 64 h 99"/>
                    <a:gd name="T68" fmla="*/ 0 w 63"/>
                    <a:gd name="T69" fmla="*/ 73 h 99"/>
                    <a:gd name="T70" fmla="*/ 3 w 63"/>
                    <a:gd name="T71" fmla="*/ 78 h 99"/>
                    <a:gd name="T72" fmla="*/ 10 w 63"/>
                    <a:gd name="T73" fmla="*/ 80 h 99"/>
                    <a:gd name="T74" fmla="*/ 12 w 63"/>
                    <a:gd name="T75" fmla="*/ 88 h 99"/>
                    <a:gd name="T76" fmla="*/ 11 w 63"/>
                    <a:gd name="T77" fmla="*/ 96 h 99"/>
                    <a:gd name="T78" fmla="*/ 22 w 63"/>
                    <a:gd name="T79" fmla="*/ 96 h 99"/>
                    <a:gd name="T80" fmla="*/ 26 w 63"/>
                    <a:gd name="T81"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 h="99">
                      <a:moveTo>
                        <a:pt x="26" y="95"/>
                      </a:moveTo>
                      <a:cubicBezTo>
                        <a:pt x="26" y="95"/>
                        <a:pt x="46" y="96"/>
                        <a:pt x="49" y="95"/>
                      </a:cubicBezTo>
                      <a:cubicBezTo>
                        <a:pt x="52" y="95"/>
                        <a:pt x="61" y="99"/>
                        <a:pt x="61" y="99"/>
                      </a:cubicBezTo>
                      <a:cubicBezTo>
                        <a:pt x="61" y="99"/>
                        <a:pt x="61" y="94"/>
                        <a:pt x="63" y="92"/>
                      </a:cubicBezTo>
                      <a:cubicBezTo>
                        <a:pt x="63" y="91"/>
                        <a:pt x="62" y="91"/>
                        <a:pt x="62" y="90"/>
                      </a:cubicBezTo>
                      <a:cubicBezTo>
                        <a:pt x="61" y="89"/>
                        <a:pt x="58" y="86"/>
                        <a:pt x="56" y="85"/>
                      </a:cubicBezTo>
                      <a:cubicBezTo>
                        <a:pt x="55" y="83"/>
                        <a:pt x="54" y="82"/>
                        <a:pt x="54" y="82"/>
                      </a:cubicBezTo>
                      <a:cubicBezTo>
                        <a:pt x="54" y="82"/>
                        <a:pt x="55" y="79"/>
                        <a:pt x="53" y="77"/>
                      </a:cubicBezTo>
                      <a:cubicBezTo>
                        <a:pt x="51" y="74"/>
                        <a:pt x="50" y="73"/>
                        <a:pt x="50" y="70"/>
                      </a:cubicBezTo>
                      <a:cubicBezTo>
                        <a:pt x="50" y="67"/>
                        <a:pt x="49" y="64"/>
                        <a:pt x="49" y="63"/>
                      </a:cubicBezTo>
                      <a:cubicBezTo>
                        <a:pt x="49" y="61"/>
                        <a:pt x="52" y="58"/>
                        <a:pt x="54" y="54"/>
                      </a:cubicBezTo>
                      <a:cubicBezTo>
                        <a:pt x="54" y="52"/>
                        <a:pt x="56" y="50"/>
                        <a:pt x="58" y="49"/>
                      </a:cubicBezTo>
                      <a:cubicBezTo>
                        <a:pt x="57" y="48"/>
                        <a:pt x="56" y="45"/>
                        <a:pt x="55" y="43"/>
                      </a:cubicBezTo>
                      <a:cubicBezTo>
                        <a:pt x="54" y="39"/>
                        <a:pt x="51" y="38"/>
                        <a:pt x="48" y="35"/>
                      </a:cubicBezTo>
                      <a:cubicBezTo>
                        <a:pt x="45" y="32"/>
                        <a:pt x="46" y="30"/>
                        <a:pt x="46" y="29"/>
                      </a:cubicBezTo>
                      <a:cubicBezTo>
                        <a:pt x="46" y="28"/>
                        <a:pt x="50" y="28"/>
                        <a:pt x="54" y="28"/>
                      </a:cubicBezTo>
                      <a:cubicBezTo>
                        <a:pt x="57" y="28"/>
                        <a:pt x="58" y="28"/>
                        <a:pt x="57" y="27"/>
                      </a:cubicBezTo>
                      <a:cubicBezTo>
                        <a:pt x="56" y="26"/>
                        <a:pt x="53" y="20"/>
                        <a:pt x="54" y="16"/>
                      </a:cubicBezTo>
                      <a:cubicBezTo>
                        <a:pt x="54" y="12"/>
                        <a:pt x="52" y="11"/>
                        <a:pt x="52" y="9"/>
                      </a:cubicBezTo>
                      <a:cubicBezTo>
                        <a:pt x="53" y="6"/>
                        <a:pt x="50" y="0"/>
                        <a:pt x="47" y="0"/>
                      </a:cubicBezTo>
                      <a:cubicBezTo>
                        <a:pt x="47" y="0"/>
                        <a:pt x="47" y="0"/>
                        <a:pt x="47" y="0"/>
                      </a:cubicBezTo>
                      <a:cubicBezTo>
                        <a:pt x="46" y="2"/>
                        <a:pt x="46" y="4"/>
                        <a:pt x="46" y="5"/>
                      </a:cubicBezTo>
                      <a:cubicBezTo>
                        <a:pt x="46" y="6"/>
                        <a:pt x="48" y="8"/>
                        <a:pt x="50" y="9"/>
                      </a:cubicBezTo>
                      <a:cubicBezTo>
                        <a:pt x="51" y="9"/>
                        <a:pt x="50" y="12"/>
                        <a:pt x="50" y="14"/>
                      </a:cubicBezTo>
                      <a:cubicBezTo>
                        <a:pt x="50" y="16"/>
                        <a:pt x="46" y="16"/>
                        <a:pt x="45" y="17"/>
                      </a:cubicBezTo>
                      <a:cubicBezTo>
                        <a:pt x="44" y="18"/>
                        <a:pt x="40" y="25"/>
                        <a:pt x="40" y="26"/>
                      </a:cubicBezTo>
                      <a:cubicBezTo>
                        <a:pt x="40" y="27"/>
                        <a:pt x="39" y="31"/>
                        <a:pt x="38" y="32"/>
                      </a:cubicBezTo>
                      <a:cubicBezTo>
                        <a:pt x="37" y="32"/>
                        <a:pt x="37" y="35"/>
                        <a:pt x="37" y="36"/>
                      </a:cubicBezTo>
                      <a:cubicBezTo>
                        <a:pt x="37" y="38"/>
                        <a:pt x="33" y="39"/>
                        <a:pt x="33" y="41"/>
                      </a:cubicBezTo>
                      <a:cubicBezTo>
                        <a:pt x="33" y="43"/>
                        <a:pt x="28" y="52"/>
                        <a:pt x="27" y="55"/>
                      </a:cubicBezTo>
                      <a:cubicBezTo>
                        <a:pt x="25" y="57"/>
                        <a:pt x="24" y="61"/>
                        <a:pt x="23" y="58"/>
                      </a:cubicBezTo>
                      <a:cubicBezTo>
                        <a:pt x="23" y="56"/>
                        <a:pt x="19" y="53"/>
                        <a:pt x="17" y="54"/>
                      </a:cubicBezTo>
                      <a:cubicBezTo>
                        <a:pt x="15" y="55"/>
                        <a:pt x="13" y="55"/>
                        <a:pt x="12" y="55"/>
                      </a:cubicBezTo>
                      <a:cubicBezTo>
                        <a:pt x="11" y="55"/>
                        <a:pt x="2" y="64"/>
                        <a:pt x="2" y="64"/>
                      </a:cubicBezTo>
                      <a:cubicBezTo>
                        <a:pt x="2" y="64"/>
                        <a:pt x="1" y="69"/>
                        <a:pt x="0" y="73"/>
                      </a:cubicBezTo>
                      <a:cubicBezTo>
                        <a:pt x="1" y="74"/>
                        <a:pt x="2" y="76"/>
                        <a:pt x="3" y="78"/>
                      </a:cubicBezTo>
                      <a:cubicBezTo>
                        <a:pt x="5" y="81"/>
                        <a:pt x="8" y="79"/>
                        <a:pt x="10" y="80"/>
                      </a:cubicBezTo>
                      <a:cubicBezTo>
                        <a:pt x="11" y="80"/>
                        <a:pt x="13" y="86"/>
                        <a:pt x="12" y="88"/>
                      </a:cubicBezTo>
                      <a:cubicBezTo>
                        <a:pt x="12" y="90"/>
                        <a:pt x="10" y="94"/>
                        <a:pt x="11" y="96"/>
                      </a:cubicBezTo>
                      <a:cubicBezTo>
                        <a:pt x="22" y="96"/>
                        <a:pt x="22" y="96"/>
                        <a:pt x="22" y="96"/>
                      </a:cubicBezTo>
                      <a:lnTo>
                        <a:pt x="26"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46" name="Freeform 49">
                  <a:extLst>
                    <a:ext uri="{FF2B5EF4-FFF2-40B4-BE49-F238E27FC236}">
                      <a16:creationId xmlns:a16="http://schemas.microsoft.com/office/drawing/2014/main" id="{51F26BE6-9C60-00A0-02FD-67DFFC0AECD1}"/>
                    </a:ext>
                  </a:extLst>
                </p:cNvPr>
                <p:cNvSpPr>
                  <a:spLocks/>
                </p:cNvSpPr>
                <p:nvPr/>
              </p:nvSpPr>
              <p:spPr bwMode="auto">
                <a:xfrm>
                  <a:off x="2213" y="2937"/>
                  <a:ext cx="79" cy="82"/>
                </a:xfrm>
                <a:custGeom>
                  <a:avLst/>
                  <a:gdLst>
                    <a:gd name="T0" fmla="*/ 50 w 53"/>
                    <a:gd name="T1" fmla="*/ 46 h 55"/>
                    <a:gd name="T2" fmla="*/ 47 w 53"/>
                    <a:gd name="T3" fmla="*/ 36 h 55"/>
                    <a:gd name="T4" fmla="*/ 50 w 53"/>
                    <a:gd name="T5" fmla="*/ 28 h 55"/>
                    <a:gd name="T6" fmla="*/ 53 w 53"/>
                    <a:gd name="T7" fmla="*/ 22 h 55"/>
                    <a:gd name="T8" fmla="*/ 50 w 53"/>
                    <a:gd name="T9" fmla="*/ 9 h 55"/>
                    <a:gd name="T10" fmla="*/ 49 w 53"/>
                    <a:gd name="T11" fmla="*/ 8 h 55"/>
                    <a:gd name="T12" fmla="*/ 39 w 53"/>
                    <a:gd name="T13" fmla="*/ 9 h 55"/>
                    <a:gd name="T14" fmla="*/ 31 w 53"/>
                    <a:gd name="T15" fmla="*/ 6 h 55"/>
                    <a:gd name="T16" fmla="*/ 24 w 53"/>
                    <a:gd name="T17" fmla="*/ 4 h 55"/>
                    <a:gd name="T18" fmla="*/ 21 w 53"/>
                    <a:gd name="T19" fmla="*/ 3 h 55"/>
                    <a:gd name="T20" fmla="*/ 17 w 53"/>
                    <a:gd name="T21" fmla="*/ 3 h 55"/>
                    <a:gd name="T22" fmla="*/ 12 w 53"/>
                    <a:gd name="T23" fmla="*/ 5 h 55"/>
                    <a:gd name="T24" fmla="*/ 8 w 53"/>
                    <a:gd name="T25" fmla="*/ 4 h 55"/>
                    <a:gd name="T26" fmla="*/ 5 w 53"/>
                    <a:gd name="T27" fmla="*/ 5 h 55"/>
                    <a:gd name="T28" fmla="*/ 5 w 53"/>
                    <a:gd name="T29" fmla="*/ 12 h 55"/>
                    <a:gd name="T30" fmla="*/ 6 w 53"/>
                    <a:gd name="T31" fmla="*/ 16 h 55"/>
                    <a:gd name="T32" fmla="*/ 8 w 53"/>
                    <a:gd name="T33" fmla="*/ 21 h 55"/>
                    <a:gd name="T34" fmla="*/ 4 w 53"/>
                    <a:gd name="T35" fmla="*/ 22 h 55"/>
                    <a:gd name="T36" fmla="*/ 5 w 53"/>
                    <a:gd name="T37" fmla="*/ 27 h 55"/>
                    <a:gd name="T38" fmla="*/ 2 w 53"/>
                    <a:gd name="T39" fmla="*/ 31 h 55"/>
                    <a:gd name="T40" fmla="*/ 1 w 53"/>
                    <a:gd name="T41" fmla="*/ 38 h 55"/>
                    <a:gd name="T42" fmla="*/ 4 w 53"/>
                    <a:gd name="T43" fmla="*/ 40 h 55"/>
                    <a:gd name="T44" fmla="*/ 11 w 53"/>
                    <a:gd name="T45" fmla="*/ 47 h 55"/>
                    <a:gd name="T46" fmla="*/ 8 w 53"/>
                    <a:gd name="T47" fmla="*/ 55 h 55"/>
                    <a:gd name="T48" fmla="*/ 34 w 53"/>
                    <a:gd name="T49" fmla="*/ 49 h 55"/>
                    <a:gd name="T50" fmla="*/ 50 w 53"/>
                    <a:gd name="T51" fmla="*/ 50 h 55"/>
                    <a:gd name="T52" fmla="*/ 50 w 53"/>
                    <a:gd name="T53"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55">
                      <a:moveTo>
                        <a:pt x="50" y="46"/>
                      </a:moveTo>
                      <a:cubicBezTo>
                        <a:pt x="49" y="44"/>
                        <a:pt x="47" y="38"/>
                        <a:pt x="47" y="36"/>
                      </a:cubicBezTo>
                      <a:cubicBezTo>
                        <a:pt x="47" y="35"/>
                        <a:pt x="50" y="30"/>
                        <a:pt x="50" y="28"/>
                      </a:cubicBezTo>
                      <a:cubicBezTo>
                        <a:pt x="50" y="26"/>
                        <a:pt x="53" y="24"/>
                        <a:pt x="53" y="22"/>
                      </a:cubicBezTo>
                      <a:cubicBezTo>
                        <a:pt x="53" y="21"/>
                        <a:pt x="52" y="14"/>
                        <a:pt x="50" y="9"/>
                      </a:cubicBezTo>
                      <a:cubicBezTo>
                        <a:pt x="50" y="9"/>
                        <a:pt x="49" y="9"/>
                        <a:pt x="49" y="8"/>
                      </a:cubicBezTo>
                      <a:cubicBezTo>
                        <a:pt x="47" y="7"/>
                        <a:pt x="41" y="7"/>
                        <a:pt x="39" y="9"/>
                      </a:cubicBezTo>
                      <a:cubicBezTo>
                        <a:pt x="36" y="12"/>
                        <a:pt x="32" y="7"/>
                        <a:pt x="31" y="6"/>
                      </a:cubicBezTo>
                      <a:cubicBezTo>
                        <a:pt x="30" y="5"/>
                        <a:pt x="27" y="2"/>
                        <a:pt x="24" y="4"/>
                      </a:cubicBezTo>
                      <a:cubicBezTo>
                        <a:pt x="22" y="5"/>
                        <a:pt x="21" y="5"/>
                        <a:pt x="21" y="3"/>
                      </a:cubicBezTo>
                      <a:cubicBezTo>
                        <a:pt x="21" y="0"/>
                        <a:pt x="17" y="1"/>
                        <a:pt x="17" y="3"/>
                      </a:cubicBezTo>
                      <a:cubicBezTo>
                        <a:pt x="16" y="5"/>
                        <a:pt x="13" y="7"/>
                        <a:pt x="12" y="5"/>
                      </a:cubicBezTo>
                      <a:cubicBezTo>
                        <a:pt x="11" y="4"/>
                        <a:pt x="9" y="2"/>
                        <a:pt x="8" y="4"/>
                      </a:cubicBezTo>
                      <a:cubicBezTo>
                        <a:pt x="7" y="6"/>
                        <a:pt x="6" y="6"/>
                        <a:pt x="5" y="5"/>
                      </a:cubicBezTo>
                      <a:cubicBezTo>
                        <a:pt x="4" y="8"/>
                        <a:pt x="3" y="11"/>
                        <a:pt x="5" y="12"/>
                      </a:cubicBezTo>
                      <a:cubicBezTo>
                        <a:pt x="7" y="13"/>
                        <a:pt x="7" y="15"/>
                        <a:pt x="6" y="16"/>
                      </a:cubicBezTo>
                      <a:cubicBezTo>
                        <a:pt x="6" y="17"/>
                        <a:pt x="9" y="20"/>
                        <a:pt x="8" y="21"/>
                      </a:cubicBezTo>
                      <a:cubicBezTo>
                        <a:pt x="7" y="22"/>
                        <a:pt x="5" y="20"/>
                        <a:pt x="4" y="22"/>
                      </a:cubicBezTo>
                      <a:cubicBezTo>
                        <a:pt x="3" y="23"/>
                        <a:pt x="6" y="25"/>
                        <a:pt x="5" y="27"/>
                      </a:cubicBezTo>
                      <a:cubicBezTo>
                        <a:pt x="4" y="28"/>
                        <a:pt x="2" y="28"/>
                        <a:pt x="2" y="31"/>
                      </a:cubicBezTo>
                      <a:cubicBezTo>
                        <a:pt x="3" y="35"/>
                        <a:pt x="2" y="37"/>
                        <a:pt x="1" y="38"/>
                      </a:cubicBezTo>
                      <a:cubicBezTo>
                        <a:pt x="0" y="39"/>
                        <a:pt x="1" y="39"/>
                        <a:pt x="4" y="40"/>
                      </a:cubicBezTo>
                      <a:cubicBezTo>
                        <a:pt x="7" y="42"/>
                        <a:pt x="11" y="44"/>
                        <a:pt x="11" y="47"/>
                      </a:cubicBezTo>
                      <a:cubicBezTo>
                        <a:pt x="10" y="49"/>
                        <a:pt x="9" y="50"/>
                        <a:pt x="8" y="55"/>
                      </a:cubicBezTo>
                      <a:cubicBezTo>
                        <a:pt x="13" y="55"/>
                        <a:pt x="23" y="51"/>
                        <a:pt x="34" y="49"/>
                      </a:cubicBezTo>
                      <a:cubicBezTo>
                        <a:pt x="40" y="48"/>
                        <a:pt x="46" y="49"/>
                        <a:pt x="50" y="50"/>
                      </a:cubicBezTo>
                      <a:cubicBezTo>
                        <a:pt x="51" y="49"/>
                        <a:pt x="51" y="47"/>
                        <a:pt x="50"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47" name="Freeform 51">
                  <a:extLst>
                    <a:ext uri="{FF2B5EF4-FFF2-40B4-BE49-F238E27FC236}">
                      <a16:creationId xmlns:a16="http://schemas.microsoft.com/office/drawing/2014/main" id="{CE50D684-260C-B71D-2936-A6E29A58F53C}"/>
                    </a:ext>
                  </a:extLst>
                </p:cNvPr>
                <p:cNvSpPr>
                  <a:spLocks/>
                </p:cNvSpPr>
                <p:nvPr/>
              </p:nvSpPr>
              <p:spPr bwMode="auto">
                <a:xfrm>
                  <a:off x="2283" y="2932"/>
                  <a:ext cx="54" cy="84"/>
                </a:xfrm>
                <a:custGeom>
                  <a:avLst/>
                  <a:gdLst>
                    <a:gd name="T0" fmla="*/ 31 w 36"/>
                    <a:gd name="T1" fmla="*/ 23 h 56"/>
                    <a:gd name="T2" fmla="*/ 31 w 36"/>
                    <a:gd name="T3" fmla="*/ 11 h 56"/>
                    <a:gd name="T4" fmla="*/ 29 w 36"/>
                    <a:gd name="T5" fmla="*/ 6 h 56"/>
                    <a:gd name="T6" fmla="*/ 27 w 36"/>
                    <a:gd name="T7" fmla="*/ 0 h 56"/>
                    <a:gd name="T8" fmla="*/ 24 w 36"/>
                    <a:gd name="T9" fmla="*/ 2 h 56"/>
                    <a:gd name="T10" fmla="*/ 3 w 36"/>
                    <a:gd name="T11" fmla="*/ 2 h 56"/>
                    <a:gd name="T12" fmla="*/ 4 w 36"/>
                    <a:gd name="T13" fmla="*/ 10 h 56"/>
                    <a:gd name="T14" fmla="*/ 3 w 36"/>
                    <a:gd name="T15" fmla="*/ 12 h 56"/>
                    <a:gd name="T16" fmla="*/ 6 w 36"/>
                    <a:gd name="T17" fmla="*/ 25 h 56"/>
                    <a:gd name="T18" fmla="*/ 3 w 36"/>
                    <a:gd name="T19" fmla="*/ 31 h 56"/>
                    <a:gd name="T20" fmla="*/ 0 w 36"/>
                    <a:gd name="T21" fmla="*/ 39 h 56"/>
                    <a:gd name="T22" fmla="*/ 3 w 36"/>
                    <a:gd name="T23" fmla="*/ 49 h 56"/>
                    <a:gd name="T24" fmla="*/ 3 w 36"/>
                    <a:gd name="T25" fmla="*/ 53 h 56"/>
                    <a:gd name="T26" fmla="*/ 10 w 36"/>
                    <a:gd name="T27" fmla="*/ 55 h 56"/>
                    <a:gd name="T28" fmla="*/ 26 w 36"/>
                    <a:gd name="T29" fmla="*/ 49 h 56"/>
                    <a:gd name="T30" fmla="*/ 36 w 36"/>
                    <a:gd name="T31" fmla="*/ 45 h 56"/>
                    <a:gd name="T32" fmla="*/ 33 w 36"/>
                    <a:gd name="T33" fmla="*/ 35 h 56"/>
                    <a:gd name="T34" fmla="*/ 31 w 36"/>
                    <a:gd name="T35"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56">
                      <a:moveTo>
                        <a:pt x="31" y="23"/>
                      </a:moveTo>
                      <a:cubicBezTo>
                        <a:pt x="30" y="20"/>
                        <a:pt x="30" y="14"/>
                        <a:pt x="31" y="11"/>
                      </a:cubicBezTo>
                      <a:cubicBezTo>
                        <a:pt x="31" y="8"/>
                        <a:pt x="30" y="6"/>
                        <a:pt x="29" y="6"/>
                      </a:cubicBezTo>
                      <a:cubicBezTo>
                        <a:pt x="28" y="5"/>
                        <a:pt x="27" y="3"/>
                        <a:pt x="27" y="0"/>
                      </a:cubicBezTo>
                      <a:cubicBezTo>
                        <a:pt x="25" y="1"/>
                        <a:pt x="25" y="3"/>
                        <a:pt x="24" y="2"/>
                      </a:cubicBezTo>
                      <a:cubicBezTo>
                        <a:pt x="24" y="1"/>
                        <a:pt x="4" y="0"/>
                        <a:pt x="3" y="2"/>
                      </a:cubicBezTo>
                      <a:cubicBezTo>
                        <a:pt x="2" y="3"/>
                        <a:pt x="5" y="9"/>
                        <a:pt x="4" y="10"/>
                      </a:cubicBezTo>
                      <a:cubicBezTo>
                        <a:pt x="4" y="11"/>
                        <a:pt x="4" y="12"/>
                        <a:pt x="3" y="12"/>
                      </a:cubicBezTo>
                      <a:cubicBezTo>
                        <a:pt x="5" y="17"/>
                        <a:pt x="6" y="24"/>
                        <a:pt x="6" y="25"/>
                      </a:cubicBezTo>
                      <a:cubicBezTo>
                        <a:pt x="6" y="27"/>
                        <a:pt x="3" y="29"/>
                        <a:pt x="3" y="31"/>
                      </a:cubicBezTo>
                      <a:cubicBezTo>
                        <a:pt x="3" y="33"/>
                        <a:pt x="0" y="38"/>
                        <a:pt x="0" y="39"/>
                      </a:cubicBezTo>
                      <a:cubicBezTo>
                        <a:pt x="0" y="41"/>
                        <a:pt x="2" y="47"/>
                        <a:pt x="3" y="49"/>
                      </a:cubicBezTo>
                      <a:cubicBezTo>
                        <a:pt x="4" y="50"/>
                        <a:pt x="4" y="52"/>
                        <a:pt x="3" y="53"/>
                      </a:cubicBezTo>
                      <a:cubicBezTo>
                        <a:pt x="7" y="54"/>
                        <a:pt x="9" y="55"/>
                        <a:pt x="10" y="55"/>
                      </a:cubicBezTo>
                      <a:cubicBezTo>
                        <a:pt x="11" y="56"/>
                        <a:pt x="22" y="51"/>
                        <a:pt x="26" y="49"/>
                      </a:cubicBezTo>
                      <a:cubicBezTo>
                        <a:pt x="30" y="47"/>
                        <a:pt x="34" y="46"/>
                        <a:pt x="36" y="45"/>
                      </a:cubicBezTo>
                      <a:cubicBezTo>
                        <a:pt x="35" y="41"/>
                        <a:pt x="33" y="37"/>
                        <a:pt x="33" y="35"/>
                      </a:cubicBezTo>
                      <a:cubicBezTo>
                        <a:pt x="33" y="30"/>
                        <a:pt x="32" y="26"/>
                        <a:pt x="31"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48" name="Freeform 53">
                  <a:extLst>
                    <a:ext uri="{FF2B5EF4-FFF2-40B4-BE49-F238E27FC236}">
                      <a16:creationId xmlns:a16="http://schemas.microsoft.com/office/drawing/2014/main" id="{FBE10160-9EC9-BFAE-013C-D70912611967}"/>
                    </a:ext>
                  </a:extLst>
                </p:cNvPr>
                <p:cNvSpPr>
                  <a:spLocks/>
                </p:cNvSpPr>
                <p:nvPr/>
              </p:nvSpPr>
              <p:spPr bwMode="auto">
                <a:xfrm>
                  <a:off x="2129" y="2911"/>
                  <a:ext cx="97" cy="75"/>
                </a:xfrm>
                <a:custGeom>
                  <a:avLst/>
                  <a:gdLst>
                    <a:gd name="T0" fmla="*/ 22 w 65"/>
                    <a:gd name="T1" fmla="*/ 26 h 50"/>
                    <a:gd name="T2" fmla="*/ 26 w 65"/>
                    <a:gd name="T3" fmla="*/ 25 h 50"/>
                    <a:gd name="T4" fmla="*/ 32 w 65"/>
                    <a:gd name="T5" fmla="*/ 24 h 50"/>
                    <a:gd name="T6" fmla="*/ 39 w 65"/>
                    <a:gd name="T7" fmla="*/ 33 h 50"/>
                    <a:gd name="T8" fmla="*/ 40 w 65"/>
                    <a:gd name="T9" fmla="*/ 38 h 50"/>
                    <a:gd name="T10" fmla="*/ 41 w 65"/>
                    <a:gd name="T11" fmla="*/ 38 h 50"/>
                    <a:gd name="T12" fmla="*/ 47 w 65"/>
                    <a:gd name="T13" fmla="*/ 37 h 50"/>
                    <a:gd name="T14" fmla="*/ 49 w 65"/>
                    <a:gd name="T15" fmla="*/ 45 h 50"/>
                    <a:gd name="T16" fmla="*/ 53 w 65"/>
                    <a:gd name="T17" fmla="*/ 48 h 50"/>
                    <a:gd name="T18" fmla="*/ 57 w 65"/>
                    <a:gd name="T19" fmla="*/ 45 h 50"/>
                    <a:gd name="T20" fmla="*/ 58 w 65"/>
                    <a:gd name="T21" fmla="*/ 46 h 50"/>
                    <a:gd name="T22" fmla="*/ 61 w 65"/>
                    <a:gd name="T23" fmla="*/ 44 h 50"/>
                    <a:gd name="T24" fmla="*/ 60 w 65"/>
                    <a:gd name="T25" fmla="*/ 39 h 50"/>
                    <a:gd name="T26" fmla="*/ 64 w 65"/>
                    <a:gd name="T27" fmla="*/ 38 h 50"/>
                    <a:gd name="T28" fmla="*/ 62 w 65"/>
                    <a:gd name="T29" fmla="*/ 33 h 50"/>
                    <a:gd name="T30" fmla="*/ 61 w 65"/>
                    <a:gd name="T31" fmla="*/ 29 h 50"/>
                    <a:gd name="T32" fmla="*/ 61 w 65"/>
                    <a:gd name="T33" fmla="*/ 22 h 50"/>
                    <a:gd name="T34" fmla="*/ 60 w 65"/>
                    <a:gd name="T35" fmla="*/ 21 h 50"/>
                    <a:gd name="T36" fmla="*/ 58 w 65"/>
                    <a:gd name="T37" fmla="*/ 16 h 50"/>
                    <a:gd name="T38" fmla="*/ 58 w 65"/>
                    <a:gd name="T39" fmla="*/ 13 h 50"/>
                    <a:gd name="T40" fmla="*/ 55 w 65"/>
                    <a:gd name="T41" fmla="*/ 9 h 50"/>
                    <a:gd name="T42" fmla="*/ 51 w 65"/>
                    <a:gd name="T43" fmla="*/ 2 h 50"/>
                    <a:gd name="T44" fmla="*/ 45 w 65"/>
                    <a:gd name="T45" fmla="*/ 7 h 50"/>
                    <a:gd name="T46" fmla="*/ 39 w 65"/>
                    <a:gd name="T47" fmla="*/ 6 h 50"/>
                    <a:gd name="T48" fmla="*/ 35 w 65"/>
                    <a:gd name="T49" fmla="*/ 7 h 50"/>
                    <a:gd name="T50" fmla="*/ 32 w 65"/>
                    <a:gd name="T51" fmla="*/ 5 h 50"/>
                    <a:gd name="T52" fmla="*/ 32 w 65"/>
                    <a:gd name="T53" fmla="*/ 3 h 50"/>
                    <a:gd name="T54" fmla="*/ 31 w 65"/>
                    <a:gd name="T55" fmla="*/ 4 h 50"/>
                    <a:gd name="T56" fmla="*/ 19 w 65"/>
                    <a:gd name="T57" fmla="*/ 3 h 50"/>
                    <a:gd name="T58" fmla="*/ 13 w 65"/>
                    <a:gd name="T59" fmla="*/ 0 h 50"/>
                    <a:gd name="T60" fmla="*/ 11 w 65"/>
                    <a:gd name="T61" fmla="*/ 4 h 50"/>
                    <a:gd name="T62" fmla="*/ 11 w 65"/>
                    <a:gd name="T63" fmla="*/ 8 h 50"/>
                    <a:gd name="T64" fmla="*/ 8 w 65"/>
                    <a:gd name="T65" fmla="*/ 10 h 50"/>
                    <a:gd name="T66" fmla="*/ 1 w 65"/>
                    <a:gd name="T67" fmla="*/ 14 h 50"/>
                    <a:gd name="T68" fmla="*/ 0 w 65"/>
                    <a:gd name="T69" fmla="*/ 15 h 50"/>
                    <a:gd name="T70" fmla="*/ 6 w 65"/>
                    <a:gd name="T71" fmla="*/ 22 h 50"/>
                    <a:gd name="T72" fmla="*/ 16 w 65"/>
                    <a:gd name="T73" fmla="*/ 33 h 50"/>
                    <a:gd name="T74" fmla="*/ 22 w 65"/>
                    <a:gd name="T75"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 h="50">
                      <a:moveTo>
                        <a:pt x="22" y="26"/>
                      </a:moveTo>
                      <a:cubicBezTo>
                        <a:pt x="22" y="24"/>
                        <a:pt x="24" y="25"/>
                        <a:pt x="26" y="25"/>
                      </a:cubicBezTo>
                      <a:cubicBezTo>
                        <a:pt x="28" y="26"/>
                        <a:pt x="30" y="24"/>
                        <a:pt x="32" y="24"/>
                      </a:cubicBezTo>
                      <a:cubicBezTo>
                        <a:pt x="34" y="24"/>
                        <a:pt x="39" y="31"/>
                        <a:pt x="39" y="33"/>
                      </a:cubicBezTo>
                      <a:cubicBezTo>
                        <a:pt x="39" y="35"/>
                        <a:pt x="39" y="36"/>
                        <a:pt x="40" y="38"/>
                      </a:cubicBezTo>
                      <a:cubicBezTo>
                        <a:pt x="40" y="38"/>
                        <a:pt x="41" y="38"/>
                        <a:pt x="41" y="38"/>
                      </a:cubicBezTo>
                      <a:cubicBezTo>
                        <a:pt x="44" y="38"/>
                        <a:pt x="46" y="37"/>
                        <a:pt x="47" y="37"/>
                      </a:cubicBezTo>
                      <a:cubicBezTo>
                        <a:pt x="48" y="37"/>
                        <a:pt x="50" y="42"/>
                        <a:pt x="49" y="45"/>
                      </a:cubicBezTo>
                      <a:cubicBezTo>
                        <a:pt x="49" y="47"/>
                        <a:pt x="52" y="50"/>
                        <a:pt x="53" y="48"/>
                      </a:cubicBezTo>
                      <a:cubicBezTo>
                        <a:pt x="55" y="46"/>
                        <a:pt x="56" y="43"/>
                        <a:pt x="57" y="45"/>
                      </a:cubicBezTo>
                      <a:cubicBezTo>
                        <a:pt x="57" y="46"/>
                        <a:pt x="58" y="46"/>
                        <a:pt x="58" y="46"/>
                      </a:cubicBezTo>
                      <a:cubicBezTo>
                        <a:pt x="59" y="45"/>
                        <a:pt x="60" y="45"/>
                        <a:pt x="61" y="44"/>
                      </a:cubicBezTo>
                      <a:cubicBezTo>
                        <a:pt x="62" y="42"/>
                        <a:pt x="59" y="40"/>
                        <a:pt x="60" y="39"/>
                      </a:cubicBezTo>
                      <a:cubicBezTo>
                        <a:pt x="61" y="37"/>
                        <a:pt x="63" y="39"/>
                        <a:pt x="64" y="38"/>
                      </a:cubicBezTo>
                      <a:cubicBezTo>
                        <a:pt x="65" y="37"/>
                        <a:pt x="62" y="34"/>
                        <a:pt x="62" y="33"/>
                      </a:cubicBezTo>
                      <a:cubicBezTo>
                        <a:pt x="63" y="32"/>
                        <a:pt x="63" y="30"/>
                        <a:pt x="61" y="29"/>
                      </a:cubicBezTo>
                      <a:cubicBezTo>
                        <a:pt x="59" y="28"/>
                        <a:pt x="60" y="25"/>
                        <a:pt x="61" y="22"/>
                      </a:cubicBezTo>
                      <a:cubicBezTo>
                        <a:pt x="60" y="22"/>
                        <a:pt x="60" y="21"/>
                        <a:pt x="60" y="21"/>
                      </a:cubicBezTo>
                      <a:cubicBezTo>
                        <a:pt x="59" y="19"/>
                        <a:pt x="59" y="16"/>
                        <a:pt x="58" y="16"/>
                      </a:cubicBezTo>
                      <a:cubicBezTo>
                        <a:pt x="56" y="16"/>
                        <a:pt x="56" y="13"/>
                        <a:pt x="58" y="13"/>
                      </a:cubicBezTo>
                      <a:cubicBezTo>
                        <a:pt x="59" y="12"/>
                        <a:pt x="55" y="10"/>
                        <a:pt x="55" y="9"/>
                      </a:cubicBezTo>
                      <a:cubicBezTo>
                        <a:pt x="55" y="7"/>
                        <a:pt x="52" y="3"/>
                        <a:pt x="51" y="2"/>
                      </a:cubicBezTo>
                      <a:cubicBezTo>
                        <a:pt x="50" y="2"/>
                        <a:pt x="47" y="7"/>
                        <a:pt x="45" y="7"/>
                      </a:cubicBezTo>
                      <a:cubicBezTo>
                        <a:pt x="44" y="7"/>
                        <a:pt x="40" y="4"/>
                        <a:pt x="39" y="6"/>
                      </a:cubicBezTo>
                      <a:cubicBezTo>
                        <a:pt x="38" y="9"/>
                        <a:pt x="36" y="5"/>
                        <a:pt x="35" y="7"/>
                      </a:cubicBezTo>
                      <a:cubicBezTo>
                        <a:pt x="33" y="9"/>
                        <a:pt x="32" y="5"/>
                        <a:pt x="32" y="5"/>
                      </a:cubicBezTo>
                      <a:cubicBezTo>
                        <a:pt x="32" y="5"/>
                        <a:pt x="32" y="4"/>
                        <a:pt x="32" y="3"/>
                      </a:cubicBezTo>
                      <a:cubicBezTo>
                        <a:pt x="32" y="3"/>
                        <a:pt x="31" y="3"/>
                        <a:pt x="31" y="4"/>
                      </a:cubicBezTo>
                      <a:cubicBezTo>
                        <a:pt x="27" y="5"/>
                        <a:pt x="19" y="4"/>
                        <a:pt x="19" y="3"/>
                      </a:cubicBezTo>
                      <a:cubicBezTo>
                        <a:pt x="18" y="1"/>
                        <a:pt x="13" y="0"/>
                        <a:pt x="13" y="0"/>
                      </a:cubicBezTo>
                      <a:cubicBezTo>
                        <a:pt x="13" y="0"/>
                        <a:pt x="13" y="4"/>
                        <a:pt x="11" y="4"/>
                      </a:cubicBezTo>
                      <a:cubicBezTo>
                        <a:pt x="8" y="5"/>
                        <a:pt x="11" y="8"/>
                        <a:pt x="11" y="8"/>
                      </a:cubicBezTo>
                      <a:cubicBezTo>
                        <a:pt x="11" y="9"/>
                        <a:pt x="9" y="10"/>
                        <a:pt x="8" y="10"/>
                      </a:cubicBezTo>
                      <a:cubicBezTo>
                        <a:pt x="7" y="9"/>
                        <a:pt x="3" y="12"/>
                        <a:pt x="1" y="14"/>
                      </a:cubicBezTo>
                      <a:cubicBezTo>
                        <a:pt x="1" y="14"/>
                        <a:pt x="1" y="14"/>
                        <a:pt x="0" y="15"/>
                      </a:cubicBezTo>
                      <a:cubicBezTo>
                        <a:pt x="3" y="17"/>
                        <a:pt x="3" y="20"/>
                        <a:pt x="6" y="22"/>
                      </a:cubicBezTo>
                      <a:cubicBezTo>
                        <a:pt x="9" y="25"/>
                        <a:pt x="14" y="28"/>
                        <a:pt x="16" y="33"/>
                      </a:cubicBezTo>
                      <a:cubicBezTo>
                        <a:pt x="18" y="31"/>
                        <a:pt x="22" y="28"/>
                        <a:pt x="22"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49" name="Freeform 55">
                  <a:extLst>
                    <a:ext uri="{FF2B5EF4-FFF2-40B4-BE49-F238E27FC236}">
                      <a16:creationId xmlns:a16="http://schemas.microsoft.com/office/drawing/2014/main" id="{CF3D751A-3302-F35E-F77A-AE042D01CF03}"/>
                    </a:ext>
                  </a:extLst>
                </p:cNvPr>
                <p:cNvSpPr>
                  <a:spLocks/>
                </p:cNvSpPr>
                <p:nvPr/>
              </p:nvSpPr>
              <p:spPr bwMode="auto">
                <a:xfrm>
                  <a:off x="2175" y="2967"/>
                  <a:ext cx="54" cy="52"/>
                </a:xfrm>
                <a:custGeom>
                  <a:avLst/>
                  <a:gdLst>
                    <a:gd name="T0" fmla="*/ 29 w 36"/>
                    <a:gd name="T1" fmla="*/ 20 h 35"/>
                    <a:gd name="T2" fmla="*/ 26 w 36"/>
                    <a:gd name="T3" fmla="*/ 18 h 35"/>
                    <a:gd name="T4" fmla="*/ 27 w 36"/>
                    <a:gd name="T5" fmla="*/ 11 h 35"/>
                    <a:gd name="T6" fmla="*/ 27 w 36"/>
                    <a:gd name="T7" fmla="*/ 9 h 35"/>
                    <a:gd name="T8" fmla="*/ 26 w 36"/>
                    <a:gd name="T9" fmla="*/ 8 h 35"/>
                    <a:gd name="T10" fmla="*/ 22 w 36"/>
                    <a:gd name="T11" fmla="*/ 11 h 35"/>
                    <a:gd name="T12" fmla="*/ 18 w 36"/>
                    <a:gd name="T13" fmla="*/ 8 h 35"/>
                    <a:gd name="T14" fmla="*/ 16 w 36"/>
                    <a:gd name="T15" fmla="*/ 0 h 35"/>
                    <a:gd name="T16" fmla="*/ 10 w 36"/>
                    <a:gd name="T17" fmla="*/ 1 h 35"/>
                    <a:gd name="T18" fmla="*/ 9 w 36"/>
                    <a:gd name="T19" fmla="*/ 6 h 35"/>
                    <a:gd name="T20" fmla="*/ 2 w 36"/>
                    <a:gd name="T21" fmla="*/ 11 h 35"/>
                    <a:gd name="T22" fmla="*/ 0 w 36"/>
                    <a:gd name="T23" fmla="*/ 14 h 35"/>
                    <a:gd name="T24" fmla="*/ 11 w 36"/>
                    <a:gd name="T25" fmla="*/ 22 h 35"/>
                    <a:gd name="T26" fmla="*/ 31 w 36"/>
                    <a:gd name="T27" fmla="*/ 34 h 35"/>
                    <a:gd name="T28" fmla="*/ 33 w 36"/>
                    <a:gd name="T29" fmla="*/ 35 h 35"/>
                    <a:gd name="T30" fmla="*/ 36 w 36"/>
                    <a:gd name="T31" fmla="*/ 27 h 35"/>
                    <a:gd name="T32" fmla="*/ 29 w 36"/>
                    <a:gd name="T33"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35">
                      <a:moveTo>
                        <a:pt x="29" y="20"/>
                      </a:moveTo>
                      <a:cubicBezTo>
                        <a:pt x="26" y="19"/>
                        <a:pt x="25" y="19"/>
                        <a:pt x="26" y="18"/>
                      </a:cubicBezTo>
                      <a:cubicBezTo>
                        <a:pt x="27" y="17"/>
                        <a:pt x="28" y="15"/>
                        <a:pt x="27" y="11"/>
                      </a:cubicBezTo>
                      <a:cubicBezTo>
                        <a:pt x="27" y="11"/>
                        <a:pt x="27" y="10"/>
                        <a:pt x="27" y="9"/>
                      </a:cubicBezTo>
                      <a:cubicBezTo>
                        <a:pt x="27" y="9"/>
                        <a:pt x="26" y="9"/>
                        <a:pt x="26" y="8"/>
                      </a:cubicBezTo>
                      <a:cubicBezTo>
                        <a:pt x="25" y="6"/>
                        <a:pt x="24" y="9"/>
                        <a:pt x="22" y="11"/>
                      </a:cubicBezTo>
                      <a:cubicBezTo>
                        <a:pt x="21" y="13"/>
                        <a:pt x="18" y="10"/>
                        <a:pt x="18" y="8"/>
                      </a:cubicBezTo>
                      <a:cubicBezTo>
                        <a:pt x="19" y="5"/>
                        <a:pt x="17" y="0"/>
                        <a:pt x="16" y="0"/>
                      </a:cubicBezTo>
                      <a:cubicBezTo>
                        <a:pt x="15" y="0"/>
                        <a:pt x="13" y="1"/>
                        <a:pt x="10" y="1"/>
                      </a:cubicBezTo>
                      <a:cubicBezTo>
                        <a:pt x="10" y="3"/>
                        <a:pt x="9" y="4"/>
                        <a:pt x="9" y="6"/>
                      </a:cubicBezTo>
                      <a:cubicBezTo>
                        <a:pt x="8" y="7"/>
                        <a:pt x="4" y="10"/>
                        <a:pt x="2" y="11"/>
                      </a:cubicBezTo>
                      <a:cubicBezTo>
                        <a:pt x="1" y="12"/>
                        <a:pt x="1" y="13"/>
                        <a:pt x="0" y="14"/>
                      </a:cubicBezTo>
                      <a:cubicBezTo>
                        <a:pt x="4" y="17"/>
                        <a:pt x="8" y="19"/>
                        <a:pt x="11" y="22"/>
                      </a:cubicBezTo>
                      <a:cubicBezTo>
                        <a:pt x="17" y="27"/>
                        <a:pt x="27" y="33"/>
                        <a:pt x="31" y="34"/>
                      </a:cubicBezTo>
                      <a:cubicBezTo>
                        <a:pt x="32" y="35"/>
                        <a:pt x="32" y="35"/>
                        <a:pt x="33" y="35"/>
                      </a:cubicBezTo>
                      <a:cubicBezTo>
                        <a:pt x="34" y="30"/>
                        <a:pt x="35" y="29"/>
                        <a:pt x="36" y="27"/>
                      </a:cubicBezTo>
                      <a:cubicBezTo>
                        <a:pt x="36" y="24"/>
                        <a:pt x="32" y="22"/>
                        <a:pt x="29"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50" name="Freeform 57">
                  <a:extLst>
                    <a:ext uri="{FF2B5EF4-FFF2-40B4-BE49-F238E27FC236}">
                      <a16:creationId xmlns:a16="http://schemas.microsoft.com/office/drawing/2014/main" id="{D5F52398-0269-444A-BEB7-B5275C1B10E6}"/>
                    </a:ext>
                  </a:extLst>
                </p:cNvPr>
                <p:cNvSpPr>
                  <a:spLocks/>
                </p:cNvSpPr>
                <p:nvPr/>
              </p:nvSpPr>
              <p:spPr bwMode="auto">
                <a:xfrm>
                  <a:off x="2153" y="2947"/>
                  <a:ext cx="37" cy="41"/>
                </a:xfrm>
                <a:custGeom>
                  <a:avLst/>
                  <a:gdLst>
                    <a:gd name="T0" fmla="*/ 24 w 25"/>
                    <a:gd name="T1" fmla="*/ 19 h 27"/>
                    <a:gd name="T2" fmla="*/ 24 w 25"/>
                    <a:gd name="T3" fmla="*/ 14 h 27"/>
                    <a:gd name="T4" fmla="*/ 23 w 25"/>
                    <a:gd name="T5" fmla="*/ 9 h 27"/>
                    <a:gd name="T6" fmla="*/ 16 w 25"/>
                    <a:gd name="T7" fmla="*/ 0 h 27"/>
                    <a:gd name="T8" fmla="*/ 10 w 25"/>
                    <a:gd name="T9" fmla="*/ 1 h 27"/>
                    <a:gd name="T10" fmla="*/ 6 w 25"/>
                    <a:gd name="T11" fmla="*/ 2 h 27"/>
                    <a:gd name="T12" fmla="*/ 0 w 25"/>
                    <a:gd name="T13" fmla="*/ 9 h 27"/>
                    <a:gd name="T14" fmla="*/ 1 w 25"/>
                    <a:gd name="T15" fmla="*/ 12 h 27"/>
                    <a:gd name="T16" fmla="*/ 8 w 25"/>
                    <a:gd name="T17" fmla="*/ 23 h 27"/>
                    <a:gd name="T18" fmla="*/ 15 w 25"/>
                    <a:gd name="T19" fmla="*/ 27 h 27"/>
                    <a:gd name="T20" fmla="*/ 17 w 25"/>
                    <a:gd name="T21" fmla="*/ 24 h 27"/>
                    <a:gd name="T22" fmla="*/ 24 w 25"/>
                    <a:gd name="T2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7">
                      <a:moveTo>
                        <a:pt x="24" y="19"/>
                      </a:moveTo>
                      <a:cubicBezTo>
                        <a:pt x="24" y="17"/>
                        <a:pt x="25" y="15"/>
                        <a:pt x="24" y="14"/>
                      </a:cubicBezTo>
                      <a:cubicBezTo>
                        <a:pt x="23" y="12"/>
                        <a:pt x="23" y="11"/>
                        <a:pt x="23" y="9"/>
                      </a:cubicBezTo>
                      <a:cubicBezTo>
                        <a:pt x="23" y="7"/>
                        <a:pt x="18" y="0"/>
                        <a:pt x="16" y="0"/>
                      </a:cubicBezTo>
                      <a:cubicBezTo>
                        <a:pt x="14" y="0"/>
                        <a:pt x="12" y="2"/>
                        <a:pt x="10" y="1"/>
                      </a:cubicBezTo>
                      <a:cubicBezTo>
                        <a:pt x="8" y="1"/>
                        <a:pt x="6" y="0"/>
                        <a:pt x="6" y="2"/>
                      </a:cubicBezTo>
                      <a:cubicBezTo>
                        <a:pt x="6" y="4"/>
                        <a:pt x="2" y="7"/>
                        <a:pt x="0" y="9"/>
                      </a:cubicBezTo>
                      <a:cubicBezTo>
                        <a:pt x="0" y="10"/>
                        <a:pt x="1" y="11"/>
                        <a:pt x="1" y="12"/>
                      </a:cubicBezTo>
                      <a:cubicBezTo>
                        <a:pt x="3" y="19"/>
                        <a:pt x="5" y="20"/>
                        <a:pt x="8" y="23"/>
                      </a:cubicBezTo>
                      <a:cubicBezTo>
                        <a:pt x="9" y="24"/>
                        <a:pt x="12" y="25"/>
                        <a:pt x="15" y="27"/>
                      </a:cubicBezTo>
                      <a:cubicBezTo>
                        <a:pt x="16" y="26"/>
                        <a:pt x="16" y="25"/>
                        <a:pt x="17" y="24"/>
                      </a:cubicBezTo>
                      <a:cubicBezTo>
                        <a:pt x="19" y="23"/>
                        <a:pt x="23" y="20"/>
                        <a:pt x="2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51" name="Freeform 59">
                  <a:extLst>
                    <a:ext uri="{FF2B5EF4-FFF2-40B4-BE49-F238E27FC236}">
                      <a16:creationId xmlns:a16="http://schemas.microsoft.com/office/drawing/2014/main" id="{1293C441-BF1C-DDF9-E504-3947E596AE42}"/>
                    </a:ext>
                  </a:extLst>
                </p:cNvPr>
                <p:cNvSpPr>
                  <a:spLocks/>
                </p:cNvSpPr>
                <p:nvPr/>
              </p:nvSpPr>
              <p:spPr bwMode="auto">
                <a:xfrm>
                  <a:off x="2105" y="2709"/>
                  <a:ext cx="108" cy="87"/>
                </a:xfrm>
                <a:custGeom>
                  <a:avLst/>
                  <a:gdLst>
                    <a:gd name="T0" fmla="*/ 34 w 72"/>
                    <a:gd name="T1" fmla="*/ 45 h 58"/>
                    <a:gd name="T2" fmla="*/ 43 w 72"/>
                    <a:gd name="T3" fmla="*/ 39 h 58"/>
                    <a:gd name="T4" fmla="*/ 43 w 72"/>
                    <a:gd name="T5" fmla="*/ 16 h 58"/>
                    <a:gd name="T6" fmla="*/ 71 w 72"/>
                    <a:gd name="T7" fmla="*/ 16 h 58"/>
                    <a:gd name="T8" fmla="*/ 72 w 72"/>
                    <a:gd name="T9" fmla="*/ 3 h 58"/>
                    <a:gd name="T10" fmla="*/ 65 w 72"/>
                    <a:gd name="T11" fmla="*/ 0 h 58"/>
                    <a:gd name="T12" fmla="*/ 33 w 72"/>
                    <a:gd name="T13" fmla="*/ 0 h 58"/>
                    <a:gd name="T14" fmla="*/ 29 w 72"/>
                    <a:gd name="T15" fmla="*/ 8 h 58"/>
                    <a:gd name="T16" fmla="*/ 17 w 72"/>
                    <a:gd name="T17" fmla="*/ 24 h 58"/>
                    <a:gd name="T18" fmla="*/ 2 w 72"/>
                    <a:gd name="T19" fmla="*/ 50 h 58"/>
                    <a:gd name="T20" fmla="*/ 0 w 72"/>
                    <a:gd name="T21" fmla="*/ 58 h 58"/>
                    <a:gd name="T22" fmla="*/ 34 w 72"/>
                    <a:gd name="T23" fmla="*/ 58 h 58"/>
                    <a:gd name="T24" fmla="*/ 34 w 72"/>
                    <a:gd name="T25" fmla="*/ 4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58">
                      <a:moveTo>
                        <a:pt x="34" y="45"/>
                      </a:moveTo>
                      <a:cubicBezTo>
                        <a:pt x="34" y="43"/>
                        <a:pt x="43" y="41"/>
                        <a:pt x="43" y="39"/>
                      </a:cubicBezTo>
                      <a:cubicBezTo>
                        <a:pt x="43" y="16"/>
                        <a:pt x="43" y="16"/>
                        <a:pt x="43" y="16"/>
                      </a:cubicBezTo>
                      <a:cubicBezTo>
                        <a:pt x="43" y="16"/>
                        <a:pt x="71" y="16"/>
                        <a:pt x="71" y="16"/>
                      </a:cubicBezTo>
                      <a:cubicBezTo>
                        <a:pt x="72" y="15"/>
                        <a:pt x="72" y="9"/>
                        <a:pt x="72" y="3"/>
                      </a:cubicBezTo>
                      <a:cubicBezTo>
                        <a:pt x="70" y="1"/>
                        <a:pt x="72" y="0"/>
                        <a:pt x="65" y="0"/>
                      </a:cubicBezTo>
                      <a:cubicBezTo>
                        <a:pt x="33" y="0"/>
                        <a:pt x="33" y="0"/>
                        <a:pt x="33" y="0"/>
                      </a:cubicBezTo>
                      <a:cubicBezTo>
                        <a:pt x="31" y="2"/>
                        <a:pt x="30" y="5"/>
                        <a:pt x="29" y="8"/>
                      </a:cubicBezTo>
                      <a:cubicBezTo>
                        <a:pt x="27" y="12"/>
                        <a:pt x="18" y="18"/>
                        <a:pt x="17" y="24"/>
                      </a:cubicBezTo>
                      <a:cubicBezTo>
                        <a:pt x="17" y="29"/>
                        <a:pt x="8" y="38"/>
                        <a:pt x="2" y="50"/>
                      </a:cubicBezTo>
                      <a:cubicBezTo>
                        <a:pt x="1" y="54"/>
                        <a:pt x="0" y="56"/>
                        <a:pt x="0" y="58"/>
                      </a:cubicBezTo>
                      <a:cubicBezTo>
                        <a:pt x="34" y="58"/>
                        <a:pt x="34" y="58"/>
                        <a:pt x="34" y="58"/>
                      </a:cubicBezTo>
                      <a:lnTo>
                        <a:pt x="34"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52" name="Freeform 61">
                  <a:extLst>
                    <a:ext uri="{FF2B5EF4-FFF2-40B4-BE49-F238E27FC236}">
                      <a16:creationId xmlns:a16="http://schemas.microsoft.com/office/drawing/2014/main" id="{F035D1BC-2E5D-B1BE-CC77-0ADACBB84141}"/>
                    </a:ext>
                  </a:extLst>
                </p:cNvPr>
                <p:cNvSpPr>
                  <a:spLocks/>
                </p:cNvSpPr>
                <p:nvPr/>
              </p:nvSpPr>
              <p:spPr bwMode="auto">
                <a:xfrm>
                  <a:off x="2104" y="2714"/>
                  <a:ext cx="157" cy="172"/>
                </a:xfrm>
                <a:custGeom>
                  <a:avLst/>
                  <a:gdLst>
                    <a:gd name="T0" fmla="*/ 8 w 105"/>
                    <a:gd name="T1" fmla="*/ 99 h 115"/>
                    <a:gd name="T2" fmla="*/ 16 w 105"/>
                    <a:gd name="T3" fmla="*/ 99 h 115"/>
                    <a:gd name="T4" fmla="*/ 23 w 105"/>
                    <a:gd name="T5" fmla="*/ 98 h 115"/>
                    <a:gd name="T6" fmla="*/ 28 w 105"/>
                    <a:gd name="T7" fmla="*/ 103 h 115"/>
                    <a:gd name="T8" fmla="*/ 31 w 105"/>
                    <a:gd name="T9" fmla="*/ 103 h 115"/>
                    <a:gd name="T10" fmla="*/ 37 w 105"/>
                    <a:gd name="T11" fmla="*/ 110 h 115"/>
                    <a:gd name="T12" fmla="*/ 41 w 105"/>
                    <a:gd name="T13" fmla="*/ 115 h 115"/>
                    <a:gd name="T14" fmla="*/ 45 w 105"/>
                    <a:gd name="T15" fmla="*/ 112 h 115"/>
                    <a:gd name="T16" fmla="*/ 50 w 105"/>
                    <a:gd name="T17" fmla="*/ 110 h 115"/>
                    <a:gd name="T18" fmla="*/ 55 w 105"/>
                    <a:gd name="T19" fmla="*/ 109 h 115"/>
                    <a:gd name="T20" fmla="*/ 61 w 105"/>
                    <a:gd name="T21" fmla="*/ 109 h 115"/>
                    <a:gd name="T22" fmla="*/ 66 w 105"/>
                    <a:gd name="T23" fmla="*/ 108 h 115"/>
                    <a:gd name="T24" fmla="*/ 100 w 105"/>
                    <a:gd name="T25" fmla="*/ 108 h 115"/>
                    <a:gd name="T26" fmla="*/ 101 w 105"/>
                    <a:gd name="T27" fmla="*/ 100 h 115"/>
                    <a:gd name="T28" fmla="*/ 98 w 105"/>
                    <a:gd name="T29" fmla="*/ 98 h 115"/>
                    <a:gd name="T30" fmla="*/ 90 w 105"/>
                    <a:gd name="T31" fmla="*/ 22 h 115"/>
                    <a:gd name="T32" fmla="*/ 105 w 105"/>
                    <a:gd name="T33" fmla="*/ 22 h 115"/>
                    <a:gd name="T34" fmla="*/ 74 w 105"/>
                    <a:gd name="T35" fmla="*/ 2 h 115"/>
                    <a:gd name="T36" fmla="*/ 73 w 105"/>
                    <a:gd name="T37" fmla="*/ 0 h 115"/>
                    <a:gd name="T38" fmla="*/ 72 w 105"/>
                    <a:gd name="T39" fmla="*/ 13 h 115"/>
                    <a:gd name="T40" fmla="*/ 44 w 105"/>
                    <a:gd name="T41" fmla="*/ 13 h 115"/>
                    <a:gd name="T42" fmla="*/ 44 w 105"/>
                    <a:gd name="T43" fmla="*/ 36 h 115"/>
                    <a:gd name="T44" fmla="*/ 35 w 105"/>
                    <a:gd name="T45" fmla="*/ 42 h 115"/>
                    <a:gd name="T46" fmla="*/ 35 w 105"/>
                    <a:gd name="T47" fmla="*/ 55 h 115"/>
                    <a:gd name="T48" fmla="*/ 1 w 105"/>
                    <a:gd name="T49" fmla="*/ 55 h 115"/>
                    <a:gd name="T50" fmla="*/ 5 w 105"/>
                    <a:gd name="T51" fmla="*/ 65 h 115"/>
                    <a:gd name="T52" fmla="*/ 7 w 105"/>
                    <a:gd name="T53" fmla="*/ 79 h 115"/>
                    <a:gd name="T54" fmla="*/ 5 w 105"/>
                    <a:gd name="T55" fmla="*/ 96 h 115"/>
                    <a:gd name="T56" fmla="*/ 3 w 105"/>
                    <a:gd name="T57" fmla="*/ 103 h 115"/>
                    <a:gd name="T58" fmla="*/ 4 w 105"/>
                    <a:gd name="T59" fmla="*/ 103 h 115"/>
                    <a:gd name="T60" fmla="*/ 8 w 105"/>
                    <a:gd name="T61" fmla="*/ 9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115">
                      <a:moveTo>
                        <a:pt x="8" y="99"/>
                      </a:moveTo>
                      <a:cubicBezTo>
                        <a:pt x="11" y="100"/>
                        <a:pt x="16" y="99"/>
                        <a:pt x="16" y="99"/>
                      </a:cubicBezTo>
                      <a:cubicBezTo>
                        <a:pt x="16" y="99"/>
                        <a:pt x="20" y="97"/>
                        <a:pt x="23" y="98"/>
                      </a:cubicBezTo>
                      <a:cubicBezTo>
                        <a:pt x="25" y="100"/>
                        <a:pt x="28" y="103"/>
                        <a:pt x="28" y="103"/>
                      </a:cubicBezTo>
                      <a:cubicBezTo>
                        <a:pt x="31" y="103"/>
                        <a:pt x="31" y="103"/>
                        <a:pt x="31" y="103"/>
                      </a:cubicBezTo>
                      <a:cubicBezTo>
                        <a:pt x="31" y="103"/>
                        <a:pt x="33" y="109"/>
                        <a:pt x="37" y="110"/>
                      </a:cubicBezTo>
                      <a:cubicBezTo>
                        <a:pt x="39" y="111"/>
                        <a:pt x="40" y="113"/>
                        <a:pt x="41" y="115"/>
                      </a:cubicBezTo>
                      <a:cubicBezTo>
                        <a:pt x="43" y="114"/>
                        <a:pt x="45" y="114"/>
                        <a:pt x="45" y="112"/>
                      </a:cubicBezTo>
                      <a:cubicBezTo>
                        <a:pt x="45" y="109"/>
                        <a:pt x="47" y="106"/>
                        <a:pt x="50" y="110"/>
                      </a:cubicBezTo>
                      <a:cubicBezTo>
                        <a:pt x="54" y="113"/>
                        <a:pt x="54" y="110"/>
                        <a:pt x="55" y="109"/>
                      </a:cubicBezTo>
                      <a:cubicBezTo>
                        <a:pt x="56" y="108"/>
                        <a:pt x="59" y="109"/>
                        <a:pt x="61" y="109"/>
                      </a:cubicBezTo>
                      <a:cubicBezTo>
                        <a:pt x="63" y="109"/>
                        <a:pt x="66" y="108"/>
                        <a:pt x="66" y="108"/>
                      </a:cubicBezTo>
                      <a:cubicBezTo>
                        <a:pt x="66" y="108"/>
                        <a:pt x="98" y="108"/>
                        <a:pt x="100" y="108"/>
                      </a:cubicBezTo>
                      <a:cubicBezTo>
                        <a:pt x="101" y="107"/>
                        <a:pt x="101" y="100"/>
                        <a:pt x="101" y="100"/>
                      </a:cubicBezTo>
                      <a:cubicBezTo>
                        <a:pt x="98" y="98"/>
                        <a:pt x="98" y="98"/>
                        <a:pt x="98" y="98"/>
                      </a:cubicBezTo>
                      <a:cubicBezTo>
                        <a:pt x="90" y="22"/>
                        <a:pt x="90" y="22"/>
                        <a:pt x="90" y="22"/>
                      </a:cubicBezTo>
                      <a:cubicBezTo>
                        <a:pt x="105" y="22"/>
                        <a:pt x="105" y="22"/>
                        <a:pt x="105" y="22"/>
                      </a:cubicBezTo>
                      <a:cubicBezTo>
                        <a:pt x="89" y="11"/>
                        <a:pt x="76" y="3"/>
                        <a:pt x="74" y="2"/>
                      </a:cubicBezTo>
                      <a:cubicBezTo>
                        <a:pt x="73" y="1"/>
                        <a:pt x="73" y="1"/>
                        <a:pt x="73" y="0"/>
                      </a:cubicBezTo>
                      <a:cubicBezTo>
                        <a:pt x="73" y="6"/>
                        <a:pt x="73" y="12"/>
                        <a:pt x="72" y="13"/>
                      </a:cubicBezTo>
                      <a:cubicBezTo>
                        <a:pt x="72" y="13"/>
                        <a:pt x="44" y="13"/>
                        <a:pt x="44" y="13"/>
                      </a:cubicBezTo>
                      <a:cubicBezTo>
                        <a:pt x="44" y="36"/>
                        <a:pt x="44" y="36"/>
                        <a:pt x="44" y="36"/>
                      </a:cubicBezTo>
                      <a:cubicBezTo>
                        <a:pt x="44" y="38"/>
                        <a:pt x="35" y="40"/>
                        <a:pt x="35" y="42"/>
                      </a:cubicBezTo>
                      <a:cubicBezTo>
                        <a:pt x="35" y="55"/>
                        <a:pt x="35" y="55"/>
                        <a:pt x="35" y="55"/>
                      </a:cubicBezTo>
                      <a:cubicBezTo>
                        <a:pt x="1" y="55"/>
                        <a:pt x="1" y="55"/>
                        <a:pt x="1" y="55"/>
                      </a:cubicBezTo>
                      <a:cubicBezTo>
                        <a:pt x="0" y="61"/>
                        <a:pt x="4" y="63"/>
                        <a:pt x="5" y="65"/>
                      </a:cubicBezTo>
                      <a:cubicBezTo>
                        <a:pt x="8" y="68"/>
                        <a:pt x="3" y="74"/>
                        <a:pt x="7" y="79"/>
                      </a:cubicBezTo>
                      <a:cubicBezTo>
                        <a:pt x="11" y="84"/>
                        <a:pt x="7" y="93"/>
                        <a:pt x="5" y="96"/>
                      </a:cubicBezTo>
                      <a:cubicBezTo>
                        <a:pt x="4" y="98"/>
                        <a:pt x="3" y="100"/>
                        <a:pt x="3" y="103"/>
                      </a:cubicBezTo>
                      <a:cubicBezTo>
                        <a:pt x="3" y="103"/>
                        <a:pt x="4" y="103"/>
                        <a:pt x="4" y="103"/>
                      </a:cubicBezTo>
                      <a:cubicBezTo>
                        <a:pt x="6" y="103"/>
                        <a:pt x="5" y="98"/>
                        <a:pt x="8" y="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53" name="Freeform 63">
                  <a:extLst>
                    <a:ext uri="{FF2B5EF4-FFF2-40B4-BE49-F238E27FC236}">
                      <a16:creationId xmlns:a16="http://schemas.microsoft.com/office/drawing/2014/main" id="{2C29225C-C8F2-CC2D-57B6-DDF0AA02C5D3}"/>
                    </a:ext>
                  </a:extLst>
                </p:cNvPr>
                <p:cNvSpPr>
                  <a:spLocks/>
                </p:cNvSpPr>
                <p:nvPr/>
              </p:nvSpPr>
              <p:spPr bwMode="auto">
                <a:xfrm>
                  <a:off x="2165" y="2747"/>
                  <a:ext cx="214" cy="200"/>
                </a:xfrm>
                <a:custGeom>
                  <a:avLst/>
                  <a:gdLst>
                    <a:gd name="T0" fmla="*/ 136 w 143"/>
                    <a:gd name="T1" fmla="*/ 55 h 134"/>
                    <a:gd name="T2" fmla="*/ 132 w 143"/>
                    <a:gd name="T3" fmla="*/ 46 h 134"/>
                    <a:gd name="T4" fmla="*/ 122 w 143"/>
                    <a:gd name="T5" fmla="*/ 43 h 134"/>
                    <a:gd name="T6" fmla="*/ 117 w 143"/>
                    <a:gd name="T7" fmla="*/ 35 h 134"/>
                    <a:gd name="T8" fmla="*/ 64 w 143"/>
                    <a:gd name="T9" fmla="*/ 0 h 134"/>
                    <a:gd name="T10" fmla="*/ 49 w 143"/>
                    <a:gd name="T11" fmla="*/ 0 h 134"/>
                    <a:gd name="T12" fmla="*/ 57 w 143"/>
                    <a:gd name="T13" fmla="*/ 76 h 134"/>
                    <a:gd name="T14" fmla="*/ 60 w 143"/>
                    <a:gd name="T15" fmla="*/ 78 h 134"/>
                    <a:gd name="T16" fmla="*/ 59 w 143"/>
                    <a:gd name="T17" fmla="*/ 86 h 134"/>
                    <a:gd name="T18" fmla="*/ 25 w 143"/>
                    <a:gd name="T19" fmla="*/ 86 h 134"/>
                    <a:gd name="T20" fmla="*/ 20 w 143"/>
                    <a:gd name="T21" fmla="*/ 87 h 134"/>
                    <a:gd name="T22" fmla="*/ 14 w 143"/>
                    <a:gd name="T23" fmla="*/ 87 h 134"/>
                    <a:gd name="T24" fmla="*/ 9 w 143"/>
                    <a:gd name="T25" fmla="*/ 88 h 134"/>
                    <a:gd name="T26" fmla="*/ 4 w 143"/>
                    <a:gd name="T27" fmla="*/ 90 h 134"/>
                    <a:gd name="T28" fmla="*/ 0 w 143"/>
                    <a:gd name="T29" fmla="*/ 93 h 134"/>
                    <a:gd name="T30" fmla="*/ 1 w 143"/>
                    <a:gd name="T31" fmla="*/ 95 h 134"/>
                    <a:gd name="T32" fmla="*/ 2 w 143"/>
                    <a:gd name="T33" fmla="*/ 97 h 134"/>
                    <a:gd name="T34" fmla="*/ 3 w 143"/>
                    <a:gd name="T35" fmla="*/ 102 h 134"/>
                    <a:gd name="T36" fmla="*/ 8 w 143"/>
                    <a:gd name="T37" fmla="*/ 108 h 134"/>
                    <a:gd name="T38" fmla="*/ 8 w 143"/>
                    <a:gd name="T39" fmla="*/ 115 h 134"/>
                    <a:gd name="T40" fmla="*/ 11 w 143"/>
                    <a:gd name="T41" fmla="*/ 117 h 134"/>
                    <a:gd name="T42" fmla="*/ 15 w 143"/>
                    <a:gd name="T43" fmla="*/ 116 h 134"/>
                    <a:gd name="T44" fmla="*/ 21 w 143"/>
                    <a:gd name="T45" fmla="*/ 117 h 134"/>
                    <a:gd name="T46" fmla="*/ 27 w 143"/>
                    <a:gd name="T47" fmla="*/ 112 h 134"/>
                    <a:gd name="T48" fmla="*/ 31 w 143"/>
                    <a:gd name="T49" fmla="*/ 119 h 134"/>
                    <a:gd name="T50" fmla="*/ 34 w 143"/>
                    <a:gd name="T51" fmla="*/ 123 h 134"/>
                    <a:gd name="T52" fmla="*/ 34 w 143"/>
                    <a:gd name="T53" fmla="*/ 126 h 134"/>
                    <a:gd name="T54" fmla="*/ 36 w 143"/>
                    <a:gd name="T55" fmla="*/ 131 h 134"/>
                    <a:gd name="T56" fmla="*/ 40 w 143"/>
                    <a:gd name="T57" fmla="*/ 131 h 134"/>
                    <a:gd name="T58" fmla="*/ 44 w 143"/>
                    <a:gd name="T59" fmla="*/ 132 h 134"/>
                    <a:gd name="T60" fmla="*/ 49 w 143"/>
                    <a:gd name="T61" fmla="*/ 130 h 134"/>
                    <a:gd name="T62" fmla="*/ 53 w 143"/>
                    <a:gd name="T63" fmla="*/ 130 h 134"/>
                    <a:gd name="T64" fmla="*/ 56 w 143"/>
                    <a:gd name="T65" fmla="*/ 131 h 134"/>
                    <a:gd name="T66" fmla="*/ 59 w 143"/>
                    <a:gd name="T67" fmla="*/ 130 h 134"/>
                    <a:gd name="T68" fmla="*/ 61 w 143"/>
                    <a:gd name="T69" fmla="*/ 123 h 134"/>
                    <a:gd name="T70" fmla="*/ 61 w 143"/>
                    <a:gd name="T71" fmla="*/ 118 h 134"/>
                    <a:gd name="T72" fmla="*/ 67 w 143"/>
                    <a:gd name="T73" fmla="*/ 115 h 134"/>
                    <a:gd name="T74" fmla="*/ 70 w 143"/>
                    <a:gd name="T75" fmla="*/ 110 h 134"/>
                    <a:gd name="T76" fmla="*/ 73 w 143"/>
                    <a:gd name="T77" fmla="*/ 103 h 134"/>
                    <a:gd name="T78" fmla="*/ 78 w 143"/>
                    <a:gd name="T79" fmla="*/ 103 h 134"/>
                    <a:gd name="T80" fmla="*/ 82 w 143"/>
                    <a:gd name="T81" fmla="*/ 99 h 134"/>
                    <a:gd name="T82" fmla="*/ 86 w 143"/>
                    <a:gd name="T83" fmla="*/ 97 h 134"/>
                    <a:gd name="T84" fmla="*/ 90 w 143"/>
                    <a:gd name="T85" fmla="*/ 96 h 134"/>
                    <a:gd name="T86" fmla="*/ 97 w 143"/>
                    <a:gd name="T87" fmla="*/ 93 h 134"/>
                    <a:gd name="T88" fmla="*/ 103 w 143"/>
                    <a:gd name="T89" fmla="*/ 90 h 134"/>
                    <a:gd name="T90" fmla="*/ 114 w 143"/>
                    <a:gd name="T91" fmla="*/ 90 h 134"/>
                    <a:gd name="T92" fmla="*/ 121 w 143"/>
                    <a:gd name="T93" fmla="*/ 88 h 134"/>
                    <a:gd name="T94" fmla="*/ 134 w 143"/>
                    <a:gd name="T95" fmla="*/ 87 h 134"/>
                    <a:gd name="T96" fmla="*/ 140 w 143"/>
                    <a:gd name="T97" fmla="*/ 83 h 134"/>
                    <a:gd name="T98" fmla="*/ 143 w 143"/>
                    <a:gd name="T99" fmla="*/ 77 h 134"/>
                    <a:gd name="T100" fmla="*/ 143 w 143"/>
                    <a:gd name="T101" fmla="*/ 54 h 134"/>
                    <a:gd name="T102" fmla="*/ 136 w 143"/>
                    <a:gd name="T103" fmla="*/ 5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3" h="134">
                      <a:moveTo>
                        <a:pt x="136" y="55"/>
                      </a:moveTo>
                      <a:cubicBezTo>
                        <a:pt x="136" y="55"/>
                        <a:pt x="136" y="49"/>
                        <a:pt x="132" y="46"/>
                      </a:cubicBezTo>
                      <a:cubicBezTo>
                        <a:pt x="127" y="44"/>
                        <a:pt x="122" y="43"/>
                        <a:pt x="122" y="43"/>
                      </a:cubicBezTo>
                      <a:cubicBezTo>
                        <a:pt x="122" y="43"/>
                        <a:pt x="119" y="38"/>
                        <a:pt x="117" y="35"/>
                      </a:cubicBezTo>
                      <a:cubicBezTo>
                        <a:pt x="115" y="34"/>
                        <a:pt x="87" y="15"/>
                        <a:pt x="64" y="0"/>
                      </a:cubicBezTo>
                      <a:cubicBezTo>
                        <a:pt x="49" y="0"/>
                        <a:pt x="49" y="0"/>
                        <a:pt x="49" y="0"/>
                      </a:cubicBezTo>
                      <a:cubicBezTo>
                        <a:pt x="57" y="76"/>
                        <a:pt x="57" y="76"/>
                        <a:pt x="57" y="76"/>
                      </a:cubicBezTo>
                      <a:cubicBezTo>
                        <a:pt x="60" y="78"/>
                        <a:pt x="60" y="78"/>
                        <a:pt x="60" y="78"/>
                      </a:cubicBezTo>
                      <a:cubicBezTo>
                        <a:pt x="60" y="78"/>
                        <a:pt x="60" y="85"/>
                        <a:pt x="59" y="86"/>
                      </a:cubicBezTo>
                      <a:cubicBezTo>
                        <a:pt x="57" y="86"/>
                        <a:pt x="25" y="86"/>
                        <a:pt x="25" y="86"/>
                      </a:cubicBezTo>
                      <a:cubicBezTo>
                        <a:pt x="25" y="86"/>
                        <a:pt x="22" y="87"/>
                        <a:pt x="20" y="87"/>
                      </a:cubicBezTo>
                      <a:cubicBezTo>
                        <a:pt x="18" y="87"/>
                        <a:pt x="15" y="86"/>
                        <a:pt x="14" y="87"/>
                      </a:cubicBezTo>
                      <a:cubicBezTo>
                        <a:pt x="13" y="88"/>
                        <a:pt x="13" y="91"/>
                        <a:pt x="9" y="88"/>
                      </a:cubicBezTo>
                      <a:cubicBezTo>
                        <a:pt x="6" y="84"/>
                        <a:pt x="4" y="87"/>
                        <a:pt x="4" y="90"/>
                      </a:cubicBezTo>
                      <a:cubicBezTo>
                        <a:pt x="4" y="92"/>
                        <a:pt x="2" y="92"/>
                        <a:pt x="0" y="93"/>
                      </a:cubicBezTo>
                      <a:cubicBezTo>
                        <a:pt x="0" y="94"/>
                        <a:pt x="1" y="95"/>
                        <a:pt x="1" y="95"/>
                      </a:cubicBezTo>
                      <a:cubicBezTo>
                        <a:pt x="2" y="97"/>
                        <a:pt x="2" y="97"/>
                        <a:pt x="2" y="97"/>
                      </a:cubicBezTo>
                      <a:cubicBezTo>
                        <a:pt x="2" y="97"/>
                        <a:pt x="2" y="101"/>
                        <a:pt x="3" y="102"/>
                      </a:cubicBezTo>
                      <a:cubicBezTo>
                        <a:pt x="5" y="104"/>
                        <a:pt x="8" y="106"/>
                        <a:pt x="8" y="108"/>
                      </a:cubicBezTo>
                      <a:cubicBezTo>
                        <a:pt x="8" y="109"/>
                        <a:pt x="8" y="115"/>
                        <a:pt x="8" y="115"/>
                      </a:cubicBezTo>
                      <a:cubicBezTo>
                        <a:pt x="8" y="115"/>
                        <a:pt x="9" y="119"/>
                        <a:pt x="11" y="117"/>
                      </a:cubicBezTo>
                      <a:cubicBezTo>
                        <a:pt x="12" y="115"/>
                        <a:pt x="14" y="119"/>
                        <a:pt x="15" y="116"/>
                      </a:cubicBezTo>
                      <a:cubicBezTo>
                        <a:pt x="16" y="114"/>
                        <a:pt x="20" y="117"/>
                        <a:pt x="21" y="117"/>
                      </a:cubicBezTo>
                      <a:cubicBezTo>
                        <a:pt x="23" y="117"/>
                        <a:pt x="26" y="112"/>
                        <a:pt x="27" y="112"/>
                      </a:cubicBezTo>
                      <a:cubicBezTo>
                        <a:pt x="28" y="113"/>
                        <a:pt x="31" y="117"/>
                        <a:pt x="31" y="119"/>
                      </a:cubicBezTo>
                      <a:cubicBezTo>
                        <a:pt x="31" y="120"/>
                        <a:pt x="35" y="122"/>
                        <a:pt x="34" y="123"/>
                      </a:cubicBezTo>
                      <a:cubicBezTo>
                        <a:pt x="32" y="123"/>
                        <a:pt x="32" y="126"/>
                        <a:pt x="34" y="126"/>
                      </a:cubicBezTo>
                      <a:cubicBezTo>
                        <a:pt x="35" y="126"/>
                        <a:pt x="35" y="129"/>
                        <a:pt x="36" y="131"/>
                      </a:cubicBezTo>
                      <a:cubicBezTo>
                        <a:pt x="37" y="132"/>
                        <a:pt x="39" y="133"/>
                        <a:pt x="40" y="131"/>
                      </a:cubicBezTo>
                      <a:cubicBezTo>
                        <a:pt x="41" y="129"/>
                        <a:pt x="43" y="131"/>
                        <a:pt x="44" y="132"/>
                      </a:cubicBezTo>
                      <a:cubicBezTo>
                        <a:pt x="45" y="134"/>
                        <a:pt x="48" y="132"/>
                        <a:pt x="49" y="130"/>
                      </a:cubicBezTo>
                      <a:cubicBezTo>
                        <a:pt x="49" y="128"/>
                        <a:pt x="53" y="127"/>
                        <a:pt x="53" y="130"/>
                      </a:cubicBezTo>
                      <a:cubicBezTo>
                        <a:pt x="53" y="132"/>
                        <a:pt x="54" y="132"/>
                        <a:pt x="56" y="131"/>
                      </a:cubicBezTo>
                      <a:cubicBezTo>
                        <a:pt x="57" y="130"/>
                        <a:pt x="58" y="130"/>
                        <a:pt x="59" y="130"/>
                      </a:cubicBezTo>
                      <a:cubicBezTo>
                        <a:pt x="60" y="127"/>
                        <a:pt x="61" y="124"/>
                        <a:pt x="61" y="123"/>
                      </a:cubicBezTo>
                      <a:cubicBezTo>
                        <a:pt x="62" y="122"/>
                        <a:pt x="59" y="118"/>
                        <a:pt x="61" y="118"/>
                      </a:cubicBezTo>
                      <a:cubicBezTo>
                        <a:pt x="62" y="117"/>
                        <a:pt x="66" y="118"/>
                        <a:pt x="67" y="115"/>
                      </a:cubicBezTo>
                      <a:cubicBezTo>
                        <a:pt x="69" y="111"/>
                        <a:pt x="70" y="110"/>
                        <a:pt x="70" y="110"/>
                      </a:cubicBezTo>
                      <a:cubicBezTo>
                        <a:pt x="70" y="110"/>
                        <a:pt x="71" y="102"/>
                        <a:pt x="73" y="103"/>
                      </a:cubicBezTo>
                      <a:cubicBezTo>
                        <a:pt x="75" y="104"/>
                        <a:pt x="78" y="106"/>
                        <a:pt x="78" y="103"/>
                      </a:cubicBezTo>
                      <a:cubicBezTo>
                        <a:pt x="79" y="100"/>
                        <a:pt x="81" y="102"/>
                        <a:pt x="82" y="99"/>
                      </a:cubicBezTo>
                      <a:cubicBezTo>
                        <a:pt x="83" y="97"/>
                        <a:pt x="84" y="97"/>
                        <a:pt x="86" y="97"/>
                      </a:cubicBezTo>
                      <a:cubicBezTo>
                        <a:pt x="88" y="98"/>
                        <a:pt x="90" y="97"/>
                        <a:pt x="90" y="96"/>
                      </a:cubicBezTo>
                      <a:cubicBezTo>
                        <a:pt x="90" y="94"/>
                        <a:pt x="94" y="95"/>
                        <a:pt x="97" y="93"/>
                      </a:cubicBezTo>
                      <a:cubicBezTo>
                        <a:pt x="100" y="90"/>
                        <a:pt x="102" y="88"/>
                        <a:pt x="103" y="90"/>
                      </a:cubicBezTo>
                      <a:cubicBezTo>
                        <a:pt x="105" y="91"/>
                        <a:pt x="113" y="91"/>
                        <a:pt x="114" y="90"/>
                      </a:cubicBezTo>
                      <a:cubicBezTo>
                        <a:pt x="115" y="90"/>
                        <a:pt x="118" y="87"/>
                        <a:pt x="121" y="88"/>
                      </a:cubicBezTo>
                      <a:cubicBezTo>
                        <a:pt x="124" y="88"/>
                        <a:pt x="131" y="87"/>
                        <a:pt x="134" y="87"/>
                      </a:cubicBezTo>
                      <a:cubicBezTo>
                        <a:pt x="138" y="87"/>
                        <a:pt x="139" y="84"/>
                        <a:pt x="140" y="83"/>
                      </a:cubicBezTo>
                      <a:cubicBezTo>
                        <a:pt x="141" y="82"/>
                        <a:pt x="142" y="77"/>
                        <a:pt x="143" y="77"/>
                      </a:cubicBezTo>
                      <a:cubicBezTo>
                        <a:pt x="143" y="76"/>
                        <a:pt x="143" y="60"/>
                        <a:pt x="143" y="54"/>
                      </a:cubicBezTo>
                      <a:cubicBezTo>
                        <a:pt x="140" y="54"/>
                        <a:pt x="136" y="55"/>
                        <a:pt x="136"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54" name="Freeform 65">
                  <a:extLst>
                    <a:ext uri="{FF2B5EF4-FFF2-40B4-BE49-F238E27FC236}">
                      <a16:creationId xmlns:a16="http://schemas.microsoft.com/office/drawing/2014/main" id="{D73689BD-F58B-8FEA-AD7A-813824D6B53E}"/>
                    </a:ext>
                  </a:extLst>
                </p:cNvPr>
                <p:cNvSpPr>
                  <a:spLocks/>
                </p:cNvSpPr>
                <p:nvPr/>
              </p:nvSpPr>
              <p:spPr bwMode="auto">
                <a:xfrm>
                  <a:off x="2253" y="2878"/>
                  <a:ext cx="105" cy="77"/>
                </a:xfrm>
                <a:custGeom>
                  <a:avLst/>
                  <a:gdLst>
                    <a:gd name="T0" fmla="*/ 70 w 70"/>
                    <a:gd name="T1" fmla="*/ 29 h 51"/>
                    <a:gd name="T2" fmla="*/ 66 w 70"/>
                    <a:gd name="T3" fmla="*/ 27 h 51"/>
                    <a:gd name="T4" fmla="*/ 66 w 70"/>
                    <a:gd name="T5" fmla="*/ 22 h 51"/>
                    <a:gd name="T6" fmla="*/ 61 w 70"/>
                    <a:gd name="T7" fmla="*/ 23 h 51"/>
                    <a:gd name="T8" fmla="*/ 58 w 70"/>
                    <a:gd name="T9" fmla="*/ 20 h 51"/>
                    <a:gd name="T10" fmla="*/ 57 w 70"/>
                    <a:gd name="T11" fmla="*/ 17 h 51"/>
                    <a:gd name="T12" fmla="*/ 53 w 70"/>
                    <a:gd name="T13" fmla="*/ 12 h 51"/>
                    <a:gd name="T14" fmla="*/ 50 w 70"/>
                    <a:gd name="T15" fmla="*/ 7 h 51"/>
                    <a:gd name="T16" fmla="*/ 50 w 70"/>
                    <a:gd name="T17" fmla="*/ 3 h 51"/>
                    <a:gd name="T18" fmla="*/ 44 w 70"/>
                    <a:gd name="T19" fmla="*/ 2 h 51"/>
                    <a:gd name="T20" fmla="*/ 38 w 70"/>
                    <a:gd name="T21" fmla="*/ 5 h 51"/>
                    <a:gd name="T22" fmla="*/ 31 w 70"/>
                    <a:gd name="T23" fmla="*/ 8 h 51"/>
                    <a:gd name="T24" fmla="*/ 27 w 70"/>
                    <a:gd name="T25" fmla="*/ 9 h 51"/>
                    <a:gd name="T26" fmla="*/ 23 w 70"/>
                    <a:gd name="T27" fmla="*/ 11 h 51"/>
                    <a:gd name="T28" fmla="*/ 19 w 70"/>
                    <a:gd name="T29" fmla="*/ 15 h 51"/>
                    <a:gd name="T30" fmla="*/ 14 w 70"/>
                    <a:gd name="T31" fmla="*/ 15 h 51"/>
                    <a:gd name="T32" fmla="*/ 11 w 70"/>
                    <a:gd name="T33" fmla="*/ 22 h 51"/>
                    <a:gd name="T34" fmla="*/ 8 w 70"/>
                    <a:gd name="T35" fmla="*/ 27 h 51"/>
                    <a:gd name="T36" fmla="*/ 2 w 70"/>
                    <a:gd name="T37" fmla="*/ 30 h 51"/>
                    <a:gd name="T38" fmla="*/ 2 w 70"/>
                    <a:gd name="T39" fmla="*/ 36 h 51"/>
                    <a:gd name="T40" fmla="*/ 0 w 70"/>
                    <a:gd name="T41" fmla="*/ 42 h 51"/>
                    <a:gd name="T42" fmla="*/ 4 w 70"/>
                    <a:gd name="T43" fmla="*/ 45 h 51"/>
                    <a:gd name="T44" fmla="*/ 12 w 70"/>
                    <a:gd name="T45" fmla="*/ 48 h 51"/>
                    <a:gd name="T46" fmla="*/ 22 w 70"/>
                    <a:gd name="T47" fmla="*/ 47 h 51"/>
                    <a:gd name="T48" fmla="*/ 24 w 70"/>
                    <a:gd name="T49" fmla="*/ 46 h 51"/>
                    <a:gd name="T50" fmla="*/ 23 w 70"/>
                    <a:gd name="T51" fmla="*/ 38 h 51"/>
                    <a:gd name="T52" fmla="*/ 44 w 70"/>
                    <a:gd name="T53" fmla="*/ 38 h 51"/>
                    <a:gd name="T54" fmla="*/ 48 w 70"/>
                    <a:gd name="T55" fmla="*/ 36 h 51"/>
                    <a:gd name="T56" fmla="*/ 56 w 70"/>
                    <a:gd name="T57" fmla="*/ 37 h 51"/>
                    <a:gd name="T58" fmla="*/ 61 w 70"/>
                    <a:gd name="T59" fmla="*/ 34 h 51"/>
                    <a:gd name="T60" fmla="*/ 68 w 70"/>
                    <a:gd name="T61" fmla="*/ 32 h 51"/>
                    <a:gd name="T62" fmla="*/ 70 w 70"/>
                    <a:gd name="T63" fmla="*/ 29 h 51"/>
                    <a:gd name="T64" fmla="*/ 70 w 70"/>
                    <a:gd name="T65"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 h="51">
                      <a:moveTo>
                        <a:pt x="70" y="29"/>
                      </a:moveTo>
                      <a:cubicBezTo>
                        <a:pt x="69" y="28"/>
                        <a:pt x="67" y="27"/>
                        <a:pt x="66" y="27"/>
                      </a:cubicBezTo>
                      <a:cubicBezTo>
                        <a:pt x="66" y="27"/>
                        <a:pt x="66" y="23"/>
                        <a:pt x="66" y="22"/>
                      </a:cubicBezTo>
                      <a:cubicBezTo>
                        <a:pt x="65" y="22"/>
                        <a:pt x="63" y="24"/>
                        <a:pt x="61" y="23"/>
                      </a:cubicBezTo>
                      <a:cubicBezTo>
                        <a:pt x="60" y="22"/>
                        <a:pt x="59" y="20"/>
                        <a:pt x="58" y="20"/>
                      </a:cubicBezTo>
                      <a:cubicBezTo>
                        <a:pt x="57" y="20"/>
                        <a:pt x="57" y="18"/>
                        <a:pt x="57" y="17"/>
                      </a:cubicBezTo>
                      <a:cubicBezTo>
                        <a:pt x="57" y="15"/>
                        <a:pt x="54" y="13"/>
                        <a:pt x="53" y="12"/>
                      </a:cubicBezTo>
                      <a:cubicBezTo>
                        <a:pt x="51" y="11"/>
                        <a:pt x="51" y="8"/>
                        <a:pt x="50" y="7"/>
                      </a:cubicBezTo>
                      <a:cubicBezTo>
                        <a:pt x="49" y="7"/>
                        <a:pt x="49" y="5"/>
                        <a:pt x="50" y="3"/>
                      </a:cubicBezTo>
                      <a:cubicBezTo>
                        <a:pt x="47" y="3"/>
                        <a:pt x="45" y="2"/>
                        <a:pt x="44" y="2"/>
                      </a:cubicBezTo>
                      <a:cubicBezTo>
                        <a:pt x="43" y="0"/>
                        <a:pt x="41" y="2"/>
                        <a:pt x="38" y="5"/>
                      </a:cubicBezTo>
                      <a:cubicBezTo>
                        <a:pt x="35" y="7"/>
                        <a:pt x="31" y="6"/>
                        <a:pt x="31" y="8"/>
                      </a:cubicBezTo>
                      <a:cubicBezTo>
                        <a:pt x="31" y="9"/>
                        <a:pt x="29" y="10"/>
                        <a:pt x="27" y="9"/>
                      </a:cubicBezTo>
                      <a:cubicBezTo>
                        <a:pt x="25" y="9"/>
                        <a:pt x="24" y="9"/>
                        <a:pt x="23" y="11"/>
                      </a:cubicBezTo>
                      <a:cubicBezTo>
                        <a:pt x="22" y="14"/>
                        <a:pt x="20" y="12"/>
                        <a:pt x="19" y="15"/>
                      </a:cubicBezTo>
                      <a:cubicBezTo>
                        <a:pt x="19" y="18"/>
                        <a:pt x="16" y="16"/>
                        <a:pt x="14" y="15"/>
                      </a:cubicBezTo>
                      <a:cubicBezTo>
                        <a:pt x="12" y="14"/>
                        <a:pt x="11" y="22"/>
                        <a:pt x="11" y="22"/>
                      </a:cubicBezTo>
                      <a:cubicBezTo>
                        <a:pt x="11" y="22"/>
                        <a:pt x="10" y="23"/>
                        <a:pt x="8" y="27"/>
                      </a:cubicBezTo>
                      <a:cubicBezTo>
                        <a:pt x="7" y="30"/>
                        <a:pt x="3" y="29"/>
                        <a:pt x="2" y="30"/>
                      </a:cubicBezTo>
                      <a:cubicBezTo>
                        <a:pt x="0" y="30"/>
                        <a:pt x="3" y="34"/>
                        <a:pt x="2" y="36"/>
                      </a:cubicBezTo>
                      <a:cubicBezTo>
                        <a:pt x="2" y="36"/>
                        <a:pt x="1" y="39"/>
                        <a:pt x="0" y="42"/>
                      </a:cubicBezTo>
                      <a:cubicBezTo>
                        <a:pt x="2" y="42"/>
                        <a:pt x="3" y="44"/>
                        <a:pt x="4" y="45"/>
                      </a:cubicBezTo>
                      <a:cubicBezTo>
                        <a:pt x="5" y="46"/>
                        <a:pt x="9" y="51"/>
                        <a:pt x="12" y="48"/>
                      </a:cubicBezTo>
                      <a:cubicBezTo>
                        <a:pt x="14" y="46"/>
                        <a:pt x="20" y="46"/>
                        <a:pt x="22" y="47"/>
                      </a:cubicBezTo>
                      <a:cubicBezTo>
                        <a:pt x="23" y="49"/>
                        <a:pt x="24" y="48"/>
                        <a:pt x="24" y="46"/>
                      </a:cubicBezTo>
                      <a:cubicBezTo>
                        <a:pt x="25" y="45"/>
                        <a:pt x="22" y="39"/>
                        <a:pt x="23" y="38"/>
                      </a:cubicBezTo>
                      <a:cubicBezTo>
                        <a:pt x="24" y="36"/>
                        <a:pt x="44" y="37"/>
                        <a:pt x="44" y="38"/>
                      </a:cubicBezTo>
                      <a:cubicBezTo>
                        <a:pt x="45" y="40"/>
                        <a:pt x="45" y="36"/>
                        <a:pt x="48" y="36"/>
                      </a:cubicBezTo>
                      <a:cubicBezTo>
                        <a:pt x="50" y="36"/>
                        <a:pt x="54" y="38"/>
                        <a:pt x="56" y="37"/>
                      </a:cubicBezTo>
                      <a:cubicBezTo>
                        <a:pt x="57" y="37"/>
                        <a:pt x="59" y="34"/>
                        <a:pt x="61" y="34"/>
                      </a:cubicBezTo>
                      <a:cubicBezTo>
                        <a:pt x="62" y="34"/>
                        <a:pt x="67" y="33"/>
                        <a:pt x="68" y="32"/>
                      </a:cubicBezTo>
                      <a:cubicBezTo>
                        <a:pt x="69" y="31"/>
                        <a:pt x="70" y="31"/>
                        <a:pt x="70" y="29"/>
                      </a:cubicBezTo>
                      <a:cubicBezTo>
                        <a:pt x="70" y="29"/>
                        <a:pt x="70" y="29"/>
                        <a:pt x="70"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55" name="Freeform 67">
                  <a:extLst>
                    <a:ext uri="{FF2B5EF4-FFF2-40B4-BE49-F238E27FC236}">
                      <a16:creationId xmlns:a16="http://schemas.microsoft.com/office/drawing/2014/main" id="{4C808D12-C346-B82A-D61E-0624F755C064}"/>
                    </a:ext>
                  </a:extLst>
                </p:cNvPr>
                <p:cNvSpPr>
                  <a:spLocks/>
                </p:cNvSpPr>
                <p:nvPr/>
              </p:nvSpPr>
              <p:spPr bwMode="auto">
                <a:xfrm>
                  <a:off x="2326" y="2768"/>
                  <a:ext cx="201" cy="155"/>
                </a:xfrm>
                <a:custGeom>
                  <a:avLst/>
                  <a:gdLst>
                    <a:gd name="T0" fmla="*/ 128 w 134"/>
                    <a:gd name="T1" fmla="*/ 15 h 104"/>
                    <a:gd name="T2" fmla="*/ 127 w 134"/>
                    <a:gd name="T3" fmla="*/ 4 h 104"/>
                    <a:gd name="T4" fmla="*/ 120 w 134"/>
                    <a:gd name="T5" fmla="*/ 7 h 104"/>
                    <a:gd name="T6" fmla="*/ 115 w 134"/>
                    <a:gd name="T7" fmla="*/ 2 h 104"/>
                    <a:gd name="T8" fmla="*/ 102 w 134"/>
                    <a:gd name="T9" fmla="*/ 0 h 104"/>
                    <a:gd name="T10" fmla="*/ 65 w 134"/>
                    <a:gd name="T11" fmla="*/ 23 h 104"/>
                    <a:gd name="T12" fmla="*/ 50 w 134"/>
                    <a:gd name="T13" fmla="*/ 35 h 104"/>
                    <a:gd name="T14" fmla="*/ 36 w 134"/>
                    <a:gd name="T15" fmla="*/ 39 h 104"/>
                    <a:gd name="T16" fmla="*/ 35 w 134"/>
                    <a:gd name="T17" fmla="*/ 40 h 104"/>
                    <a:gd name="T18" fmla="*/ 35 w 134"/>
                    <a:gd name="T19" fmla="*/ 63 h 104"/>
                    <a:gd name="T20" fmla="*/ 32 w 134"/>
                    <a:gd name="T21" fmla="*/ 69 h 104"/>
                    <a:gd name="T22" fmla="*/ 26 w 134"/>
                    <a:gd name="T23" fmla="*/ 73 h 104"/>
                    <a:gd name="T24" fmla="*/ 13 w 134"/>
                    <a:gd name="T25" fmla="*/ 74 h 104"/>
                    <a:gd name="T26" fmla="*/ 6 w 134"/>
                    <a:gd name="T27" fmla="*/ 76 h 104"/>
                    <a:gd name="T28" fmla="*/ 1 w 134"/>
                    <a:gd name="T29" fmla="*/ 77 h 104"/>
                    <a:gd name="T30" fmla="*/ 1 w 134"/>
                    <a:gd name="T31" fmla="*/ 81 h 104"/>
                    <a:gd name="T32" fmla="*/ 4 w 134"/>
                    <a:gd name="T33" fmla="*/ 86 h 104"/>
                    <a:gd name="T34" fmla="*/ 8 w 134"/>
                    <a:gd name="T35" fmla="*/ 91 h 104"/>
                    <a:gd name="T36" fmla="*/ 9 w 134"/>
                    <a:gd name="T37" fmla="*/ 94 h 104"/>
                    <a:gd name="T38" fmla="*/ 12 w 134"/>
                    <a:gd name="T39" fmla="*/ 97 h 104"/>
                    <a:gd name="T40" fmla="*/ 17 w 134"/>
                    <a:gd name="T41" fmla="*/ 96 h 104"/>
                    <a:gd name="T42" fmla="*/ 17 w 134"/>
                    <a:gd name="T43" fmla="*/ 101 h 104"/>
                    <a:gd name="T44" fmla="*/ 21 w 134"/>
                    <a:gd name="T45" fmla="*/ 103 h 104"/>
                    <a:gd name="T46" fmla="*/ 24 w 134"/>
                    <a:gd name="T47" fmla="*/ 99 h 104"/>
                    <a:gd name="T48" fmla="*/ 27 w 134"/>
                    <a:gd name="T49" fmla="*/ 103 h 104"/>
                    <a:gd name="T50" fmla="*/ 30 w 134"/>
                    <a:gd name="T51" fmla="*/ 101 h 104"/>
                    <a:gd name="T52" fmla="*/ 34 w 134"/>
                    <a:gd name="T53" fmla="*/ 95 h 104"/>
                    <a:gd name="T54" fmla="*/ 36 w 134"/>
                    <a:gd name="T55" fmla="*/ 88 h 104"/>
                    <a:gd name="T56" fmla="*/ 44 w 134"/>
                    <a:gd name="T57" fmla="*/ 88 h 104"/>
                    <a:gd name="T58" fmla="*/ 49 w 134"/>
                    <a:gd name="T59" fmla="*/ 87 h 104"/>
                    <a:gd name="T60" fmla="*/ 56 w 134"/>
                    <a:gd name="T61" fmla="*/ 89 h 104"/>
                    <a:gd name="T62" fmla="*/ 61 w 134"/>
                    <a:gd name="T63" fmla="*/ 93 h 104"/>
                    <a:gd name="T64" fmla="*/ 68 w 134"/>
                    <a:gd name="T65" fmla="*/ 91 h 104"/>
                    <a:gd name="T66" fmla="*/ 74 w 134"/>
                    <a:gd name="T67" fmla="*/ 95 h 104"/>
                    <a:gd name="T68" fmla="*/ 83 w 134"/>
                    <a:gd name="T69" fmla="*/ 95 h 104"/>
                    <a:gd name="T70" fmla="*/ 89 w 134"/>
                    <a:gd name="T71" fmla="*/ 91 h 104"/>
                    <a:gd name="T72" fmla="*/ 100 w 134"/>
                    <a:gd name="T73" fmla="*/ 91 h 104"/>
                    <a:gd name="T74" fmla="*/ 107 w 134"/>
                    <a:gd name="T75" fmla="*/ 93 h 104"/>
                    <a:gd name="T76" fmla="*/ 113 w 134"/>
                    <a:gd name="T77" fmla="*/ 87 h 104"/>
                    <a:gd name="T78" fmla="*/ 115 w 134"/>
                    <a:gd name="T79" fmla="*/ 87 h 104"/>
                    <a:gd name="T80" fmla="*/ 115 w 134"/>
                    <a:gd name="T81" fmla="*/ 84 h 104"/>
                    <a:gd name="T82" fmla="*/ 116 w 134"/>
                    <a:gd name="T83" fmla="*/ 77 h 104"/>
                    <a:gd name="T84" fmla="*/ 130 w 134"/>
                    <a:gd name="T85" fmla="*/ 60 h 104"/>
                    <a:gd name="T86" fmla="*/ 131 w 134"/>
                    <a:gd name="T87" fmla="*/ 38 h 104"/>
                    <a:gd name="T88" fmla="*/ 133 w 134"/>
                    <a:gd name="T89" fmla="*/ 29 h 104"/>
                    <a:gd name="T90" fmla="*/ 131 w 134"/>
                    <a:gd name="T91" fmla="*/ 23 h 104"/>
                    <a:gd name="T92" fmla="*/ 128 w 134"/>
                    <a:gd name="T93" fmla="*/ 1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4" h="104">
                      <a:moveTo>
                        <a:pt x="128" y="15"/>
                      </a:moveTo>
                      <a:cubicBezTo>
                        <a:pt x="128" y="14"/>
                        <a:pt x="127" y="8"/>
                        <a:pt x="127" y="4"/>
                      </a:cubicBezTo>
                      <a:cubicBezTo>
                        <a:pt x="120" y="7"/>
                        <a:pt x="120" y="7"/>
                        <a:pt x="120" y="7"/>
                      </a:cubicBezTo>
                      <a:cubicBezTo>
                        <a:pt x="120" y="7"/>
                        <a:pt x="118" y="4"/>
                        <a:pt x="115" y="2"/>
                      </a:cubicBezTo>
                      <a:cubicBezTo>
                        <a:pt x="111" y="0"/>
                        <a:pt x="102" y="0"/>
                        <a:pt x="102" y="0"/>
                      </a:cubicBezTo>
                      <a:cubicBezTo>
                        <a:pt x="65" y="23"/>
                        <a:pt x="65" y="23"/>
                        <a:pt x="65" y="23"/>
                      </a:cubicBezTo>
                      <a:cubicBezTo>
                        <a:pt x="50" y="35"/>
                        <a:pt x="50" y="35"/>
                        <a:pt x="50" y="35"/>
                      </a:cubicBezTo>
                      <a:cubicBezTo>
                        <a:pt x="50" y="35"/>
                        <a:pt x="39" y="39"/>
                        <a:pt x="36" y="39"/>
                      </a:cubicBezTo>
                      <a:cubicBezTo>
                        <a:pt x="36" y="40"/>
                        <a:pt x="36" y="40"/>
                        <a:pt x="35" y="40"/>
                      </a:cubicBezTo>
                      <a:cubicBezTo>
                        <a:pt x="35" y="46"/>
                        <a:pt x="35" y="62"/>
                        <a:pt x="35" y="63"/>
                      </a:cubicBezTo>
                      <a:cubicBezTo>
                        <a:pt x="34" y="63"/>
                        <a:pt x="33" y="68"/>
                        <a:pt x="32" y="69"/>
                      </a:cubicBezTo>
                      <a:cubicBezTo>
                        <a:pt x="31" y="70"/>
                        <a:pt x="30" y="73"/>
                        <a:pt x="26" y="73"/>
                      </a:cubicBezTo>
                      <a:cubicBezTo>
                        <a:pt x="23" y="73"/>
                        <a:pt x="16" y="74"/>
                        <a:pt x="13" y="74"/>
                      </a:cubicBezTo>
                      <a:cubicBezTo>
                        <a:pt x="10" y="73"/>
                        <a:pt x="7" y="76"/>
                        <a:pt x="6" y="76"/>
                      </a:cubicBezTo>
                      <a:cubicBezTo>
                        <a:pt x="6" y="77"/>
                        <a:pt x="3" y="77"/>
                        <a:pt x="1" y="77"/>
                      </a:cubicBezTo>
                      <a:cubicBezTo>
                        <a:pt x="0" y="79"/>
                        <a:pt x="0" y="81"/>
                        <a:pt x="1" y="81"/>
                      </a:cubicBezTo>
                      <a:cubicBezTo>
                        <a:pt x="2" y="82"/>
                        <a:pt x="2" y="85"/>
                        <a:pt x="4" y="86"/>
                      </a:cubicBezTo>
                      <a:cubicBezTo>
                        <a:pt x="5" y="87"/>
                        <a:pt x="8" y="89"/>
                        <a:pt x="8" y="91"/>
                      </a:cubicBezTo>
                      <a:cubicBezTo>
                        <a:pt x="8" y="92"/>
                        <a:pt x="8" y="94"/>
                        <a:pt x="9" y="94"/>
                      </a:cubicBezTo>
                      <a:cubicBezTo>
                        <a:pt x="10" y="94"/>
                        <a:pt x="11" y="96"/>
                        <a:pt x="12" y="97"/>
                      </a:cubicBezTo>
                      <a:cubicBezTo>
                        <a:pt x="14" y="98"/>
                        <a:pt x="16" y="96"/>
                        <a:pt x="17" y="96"/>
                      </a:cubicBezTo>
                      <a:cubicBezTo>
                        <a:pt x="17" y="97"/>
                        <a:pt x="17" y="101"/>
                        <a:pt x="17" y="101"/>
                      </a:cubicBezTo>
                      <a:cubicBezTo>
                        <a:pt x="18" y="101"/>
                        <a:pt x="20" y="102"/>
                        <a:pt x="21" y="103"/>
                      </a:cubicBezTo>
                      <a:cubicBezTo>
                        <a:pt x="20" y="101"/>
                        <a:pt x="21" y="98"/>
                        <a:pt x="24" y="99"/>
                      </a:cubicBezTo>
                      <a:cubicBezTo>
                        <a:pt x="26" y="100"/>
                        <a:pt x="24" y="102"/>
                        <a:pt x="27" y="103"/>
                      </a:cubicBezTo>
                      <a:cubicBezTo>
                        <a:pt x="29" y="104"/>
                        <a:pt x="30" y="103"/>
                        <a:pt x="30" y="101"/>
                      </a:cubicBezTo>
                      <a:cubicBezTo>
                        <a:pt x="30" y="100"/>
                        <a:pt x="33" y="96"/>
                        <a:pt x="34" y="95"/>
                      </a:cubicBezTo>
                      <a:cubicBezTo>
                        <a:pt x="35" y="95"/>
                        <a:pt x="35" y="90"/>
                        <a:pt x="36" y="88"/>
                      </a:cubicBezTo>
                      <a:cubicBezTo>
                        <a:pt x="38" y="87"/>
                        <a:pt x="42" y="88"/>
                        <a:pt x="44" y="88"/>
                      </a:cubicBezTo>
                      <a:cubicBezTo>
                        <a:pt x="46" y="89"/>
                        <a:pt x="47" y="85"/>
                        <a:pt x="49" y="87"/>
                      </a:cubicBezTo>
                      <a:cubicBezTo>
                        <a:pt x="51" y="88"/>
                        <a:pt x="54" y="87"/>
                        <a:pt x="56" y="89"/>
                      </a:cubicBezTo>
                      <a:cubicBezTo>
                        <a:pt x="57" y="90"/>
                        <a:pt x="58" y="95"/>
                        <a:pt x="61" y="93"/>
                      </a:cubicBezTo>
                      <a:cubicBezTo>
                        <a:pt x="63" y="92"/>
                        <a:pt x="66" y="91"/>
                        <a:pt x="68" y="91"/>
                      </a:cubicBezTo>
                      <a:cubicBezTo>
                        <a:pt x="69" y="91"/>
                        <a:pt x="73" y="94"/>
                        <a:pt x="74" y="95"/>
                      </a:cubicBezTo>
                      <a:cubicBezTo>
                        <a:pt x="76" y="95"/>
                        <a:pt x="81" y="96"/>
                        <a:pt x="83" y="95"/>
                      </a:cubicBezTo>
                      <a:cubicBezTo>
                        <a:pt x="85" y="94"/>
                        <a:pt x="87" y="90"/>
                        <a:pt x="89" y="91"/>
                      </a:cubicBezTo>
                      <a:cubicBezTo>
                        <a:pt x="91" y="91"/>
                        <a:pt x="99" y="90"/>
                        <a:pt x="100" y="91"/>
                      </a:cubicBezTo>
                      <a:cubicBezTo>
                        <a:pt x="102" y="92"/>
                        <a:pt x="105" y="94"/>
                        <a:pt x="107" y="93"/>
                      </a:cubicBezTo>
                      <a:cubicBezTo>
                        <a:pt x="110" y="92"/>
                        <a:pt x="112" y="88"/>
                        <a:pt x="113" y="87"/>
                      </a:cubicBezTo>
                      <a:cubicBezTo>
                        <a:pt x="114" y="87"/>
                        <a:pt x="114" y="87"/>
                        <a:pt x="115" y="87"/>
                      </a:cubicBezTo>
                      <a:cubicBezTo>
                        <a:pt x="115" y="86"/>
                        <a:pt x="115" y="85"/>
                        <a:pt x="115" y="84"/>
                      </a:cubicBezTo>
                      <a:cubicBezTo>
                        <a:pt x="115" y="80"/>
                        <a:pt x="116" y="82"/>
                        <a:pt x="116" y="77"/>
                      </a:cubicBezTo>
                      <a:cubicBezTo>
                        <a:pt x="117" y="72"/>
                        <a:pt x="129" y="61"/>
                        <a:pt x="130" y="60"/>
                      </a:cubicBezTo>
                      <a:cubicBezTo>
                        <a:pt x="131" y="59"/>
                        <a:pt x="131" y="41"/>
                        <a:pt x="131" y="38"/>
                      </a:cubicBezTo>
                      <a:cubicBezTo>
                        <a:pt x="131" y="36"/>
                        <a:pt x="132" y="33"/>
                        <a:pt x="133" y="29"/>
                      </a:cubicBezTo>
                      <a:cubicBezTo>
                        <a:pt x="134" y="26"/>
                        <a:pt x="131" y="26"/>
                        <a:pt x="131" y="23"/>
                      </a:cubicBezTo>
                      <a:cubicBezTo>
                        <a:pt x="131" y="19"/>
                        <a:pt x="128" y="17"/>
                        <a:pt x="128"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56" name="Freeform 69">
                  <a:extLst>
                    <a:ext uri="{FF2B5EF4-FFF2-40B4-BE49-F238E27FC236}">
                      <a16:creationId xmlns:a16="http://schemas.microsoft.com/office/drawing/2014/main" id="{D5E2055B-5419-FBEA-B412-978FBC377C3F}"/>
                    </a:ext>
                  </a:extLst>
                </p:cNvPr>
                <p:cNvSpPr>
                  <a:spLocks/>
                </p:cNvSpPr>
                <p:nvPr/>
              </p:nvSpPr>
              <p:spPr bwMode="auto">
                <a:xfrm>
                  <a:off x="2498" y="2768"/>
                  <a:ext cx="129" cy="214"/>
                </a:xfrm>
                <a:custGeom>
                  <a:avLst/>
                  <a:gdLst>
                    <a:gd name="T0" fmla="*/ 85 w 86"/>
                    <a:gd name="T1" fmla="*/ 35 h 143"/>
                    <a:gd name="T2" fmla="*/ 20 w 86"/>
                    <a:gd name="T3" fmla="*/ 0 h 143"/>
                    <a:gd name="T4" fmla="*/ 12 w 86"/>
                    <a:gd name="T5" fmla="*/ 4 h 143"/>
                    <a:gd name="T6" fmla="*/ 13 w 86"/>
                    <a:gd name="T7" fmla="*/ 15 h 143"/>
                    <a:gd name="T8" fmla="*/ 16 w 86"/>
                    <a:gd name="T9" fmla="*/ 23 h 143"/>
                    <a:gd name="T10" fmla="*/ 18 w 86"/>
                    <a:gd name="T11" fmla="*/ 29 h 143"/>
                    <a:gd name="T12" fmla="*/ 16 w 86"/>
                    <a:gd name="T13" fmla="*/ 38 h 143"/>
                    <a:gd name="T14" fmla="*/ 15 w 86"/>
                    <a:gd name="T15" fmla="*/ 60 h 143"/>
                    <a:gd name="T16" fmla="*/ 1 w 86"/>
                    <a:gd name="T17" fmla="*/ 77 h 143"/>
                    <a:gd name="T18" fmla="*/ 0 w 86"/>
                    <a:gd name="T19" fmla="*/ 84 h 143"/>
                    <a:gd name="T20" fmla="*/ 0 w 86"/>
                    <a:gd name="T21" fmla="*/ 87 h 143"/>
                    <a:gd name="T22" fmla="*/ 1 w 86"/>
                    <a:gd name="T23" fmla="*/ 89 h 143"/>
                    <a:gd name="T24" fmla="*/ 5 w 86"/>
                    <a:gd name="T25" fmla="*/ 92 h 143"/>
                    <a:gd name="T26" fmla="*/ 10 w 86"/>
                    <a:gd name="T27" fmla="*/ 101 h 143"/>
                    <a:gd name="T28" fmla="*/ 12 w 86"/>
                    <a:gd name="T29" fmla="*/ 108 h 143"/>
                    <a:gd name="T30" fmla="*/ 15 w 86"/>
                    <a:gd name="T31" fmla="*/ 119 h 143"/>
                    <a:gd name="T32" fmla="*/ 12 w 86"/>
                    <a:gd name="T33" fmla="*/ 120 h 143"/>
                    <a:gd name="T34" fmla="*/ 4 w 86"/>
                    <a:gd name="T35" fmla="*/ 121 h 143"/>
                    <a:gd name="T36" fmla="*/ 6 w 86"/>
                    <a:gd name="T37" fmla="*/ 127 h 143"/>
                    <a:gd name="T38" fmla="*/ 13 w 86"/>
                    <a:gd name="T39" fmla="*/ 135 h 143"/>
                    <a:gd name="T40" fmla="*/ 17 w 86"/>
                    <a:gd name="T41" fmla="*/ 142 h 143"/>
                    <a:gd name="T42" fmla="*/ 21 w 86"/>
                    <a:gd name="T43" fmla="*/ 140 h 143"/>
                    <a:gd name="T44" fmla="*/ 27 w 86"/>
                    <a:gd name="T45" fmla="*/ 140 h 143"/>
                    <a:gd name="T46" fmla="*/ 36 w 86"/>
                    <a:gd name="T47" fmla="*/ 137 h 143"/>
                    <a:gd name="T48" fmla="*/ 44 w 86"/>
                    <a:gd name="T49" fmla="*/ 133 h 143"/>
                    <a:gd name="T50" fmla="*/ 45 w 86"/>
                    <a:gd name="T51" fmla="*/ 128 h 143"/>
                    <a:gd name="T52" fmla="*/ 57 w 86"/>
                    <a:gd name="T53" fmla="*/ 126 h 143"/>
                    <a:gd name="T54" fmla="*/ 65 w 86"/>
                    <a:gd name="T55" fmla="*/ 117 h 143"/>
                    <a:gd name="T56" fmla="*/ 67 w 86"/>
                    <a:gd name="T57" fmla="*/ 113 h 143"/>
                    <a:gd name="T58" fmla="*/ 74 w 86"/>
                    <a:gd name="T59" fmla="*/ 110 h 143"/>
                    <a:gd name="T60" fmla="*/ 75 w 86"/>
                    <a:gd name="T61" fmla="*/ 111 h 143"/>
                    <a:gd name="T62" fmla="*/ 75 w 86"/>
                    <a:gd name="T63" fmla="*/ 110 h 143"/>
                    <a:gd name="T64" fmla="*/ 76 w 86"/>
                    <a:gd name="T65" fmla="*/ 107 h 143"/>
                    <a:gd name="T66" fmla="*/ 72 w 86"/>
                    <a:gd name="T67" fmla="*/ 101 h 143"/>
                    <a:gd name="T68" fmla="*/ 70 w 86"/>
                    <a:gd name="T69" fmla="*/ 95 h 143"/>
                    <a:gd name="T70" fmla="*/ 69 w 86"/>
                    <a:gd name="T71" fmla="*/ 90 h 143"/>
                    <a:gd name="T72" fmla="*/ 70 w 86"/>
                    <a:gd name="T73" fmla="*/ 84 h 143"/>
                    <a:gd name="T74" fmla="*/ 74 w 86"/>
                    <a:gd name="T75" fmla="*/ 77 h 143"/>
                    <a:gd name="T76" fmla="*/ 77 w 86"/>
                    <a:gd name="T77" fmla="*/ 72 h 143"/>
                    <a:gd name="T78" fmla="*/ 84 w 86"/>
                    <a:gd name="T79" fmla="*/ 67 h 143"/>
                    <a:gd name="T80" fmla="*/ 85 w 86"/>
                    <a:gd name="T81" fmla="*/ 58 h 143"/>
                    <a:gd name="T82" fmla="*/ 85 w 86"/>
                    <a:gd name="T83"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 h="143">
                      <a:moveTo>
                        <a:pt x="85" y="35"/>
                      </a:moveTo>
                      <a:cubicBezTo>
                        <a:pt x="20" y="0"/>
                        <a:pt x="20" y="0"/>
                        <a:pt x="20" y="0"/>
                      </a:cubicBezTo>
                      <a:cubicBezTo>
                        <a:pt x="12" y="4"/>
                        <a:pt x="12" y="4"/>
                        <a:pt x="12" y="4"/>
                      </a:cubicBezTo>
                      <a:cubicBezTo>
                        <a:pt x="12" y="8"/>
                        <a:pt x="13" y="14"/>
                        <a:pt x="13" y="15"/>
                      </a:cubicBezTo>
                      <a:cubicBezTo>
                        <a:pt x="13" y="17"/>
                        <a:pt x="16" y="19"/>
                        <a:pt x="16" y="23"/>
                      </a:cubicBezTo>
                      <a:cubicBezTo>
                        <a:pt x="16" y="26"/>
                        <a:pt x="19" y="26"/>
                        <a:pt x="18" y="29"/>
                      </a:cubicBezTo>
                      <a:cubicBezTo>
                        <a:pt x="17" y="33"/>
                        <a:pt x="16" y="36"/>
                        <a:pt x="16" y="38"/>
                      </a:cubicBezTo>
                      <a:cubicBezTo>
                        <a:pt x="16" y="41"/>
                        <a:pt x="16" y="59"/>
                        <a:pt x="15" y="60"/>
                      </a:cubicBezTo>
                      <a:cubicBezTo>
                        <a:pt x="14" y="61"/>
                        <a:pt x="2" y="72"/>
                        <a:pt x="1" y="77"/>
                      </a:cubicBezTo>
                      <a:cubicBezTo>
                        <a:pt x="1" y="82"/>
                        <a:pt x="0" y="80"/>
                        <a:pt x="0" y="84"/>
                      </a:cubicBezTo>
                      <a:cubicBezTo>
                        <a:pt x="0" y="85"/>
                        <a:pt x="0" y="86"/>
                        <a:pt x="0" y="87"/>
                      </a:cubicBezTo>
                      <a:cubicBezTo>
                        <a:pt x="0" y="87"/>
                        <a:pt x="0" y="88"/>
                        <a:pt x="1" y="89"/>
                      </a:cubicBezTo>
                      <a:cubicBezTo>
                        <a:pt x="3" y="90"/>
                        <a:pt x="3" y="92"/>
                        <a:pt x="5" y="92"/>
                      </a:cubicBezTo>
                      <a:cubicBezTo>
                        <a:pt x="8" y="92"/>
                        <a:pt x="11" y="98"/>
                        <a:pt x="10" y="101"/>
                      </a:cubicBezTo>
                      <a:cubicBezTo>
                        <a:pt x="10" y="103"/>
                        <a:pt x="12" y="104"/>
                        <a:pt x="12" y="108"/>
                      </a:cubicBezTo>
                      <a:cubicBezTo>
                        <a:pt x="11" y="112"/>
                        <a:pt x="14" y="118"/>
                        <a:pt x="15" y="119"/>
                      </a:cubicBezTo>
                      <a:cubicBezTo>
                        <a:pt x="16" y="120"/>
                        <a:pt x="15" y="120"/>
                        <a:pt x="12" y="120"/>
                      </a:cubicBezTo>
                      <a:cubicBezTo>
                        <a:pt x="8" y="120"/>
                        <a:pt x="4" y="120"/>
                        <a:pt x="4" y="121"/>
                      </a:cubicBezTo>
                      <a:cubicBezTo>
                        <a:pt x="4" y="122"/>
                        <a:pt x="3" y="124"/>
                        <a:pt x="6" y="127"/>
                      </a:cubicBezTo>
                      <a:cubicBezTo>
                        <a:pt x="9" y="130"/>
                        <a:pt x="12" y="131"/>
                        <a:pt x="13" y="135"/>
                      </a:cubicBezTo>
                      <a:cubicBezTo>
                        <a:pt x="14" y="138"/>
                        <a:pt x="16" y="141"/>
                        <a:pt x="17" y="142"/>
                      </a:cubicBezTo>
                      <a:cubicBezTo>
                        <a:pt x="18" y="143"/>
                        <a:pt x="20" y="142"/>
                        <a:pt x="21" y="140"/>
                      </a:cubicBezTo>
                      <a:cubicBezTo>
                        <a:pt x="23" y="137"/>
                        <a:pt x="25" y="142"/>
                        <a:pt x="27" y="140"/>
                      </a:cubicBezTo>
                      <a:cubicBezTo>
                        <a:pt x="29" y="137"/>
                        <a:pt x="35" y="138"/>
                        <a:pt x="36" y="137"/>
                      </a:cubicBezTo>
                      <a:cubicBezTo>
                        <a:pt x="38" y="136"/>
                        <a:pt x="42" y="134"/>
                        <a:pt x="44" y="133"/>
                      </a:cubicBezTo>
                      <a:cubicBezTo>
                        <a:pt x="46" y="132"/>
                        <a:pt x="42" y="130"/>
                        <a:pt x="45" y="128"/>
                      </a:cubicBezTo>
                      <a:cubicBezTo>
                        <a:pt x="47" y="127"/>
                        <a:pt x="54" y="129"/>
                        <a:pt x="57" y="126"/>
                      </a:cubicBezTo>
                      <a:cubicBezTo>
                        <a:pt x="59" y="122"/>
                        <a:pt x="64" y="118"/>
                        <a:pt x="65" y="117"/>
                      </a:cubicBezTo>
                      <a:cubicBezTo>
                        <a:pt x="66" y="116"/>
                        <a:pt x="65" y="115"/>
                        <a:pt x="67" y="113"/>
                      </a:cubicBezTo>
                      <a:cubicBezTo>
                        <a:pt x="69" y="111"/>
                        <a:pt x="72" y="109"/>
                        <a:pt x="74" y="110"/>
                      </a:cubicBezTo>
                      <a:cubicBezTo>
                        <a:pt x="74" y="110"/>
                        <a:pt x="75" y="111"/>
                        <a:pt x="75" y="111"/>
                      </a:cubicBezTo>
                      <a:cubicBezTo>
                        <a:pt x="75" y="110"/>
                        <a:pt x="75" y="110"/>
                        <a:pt x="75" y="110"/>
                      </a:cubicBezTo>
                      <a:cubicBezTo>
                        <a:pt x="76" y="107"/>
                        <a:pt x="76" y="107"/>
                        <a:pt x="76" y="107"/>
                      </a:cubicBezTo>
                      <a:cubicBezTo>
                        <a:pt x="76" y="107"/>
                        <a:pt x="72" y="104"/>
                        <a:pt x="72" y="101"/>
                      </a:cubicBezTo>
                      <a:cubicBezTo>
                        <a:pt x="72" y="98"/>
                        <a:pt x="73" y="95"/>
                        <a:pt x="70" y="95"/>
                      </a:cubicBezTo>
                      <a:cubicBezTo>
                        <a:pt x="68" y="95"/>
                        <a:pt x="67" y="92"/>
                        <a:pt x="69" y="90"/>
                      </a:cubicBezTo>
                      <a:cubicBezTo>
                        <a:pt x="71" y="88"/>
                        <a:pt x="66" y="84"/>
                        <a:pt x="70" y="84"/>
                      </a:cubicBezTo>
                      <a:cubicBezTo>
                        <a:pt x="74" y="84"/>
                        <a:pt x="71" y="78"/>
                        <a:pt x="74" y="77"/>
                      </a:cubicBezTo>
                      <a:cubicBezTo>
                        <a:pt x="76" y="77"/>
                        <a:pt x="77" y="75"/>
                        <a:pt x="77" y="72"/>
                      </a:cubicBezTo>
                      <a:cubicBezTo>
                        <a:pt x="77" y="69"/>
                        <a:pt x="83" y="68"/>
                        <a:pt x="84" y="67"/>
                      </a:cubicBezTo>
                      <a:cubicBezTo>
                        <a:pt x="86" y="67"/>
                        <a:pt x="85" y="58"/>
                        <a:pt x="85" y="58"/>
                      </a:cubicBezTo>
                      <a:lnTo>
                        <a:pt x="8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57" name="Freeform 71">
                  <a:extLst>
                    <a:ext uri="{FF2B5EF4-FFF2-40B4-BE49-F238E27FC236}">
                      <a16:creationId xmlns:a16="http://schemas.microsoft.com/office/drawing/2014/main" id="{2925D7E6-A20D-D580-39AC-1EBB6CFF71F7}"/>
                    </a:ext>
                  </a:extLst>
                </p:cNvPr>
                <p:cNvSpPr>
                  <a:spLocks/>
                </p:cNvSpPr>
                <p:nvPr/>
              </p:nvSpPr>
              <p:spPr bwMode="auto">
                <a:xfrm>
                  <a:off x="2634" y="2649"/>
                  <a:ext cx="141" cy="140"/>
                </a:xfrm>
                <a:custGeom>
                  <a:avLst/>
                  <a:gdLst>
                    <a:gd name="T0" fmla="*/ 87 w 94"/>
                    <a:gd name="T1" fmla="*/ 20 h 93"/>
                    <a:gd name="T2" fmla="*/ 81 w 94"/>
                    <a:gd name="T3" fmla="*/ 5 h 93"/>
                    <a:gd name="T4" fmla="*/ 80 w 94"/>
                    <a:gd name="T5" fmla="*/ 6 h 93"/>
                    <a:gd name="T6" fmla="*/ 71 w 94"/>
                    <a:gd name="T7" fmla="*/ 6 h 93"/>
                    <a:gd name="T8" fmla="*/ 60 w 94"/>
                    <a:gd name="T9" fmla="*/ 3 h 93"/>
                    <a:gd name="T10" fmla="*/ 42 w 94"/>
                    <a:gd name="T11" fmla="*/ 6 h 93"/>
                    <a:gd name="T12" fmla="*/ 33 w 94"/>
                    <a:gd name="T13" fmla="*/ 7 h 93"/>
                    <a:gd name="T14" fmla="*/ 17 w 94"/>
                    <a:gd name="T15" fmla="*/ 3 h 93"/>
                    <a:gd name="T16" fmla="*/ 4 w 94"/>
                    <a:gd name="T17" fmla="*/ 0 h 93"/>
                    <a:gd name="T18" fmla="*/ 3 w 94"/>
                    <a:gd name="T19" fmla="*/ 2 h 93"/>
                    <a:gd name="T20" fmla="*/ 2 w 94"/>
                    <a:gd name="T21" fmla="*/ 12 h 93"/>
                    <a:gd name="T22" fmla="*/ 2 w 94"/>
                    <a:gd name="T23" fmla="*/ 25 h 93"/>
                    <a:gd name="T24" fmla="*/ 2 w 94"/>
                    <a:gd name="T25" fmla="*/ 91 h 93"/>
                    <a:gd name="T26" fmla="*/ 55 w 94"/>
                    <a:gd name="T27" fmla="*/ 91 h 93"/>
                    <a:gd name="T28" fmla="*/ 58 w 94"/>
                    <a:gd name="T29" fmla="*/ 89 h 93"/>
                    <a:gd name="T30" fmla="*/ 62 w 94"/>
                    <a:gd name="T31" fmla="*/ 91 h 93"/>
                    <a:gd name="T32" fmla="*/ 73 w 94"/>
                    <a:gd name="T33" fmla="*/ 91 h 93"/>
                    <a:gd name="T34" fmla="*/ 77 w 94"/>
                    <a:gd name="T35" fmla="*/ 93 h 93"/>
                    <a:gd name="T36" fmla="*/ 82 w 94"/>
                    <a:gd name="T37" fmla="*/ 89 h 93"/>
                    <a:gd name="T38" fmla="*/ 88 w 94"/>
                    <a:gd name="T39" fmla="*/ 83 h 93"/>
                    <a:gd name="T40" fmla="*/ 93 w 94"/>
                    <a:gd name="T41" fmla="*/ 80 h 93"/>
                    <a:gd name="T42" fmla="*/ 93 w 94"/>
                    <a:gd name="T43" fmla="*/ 80 h 93"/>
                    <a:gd name="T44" fmla="*/ 93 w 94"/>
                    <a:gd name="T45" fmla="*/ 76 h 93"/>
                    <a:gd name="T46" fmla="*/ 89 w 94"/>
                    <a:gd name="T47" fmla="*/ 67 h 93"/>
                    <a:gd name="T48" fmla="*/ 80 w 94"/>
                    <a:gd name="T49" fmla="*/ 49 h 93"/>
                    <a:gd name="T50" fmla="*/ 76 w 94"/>
                    <a:gd name="T51" fmla="*/ 40 h 93"/>
                    <a:gd name="T52" fmla="*/ 70 w 94"/>
                    <a:gd name="T53" fmla="*/ 31 h 93"/>
                    <a:gd name="T54" fmla="*/ 66 w 94"/>
                    <a:gd name="T55" fmla="*/ 15 h 93"/>
                    <a:gd name="T56" fmla="*/ 72 w 94"/>
                    <a:gd name="T57" fmla="*/ 26 h 93"/>
                    <a:gd name="T58" fmla="*/ 80 w 94"/>
                    <a:gd name="T59" fmla="*/ 38 h 93"/>
                    <a:gd name="T60" fmla="*/ 86 w 94"/>
                    <a:gd name="T61" fmla="*/ 25 h 93"/>
                    <a:gd name="T62" fmla="*/ 86 w 94"/>
                    <a:gd name="T63" fmla="*/ 26 h 93"/>
                    <a:gd name="T64" fmla="*/ 86 w 94"/>
                    <a:gd name="T65" fmla="*/ 23 h 93"/>
                    <a:gd name="T66" fmla="*/ 87 w 94"/>
                    <a:gd name="T67" fmla="*/ 2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93">
                      <a:moveTo>
                        <a:pt x="87" y="20"/>
                      </a:moveTo>
                      <a:cubicBezTo>
                        <a:pt x="81" y="5"/>
                        <a:pt x="81" y="5"/>
                        <a:pt x="81" y="5"/>
                      </a:cubicBezTo>
                      <a:cubicBezTo>
                        <a:pt x="81" y="6"/>
                        <a:pt x="80" y="6"/>
                        <a:pt x="80" y="6"/>
                      </a:cubicBezTo>
                      <a:cubicBezTo>
                        <a:pt x="79" y="7"/>
                        <a:pt x="75" y="5"/>
                        <a:pt x="71" y="6"/>
                      </a:cubicBezTo>
                      <a:cubicBezTo>
                        <a:pt x="67" y="7"/>
                        <a:pt x="64" y="5"/>
                        <a:pt x="60" y="3"/>
                      </a:cubicBezTo>
                      <a:cubicBezTo>
                        <a:pt x="56" y="2"/>
                        <a:pt x="44" y="4"/>
                        <a:pt x="42" y="6"/>
                      </a:cubicBezTo>
                      <a:cubicBezTo>
                        <a:pt x="41" y="9"/>
                        <a:pt x="37" y="9"/>
                        <a:pt x="33" y="7"/>
                      </a:cubicBezTo>
                      <a:cubicBezTo>
                        <a:pt x="29" y="6"/>
                        <a:pt x="24" y="3"/>
                        <a:pt x="17" y="3"/>
                      </a:cubicBezTo>
                      <a:cubicBezTo>
                        <a:pt x="10" y="2"/>
                        <a:pt x="5" y="1"/>
                        <a:pt x="4" y="0"/>
                      </a:cubicBezTo>
                      <a:cubicBezTo>
                        <a:pt x="4" y="0"/>
                        <a:pt x="3" y="1"/>
                        <a:pt x="3" y="2"/>
                      </a:cubicBezTo>
                      <a:cubicBezTo>
                        <a:pt x="1" y="8"/>
                        <a:pt x="5" y="9"/>
                        <a:pt x="2" y="12"/>
                      </a:cubicBezTo>
                      <a:cubicBezTo>
                        <a:pt x="0" y="16"/>
                        <a:pt x="2" y="19"/>
                        <a:pt x="2" y="25"/>
                      </a:cubicBezTo>
                      <a:cubicBezTo>
                        <a:pt x="2" y="91"/>
                        <a:pt x="2" y="91"/>
                        <a:pt x="2" y="91"/>
                      </a:cubicBezTo>
                      <a:cubicBezTo>
                        <a:pt x="55" y="91"/>
                        <a:pt x="55" y="91"/>
                        <a:pt x="55" y="91"/>
                      </a:cubicBezTo>
                      <a:cubicBezTo>
                        <a:pt x="55" y="91"/>
                        <a:pt x="56" y="90"/>
                        <a:pt x="58" y="89"/>
                      </a:cubicBezTo>
                      <a:cubicBezTo>
                        <a:pt x="59" y="88"/>
                        <a:pt x="62" y="91"/>
                        <a:pt x="62" y="91"/>
                      </a:cubicBezTo>
                      <a:cubicBezTo>
                        <a:pt x="73" y="91"/>
                        <a:pt x="73" y="91"/>
                        <a:pt x="73" y="91"/>
                      </a:cubicBezTo>
                      <a:cubicBezTo>
                        <a:pt x="73" y="91"/>
                        <a:pt x="75" y="93"/>
                        <a:pt x="77" y="93"/>
                      </a:cubicBezTo>
                      <a:cubicBezTo>
                        <a:pt x="80" y="93"/>
                        <a:pt x="78" y="89"/>
                        <a:pt x="82" y="89"/>
                      </a:cubicBezTo>
                      <a:cubicBezTo>
                        <a:pt x="87" y="89"/>
                        <a:pt x="86" y="83"/>
                        <a:pt x="88" y="83"/>
                      </a:cubicBezTo>
                      <a:cubicBezTo>
                        <a:pt x="91" y="83"/>
                        <a:pt x="90" y="84"/>
                        <a:pt x="93" y="80"/>
                      </a:cubicBezTo>
                      <a:cubicBezTo>
                        <a:pt x="93" y="80"/>
                        <a:pt x="93" y="80"/>
                        <a:pt x="93" y="80"/>
                      </a:cubicBezTo>
                      <a:cubicBezTo>
                        <a:pt x="93" y="79"/>
                        <a:pt x="93" y="77"/>
                        <a:pt x="93" y="76"/>
                      </a:cubicBezTo>
                      <a:cubicBezTo>
                        <a:pt x="94" y="72"/>
                        <a:pt x="91" y="72"/>
                        <a:pt x="89" y="67"/>
                      </a:cubicBezTo>
                      <a:cubicBezTo>
                        <a:pt x="87" y="61"/>
                        <a:pt x="80" y="53"/>
                        <a:pt x="80" y="49"/>
                      </a:cubicBezTo>
                      <a:cubicBezTo>
                        <a:pt x="80" y="46"/>
                        <a:pt x="76" y="44"/>
                        <a:pt x="76" y="40"/>
                      </a:cubicBezTo>
                      <a:cubicBezTo>
                        <a:pt x="76" y="37"/>
                        <a:pt x="74" y="37"/>
                        <a:pt x="70" y="31"/>
                      </a:cubicBezTo>
                      <a:cubicBezTo>
                        <a:pt x="66" y="25"/>
                        <a:pt x="65" y="16"/>
                        <a:pt x="66" y="15"/>
                      </a:cubicBezTo>
                      <a:cubicBezTo>
                        <a:pt x="67" y="15"/>
                        <a:pt x="70" y="23"/>
                        <a:pt x="72" y="26"/>
                      </a:cubicBezTo>
                      <a:cubicBezTo>
                        <a:pt x="73" y="29"/>
                        <a:pt x="77" y="38"/>
                        <a:pt x="80" y="38"/>
                      </a:cubicBezTo>
                      <a:cubicBezTo>
                        <a:pt x="83" y="38"/>
                        <a:pt x="85" y="25"/>
                        <a:pt x="86" y="25"/>
                      </a:cubicBezTo>
                      <a:cubicBezTo>
                        <a:pt x="86" y="25"/>
                        <a:pt x="86" y="26"/>
                        <a:pt x="86" y="26"/>
                      </a:cubicBezTo>
                      <a:cubicBezTo>
                        <a:pt x="86" y="23"/>
                        <a:pt x="86" y="23"/>
                        <a:pt x="86" y="23"/>
                      </a:cubicBezTo>
                      <a:lnTo>
                        <a:pt x="8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58" name="Freeform 73">
                  <a:extLst>
                    <a:ext uri="{FF2B5EF4-FFF2-40B4-BE49-F238E27FC236}">
                      <a16:creationId xmlns:a16="http://schemas.microsoft.com/office/drawing/2014/main" id="{1600CC71-26CD-F5C0-761A-CA7F437906CA}"/>
                    </a:ext>
                  </a:extLst>
                </p:cNvPr>
                <p:cNvSpPr>
                  <a:spLocks/>
                </p:cNvSpPr>
                <p:nvPr/>
              </p:nvSpPr>
              <p:spPr bwMode="auto">
                <a:xfrm>
                  <a:off x="2437" y="3048"/>
                  <a:ext cx="73" cy="79"/>
                </a:xfrm>
                <a:custGeom>
                  <a:avLst/>
                  <a:gdLst>
                    <a:gd name="T0" fmla="*/ 24 w 49"/>
                    <a:gd name="T1" fmla="*/ 51 h 53"/>
                    <a:gd name="T2" fmla="*/ 25 w 49"/>
                    <a:gd name="T3" fmla="*/ 44 h 53"/>
                    <a:gd name="T4" fmla="*/ 31 w 49"/>
                    <a:gd name="T5" fmla="*/ 40 h 53"/>
                    <a:gd name="T6" fmla="*/ 34 w 49"/>
                    <a:gd name="T7" fmla="*/ 35 h 53"/>
                    <a:gd name="T8" fmla="*/ 39 w 49"/>
                    <a:gd name="T9" fmla="*/ 41 h 53"/>
                    <a:gd name="T10" fmla="*/ 45 w 49"/>
                    <a:gd name="T11" fmla="*/ 42 h 53"/>
                    <a:gd name="T12" fmla="*/ 48 w 49"/>
                    <a:gd name="T13" fmla="*/ 32 h 53"/>
                    <a:gd name="T14" fmla="*/ 46 w 49"/>
                    <a:gd name="T15" fmla="*/ 23 h 53"/>
                    <a:gd name="T16" fmla="*/ 44 w 49"/>
                    <a:gd name="T17" fmla="*/ 16 h 53"/>
                    <a:gd name="T18" fmla="*/ 45 w 49"/>
                    <a:gd name="T19" fmla="*/ 9 h 53"/>
                    <a:gd name="T20" fmla="*/ 37 w 49"/>
                    <a:gd name="T21" fmla="*/ 9 h 53"/>
                    <a:gd name="T22" fmla="*/ 38 w 49"/>
                    <a:gd name="T23" fmla="*/ 0 h 53"/>
                    <a:gd name="T24" fmla="*/ 25 w 49"/>
                    <a:gd name="T25" fmla="*/ 0 h 53"/>
                    <a:gd name="T26" fmla="*/ 24 w 49"/>
                    <a:gd name="T27" fmla="*/ 0 h 53"/>
                    <a:gd name="T28" fmla="*/ 23 w 49"/>
                    <a:gd name="T29" fmla="*/ 11 h 53"/>
                    <a:gd name="T30" fmla="*/ 11 w 49"/>
                    <a:gd name="T31" fmla="*/ 12 h 53"/>
                    <a:gd name="T32" fmla="*/ 8 w 49"/>
                    <a:gd name="T33" fmla="*/ 12 h 53"/>
                    <a:gd name="T34" fmla="*/ 6 w 49"/>
                    <a:gd name="T35" fmla="*/ 14 h 53"/>
                    <a:gd name="T36" fmla="*/ 9 w 49"/>
                    <a:gd name="T37" fmla="*/ 18 h 53"/>
                    <a:gd name="T38" fmla="*/ 5 w 49"/>
                    <a:gd name="T39" fmla="*/ 22 h 53"/>
                    <a:gd name="T40" fmla="*/ 1 w 49"/>
                    <a:gd name="T41" fmla="*/ 27 h 53"/>
                    <a:gd name="T42" fmla="*/ 5 w 49"/>
                    <a:gd name="T43" fmla="*/ 35 h 53"/>
                    <a:gd name="T44" fmla="*/ 12 w 49"/>
                    <a:gd name="T45" fmla="*/ 43 h 53"/>
                    <a:gd name="T46" fmla="*/ 20 w 49"/>
                    <a:gd name="T47" fmla="*/ 53 h 53"/>
                    <a:gd name="T48" fmla="*/ 24 w 49"/>
                    <a:gd name="T49" fmla="*/ 5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53">
                      <a:moveTo>
                        <a:pt x="24" y="51"/>
                      </a:moveTo>
                      <a:cubicBezTo>
                        <a:pt x="28" y="51"/>
                        <a:pt x="27" y="48"/>
                        <a:pt x="25" y="44"/>
                      </a:cubicBezTo>
                      <a:cubicBezTo>
                        <a:pt x="24" y="40"/>
                        <a:pt x="28" y="40"/>
                        <a:pt x="31" y="40"/>
                      </a:cubicBezTo>
                      <a:cubicBezTo>
                        <a:pt x="33" y="40"/>
                        <a:pt x="32" y="35"/>
                        <a:pt x="34" y="35"/>
                      </a:cubicBezTo>
                      <a:cubicBezTo>
                        <a:pt x="36" y="35"/>
                        <a:pt x="37" y="41"/>
                        <a:pt x="39" y="41"/>
                      </a:cubicBezTo>
                      <a:cubicBezTo>
                        <a:pt x="41" y="40"/>
                        <a:pt x="43" y="42"/>
                        <a:pt x="45" y="42"/>
                      </a:cubicBezTo>
                      <a:cubicBezTo>
                        <a:pt x="48" y="41"/>
                        <a:pt x="48" y="36"/>
                        <a:pt x="48" y="32"/>
                      </a:cubicBezTo>
                      <a:cubicBezTo>
                        <a:pt x="48" y="27"/>
                        <a:pt x="49" y="24"/>
                        <a:pt x="46" y="23"/>
                      </a:cubicBezTo>
                      <a:cubicBezTo>
                        <a:pt x="43" y="21"/>
                        <a:pt x="41" y="17"/>
                        <a:pt x="44" y="16"/>
                      </a:cubicBezTo>
                      <a:cubicBezTo>
                        <a:pt x="48" y="14"/>
                        <a:pt x="48" y="11"/>
                        <a:pt x="45" y="9"/>
                      </a:cubicBezTo>
                      <a:cubicBezTo>
                        <a:pt x="43" y="7"/>
                        <a:pt x="37" y="11"/>
                        <a:pt x="37" y="9"/>
                      </a:cubicBezTo>
                      <a:cubicBezTo>
                        <a:pt x="37" y="8"/>
                        <a:pt x="37" y="4"/>
                        <a:pt x="38" y="0"/>
                      </a:cubicBezTo>
                      <a:cubicBezTo>
                        <a:pt x="32" y="0"/>
                        <a:pt x="25" y="0"/>
                        <a:pt x="25" y="0"/>
                      </a:cubicBezTo>
                      <a:cubicBezTo>
                        <a:pt x="24" y="0"/>
                        <a:pt x="24" y="0"/>
                        <a:pt x="24" y="0"/>
                      </a:cubicBezTo>
                      <a:cubicBezTo>
                        <a:pt x="24" y="6"/>
                        <a:pt x="23" y="11"/>
                        <a:pt x="23" y="11"/>
                      </a:cubicBezTo>
                      <a:cubicBezTo>
                        <a:pt x="23" y="11"/>
                        <a:pt x="14" y="12"/>
                        <a:pt x="11" y="12"/>
                      </a:cubicBezTo>
                      <a:cubicBezTo>
                        <a:pt x="11" y="12"/>
                        <a:pt x="10" y="12"/>
                        <a:pt x="8" y="12"/>
                      </a:cubicBezTo>
                      <a:cubicBezTo>
                        <a:pt x="7" y="13"/>
                        <a:pt x="6" y="13"/>
                        <a:pt x="6" y="14"/>
                      </a:cubicBezTo>
                      <a:cubicBezTo>
                        <a:pt x="5" y="15"/>
                        <a:pt x="9" y="17"/>
                        <a:pt x="9" y="18"/>
                      </a:cubicBezTo>
                      <a:cubicBezTo>
                        <a:pt x="10" y="20"/>
                        <a:pt x="5" y="19"/>
                        <a:pt x="5" y="22"/>
                      </a:cubicBezTo>
                      <a:cubicBezTo>
                        <a:pt x="5" y="24"/>
                        <a:pt x="3" y="26"/>
                        <a:pt x="1" y="27"/>
                      </a:cubicBezTo>
                      <a:cubicBezTo>
                        <a:pt x="0" y="28"/>
                        <a:pt x="5" y="33"/>
                        <a:pt x="5" y="35"/>
                      </a:cubicBezTo>
                      <a:cubicBezTo>
                        <a:pt x="6" y="37"/>
                        <a:pt x="7" y="38"/>
                        <a:pt x="12" y="43"/>
                      </a:cubicBezTo>
                      <a:cubicBezTo>
                        <a:pt x="16" y="47"/>
                        <a:pt x="14" y="48"/>
                        <a:pt x="20" y="53"/>
                      </a:cubicBezTo>
                      <a:cubicBezTo>
                        <a:pt x="21" y="52"/>
                        <a:pt x="22" y="51"/>
                        <a:pt x="24"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59" name="Freeform 75">
                  <a:extLst>
                    <a:ext uri="{FF2B5EF4-FFF2-40B4-BE49-F238E27FC236}">
                      <a16:creationId xmlns:a16="http://schemas.microsoft.com/office/drawing/2014/main" id="{175B862E-334F-3890-6853-065B73DF26FD}"/>
                    </a:ext>
                  </a:extLst>
                </p:cNvPr>
                <p:cNvSpPr>
                  <a:spLocks/>
                </p:cNvSpPr>
                <p:nvPr/>
              </p:nvSpPr>
              <p:spPr bwMode="auto">
                <a:xfrm>
                  <a:off x="2445" y="3048"/>
                  <a:ext cx="28" cy="18"/>
                </a:xfrm>
                <a:custGeom>
                  <a:avLst/>
                  <a:gdLst>
                    <a:gd name="T0" fmla="*/ 18 w 19"/>
                    <a:gd name="T1" fmla="*/ 11 h 12"/>
                    <a:gd name="T2" fmla="*/ 19 w 19"/>
                    <a:gd name="T3" fmla="*/ 0 h 12"/>
                    <a:gd name="T4" fmla="*/ 16 w 19"/>
                    <a:gd name="T5" fmla="*/ 1 h 12"/>
                    <a:gd name="T6" fmla="*/ 5 w 19"/>
                    <a:gd name="T7" fmla="*/ 1 h 12"/>
                    <a:gd name="T8" fmla="*/ 5 w 19"/>
                    <a:gd name="T9" fmla="*/ 1 h 12"/>
                    <a:gd name="T10" fmla="*/ 3 w 19"/>
                    <a:gd name="T11" fmla="*/ 6 h 12"/>
                    <a:gd name="T12" fmla="*/ 2 w 19"/>
                    <a:gd name="T13" fmla="*/ 10 h 12"/>
                    <a:gd name="T14" fmla="*/ 3 w 19"/>
                    <a:gd name="T15" fmla="*/ 12 h 12"/>
                    <a:gd name="T16" fmla="*/ 6 w 19"/>
                    <a:gd name="T17" fmla="*/ 12 h 12"/>
                    <a:gd name="T18" fmla="*/ 18 w 19"/>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2">
                      <a:moveTo>
                        <a:pt x="18" y="11"/>
                      </a:moveTo>
                      <a:cubicBezTo>
                        <a:pt x="18" y="11"/>
                        <a:pt x="19" y="6"/>
                        <a:pt x="19" y="0"/>
                      </a:cubicBezTo>
                      <a:cubicBezTo>
                        <a:pt x="16" y="1"/>
                        <a:pt x="16" y="1"/>
                        <a:pt x="16" y="1"/>
                      </a:cubicBezTo>
                      <a:cubicBezTo>
                        <a:pt x="5" y="1"/>
                        <a:pt x="5" y="1"/>
                        <a:pt x="5" y="1"/>
                      </a:cubicBezTo>
                      <a:cubicBezTo>
                        <a:pt x="5" y="1"/>
                        <a:pt x="5" y="1"/>
                        <a:pt x="5" y="1"/>
                      </a:cubicBezTo>
                      <a:cubicBezTo>
                        <a:pt x="6" y="3"/>
                        <a:pt x="5" y="6"/>
                        <a:pt x="3" y="6"/>
                      </a:cubicBezTo>
                      <a:cubicBezTo>
                        <a:pt x="0" y="7"/>
                        <a:pt x="0" y="10"/>
                        <a:pt x="2" y="10"/>
                      </a:cubicBezTo>
                      <a:cubicBezTo>
                        <a:pt x="4" y="10"/>
                        <a:pt x="3" y="11"/>
                        <a:pt x="3" y="12"/>
                      </a:cubicBezTo>
                      <a:cubicBezTo>
                        <a:pt x="5" y="12"/>
                        <a:pt x="6" y="12"/>
                        <a:pt x="6" y="12"/>
                      </a:cubicBezTo>
                      <a:cubicBezTo>
                        <a:pt x="9" y="12"/>
                        <a:pt x="18" y="11"/>
                        <a:pt x="18"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60" name="Freeform 77">
                  <a:extLst>
                    <a:ext uri="{FF2B5EF4-FFF2-40B4-BE49-F238E27FC236}">
                      <a16:creationId xmlns:a16="http://schemas.microsoft.com/office/drawing/2014/main" id="{909CC833-F842-D31C-B8C8-8748BCD955C2}"/>
                    </a:ext>
                  </a:extLst>
                </p:cNvPr>
                <p:cNvSpPr>
                  <a:spLocks/>
                </p:cNvSpPr>
                <p:nvPr/>
              </p:nvSpPr>
              <p:spPr bwMode="auto">
                <a:xfrm>
                  <a:off x="2467" y="3028"/>
                  <a:ext cx="91" cy="114"/>
                </a:xfrm>
                <a:custGeom>
                  <a:avLst/>
                  <a:gdLst>
                    <a:gd name="T0" fmla="*/ 16 w 61"/>
                    <a:gd name="T1" fmla="*/ 72 h 76"/>
                    <a:gd name="T2" fmla="*/ 22 w 61"/>
                    <a:gd name="T3" fmla="*/ 72 h 76"/>
                    <a:gd name="T4" fmla="*/ 29 w 61"/>
                    <a:gd name="T5" fmla="*/ 73 h 76"/>
                    <a:gd name="T6" fmla="*/ 33 w 61"/>
                    <a:gd name="T7" fmla="*/ 72 h 76"/>
                    <a:gd name="T8" fmla="*/ 38 w 61"/>
                    <a:gd name="T9" fmla="*/ 68 h 76"/>
                    <a:gd name="T10" fmla="*/ 41 w 61"/>
                    <a:gd name="T11" fmla="*/ 61 h 76"/>
                    <a:gd name="T12" fmla="*/ 42 w 61"/>
                    <a:gd name="T13" fmla="*/ 47 h 76"/>
                    <a:gd name="T14" fmla="*/ 49 w 61"/>
                    <a:gd name="T15" fmla="*/ 37 h 76"/>
                    <a:gd name="T16" fmla="*/ 56 w 61"/>
                    <a:gd name="T17" fmla="*/ 19 h 76"/>
                    <a:gd name="T18" fmla="*/ 59 w 61"/>
                    <a:gd name="T19" fmla="*/ 10 h 76"/>
                    <a:gd name="T20" fmla="*/ 60 w 61"/>
                    <a:gd name="T21" fmla="*/ 1 h 76"/>
                    <a:gd name="T22" fmla="*/ 60 w 61"/>
                    <a:gd name="T23" fmla="*/ 1 h 76"/>
                    <a:gd name="T24" fmla="*/ 53 w 61"/>
                    <a:gd name="T25" fmla="*/ 0 h 76"/>
                    <a:gd name="T26" fmla="*/ 49 w 61"/>
                    <a:gd name="T27" fmla="*/ 1 h 76"/>
                    <a:gd name="T28" fmla="*/ 44 w 61"/>
                    <a:gd name="T29" fmla="*/ 2 h 76"/>
                    <a:gd name="T30" fmla="*/ 43 w 61"/>
                    <a:gd name="T31" fmla="*/ 9 h 76"/>
                    <a:gd name="T32" fmla="*/ 40 w 61"/>
                    <a:gd name="T33" fmla="*/ 17 h 76"/>
                    <a:gd name="T34" fmla="*/ 28 w 61"/>
                    <a:gd name="T35" fmla="*/ 13 h 76"/>
                    <a:gd name="T36" fmla="*/ 18 w 61"/>
                    <a:gd name="T37" fmla="*/ 13 h 76"/>
                    <a:gd name="T38" fmla="*/ 17 w 61"/>
                    <a:gd name="T39" fmla="*/ 22 h 76"/>
                    <a:gd name="T40" fmla="*/ 25 w 61"/>
                    <a:gd name="T41" fmla="*/ 22 h 76"/>
                    <a:gd name="T42" fmla="*/ 24 w 61"/>
                    <a:gd name="T43" fmla="*/ 29 h 76"/>
                    <a:gd name="T44" fmla="*/ 26 w 61"/>
                    <a:gd name="T45" fmla="*/ 36 h 76"/>
                    <a:gd name="T46" fmla="*/ 28 w 61"/>
                    <a:gd name="T47" fmla="*/ 45 h 76"/>
                    <a:gd name="T48" fmla="*/ 25 w 61"/>
                    <a:gd name="T49" fmla="*/ 55 h 76"/>
                    <a:gd name="T50" fmla="*/ 19 w 61"/>
                    <a:gd name="T51" fmla="*/ 54 h 76"/>
                    <a:gd name="T52" fmla="*/ 14 w 61"/>
                    <a:gd name="T53" fmla="*/ 48 h 76"/>
                    <a:gd name="T54" fmla="*/ 11 w 61"/>
                    <a:gd name="T55" fmla="*/ 53 h 76"/>
                    <a:gd name="T56" fmla="*/ 5 w 61"/>
                    <a:gd name="T57" fmla="*/ 57 h 76"/>
                    <a:gd name="T58" fmla="*/ 4 w 61"/>
                    <a:gd name="T59" fmla="*/ 64 h 76"/>
                    <a:gd name="T60" fmla="*/ 0 w 61"/>
                    <a:gd name="T61" fmla="*/ 66 h 76"/>
                    <a:gd name="T62" fmla="*/ 1 w 61"/>
                    <a:gd name="T63" fmla="*/ 67 h 76"/>
                    <a:gd name="T64" fmla="*/ 8 w 61"/>
                    <a:gd name="T65" fmla="*/ 76 h 76"/>
                    <a:gd name="T66" fmla="*/ 16 w 61"/>
                    <a:gd name="T67" fmla="*/ 7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76">
                      <a:moveTo>
                        <a:pt x="16" y="72"/>
                      </a:moveTo>
                      <a:cubicBezTo>
                        <a:pt x="18" y="72"/>
                        <a:pt x="19" y="75"/>
                        <a:pt x="22" y="72"/>
                      </a:cubicBezTo>
                      <a:cubicBezTo>
                        <a:pt x="25" y="70"/>
                        <a:pt x="29" y="70"/>
                        <a:pt x="29" y="73"/>
                      </a:cubicBezTo>
                      <a:cubicBezTo>
                        <a:pt x="29" y="76"/>
                        <a:pt x="30" y="75"/>
                        <a:pt x="33" y="72"/>
                      </a:cubicBezTo>
                      <a:cubicBezTo>
                        <a:pt x="36" y="70"/>
                        <a:pt x="38" y="73"/>
                        <a:pt x="38" y="68"/>
                      </a:cubicBezTo>
                      <a:cubicBezTo>
                        <a:pt x="38" y="62"/>
                        <a:pt x="41" y="67"/>
                        <a:pt x="41" y="61"/>
                      </a:cubicBezTo>
                      <a:cubicBezTo>
                        <a:pt x="41" y="55"/>
                        <a:pt x="42" y="50"/>
                        <a:pt x="42" y="47"/>
                      </a:cubicBezTo>
                      <a:cubicBezTo>
                        <a:pt x="42" y="44"/>
                        <a:pt x="49" y="42"/>
                        <a:pt x="49" y="37"/>
                      </a:cubicBezTo>
                      <a:cubicBezTo>
                        <a:pt x="49" y="33"/>
                        <a:pt x="56" y="25"/>
                        <a:pt x="56" y="19"/>
                      </a:cubicBezTo>
                      <a:cubicBezTo>
                        <a:pt x="56" y="14"/>
                        <a:pt x="57" y="13"/>
                        <a:pt x="59" y="10"/>
                      </a:cubicBezTo>
                      <a:cubicBezTo>
                        <a:pt x="60" y="8"/>
                        <a:pt x="61" y="5"/>
                        <a:pt x="60" y="1"/>
                      </a:cubicBezTo>
                      <a:cubicBezTo>
                        <a:pt x="60" y="1"/>
                        <a:pt x="60" y="1"/>
                        <a:pt x="60" y="1"/>
                      </a:cubicBezTo>
                      <a:cubicBezTo>
                        <a:pt x="53" y="0"/>
                        <a:pt x="53" y="0"/>
                        <a:pt x="53" y="0"/>
                      </a:cubicBezTo>
                      <a:cubicBezTo>
                        <a:pt x="49" y="1"/>
                        <a:pt x="49" y="1"/>
                        <a:pt x="49" y="1"/>
                      </a:cubicBezTo>
                      <a:cubicBezTo>
                        <a:pt x="44" y="2"/>
                        <a:pt x="44" y="2"/>
                        <a:pt x="44" y="2"/>
                      </a:cubicBezTo>
                      <a:cubicBezTo>
                        <a:pt x="44" y="2"/>
                        <a:pt x="45" y="6"/>
                        <a:pt x="43" y="9"/>
                      </a:cubicBezTo>
                      <a:cubicBezTo>
                        <a:pt x="41" y="11"/>
                        <a:pt x="40" y="17"/>
                        <a:pt x="40" y="17"/>
                      </a:cubicBezTo>
                      <a:cubicBezTo>
                        <a:pt x="40" y="17"/>
                        <a:pt x="31" y="13"/>
                        <a:pt x="28" y="13"/>
                      </a:cubicBezTo>
                      <a:cubicBezTo>
                        <a:pt x="27" y="13"/>
                        <a:pt x="22" y="13"/>
                        <a:pt x="18" y="13"/>
                      </a:cubicBezTo>
                      <a:cubicBezTo>
                        <a:pt x="17" y="17"/>
                        <a:pt x="17" y="21"/>
                        <a:pt x="17" y="22"/>
                      </a:cubicBezTo>
                      <a:cubicBezTo>
                        <a:pt x="17" y="24"/>
                        <a:pt x="23" y="20"/>
                        <a:pt x="25" y="22"/>
                      </a:cubicBezTo>
                      <a:cubicBezTo>
                        <a:pt x="28" y="24"/>
                        <a:pt x="28" y="27"/>
                        <a:pt x="24" y="29"/>
                      </a:cubicBezTo>
                      <a:cubicBezTo>
                        <a:pt x="21" y="30"/>
                        <a:pt x="23" y="34"/>
                        <a:pt x="26" y="36"/>
                      </a:cubicBezTo>
                      <a:cubicBezTo>
                        <a:pt x="29" y="37"/>
                        <a:pt x="28" y="40"/>
                        <a:pt x="28" y="45"/>
                      </a:cubicBezTo>
                      <a:cubicBezTo>
                        <a:pt x="28" y="49"/>
                        <a:pt x="28" y="54"/>
                        <a:pt x="25" y="55"/>
                      </a:cubicBezTo>
                      <a:cubicBezTo>
                        <a:pt x="23" y="55"/>
                        <a:pt x="21" y="53"/>
                        <a:pt x="19" y="54"/>
                      </a:cubicBezTo>
                      <a:cubicBezTo>
                        <a:pt x="17" y="54"/>
                        <a:pt x="16" y="48"/>
                        <a:pt x="14" y="48"/>
                      </a:cubicBezTo>
                      <a:cubicBezTo>
                        <a:pt x="12" y="48"/>
                        <a:pt x="13" y="53"/>
                        <a:pt x="11" y="53"/>
                      </a:cubicBezTo>
                      <a:cubicBezTo>
                        <a:pt x="8" y="53"/>
                        <a:pt x="4" y="53"/>
                        <a:pt x="5" y="57"/>
                      </a:cubicBezTo>
                      <a:cubicBezTo>
                        <a:pt x="7" y="61"/>
                        <a:pt x="8" y="64"/>
                        <a:pt x="4" y="64"/>
                      </a:cubicBezTo>
                      <a:cubicBezTo>
                        <a:pt x="2" y="64"/>
                        <a:pt x="1" y="65"/>
                        <a:pt x="0" y="66"/>
                      </a:cubicBezTo>
                      <a:cubicBezTo>
                        <a:pt x="0" y="67"/>
                        <a:pt x="1" y="67"/>
                        <a:pt x="1" y="67"/>
                      </a:cubicBezTo>
                      <a:cubicBezTo>
                        <a:pt x="5" y="70"/>
                        <a:pt x="7" y="73"/>
                        <a:pt x="8" y="76"/>
                      </a:cubicBezTo>
                      <a:cubicBezTo>
                        <a:pt x="12" y="74"/>
                        <a:pt x="16" y="72"/>
                        <a:pt x="16"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61" name="Freeform 79">
                  <a:extLst>
                    <a:ext uri="{FF2B5EF4-FFF2-40B4-BE49-F238E27FC236}">
                      <a16:creationId xmlns:a16="http://schemas.microsoft.com/office/drawing/2014/main" id="{20313488-07BB-82BE-D820-E270BCE69F86}"/>
                    </a:ext>
                  </a:extLst>
                </p:cNvPr>
                <p:cNvSpPr>
                  <a:spLocks/>
                </p:cNvSpPr>
                <p:nvPr/>
              </p:nvSpPr>
              <p:spPr bwMode="auto">
                <a:xfrm>
                  <a:off x="2597" y="2769"/>
                  <a:ext cx="214" cy="262"/>
                </a:xfrm>
                <a:custGeom>
                  <a:avLst/>
                  <a:gdLst>
                    <a:gd name="T0" fmla="*/ 107 w 143"/>
                    <a:gd name="T1" fmla="*/ 9 h 175"/>
                    <a:gd name="T2" fmla="*/ 98 w 143"/>
                    <a:gd name="T3" fmla="*/ 11 h 175"/>
                    <a:gd name="T4" fmla="*/ 83 w 143"/>
                    <a:gd name="T5" fmla="*/ 9 h 175"/>
                    <a:gd name="T6" fmla="*/ 27 w 143"/>
                    <a:gd name="T7" fmla="*/ 11 h 175"/>
                    <a:gd name="T8" fmla="*/ 19 w 143"/>
                    <a:gd name="T9" fmla="*/ 29 h 175"/>
                    <a:gd name="T10" fmla="*/ 18 w 143"/>
                    <a:gd name="T11" fmla="*/ 66 h 175"/>
                    <a:gd name="T12" fmla="*/ 8 w 143"/>
                    <a:gd name="T13" fmla="*/ 76 h 175"/>
                    <a:gd name="T14" fmla="*/ 3 w 143"/>
                    <a:gd name="T15" fmla="*/ 89 h 175"/>
                    <a:gd name="T16" fmla="*/ 6 w 143"/>
                    <a:gd name="T17" fmla="*/ 100 h 175"/>
                    <a:gd name="T18" fmla="*/ 9 w 143"/>
                    <a:gd name="T19" fmla="*/ 109 h 175"/>
                    <a:gd name="T20" fmla="*/ 16 w 143"/>
                    <a:gd name="T21" fmla="*/ 125 h 175"/>
                    <a:gd name="T22" fmla="*/ 19 w 143"/>
                    <a:gd name="T23" fmla="*/ 129 h 175"/>
                    <a:gd name="T24" fmla="*/ 27 w 143"/>
                    <a:gd name="T25" fmla="*/ 135 h 175"/>
                    <a:gd name="T26" fmla="*/ 36 w 143"/>
                    <a:gd name="T27" fmla="*/ 145 h 175"/>
                    <a:gd name="T28" fmla="*/ 45 w 143"/>
                    <a:gd name="T29" fmla="*/ 155 h 175"/>
                    <a:gd name="T30" fmla="*/ 49 w 143"/>
                    <a:gd name="T31" fmla="*/ 162 h 175"/>
                    <a:gd name="T32" fmla="*/ 58 w 143"/>
                    <a:gd name="T33" fmla="*/ 166 h 175"/>
                    <a:gd name="T34" fmla="*/ 67 w 143"/>
                    <a:gd name="T35" fmla="*/ 166 h 175"/>
                    <a:gd name="T36" fmla="*/ 83 w 143"/>
                    <a:gd name="T37" fmla="*/ 172 h 175"/>
                    <a:gd name="T38" fmla="*/ 95 w 143"/>
                    <a:gd name="T39" fmla="*/ 172 h 175"/>
                    <a:gd name="T40" fmla="*/ 103 w 143"/>
                    <a:gd name="T41" fmla="*/ 169 h 175"/>
                    <a:gd name="T42" fmla="*/ 111 w 143"/>
                    <a:gd name="T43" fmla="*/ 163 h 175"/>
                    <a:gd name="T44" fmla="*/ 118 w 143"/>
                    <a:gd name="T45" fmla="*/ 165 h 175"/>
                    <a:gd name="T46" fmla="*/ 110 w 143"/>
                    <a:gd name="T47" fmla="*/ 151 h 175"/>
                    <a:gd name="T48" fmla="*/ 95 w 143"/>
                    <a:gd name="T49" fmla="*/ 137 h 175"/>
                    <a:gd name="T50" fmla="*/ 104 w 143"/>
                    <a:gd name="T51" fmla="*/ 131 h 175"/>
                    <a:gd name="T52" fmla="*/ 107 w 143"/>
                    <a:gd name="T53" fmla="*/ 113 h 175"/>
                    <a:gd name="T54" fmla="*/ 114 w 143"/>
                    <a:gd name="T55" fmla="*/ 101 h 175"/>
                    <a:gd name="T56" fmla="*/ 123 w 143"/>
                    <a:gd name="T57" fmla="*/ 90 h 175"/>
                    <a:gd name="T58" fmla="*/ 126 w 143"/>
                    <a:gd name="T59" fmla="*/ 69 h 175"/>
                    <a:gd name="T60" fmla="*/ 134 w 143"/>
                    <a:gd name="T61" fmla="*/ 55 h 175"/>
                    <a:gd name="T62" fmla="*/ 137 w 143"/>
                    <a:gd name="T63" fmla="*/ 43 h 175"/>
                    <a:gd name="T64" fmla="*/ 130 w 143"/>
                    <a:gd name="T65" fmla="*/ 15 h 175"/>
                    <a:gd name="T66" fmla="*/ 118 w 143"/>
                    <a:gd name="T67" fmla="*/ 0 h 175"/>
                    <a:gd name="T68" fmla="*/ 113 w 143"/>
                    <a:gd name="T69"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 h="175">
                      <a:moveTo>
                        <a:pt x="113" y="3"/>
                      </a:moveTo>
                      <a:cubicBezTo>
                        <a:pt x="111" y="3"/>
                        <a:pt x="112" y="9"/>
                        <a:pt x="107" y="9"/>
                      </a:cubicBezTo>
                      <a:cubicBezTo>
                        <a:pt x="103" y="9"/>
                        <a:pt x="105" y="13"/>
                        <a:pt x="102" y="13"/>
                      </a:cubicBezTo>
                      <a:cubicBezTo>
                        <a:pt x="100" y="13"/>
                        <a:pt x="98" y="11"/>
                        <a:pt x="98" y="11"/>
                      </a:cubicBezTo>
                      <a:cubicBezTo>
                        <a:pt x="87" y="11"/>
                        <a:pt x="87" y="11"/>
                        <a:pt x="87" y="11"/>
                      </a:cubicBezTo>
                      <a:cubicBezTo>
                        <a:pt x="87" y="11"/>
                        <a:pt x="84" y="8"/>
                        <a:pt x="83" y="9"/>
                      </a:cubicBezTo>
                      <a:cubicBezTo>
                        <a:pt x="81" y="10"/>
                        <a:pt x="80" y="11"/>
                        <a:pt x="80" y="11"/>
                      </a:cubicBezTo>
                      <a:cubicBezTo>
                        <a:pt x="27" y="11"/>
                        <a:pt x="27" y="11"/>
                        <a:pt x="27" y="11"/>
                      </a:cubicBezTo>
                      <a:cubicBezTo>
                        <a:pt x="27" y="29"/>
                        <a:pt x="27" y="29"/>
                        <a:pt x="27" y="29"/>
                      </a:cubicBezTo>
                      <a:cubicBezTo>
                        <a:pt x="19" y="29"/>
                        <a:pt x="19" y="29"/>
                        <a:pt x="19" y="29"/>
                      </a:cubicBezTo>
                      <a:cubicBezTo>
                        <a:pt x="19" y="57"/>
                        <a:pt x="19" y="57"/>
                        <a:pt x="19" y="57"/>
                      </a:cubicBezTo>
                      <a:cubicBezTo>
                        <a:pt x="19" y="57"/>
                        <a:pt x="20" y="66"/>
                        <a:pt x="18" y="66"/>
                      </a:cubicBezTo>
                      <a:cubicBezTo>
                        <a:pt x="17" y="67"/>
                        <a:pt x="11" y="68"/>
                        <a:pt x="11" y="71"/>
                      </a:cubicBezTo>
                      <a:cubicBezTo>
                        <a:pt x="11" y="74"/>
                        <a:pt x="10" y="76"/>
                        <a:pt x="8" y="76"/>
                      </a:cubicBezTo>
                      <a:cubicBezTo>
                        <a:pt x="5" y="77"/>
                        <a:pt x="8" y="83"/>
                        <a:pt x="4" y="83"/>
                      </a:cubicBezTo>
                      <a:cubicBezTo>
                        <a:pt x="0" y="83"/>
                        <a:pt x="5" y="87"/>
                        <a:pt x="3" y="89"/>
                      </a:cubicBezTo>
                      <a:cubicBezTo>
                        <a:pt x="1" y="91"/>
                        <a:pt x="2" y="94"/>
                        <a:pt x="4" y="94"/>
                      </a:cubicBezTo>
                      <a:cubicBezTo>
                        <a:pt x="7" y="94"/>
                        <a:pt x="6" y="97"/>
                        <a:pt x="6" y="100"/>
                      </a:cubicBezTo>
                      <a:cubicBezTo>
                        <a:pt x="6" y="103"/>
                        <a:pt x="10" y="106"/>
                        <a:pt x="10" y="106"/>
                      </a:cubicBezTo>
                      <a:cubicBezTo>
                        <a:pt x="9" y="109"/>
                        <a:pt x="9" y="109"/>
                        <a:pt x="9" y="109"/>
                      </a:cubicBezTo>
                      <a:cubicBezTo>
                        <a:pt x="9" y="109"/>
                        <a:pt x="15" y="116"/>
                        <a:pt x="16" y="118"/>
                      </a:cubicBezTo>
                      <a:cubicBezTo>
                        <a:pt x="16" y="119"/>
                        <a:pt x="19" y="124"/>
                        <a:pt x="16" y="125"/>
                      </a:cubicBezTo>
                      <a:cubicBezTo>
                        <a:pt x="13" y="127"/>
                        <a:pt x="15" y="128"/>
                        <a:pt x="15" y="128"/>
                      </a:cubicBezTo>
                      <a:cubicBezTo>
                        <a:pt x="19" y="129"/>
                        <a:pt x="19" y="129"/>
                        <a:pt x="19" y="129"/>
                      </a:cubicBezTo>
                      <a:cubicBezTo>
                        <a:pt x="20" y="132"/>
                        <a:pt x="20" y="132"/>
                        <a:pt x="20" y="132"/>
                      </a:cubicBezTo>
                      <a:cubicBezTo>
                        <a:pt x="20" y="132"/>
                        <a:pt x="24" y="132"/>
                        <a:pt x="27" y="135"/>
                      </a:cubicBezTo>
                      <a:cubicBezTo>
                        <a:pt x="29" y="138"/>
                        <a:pt x="30" y="138"/>
                        <a:pt x="30" y="140"/>
                      </a:cubicBezTo>
                      <a:cubicBezTo>
                        <a:pt x="30" y="142"/>
                        <a:pt x="32" y="142"/>
                        <a:pt x="36" y="145"/>
                      </a:cubicBezTo>
                      <a:cubicBezTo>
                        <a:pt x="39" y="147"/>
                        <a:pt x="39" y="149"/>
                        <a:pt x="39" y="151"/>
                      </a:cubicBezTo>
                      <a:cubicBezTo>
                        <a:pt x="39" y="152"/>
                        <a:pt x="45" y="155"/>
                        <a:pt x="45" y="155"/>
                      </a:cubicBezTo>
                      <a:cubicBezTo>
                        <a:pt x="47" y="160"/>
                        <a:pt x="47" y="160"/>
                        <a:pt x="47" y="160"/>
                      </a:cubicBezTo>
                      <a:cubicBezTo>
                        <a:pt x="48" y="160"/>
                        <a:pt x="48" y="161"/>
                        <a:pt x="49" y="162"/>
                      </a:cubicBezTo>
                      <a:cubicBezTo>
                        <a:pt x="50" y="165"/>
                        <a:pt x="53" y="166"/>
                        <a:pt x="53" y="166"/>
                      </a:cubicBezTo>
                      <a:cubicBezTo>
                        <a:pt x="53" y="166"/>
                        <a:pt x="56" y="168"/>
                        <a:pt x="58" y="166"/>
                      </a:cubicBezTo>
                      <a:cubicBezTo>
                        <a:pt x="60" y="164"/>
                        <a:pt x="63" y="167"/>
                        <a:pt x="63" y="167"/>
                      </a:cubicBezTo>
                      <a:cubicBezTo>
                        <a:pt x="63" y="167"/>
                        <a:pt x="65" y="165"/>
                        <a:pt x="67" y="166"/>
                      </a:cubicBezTo>
                      <a:cubicBezTo>
                        <a:pt x="68" y="166"/>
                        <a:pt x="73" y="170"/>
                        <a:pt x="77" y="174"/>
                      </a:cubicBezTo>
                      <a:cubicBezTo>
                        <a:pt x="77" y="174"/>
                        <a:pt x="81" y="172"/>
                        <a:pt x="83" y="172"/>
                      </a:cubicBezTo>
                      <a:cubicBezTo>
                        <a:pt x="85" y="172"/>
                        <a:pt x="88" y="175"/>
                        <a:pt x="89" y="174"/>
                      </a:cubicBezTo>
                      <a:cubicBezTo>
                        <a:pt x="89" y="173"/>
                        <a:pt x="93" y="171"/>
                        <a:pt x="95" y="172"/>
                      </a:cubicBezTo>
                      <a:cubicBezTo>
                        <a:pt x="96" y="173"/>
                        <a:pt x="100" y="173"/>
                        <a:pt x="100" y="172"/>
                      </a:cubicBezTo>
                      <a:cubicBezTo>
                        <a:pt x="100" y="171"/>
                        <a:pt x="102" y="170"/>
                        <a:pt x="103" y="169"/>
                      </a:cubicBezTo>
                      <a:cubicBezTo>
                        <a:pt x="104" y="168"/>
                        <a:pt x="104" y="168"/>
                        <a:pt x="104" y="167"/>
                      </a:cubicBezTo>
                      <a:cubicBezTo>
                        <a:pt x="105" y="166"/>
                        <a:pt x="109" y="163"/>
                        <a:pt x="111" y="163"/>
                      </a:cubicBezTo>
                      <a:cubicBezTo>
                        <a:pt x="113" y="163"/>
                        <a:pt x="115" y="162"/>
                        <a:pt x="116" y="163"/>
                      </a:cubicBezTo>
                      <a:cubicBezTo>
                        <a:pt x="117" y="164"/>
                        <a:pt x="117" y="164"/>
                        <a:pt x="118" y="165"/>
                      </a:cubicBezTo>
                      <a:cubicBezTo>
                        <a:pt x="119" y="160"/>
                        <a:pt x="120" y="157"/>
                        <a:pt x="118" y="157"/>
                      </a:cubicBezTo>
                      <a:cubicBezTo>
                        <a:pt x="116" y="157"/>
                        <a:pt x="112" y="155"/>
                        <a:pt x="110" y="151"/>
                      </a:cubicBezTo>
                      <a:cubicBezTo>
                        <a:pt x="109" y="147"/>
                        <a:pt x="104" y="144"/>
                        <a:pt x="103" y="141"/>
                      </a:cubicBezTo>
                      <a:cubicBezTo>
                        <a:pt x="102" y="139"/>
                        <a:pt x="96" y="139"/>
                        <a:pt x="95" y="137"/>
                      </a:cubicBezTo>
                      <a:cubicBezTo>
                        <a:pt x="94" y="135"/>
                        <a:pt x="97" y="135"/>
                        <a:pt x="97" y="132"/>
                      </a:cubicBezTo>
                      <a:cubicBezTo>
                        <a:pt x="97" y="130"/>
                        <a:pt x="103" y="131"/>
                        <a:pt x="104" y="131"/>
                      </a:cubicBezTo>
                      <a:cubicBezTo>
                        <a:pt x="104" y="130"/>
                        <a:pt x="105" y="124"/>
                        <a:pt x="105" y="121"/>
                      </a:cubicBezTo>
                      <a:cubicBezTo>
                        <a:pt x="105" y="118"/>
                        <a:pt x="109" y="115"/>
                        <a:pt x="107" y="113"/>
                      </a:cubicBezTo>
                      <a:cubicBezTo>
                        <a:pt x="106" y="112"/>
                        <a:pt x="109" y="111"/>
                        <a:pt x="111" y="109"/>
                      </a:cubicBezTo>
                      <a:cubicBezTo>
                        <a:pt x="113" y="108"/>
                        <a:pt x="112" y="103"/>
                        <a:pt x="114" y="101"/>
                      </a:cubicBezTo>
                      <a:cubicBezTo>
                        <a:pt x="116" y="99"/>
                        <a:pt x="117" y="95"/>
                        <a:pt x="119" y="95"/>
                      </a:cubicBezTo>
                      <a:cubicBezTo>
                        <a:pt x="121" y="95"/>
                        <a:pt x="123" y="92"/>
                        <a:pt x="123" y="90"/>
                      </a:cubicBezTo>
                      <a:cubicBezTo>
                        <a:pt x="123" y="88"/>
                        <a:pt x="126" y="84"/>
                        <a:pt x="126" y="80"/>
                      </a:cubicBezTo>
                      <a:cubicBezTo>
                        <a:pt x="125" y="77"/>
                        <a:pt x="124" y="72"/>
                        <a:pt x="126" y="69"/>
                      </a:cubicBezTo>
                      <a:cubicBezTo>
                        <a:pt x="129" y="65"/>
                        <a:pt x="130" y="63"/>
                        <a:pt x="130" y="60"/>
                      </a:cubicBezTo>
                      <a:cubicBezTo>
                        <a:pt x="129" y="57"/>
                        <a:pt x="133" y="57"/>
                        <a:pt x="134" y="55"/>
                      </a:cubicBezTo>
                      <a:cubicBezTo>
                        <a:pt x="135" y="54"/>
                        <a:pt x="140" y="53"/>
                        <a:pt x="143" y="48"/>
                      </a:cubicBezTo>
                      <a:cubicBezTo>
                        <a:pt x="141" y="45"/>
                        <a:pt x="139" y="43"/>
                        <a:pt x="137" y="43"/>
                      </a:cubicBezTo>
                      <a:cubicBezTo>
                        <a:pt x="134" y="41"/>
                        <a:pt x="132" y="36"/>
                        <a:pt x="132" y="29"/>
                      </a:cubicBezTo>
                      <a:cubicBezTo>
                        <a:pt x="132" y="23"/>
                        <a:pt x="130" y="17"/>
                        <a:pt x="130" y="15"/>
                      </a:cubicBezTo>
                      <a:cubicBezTo>
                        <a:pt x="130" y="13"/>
                        <a:pt x="127" y="8"/>
                        <a:pt x="123" y="6"/>
                      </a:cubicBezTo>
                      <a:cubicBezTo>
                        <a:pt x="120" y="5"/>
                        <a:pt x="118" y="2"/>
                        <a:pt x="118" y="0"/>
                      </a:cubicBezTo>
                      <a:cubicBezTo>
                        <a:pt x="118" y="0"/>
                        <a:pt x="118" y="0"/>
                        <a:pt x="118" y="0"/>
                      </a:cubicBezTo>
                      <a:cubicBezTo>
                        <a:pt x="115" y="4"/>
                        <a:pt x="116" y="3"/>
                        <a:pt x="113"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62" name="Freeform 81">
                  <a:extLst>
                    <a:ext uri="{FF2B5EF4-FFF2-40B4-BE49-F238E27FC236}">
                      <a16:creationId xmlns:a16="http://schemas.microsoft.com/office/drawing/2014/main" id="{6859B765-E356-434F-04F4-D84AC3AEECAE}"/>
                    </a:ext>
                  </a:extLst>
                </p:cNvPr>
                <p:cNvSpPr>
                  <a:spLocks/>
                </p:cNvSpPr>
                <p:nvPr/>
              </p:nvSpPr>
              <p:spPr bwMode="auto">
                <a:xfrm>
                  <a:off x="2850" y="2911"/>
                  <a:ext cx="25" cy="24"/>
                </a:xfrm>
                <a:custGeom>
                  <a:avLst/>
                  <a:gdLst>
                    <a:gd name="T0" fmla="*/ 6 w 17"/>
                    <a:gd name="T1" fmla="*/ 2 h 16"/>
                    <a:gd name="T2" fmla="*/ 2 w 17"/>
                    <a:gd name="T3" fmla="*/ 8 h 16"/>
                    <a:gd name="T4" fmla="*/ 2 w 17"/>
                    <a:gd name="T5" fmla="*/ 15 h 16"/>
                    <a:gd name="T6" fmla="*/ 7 w 17"/>
                    <a:gd name="T7" fmla="*/ 15 h 16"/>
                    <a:gd name="T8" fmla="*/ 11 w 17"/>
                    <a:gd name="T9" fmla="*/ 16 h 16"/>
                    <a:gd name="T10" fmla="*/ 14 w 17"/>
                    <a:gd name="T11" fmla="*/ 12 h 16"/>
                    <a:gd name="T12" fmla="*/ 10 w 17"/>
                    <a:gd name="T13" fmla="*/ 10 h 16"/>
                    <a:gd name="T14" fmla="*/ 15 w 17"/>
                    <a:gd name="T15" fmla="*/ 6 h 16"/>
                    <a:gd name="T16" fmla="*/ 14 w 17"/>
                    <a:gd name="T17" fmla="*/ 1 h 16"/>
                    <a:gd name="T18" fmla="*/ 13 w 17"/>
                    <a:gd name="T19" fmla="*/ 0 h 16"/>
                    <a:gd name="T20" fmla="*/ 11 w 17"/>
                    <a:gd name="T21" fmla="*/ 2 h 16"/>
                    <a:gd name="T22" fmla="*/ 6 w 17"/>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6" y="2"/>
                      </a:moveTo>
                      <a:cubicBezTo>
                        <a:pt x="6" y="3"/>
                        <a:pt x="4" y="6"/>
                        <a:pt x="2" y="8"/>
                      </a:cubicBezTo>
                      <a:cubicBezTo>
                        <a:pt x="0" y="10"/>
                        <a:pt x="1" y="14"/>
                        <a:pt x="2" y="15"/>
                      </a:cubicBezTo>
                      <a:cubicBezTo>
                        <a:pt x="3" y="16"/>
                        <a:pt x="5" y="16"/>
                        <a:pt x="7" y="15"/>
                      </a:cubicBezTo>
                      <a:cubicBezTo>
                        <a:pt x="8" y="14"/>
                        <a:pt x="9" y="14"/>
                        <a:pt x="11" y="16"/>
                      </a:cubicBezTo>
                      <a:cubicBezTo>
                        <a:pt x="12" y="15"/>
                        <a:pt x="13" y="13"/>
                        <a:pt x="14" y="12"/>
                      </a:cubicBezTo>
                      <a:cubicBezTo>
                        <a:pt x="12" y="11"/>
                        <a:pt x="10" y="10"/>
                        <a:pt x="10" y="10"/>
                      </a:cubicBezTo>
                      <a:cubicBezTo>
                        <a:pt x="9" y="9"/>
                        <a:pt x="12" y="7"/>
                        <a:pt x="15" y="6"/>
                      </a:cubicBezTo>
                      <a:cubicBezTo>
                        <a:pt x="17" y="6"/>
                        <a:pt x="16" y="3"/>
                        <a:pt x="14" y="1"/>
                      </a:cubicBezTo>
                      <a:cubicBezTo>
                        <a:pt x="14" y="1"/>
                        <a:pt x="13" y="0"/>
                        <a:pt x="13" y="0"/>
                      </a:cubicBezTo>
                      <a:cubicBezTo>
                        <a:pt x="12" y="1"/>
                        <a:pt x="11" y="1"/>
                        <a:pt x="11" y="2"/>
                      </a:cubicBezTo>
                      <a:cubicBezTo>
                        <a:pt x="10" y="2"/>
                        <a:pt x="9" y="2"/>
                        <a:pt x="6"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63" name="Freeform 82">
                  <a:extLst>
                    <a:ext uri="{FF2B5EF4-FFF2-40B4-BE49-F238E27FC236}">
                      <a16:creationId xmlns:a16="http://schemas.microsoft.com/office/drawing/2014/main" id="{6CB2CE3C-98FA-5CEE-F791-152BC9EAFC77}"/>
                    </a:ext>
                  </a:extLst>
                </p:cNvPr>
                <p:cNvSpPr>
                  <a:spLocks/>
                </p:cNvSpPr>
                <p:nvPr/>
              </p:nvSpPr>
              <p:spPr bwMode="auto">
                <a:xfrm>
                  <a:off x="2850" y="2911"/>
                  <a:ext cx="25" cy="24"/>
                </a:xfrm>
                <a:custGeom>
                  <a:avLst/>
                  <a:gdLst>
                    <a:gd name="T0" fmla="*/ 6 w 17"/>
                    <a:gd name="T1" fmla="*/ 2 h 16"/>
                    <a:gd name="T2" fmla="*/ 2 w 17"/>
                    <a:gd name="T3" fmla="*/ 8 h 16"/>
                    <a:gd name="T4" fmla="*/ 2 w 17"/>
                    <a:gd name="T5" fmla="*/ 15 h 16"/>
                    <a:gd name="T6" fmla="*/ 7 w 17"/>
                    <a:gd name="T7" fmla="*/ 15 h 16"/>
                    <a:gd name="T8" fmla="*/ 11 w 17"/>
                    <a:gd name="T9" fmla="*/ 16 h 16"/>
                    <a:gd name="T10" fmla="*/ 14 w 17"/>
                    <a:gd name="T11" fmla="*/ 12 h 16"/>
                    <a:gd name="T12" fmla="*/ 10 w 17"/>
                    <a:gd name="T13" fmla="*/ 10 h 16"/>
                    <a:gd name="T14" fmla="*/ 15 w 17"/>
                    <a:gd name="T15" fmla="*/ 6 h 16"/>
                    <a:gd name="T16" fmla="*/ 14 w 17"/>
                    <a:gd name="T17" fmla="*/ 1 h 16"/>
                    <a:gd name="T18" fmla="*/ 13 w 17"/>
                    <a:gd name="T19" fmla="*/ 0 h 16"/>
                    <a:gd name="T20" fmla="*/ 11 w 17"/>
                    <a:gd name="T21" fmla="*/ 2 h 16"/>
                    <a:gd name="T22" fmla="*/ 6 w 17"/>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6" y="2"/>
                      </a:moveTo>
                      <a:cubicBezTo>
                        <a:pt x="6" y="3"/>
                        <a:pt x="4" y="6"/>
                        <a:pt x="2" y="8"/>
                      </a:cubicBezTo>
                      <a:cubicBezTo>
                        <a:pt x="0" y="10"/>
                        <a:pt x="1" y="14"/>
                        <a:pt x="2" y="15"/>
                      </a:cubicBezTo>
                      <a:cubicBezTo>
                        <a:pt x="3" y="16"/>
                        <a:pt x="5" y="16"/>
                        <a:pt x="7" y="15"/>
                      </a:cubicBezTo>
                      <a:cubicBezTo>
                        <a:pt x="8" y="14"/>
                        <a:pt x="9" y="14"/>
                        <a:pt x="11" y="16"/>
                      </a:cubicBezTo>
                      <a:cubicBezTo>
                        <a:pt x="12" y="15"/>
                        <a:pt x="13" y="13"/>
                        <a:pt x="14" y="12"/>
                      </a:cubicBezTo>
                      <a:cubicBezTo>
                        <a:pt x="12" y="11"/>
                        <a:pt x="10" y="10"/>
                        <a:pt x="10" y="10"/>
                      </a:cubicBezTo>
                      <a:cubicBezTo>
                        <a:pt x="9" y="9"/>
                        <a:pt x="12" y="7"/>
                        <a:pt x="15" y="6"/>
                      </a:cubicBezTo>
                      <a:cubicBezTo>
                        <a:pt x="17" y="6"/>
                        <a:pt x="16" y="3"/>
                        <a:pt x="14" y="1"/>
                      </a:cubicBezTo>
                      <a:cubicBezTo>
                        <a:pt x="14" y="1"/>
                        <a:pt x="13" y="0"/>
                        <a:pt x="13" y="0"/>
                      </a:cubicBezTo>
                      <a:cubicBezTo>
                        <a:pt x="12" y="1"/>
                        <a:pt x="11" y="1"/>
                        <a:pt x="11" y="2"/>
                      </a:cubicBezTo>
                      <a:cubicBezTo>
                        <a:pt x="10" y="2"/>
                        <a:pt x="9" y="2"/>
                        <a:pt x="6" y="2"/>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64" name="Freeform 83">
                  <a:extLst>
                    <a:ext uri="{FF2B5EF4-FFF2-40B4-BE49-F238E27FC236}">
                      <a16:creationId xmlns:a16="http://schemas.microsoft.com/office/drawing/2014/main" id="{2BBE98F2-779A-B746-46BD-2F1B08A36079}"/>
                    </a:ext>
                  </a:extLst>
                </p:cNvPr>
                <p:cNvSpPr>
                  <a:spLocks/>
                </p:cNvSpPr>
                <p:nvPr/>
              </p:nvSpPr>
              <p:spPr bwMode="auto">
                <a:xfrm>
                  <a:off x="2782" y="2841"/>
                  <a:ext cx="87" cy="73"/>
                </a:xfrm>
                <a:custGeom>
                  <a:avLst/>
                  <a:gdLst>
                    <a:gd name="T0" fmla="*/ 10 w 58"/>
                    <a:gd name="T1" fmla="*/ 7 h 49"/>
                    <a:gd name="T2" fmla="*/ 6 w 58"/>
                    <a:gd name="T3" fmla="*/ 12 h 49"/>
                    <a:gd name="T4" fmla="*/ 2 w 58"/>
                    <a:gd name="T5" fmla="*/ 21 h 49"/>
                    <a:gd name="T6" fmla="*/ 2 w 58"/>
                    <a:gd name="T7" fmla="*/ 32 h 49"/>
                    <a:gd name="T8" fmla="*/ 9 w 58"/>
                    <a:gd name="T9" fmla="*/ 33 h 49"/>
                    <a:gd name="T10" fmla="*/ 12 w 58"/>
                    <a:gd name="T11" fmla="*/ 30 h 49"/>
                    <a:gd name="T12" fmla="*/ 16 w 58"/>
                    <a:gd name="T13" fmla="*/ 29 h 49"/>
                    <a:gd name="T14" fmla="*/ 21 w 58"/>
                    <a:gd name="T15" fmla="*/ 31 h 49"/>
                    <a:gd name="T16" fmla="*/ 25 w 58"/>
                    <a:gd name="T17" fmla="*/ 31 h 49"/>
                    <a:gd name="T18" fmla="*/ 33 w 58"/>
                    <a:gd name="T19" fmla="*/ 31 h 49"/>
                    <a:gd name="T20" fmla="*/ 52 w 58"/>
                    <a:gd name="T21" fmla="*/ 49 h 49"/>
                    <a:gd name="T22" fmla="*/ 51 w 58"/>
                    <a:gd name="T23" fmla="*/ 49 h 49"/>
                    <a:gd name="T24" fmla="*/ 56 w 58"/>
                    <a:gd name="T25" fmla="*/ 49 h 49"/>
                    <a:gd name="T26" fmla="*/ 58 w 58"/>
                    <a:gd name="T27" fmla="*/ 47 h 49"/>
                    <a:gd name="T28" fmla="*/ 49 w 58"/>
                    <a:gd name="T29" fmla="*/ 37 h 49"/>
                    <a:gd name="T30" fmla="*/ 35 w 58"/>
                    <a:gd name="T31" fmla="*/ 27 h 49"/>
                    <a:gd name="T32" fmla="*/ 30 w 58"/>
                    <a:gd name="T33" fmla="*/ 22 h 49"/>
                    <a:gd name="T34" fmla="*/ 23 w 58"/>
                    <a:gd name="T35" fmla="*/ 9 h 49"/>
                    <a:gd name="T36" fmla="*/ 19 w 58"/>
                    <a:gd name="T37" fmla="*/ 0 h 49"/>
                    <a:gd name="T38" fmla="*/ 10 w 58"/>
                    <a:gd name="T3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49">
                      <a:moveTo>
                        <a:pt x="10" y="7"/>
                      </a:moveTo>
                      <a:cubicBezTo>
                        <a:pt x="9" y="9"/>
                        <a:pt x="5" y="9"/>
                        <a:pt x="6" y="12"/>
                      </a:cubicBezTo>
                      <a:cubicBezTo>
                        <a:pt x="6" y="15"/>
                        <a:pt x="5" y="17"/>
                        <a:pt x="2" y="21"/>
                      </a:cubicBezTo>
                      <a:cubicBezTo>
                        <a:pt x="0" y="24"/>
                        <a:pt x="1" y="28"/>
                        <a:pt x="2" y="32"/>
                      </a:cubicBezTo>
                      <a:cubicBezTo>
                        <a:pt x="5" y="32"/>
                        <a:pt x="8" y="32"/>
                        <a:pt x="9" y="33"/>
                      </a:cubicBezTo>
                      <a:cubicBezTo>
                        <a:pt x="10" y="34"/>
                        <a:pt x="11" y="33"/>
                        <a:pt x="12" y="30"/>
                      </a:cubicBezTo>
                      <a:cubicBezTo>
                        <a:pt x="12" y="27"/>
                        <a:pt x="14" y="27"/>
                        <a:pt x="16" y="29"/>
                      </a:cubicBezTo>
                      <a:cubicBezTo>
                        <a:pt x="17" y="30"/>
                        <a:pt x="18" y="32"/>
                        <a:pt x="21" y="31"/>
                      </a:cubicBezTo>
                      <a:cubicBezTo>
                        <a:pt x="24" y="30"/>
                        <a:pt x="23" y="30"/>
                        <a:pt x="25" y="31"/>
                      </a:cubicBezTo>
                      <a:cubicBezTo>
                        <a:pt x="26" y="32"/>
                        <a:pt x="31" y="31"/>
                        <a:pt x="33" y="31"/>
                      </a:cubicBezTo>
                      <a:cubicBezTo>
                        <a:pt x="35" y="31"/>
                        <a:pt x="52" y="49"/>
                        <a:pt x="52" y="49"/>
                      </a:cubicBezTo>
                      <a:cubicBezTo>
                        <a:pt x="52" y="49"/>
                        <a:pt x="52" y="49"/>
                        <a:pt x="51" y="49"/>
                      </a:cubicBezTo>
                      <a:cubicBezTo>
                        <a:pt x="54" y="49"/>
                        <a:pt x="55" y="49"/>
                        <a:pt x="56" y="49"/>
                      </a:cubicBezTo>
                      <a:cubicBezTo>
                        <a:pt x="56" y="48"/>
                        <a:pt x="57" y="48"/>
                        <a:pt x="58" y="47"/>
                      </a:cubicBezTo>
                      <a:cubicBezTo>
                        <a:pt x="56" y="45"/>
                        <a:pt x="53" y="42"/>
                        <a:pt x="49" y="37"/>
                      </a:cubicBezTo>
                      <a:cubicBezTo>
                        <a:pt x="44" y="31"/>
                        <a:pt x="38" y="27"/>
                        <a:pt x="35" y="27"/>
                      </a:cubicBezTo>
                      <a:cubicBezTo>
                        <a:pt x="32" y="27"/>
                        <a:pt x="32" y="22"/>
                        <a:pt x="30" y="22"/>
                      </a:cubicBezTo>
                      <a:cubicBezTo>
                        <a:pt x="28" y="22"/>
                        <a:pt x="23" y="14"/>
                        <a:pt x="23" y="9"/>
                      </a:cubicBezTo>
                      <a:cubicBezTo>
                        <a:pt x="23" y="7"/>
                        <a:pt x="21" y="3"/>
                        <a:pt x="19" y="0"/>
                      </a:cubicBezTo>
                      <a:cubicBezTo>
                        <a:pt x="16" y="5"/>
                        <a:pt x="11" y="6"/>
                        <a:pt x="1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65" name="Freeform 85">
                  <a:extLst>
                    <a:ext uri="{FF2B5EF4-FFF2-40B4-BE49-F238E27FC236}">
                      <a16:creationId xmlns:a16="http://schemas.microsoft.com/office/drawing/2014/main" id="{BC99A345-914B-1457-8761-F1F4CCBF712C}"/>
                    </a:ext>
                  </a:extLst>
                </p:cNvPr>
                <p:cNvSpPr>
                  <a:spLocks/>
                </p:cNvSpPr>
                <p:nvPr/>
              </p:nvSpPr>
              <p:spPr bwMode="auto">
                <a:xfrm>
                  <a:off x="2738" y="2881"/>
                  <a:ext cx="194" cy="152"/>
                </a:xfrm>
                <a:custGeom>
                  <a:avLst/>
                  <a:gdLst>
                    <a:gd name="T0" fmla="*/ 9 w 130"/>
                    <a:gd name="T1" fmla="*/ 66 h 101"/>
                    <a:gd name="T2" fmla="*/ 16 w 130"/>
                    <a:gd name="T3" fmla="*/ 76 h 101"/>
                    <a:gd name="T4" fmla="*/ 24 w 130"/>
                    <a:gd name="T5" fmla="*/ 82 h 101"/>
                    <a:gd name="T6" fmla="*/ 24 w 130"/>
                    <a:gd name="T7" fmla="*/ 90 h 101"/>
                    <a:gd name="T8" fmla="*/ 27 w 130"/>
                    <a:gd name="T9" fmla="*/ 91 h 101"/>
                    <a:gd name="T10" fmla="*/ 36 w 130"/>
                    <a:gd name="T11" fmla="*/ 93 h 101"/>
                    <a:gd name="T12" fmla="*/ 46 w 130"/>
                    <a:gd name="T13" fmla="*/ 98 h 101"/>
                    <a:gd name="T14" fmla="*/ 56 w 130"/>
                    <a:gd name="T15" fmla="*/ 100 h 101"/>
                    <a:gd name="T16" fmla="*/ 61 w 130"/>
                    <a:gd name="T17" fmla="*/ 96 h 101"/>
                    <a:gd name="T18" fmla="*/ 69 w 130"/>
                    <a:gd name="T19" fmla="*/ 94 h 101"/>
                    <a:gd name="T20" fmla="*/ 73 w 130"/>
                    <a:gd name="T21" fmla="*/ 96 h 101"/>
                    <a:gd name="T22" fmla="*/ 77 w 130"/>
                    <a:gd name="T23" fmla="*/ 94 h 101"/>
                    <a:gd name="T24" fmla="*/ 84 w 130"/>
                    <a:gd name="T25" fmla="*/ 93 h 101"/>
                    <a:gd name="T26" fmla="*/ 95 w 130"/>
                    <a:gd name="T27" fmla="*/ 88 h 101"/>
                    <a:gd name="T28" fmla="*/ 105 w 130"/>
                    <a:gd name="T29" fmla="*/ 86 h 101"/>
                    <a:gd name="T30" fmla="*/ 128 w 130"/>
                    <a:gd name="T31" fmla="*/ 63 h 101"/>
                    <a:gd name="T32" fmla="*/ 125 w 130"/>
                    <a:gd name="T33" fmla="*/ 61 h 101"/>
                    <a:gd name="T34" fmla="*/ 113 w 130"/>
                    <a:gd name="T35" fmla="*/ 58 h 101"/>
                    <a:gd name="T36" fmla="*/ 96 w 130"/>
                    <a:gd name="T37" fmla="*/ 52 h 101"/>
                    <a:gd name="T38" fmla="*/ 90 w 130"/>
                    <a:gd name="T39" fmla="*/ 47 h 101"/>
                    <a:gd name="T40" fmla="*/ 85 w 130"/>
                    <a:gd name="T41" fmla="*/ 39 h 101"/>
                    <a:gd name="T42" fmla="*/ 86 w 130"/>
                    <a:gd name="T43" fmla="*/ 36 h 101"/>
                    <a:gd name="T44" fmla="*/ 82 w 130"/>
                    <a:gd name="T45" fmla="*/ 35 h 101"/>
                    <a:gd name="T46" fmla="*/ 77 w 130"/>
                    <a:gd name="T47" fmla="*/ 35 h 101"/>
                    <a:gd name="T48" fmla="*/ 77 w 130"/>
                    <a:gd name="T49" fmla="*/ 28 h 101"/>
                    <a:gd name="T50" fmla="*/ 82 w 130"/>
                    <a:gd name="T51" fmla="*/ 22 h 101"/>
                    <a:gd name="T52" fmla="*/ 63 w 130"/>
                    <a:gd name="T53" fmla="*/ 4 h 101"/>
                    <a:gd name="T54" fmla="*/ 55 w 130"/>
                    <a:gd name="T55" fmla="*/ 4 h 101"/>
                    <a:gd name="T56" fmla="*/ 51 w 130"/>
                    <a:gd name="T57" fmla="*/ 4 h 101"/>
                    <a:gd name="T58" fmla="*/ 46 w 130"/>
                    <a:gd name="T59" fmla="*/ 2 h 101"/>
                    <a:gd name="T60" fmla="*/ 42 w 130"/>
                    <a:gd name="T61" fmla="*/ 3 h 101"/>
                    <a:gd name="T62" fmla="*/ 39 w 130"/>
                    <a:gd name="T63" fmla="*/ 6 h 101"/>
                    <a:gd name="T64" fmla="*/ 32 w 130"/>
                    <a:gd name="T65" fmla="*/ 5 h 101"/>
                    <a:gd name="T66" fmla="*/ 32 w 130"/>
                    <a:gd name="T67" fmla="*/ 5 h 101"/>
                    <a:gd name="T68" fmla="*/ 29 w 130"/>
                    <a:gd name="T69" fmla="*/ 15 h 101"/>
                    <a:gd name="T70" fmla="*/ 25 w 130"/>
                    <a:gd name="T71" fmla="*/ 20 h 101"/>
                    <a:gd name="T72" fmla="*/ 20 w 130"/>
                    <a:gd name="T73" fmla="*/ 26 h 101"/>
                    <a:gd name="T74" fmla="*/ 17 w 130"/>
                    <a:gd name="T75" fmla="*/ 34 h 101"/>
                    <a:gd name="T76" fmla="*/ 13 w 130"/>
                    <a:gd name="T77" fmla="*/ 38 h 101"/>
                    <a:gd name="T78" fmla="*/ 11 w 130"/>
                    <a:gd name="T79" fmla="*/ 46 h 101"/>
                    <a:gd name="T80" fmla="*/ 10 w 130"/>
                    <a:gd name="T81" fmla="*/ 56 h 101"/>
                    <a:gd name="T82" fmla="*/ 3 w 130"/>
                    <a:gd name="T83" fmla="*/ 57 h 101"/>
                    <a:gd name="T84" fmla="*/ 1 w 130"/>
                    <a:gd name="T85" fmla="*/ 62 h 101"/>
                    <a:gd name="T86" fmla="*/ 9 w 130"/>
                    <a:gd name="T87" fmla="*/ 6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01">
                      <a:moveTo>
                        <a:pt x="9" y="66"/>
                      </a:moveTo>
                      <a:cubicBezTo>
                        <a:pt x="10" y="69"/>
                        <a:pt x="15" y="72"/>
                        <a:pt x="16" y="76"/>
                      </a:cubicBezTo>
                      <a:cubicBezTo>
                        <a:pt x="18" y="80"/>
                        <a:pt x="22" y="82"/>
                        <a:pt x="24" y="82"/>
                      </a:cubicBezTo>
                      <a:cubicBezTo>
                        <a:pt x="26" y="82"/>
                        <a:pt x="25" y="85"/>
                        <a:pt x="24" y="90"/>
                      </a:cubicBezTo>
                      <a:cubicBezTo>
                        <a:pt x="25" y="90"/>
                        <a:pt x="26" y="91"/>
                        <a:pt x="27" y="91"/>
                      </a:cubicBezTo>
                      <a:cubicBezTo>
                        <a:pt x="28" y="92"/>
                        <a:pt x="34" y="91"/>
                        <a:pt x="36" y="93"/>
                      </a:cubicBezTo>
                      <a:cubicBezTo>
                        <a:pt x="38" y="94"/>
                        <a:pt x="44" y="98"/>
                        <a:pt x="46" y="98"/>
                      </a:cubicBezTo>
                      <a:cubicBezTo>
                        <a:pt x="48" y="98"/>
                        <a:pt x="54" y="99"/>
                        <a:pt x="56" y="100"/>
                      </a:cubicBezTo>
                      <a:cubicBezTo>
                        <a:pt x="57" y="101"/>
                        <a:pt x="58" y="97"/>
                        <a:pt x="61" y="96"/>
                      </a:cubicBezTo>
                      <a:cubicBezTo>
                        <a:pt x="64" y="94"/>
                        <a:pt x="68" y="93"/>
                        <a:pt x="69" y="94"/>
                      </a:cubicBezTo>
                      <a:cubicBezTo>
                        <a:pt x="69" y="95"/>
                        <a:pt x="71" y="96"/>
                        <a:pt x="73" y="96"/>
                      </a:cubicBezTo>
                      <a:cubicBezTo>
                        <a:pt x="74" y="95"/>
                        <a:pt x="75" y="95"/>
                        <a:pt x="77" y="94"/>
                      </a:cubicBezTo>
                      <a:cubicBezTo>
                        <a:pt x="80" y="94"/>
                        <a:pt x="83" y="93"/>
                        <a:pt x="84" y="93"/>
                      </a:cubicBezTo>
                      <a:cubicBezTo>
                        <a:pt x="86" y="94"/>
                        <a:pt x="90" y="88"/>
                        <a:pt x="95" y="88"/>
                      </a:cubicBezTo>
                      <a:cubicBezTo>
                        <a:pt x="101" y="88"/>
                        <a:pt x="102" y="88"/>
                        <a:pt x="105" y="86"/>
                      </a:cubicBezTo>
                      <a:cubicBezTo>
                        <a:pt x="107" y="83"/>
                        <a:pt x="126" y="64"/>
                        <a:pt x="128" y="63"/>
                      </a:cubicBezTo>
                      <a:cubicBezTo>
                        <a:pt x="130" y="62"/>
                        <a:pt x="127" y="61"/>
                        <a:pt x="125" y="61"/>
                      </a:cubicBezTo>
                      <a:cubicBezTo>
                        <a:pt x="123" y="61"/>
                        <a:pt x="119" y="61"/>
                        <a:pt x="113" y="58"/>
                      </a:cubicBezTo>
                      <a:cubicBezTo>
                        <a:pt x="107" y="56"/>
                        <a:pt x="97" y="53"/>
                        <a:pt x="96" y="52"/>
                      </a:cubicBezTo>
                      <a:cubicBezTo>
                        <a:pt x="94" y="52"/>
                        <a:pt x="91" y="48"/>
                        <a:pt x="90" y="47"/>
                      </a:cubicBezTo>
                      <a:cubicBezTo>
                        <a:pt x="88" y="46"/>
                        <a:pt x="85" y="41"/>
                        <a:pt x="85" y="39"/>
                      </a:cubicBezTo>
                      <a:cubicBezTo>
                        <a:pt x="84" y="39"/>
                        <a:pt x="85" y="38"/>
                        <a:pt x="86" y="36"/>
                      </a:cubicBezTo>
                      <a:cubicBezTo>
                        <a:pt x="84" y="34"/>
                        <a:pt x="83" y="34"/>
                        <a:pt x="82" y="35"/>
                      </a:cubicBezTo>
                      <a:cubicBezTo>
                        <a:pt x="80" y="36"/>
                        <a:pt x="78" y="36"/>
                        <a:pt x="77" y="35"/>
                      </a:cubicBezTo>
                      <a:cubicBezTo>
                        <a:pt x="76" y="34"/>
                        <a:pt x="75" y="30"/>
                        <a:pt x="77" y="28"/>
                      </a:cubicBezTo>
                      <a:cubicBezTo>
                        <a:pt x="79" y="26"/>
                        <a:pt x="82" y="22"/>
                        <a:pt x="82" y="22"/>
                      </a:cubicBezTo>
                      <a:cubicBezTo>
                        <a:pt x="82" y="22"/>
                        <a:pt x="65" y="4"/>
                        <a:pt x="63" y="4"/>
                      </a:cubicBezTo>
                      <a:cubicBezTo>
                        <a:pt x="61" y="4"/>
                        <a:pt x="56" y="5"/>
                        <a:pt x="55" y="4"/>
                      </a:cubicBezTo>
                      <a:cubicBezTo>
                        <a:pt x="53" y="3"/>
                        <a:pt x="54" y="3"/>
                        <a:pt x="51" y="4"/>
                      </a:cubicBezTo>
                      <a:cubicBezTo>
                        <a:pt x="48" y="5"/>
                        <a:pt x="47" y="3"/>
                        <a:pt x="46" y="2"/>
                      </a:cubicBezTo>
                      <a:cubicBezTo>
                        <a:pt x="44" y="0"/>
                        <a:pt x="42" y="0"/>
                        <a:pt x="42" y="3"/>
                      </a:cubicBezTo>
                      <a:cubicBezTo>
                        <a:pt x="41" y="6"/>
                        <a:pt x="40" y="7"/>
                        <a:pt x="39" y="6"/>
                      </a:cubicBezTo>
                      <a:cubicBezTo>
                        <a:pt x="38" y="5"/>
                        <a:pt x="35" y="5"/>
                        <a:pt x="32" y="5"/>
                      </a:cubicBezTo>
                      <a:cubicBezTo>
                        <a:pt x="32" y="5"/>
                        <a:pt x="32" y="5"/>
                        <a:pt x="32" y="5"/>
                      </a:cubicBezTo>
                      <a:cubicBezTo>
                        <a:pt x="32" y="9"/>
                        <a:pt x="29" y="13"/>
                        <a:pt x="29" y="15"/>
                      </a:cubicBezTo>
                      <a:cubicBezTo>
                        <a:pt x="29" y="17"/>
                        <a:pt x="27" y="20"/>
                        <a:pt x="25" y="20"/>
                      </a:cubicBezTo>
                      <a:cubicBezTo>
                        <a:pt x="23" y="20"/>
                        <a:pt x="22" y="24"/>
                        <a:pt x="20" y="26"/>
                      </a:cubicBezTo>
                      <a:cubicBezTo>
                        <a:pt x="18" y="28"/>
                        <a:pt x="19" y="33"/>
                        <a:pt x="17" y="34"/>
                      </a:cubicBezTo>
                      <a:cubicBezTo>
                        <a:pt x="15" y="36"/>
                        <a:pt x="12" y="37"/>
                        <a:pt x="13" y="38"/>
                      </a:cubicBezTo>
                      <a:cubicBezTo>
                        <a:pt x="15" y="40"/>
                        <a:pt x="11" y="43"/>
                        <a:pt x="11" y="46"/>
                      </a:cubicBezTo>
                      <a:cubicBezTo>
                        <a:pt x="11" y="49"/>
                        <a:pt x="10" y="55"/>
                        <a:pt x="10" y="56"/>
                      </a:cubicBezTo>
                      <a:cubicBezTo>
                        <a:pt x="9" y="56"/>
                        <a:pt x="3" y="55"/>
                        <a:pt x="3" y="57"/>
                      </a:cubicBezTo>
                      <a:cubicBezTo>
                        <a:pt x="3" y="60"/>
                        <a:pt x="0" y="60"/>
                        <a:pt x="1" y="62"/>
                      </a:cubicBezTo>
                      <a:cubicBezTo>
                        <a:pt x="2" y="64"/>
                        <a:pt x="8" y="64"/>
                        <a:pt x="9" y="6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66" name="Freeform 87">
                  <a:extLst>
                    <a:ext uri="{FF2B5EF4-FFF2-40B4-BE49-F238E27FC236}">
                      <a16:creationId xmlns:a16="http://schemas.microsoft.com/office/drawing/2014/main" id="{52EA10D9-24FD-49BA-8502-B6B381C67662}"/>
                    </a:ext>
                  </a:extLst>
                </p:cNvPr>
                <p:cNvSpPr>
                  <a:spLocks/>
                </p:cNvSpPr>
                <p:nvPr/>
              </p:nvSpPr>
              <p:spPr bwMode="auto">
                <a:xfrm>
                  <a:off x="2767" y="2606"/>
                  <a:ext cx="21" cy="24"/>
                </a:xfrm>
                <a:custGeom>
                  <a:avLst/>
                  <a:gdLst>
                    <a:gd name="T0" fmla="*/ 11 w 14"/>
                    <a:gd name="T1" fmla="*/ 7 h 16"/>
                    <a:gd name="T2" fmla="*/ 7 w 14"/>
                    <a:gd name="T3" fmla="*/ 1 h 16"/>
                    <a:gd name="T4" fmla="*/ 7 w 14"/>
                    <a:gd name="T5" fmla="*/ 2 h 16"/>
                    <a:gd name="T6" fmla="*/ 0 w 14"/>
                    <a:gd name="T7" fmla="*/ 15 h 16"/>
                    <a:gd name="T8" fmla="*/ 4 w 14"/>
                    <a:gd name="T9" fmla="*/ 16 h 16"/>
                    <a:gd name="T10" fmla="*/ 11 w 14"/>
                    <a:gd name="T11" fmla="*/ 7 h 16"/>
                  </a:gdLst>
                  <a:ahLst/>
                  <a:cxnLst>
                    <a:cxn ang="0">
                      <a:pos x="T0" y="T1"/>
                    </a:cxn>
                    <a:cxn ang="0">
                      <a:pos x="T2" y="T3"/>
                    </a:cxn>
                    <a:cxn ang="0">
                      <a:pos x="T4" y="T5"/>
                    </a:cxn>
                    <a:cxn ang="0">
                      <a:pos x="T6" y="T7"/>
                    </a:cxn>
                    <a:cxn ang="0">
                      <a:pos x="T8" y="T9"/>
                    </a:cxn>
                    <a:cxn ang="0">
                      <a:pos x="T10" y="T11"/>
                    </a:cxn>
                  </a:cxnLst>
                  <a:rect l="0" t="0" r="r" b="b"/>
                  <a:pathLst>
                    <a:path w="14" h="16">
                      <a:moveTo>
                        <a:pt x="11" y="7"/>
                      </a:moveTo>
                      <a:cubicBezTo>
                        <a:pt x="13" y="6"/>
                        <a:pt x="14" y="0"/>
                        <a:pt x="7" y="1"/>
                      </a:cubicBezTo>
                      <a:cubicBezTo>
                        <a:pt x="7" y="1"/>
                        <a:pt x="7" y="1"/>
                        <a:pt x="7" y="2"/>
                      </a:cubicBezTo>
                      <a:cubicBezTo>
                        <a:pt x="7" y="4"/>
                        <a:pt x="3" y="10"/>
                        <a:pt x="0" y="15"/>
                      </a:cubicBezTo>
                      <a:cubicBezTo>
                        <a:pt x="4" y="16"/>
                        <a:pt x="4" y="16"/>
                        <a:pt x="4" y="16"/>
                      </a:cubicBezTo>
                      <a:cubicBezTo>
                        <a:pt x="6" y="13"/>
                        <a:pt x="10" y="8"/>
                        <a:pt x="1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67" name="Freeform 88">
                  <a:extLst>
                    <a:ext uri="{FF2B5EF4-FFF2-40B4-BE49-F238E27FC236}">
                      <a16:creationId xmlns:a16="http://schemas.microsoft.com/office/drawing/2014/main" id="{5CD4C299-167A-79CA-619A-AF85B7EF6895}"/>
                    </a:ext>
                  </a:extLst>
                </p:cNvPr>
                <p:cNvSpPr>
                  <a:spLocks/>
                </p:cNvSpPr>
                <p:nvPr/>
              </p:nvSpPr>
              <p:spPr bwMode="auto">
                <a:xfrm>
                  <a:off x="2767" y="2606"/>
                  <a:ext cx="21" cy="24"/>
                </a:xfrm>
                <a:custGeom>
                  <a:avLst/>
                  <a:gdLst>
                    <a:gd name="T0" fmla="*/ 11 w 14"/>
                    <a:gd name="T1" fmla="*/ 7 h 16"/>
                    <a:gd name="T2" fmla="*/ 7 w 14"/>
                    <a:gd name="T3" fmla="*/ 1 h 16"/>
                    <a:gd name="T4" fmla="*/ 7 w 14"/>
                    <a:gd name="T5" fmla="*/ 2 h 16"/>
                    <a:gd name="T6" fmla="*/ 0 w 14"/>
                    <a:gd name="T7" fmla="*/ 15 h 16"/>
                    <a:gd name="T8" fmla="*/ 4 w 14"/>
                    <a:gd name="T9" fmla="*/ 16 h 16"/>
                    <a:gd name="T10" fmla="*/ 11 w 14"/>
                    <a:gd name="T11" fmla="*/ 7 h 16"/>
                  </a:gdLst>
                  <a:ahLst/>
                  <a:cxnLst>
                    <a:cxn ang="0">
                      <a:pos x="T0" y="T1"/>
                    </a:cxn>
                    <a:cxn ang="0">
                      <a:pos x="T2" y="T3"/>
                    </a:cxn>
                    <a:cxn ang="0">
                      <a:pos x="T4" y="T5"/>
                    </a:cxn>
                    <a:cxn ang="0">
                      <a:pos x="T6" y="T7"/>
                    </a:cxn>
                    <a:cxn ang="0">
                      <a:pos x="T8" y="T9"/>
                    </a:cxn>
                    <a:cxn ang="0">
                      <a:pos x="T10" y="T11"/>
                    </a:cxn>
                  </a:cxnLst>
                  <a:rect l="0" t="0" r="r" b="b"/>
                  <a:pathLst>
                    <a:path w="14" h="16">
                      <a:moveTo>
                        <a:pt x="11" y="7"/>
                      </a:moveTo>
                      <a:cubicBezTo>
                        <a:pt x="13" y="6"/>
                        <a:pt x="14" y="0"/>
                        <a:pt x="7" y="1"/>
                      </a:cubicBezTo>
                      <a:cubicBezTo>
                        <a:pt x="7" y="1"/>
                        <a:pt x="7" y="1"/>
                        <a:pt x="7" y="2"/>
                      </a:cubicBezTo>
                      <a:cubicBezTo>
                        <a:pt x="7" y="4"/>
                        <a:pt x="3" y="10"/>
                        <a:pt x="0" y="15"/>
                      </a:cubicBezTo>
                      <a:cubicBezTo>
                        <a:pt x="4" y="16"/>
                        <a:pt x="4" y="16"/>
                        <a:pt x="4" y="16"/>
                      </a:cubicBezTo>
                      <a:cubicBezTo>
                        <a:pt x="6" y="13"/>
                        <a:pt x="10" y="8"/>
                        <a:pt x="11" y="7"/>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68" name="Freeform 89">
                  <a:extLst>
                    <a:ext uri="{FF2B5EF4-FFF2-40B4-BE49-F238E27FC236}">
                      <a16:creationId xmlns:a16="http://schemas.microsoft.com/office/drawing/2014/main" id="{EDB7F6AB-A49F-45C0-ACB5-3D8BC82D5857}"/>
                    </a:ext>
                  </a:extLst>
                </p:cNvPr>
                <p:cNvSpPr>
                  <a:spLocks/>
                </p:cNvSpPr>
                <p:nvPr/>
              </p:nvSpPr>
              <p:spPr bwMode="auto">
                <a:xfrm>
                  <a:off x="2773" y="2570"/>
                  <a:ext cx="89" cy="72"/>
                </a:xfrm>
                <a:custGeom>
                  <a:avLst/>
                  <a:gdLst>
                    <a:gd name="T0" fmla="*/ 7 w 59"/>
                    <a:gd name="T1" fmla="*/ 31 h 48"/>
                    <a:gd name="T2" fmla="*/ 0 w 59"/>
                    <a:gd name="T3" fmla="*/ 40 h 48"/>
                    <a:gd name="T4" fmla="*/ 1 w 59"/>
                    <a:gd name="T5" fmla="*/ 40 h 48"/>
                    <a:gd name="T6" fmla="*/ 1 w 59"/>
                    <a:gd name="T7" fmla="*/ 44 h 48"/>
                    <a:gd name="T8" fmla="*/ 9 w 59"/>
                    <a:gd name="T9" fmla="*/ 48 h 48"/>
                    <a:gd name="T10" fmla="*/ 17 w 59"/>
                    <a:gd name="T11" fmla="*/ 43 h 48"/>
                    <a:gd name="T12" fmla="*/ 47 w 59"/>
                    <a:gd name="T13" fmla="*/ 28 h 48"/>
                    <a:gd name="T14" fmla="*/ 49 w 59"/>
                    <a:gd name="T15" fmla="*/ 23 h 48"/>
                    <a:gd name="T16" fmla="*/ 50 w 59"/>
                    <a:gd name="T17" fmla="*/ 16 h 48"/>
                    <a:gd name="T18" fmla="*/ 49 w 59"/>
                    <a:gd name="T19" fmla="*/ 9 h 48"/>
                    <a:gd name="T20" fmla="*/ 54 w 59"/>
                    <a:gd name="T21" fmla="*/ 5 h 48"/>
                    <a:gd name="T22" fmla="*/ 59 w 59"/>
                    <a:gd name="T23" fmla="*/ 1 h 48"/>
                    <a:gd name="T24" fmla="*/ 56 w 59"/>
                    <a:gd name="T25" fmla="*/ 0 h 48"/>
                    <a:gd name="T26" fmla="*/ 47 w 59"/>
                    <a:gd name="T27" fmla="*/ 2 h 48"/>
                    <a:gd name="T28" fmla="*/ 35 w 59"/>
                    <a:gd name="T29" fmla="*/ 5 h 48"/>
                    <a:gd name="T30" fmla="*/ 25 w 59"/>
                    <a:gd name="T31" fmla="*/ 5 h 48"/>
                    <a:gd name="T32" fmla="*/ 20 w 59"/>
                    <a:gd name="T33" fmla="*/ 6 h 48"/>
                    <a:gd name="T34" fmla="*/ 12 w 59"/>
                    <a:gd name="T35" fmla="*/ 6 h 48"/>
                    <a:gd name="T36" fmla="*/ 9 w 59"/>
                    <a:gd name="T37" fmla="*/ 8 h 48"/>
                    <a:gd name="T38" fmla="*/ 4 w 59"/>
                    <a:gd name="T39" fmla="*/ 14 h 48"/>
                    <a:gd name="T40" fmla="*/ 3 w 59"/>
                    <a:gd name="T41" fmla="*/ 18 h 48"/>
                    <a:gd name="T42" fmla="*/ 3 w 59"/>
                    <a:gd name="T43" fmla="*/ 25 h 48"/>
                    <a:gd name="T44" fmla="*/ 7 w 59"/>
                    <a:gd name="T45" fmla="*/ 3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48">
                      <a:moveTo>
                        <a:pt x="7" y="31"/>
                      </a:moveTo>
                      <a:cubicBezTo>
                        <a:pt x="6" y="32"/>
                        <a:pt x="2" y="37"/>
                        <a:pt x="0" y="40"/>
                      </a:cubicBezTo>
                      <a:cubicBezTo>
                        <a:pt x="1" y="40"/>
                        <a:pt x="1" y="40"/>
                        <a:pt x="1" y="40"/>
                      </a:cubicBezTo>
                      <a:cubicBezTo>
                        <a:pt x="1" y="44"/>
                        <a:pt x="1" y="44"/>
                        <a:pt x="1" y="44"/>
                      </a:cubicBezTo>
                      <a:cubicBezTo>
                        <a:pt x="9" y="48"/>
                        <a:pt x="9" y="48"/>
                        <a:pt x="9" y="48"/>
                      </a:cubicBezTo>
                      <a:cubicBezTo>
                        <a:pt x="9" y="48"/>
                        <a:pt x="15" y="44"/>
                        <a:pt x="17" y="43"/>
                      </a:cubicBezTo>
                      <a:cubicBezTo>
                        <a:pt x="20" y="43"/>
                        <a:pt x="47" y="28"/>
                        <a:pt x="47" y="28"/>
                      </a:cubicBezTo>
                      <a:cubicBezTo>
                        <a:pt x="47" y="28"/>
                        <a:pt x="49" y="25"/>
                        <a:pt x="49" y="23"/>
                      </a:cubicBezTo>
                      <a:cubicBezTo>
                        <a:pt x="49" y="22"/>
                        <a:pt x="48" y="18"/>
                        <a:pt x="50" y="16"/>
                      </a:cubicBezTo>
                      <a:cubicBezTo>
                        <a:pt x="51" y="15"/>
                        <a:pt x="48" y="12"/>
                        <a:pt x="49" y="9"/>
                      </a:cubicBezTo>
                      <a:cubicBezTo>
                        <a:pt x="50" y="7"/>
                        <a:pt x="54" y="5"/>
                        <a:pt x="54" y="5"/>
                      </a:cubicBezTo>
                      <a:cubicBezTo>
                        <a:pt x="59" y="1"/>
                        <a:pt x="59" y="1"/>
                        <a:pt x="59" y="1"/>
                      </a:cubicBezTo>
                      <a:cubicBezTo>
                        <a:pt x="56" y="0"/>
                        <a:pt x="56" y="0"/>
                        <a:pt x="56" y="0"/>
                      </a:cubicBezTo>
                      <a:cubicBezTo>
                        <a:pt x="56" y="0"/>
                        <a:pt x="52" y="2"/>
                        <a:pt x="47" y="2"/>
                      </a:cubicBezTo>
                      <a:cubicBezTo>
                        <a:pt x="41" y="1"/>
                        <a:pt x="40" y="5"/>
                        <a:pt x="35" y="5"/>
                      </a:cubicBezTo>
                      <a:cubicBezTo>
                        <a:pt x="30" y="5"/>
                        <a:pt x="27" y="7"/>
                        <a:pt x="25" y="5"/>
                      </a:cubicBezTo>
                      <a:cubicBezTo>
                        <a:pt x="24" y="3"/>
                        <a:pt x="24" y="4"/>
                        <a:pt x="20" y="6"/>
                      </a:cubicBezTo>
                      <a:cubicBezTo>
                        <a:pt x="16" y="8"/>
                        <a:pt x="14" y="7"/>
                        <a:pt x="12" y="6"/>
                      </a:cubicBezTo>
                      <a:cubicBezTo>
                        <a:pt x="10" y="5"/>
                        <a:pt x="9" y="6"/>
                        <a:pt x="9" y="8"/>
                      </a:cubicBezTo>
                      <a:cubicBezTo>
                        <a:pt x="8" y="10"/>
                        <a:pt x="9" y="13"/>
                        <a:pt x="4" y="14"/>
                      </a:cubicBezTo>
                      <a:cubicBezTo>
                        <a:pt x="3" y="15"/>
                        <a:pt x="3" y="17"/>
                        <a:pt x="3" y="18"/>
                      </a:cubicBezTo>
                      <a:cubicBezTo>
                        <a:pt x="5" y="20"/>
                        <a:pt x="3" y="22"/>
                        <a:pt x="3" y="25"/>
                      </a:cubicBezTo>
                      <a:cubicBezTo>
                        <a:pt x="10" y="24"/>
                        <a:pt x="9" y="30"/>
                        <a:pt x="7"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69" name="Freeform 91">
                  <a:extLst>
                    <a:ext uri="{FF2B5EF4-FFF2-40B4-BE49-F238E27FC236}">
                      <a16:creationId xmlns:a16="http://schemas.microsoft.com/office/drawing/2014/main" id="{1A752657-3E0A-C428-48CF-2DC0716F7D0F}"/>
                    </a:ext>
                  </a:extLst>
                </p:cNvPr>
                <p:cNvSpPr>
                  <a:spLocks/>
                </p:cNvSpPr>
                <p:nvPr/>
              </p:nvSpPr>
              <p:spPr bwMode="auto">
                <a:xfrm>
                  <a:off x="3929" y="2555"/>
                  <a:ext cx="50" cy="61"/>
                </a:xfrm>
                <a:custGeom>
                  <a:avLst/>
                  <a:gdLst>
                    <a:gd name="T0" fmla="*/ 8 w 33"/>
                    <a:gd name="T1" fmla="*/ 3 h 41"/>
                    <a:gd name="T2" fmla="*/ 3 w 33"/>
                    <a:gd name="T3" fmla="*/ 7 h 41"/>
                    <a:gd name="T4" fmla="*/ 6 w 33"/>
                    <a:gd name="T5" fmla="*/ 12 h 41"/>
                    <a:gd name="T6" fmla="*/ 5 w 33"/>
                    <a:gd name="T7" fmla="*/ 15 h 41"/>
                    <a:gd name="T8" fmla="*/ 5 w 33"/>
                    <a:gd name="T9" fmla="*/ 23 h 41"/>
                    <a:gd name="T10" fmla="*/ 2 w 33"/>
                    <a:gd name="T11" fmla="*/ 34 h 41"/>
                    <a:gd name="T12" fmla="*/ 3 w 33"/>
                    <a:gd name="T13" fmla="*/ 39 h 41"/>
                    <a:gd name="T14" fmla="*/ 20 w 33"/>
                    <a:gd name="T15" fmla="*/ 34 h 41"/>
                    <a:gd name="T16" fmla="*/ 28 w 33"/>
                    <a:gd name="T17" fmla="*/ 31 h 41"/>
                    <a:gd name="T18" fmla="*/ 32 w 33"/>
                    <a:gd name="T19" fmla="*/ 27 h 41"/>
                    <a:gd name="T20" fmla="*/ 29 w 33"/>
                    <a:gd name="T21" fmla="*/ 14 h 41"/>
                    <a:gd name="T22" fmla="*/ 21 w 33"/>
                    <a:gd name="T23" fmla="*/ 0 h 41"/>
                    <a:gd name="T24" fmla="*/ 16 w 33"/>
                    <a:gd name="T25" fmla="*/ 2 h 41"/>
                    <a:gd name="T26" fmla="*/ 8 w 33"/>
                    <a:gd name="T27"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41">
                      <a:moveTo>
                        <a:pt x="8" y="3"/>
                      </a:moveTo>
                      <a:cubicBezTo>
                        <a:pt x="7" y="4"/>
                        <a:pt x="5" y="6"/>
                        <a:pt x="3" y="7"/>
                      </a:cubicBezTo>
                      <a:cubicBezTo>
                        <a:pt x="4" y="9"/>
                        <a:pt x="4" y="12"/>
                        <a:pt x="6" y="12"/>
                      </a:cubicBezTo>
                      <a:cubicBezTo>
                        <a:pt x="8" y="12"/>
                        <a:pt x="8" y="16"/>
                        <a:pt x="5" y="15"/>
                      </a:cubicBezTo>
                      <a:cubicBezTo>
                        <a:pt x="2" y="15"/>
                        <a:pt x="2" y="19"/>
                        <a:pt x="5" y="23"/>
                      </a:cubicBezTo>
                      <a:cubicBezTo>
                        <a:pt x="7" y="27"/>
                        <a:pt x="0" y="32"/>
                        <a:pt x="2" y="34"/>
                      </a:cubicBezTo>
                      <a:cubicBezTo>
                        <a:pt x="4" y="36"/>
                        <a:pt x="3" y="38"/>
                        <a:pt x="3" y="39"/>
                      </a:cubicBezTo>
                      <a:cubicBezTo>
                        <a:pt x="4" y="41"/>
                        <a:pt x="15" y="39"/>
                        <a:pt x="20" y="34"/>
                      </a:cubicBezTo>
                      <a:cubicBezTo>
                        <a:pt x="24" y="29"/>
                        <a:pt x="26" y="30"/>
                        <a:pt x="28" y="31"/>
                      </a:cubicBezTo>
                      <a:cubicBezTo>
                        <a:pt x="31" y="31"/>
                        <a:pt x="33" y="29"/>
                        <a:pt x="32" y="27"/>
                      </a:cubicBezTo>
                      <a:cubicBezTo>
                        <a:pt x="30" y="25"/>
                        <a:pt x="29" y="20"/>
                        <a:pt x="29" y="14"/>
                      </a:cubicBezTo>
                      <a:cubicBezTo>
                        <a:pt x="30" y="11"/>
                        <a:pt x="25" y="5"/>
                        <a:pt x="21" y="0"/>
                      </a:cubicBezTo>
                      <a:cubicBezTo>
                        <a:pt x="19" y="1"/>
                        <a:pt x="18" y="2"/>
                        <a:pt x="16" y="2"/>
                      </a:cubicBezTo>
                      <a:cubicBezTo>
                        <a:pt x="13" y="2"/>
                        <a:pt x="10" y="2"/>
                        <a:pt x="8"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70" name="Freeform 92">
                  <a:extLst>
                    <a:ext uri="{FF2B5EF4-FFF2-40B4-BE49-F238E27FC236}">
                      <a16:creationId xmlns:a16="http://schemas.microsoft.com/office/drawing/2014/main" id="{2B814150-4264-23BC-E79A-D5547169C1EF}"/>
                    </a:ext>
                  </a:extLst>
                </p:cNvPr>
                <p:cNvSpPr>
                  <a:spLocks/>
                </p:cNvSpPr>
                <p:nvPr/>
              </p:nvSpPr>
              <p:spPr bwMode="auto">
                <a:xfrm>
                  <a:off x="3929" y="2555"/>
                  <a:ext cx="50" cy="61"/>
                </a:xfrm>
                <a:custGeom>
                  <a:avLst/>
                  <a:gdLst>
                    <a:gd name="T0" fmla="*/ 8 w 33"/>
                    <a:gd name="T1" fmla="*/ 3 h 41"/>
                    <a:gd name="T2" fmla="*/ 3 w 33"/>
                    <a:gd name="T3" fmla="*/ 7 h 41"/>
                    <a:gd name="T4" fmla="*/ 6 w 33"/>
                    <a:gd name="T5" fmla="*/ 12 h 41"/>
                    <a:gd name="T6" fmla="*/ 5 w 33"/>
                    <a:gd name="T7" fmla="*/ 15 h 41"/>
                    <a:gd name="T8" fmla="*/ 5 w 33"/>
                    <a:gd name="T9" fmla="*/ 23 h 41"/>
                    <a:gd name="T10" fmla="*/ 2 w 33"/>
                    <a:gd name="T11" fmla="*/ 34 h 41"/>
                    <a:gd name="T12" fmla="*/ 3 w 33"/>
                    <a:gd name="T13" fmla="*/ 39 h 41"/>
                    <a:gd name="T14" fmla="*/ 20 w 33"/>
                    <a:gd name="T15" fmla="*/ 34 h 41"/>
                    <a:gd name="T16" fmla="*/ 28 w 33"/>
                    <a:gd name="T17" fmla="*/ 31 h 41"/>
                    <a:gd name="T18" fmla="*/ 32 w 33"/>
                    <a:gd name="T19" fmla="*/ 27 h 41"/>
                    <a:gd name="T20" fmla="*/ 29 w 33"/>
                    <a:gd name="T21" fmla="*/ 14 h 41"/>
                    <a:gd name="T22" fmla="*/ 21 w 33"/>
                    <a:gd name="T23" fmla="*/ 0 h 41"/>
                    <a:gd name="T24" fmla="*/ 16 w 33"/>
                    <a:gd name="T25" fmla="*/ 2 h 41"/>
                    <a:gd name="T26" fmla="*/ 8 w 33"/>
                    <a:gd name="T27"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41">
                      <a:moveTo>
                        <a:pt x="8" y="3"/>
                      </a:moveTo>
                      <a:cubicBezTo>
                        <a:pt x="7" y="4"/>
                        <a:pt x="5" y="6"/>
                        <a:pt x="3" y="7"/>
                      </a:cubicBezTo>
                      <a:cubicBezTo>
                        <a:pt x="4" y="9"/>
                        <a:pt x="4" y="12"/>
                        <a:pt x="6" y="12"/>
                      </a:cubicBezTo>
                      <a:cubicBezTo>
                        <a:pt x="8" y="12"/>
                        <a:pt x="8" y="16"/>
                        <a:pt x="5" y="15"/>
                      </a:cubicBezTo>
                      <a:cubicBezTo>
                        <a:pt x="2" y="15"/>
                        <a:pt x="2" y="19"/>
                        <a:pt x="5" y="23"/>
                      </a:cubicBezTo>
                      <a:cubicBezTo>
                        <a:pt x="7" y="27"/>
                        <a:pt x="0" y="32"/>
                        <a:pt x="2" y="34"/>
                      </a:cubicBezTo>
                      <a:cubicBezTo>
                        <a:pt x="4" y="36"/>
                        <a:pt x="3" y="38"/>
                        <a:pt x="3" y="39"/>
                      </a:cubicBezTo>
                      <a:cubicBezTo>
                        <a:pt x="4" y="41"/>
                        <a:pt x="15" y="39"/>
                        <a:pt x="20" y="34"/>
                      </a:cubicBezTo>
                      <a:cubicBezTo>
                        <a:pt x="24" y="29"/>
                        <a:pt x="26" y="30"/>
                        <a:pt x="28" y="31"/>
                      </a:cubicBezTo>
                      <a:cubicBezTo>
                        <a:pt x="31" y="31"/>
                        <a:pt x="33" y="29"/>
                        <a:pt x="32" y="27"/>
                      </a:cubicBezTo>
                      <a:cubicBezTo>
                        <a:pt x="30" y="25"/>
                        <a:pt x="29" y="20"/>
                        <a:pt x="29" y="14"/>
                      </a:cubicBezTo>
                      <a:cubicBezTo>
                        <a:pt x="30" y="11"/>
                        <a:pt x="25" y="5"/>
                        <a:pt x="21" y="0"/>
                      </a:cubicBezTo>
                      <a:cubicBezTo>
                        <a:pt x="19" y="1"/>
                        <a:pt x="18" y="2"/>
                        <a:pt x="16" y="2"/>
                      </a:cubicBezTo>
                      <a:cubicBezTo>
                        <a:pt x="13" y="2"/>
                        <a:pt x="10" y="2"/>
                        <a:pt x="8" y="3"/>
                      </a:cubicBezTo>
                      <a:close/>
                    </a:path>
                  </a:pathLst>
                </a:custGeom>
                <a:solidFill>
                  <a:srgbClr val="E81720"/>
                </a:solidFill>
                <a:ln w="4763"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71" name="Freeform 93">
                  <a:extLst>
                    <a:ext uri="{FF2B5EF4-FFF2-40B4-BE49-F238E27FC236}">
                      <a16:creationId xmlns:a16="http://schemas.microsoft.com/office/drawing/2014/main" id="{F9EF24FD-C60E-E4B2-C0DF-4A146DC32F5E}"/>
                    </a:ext>
                  </a:extLst>
                </p:cNvPr>
                <p:cNvSpPr>
                  <a:spLocks/>
                </p:cNvSpPr>
                <p:nvPr/>
              </p:nvSpPr>
              <p:spPr bwMode="auto">
                <a:xfrm>
                  <a:off x="3446" y="2727"/>
                  <a:ext cx="57" cy="75"/>
                </a:xfrm>
                <a:custGeom>
                  <a:avLst/>
                  <a:gdLst>
                    <a:gd name="T0" fmla="*/ 38 w 38"/>
                    <a:gd name="T1" fmla="*/ 42 h 50"/>
                    <a:gd name="T2" fmla="*/ 35 w 38"/>
                    <a:gd name="T3" fmla="*/ 25 h 50"/>
                    <a:gd name="T4" fmla="*/ 29 w 38"/>
                    <a:gd name="T5" fmla="*/ 32 h 50"/>
                    <a:gd name="T6" fmla="*/ 29 w 38"/>
                    <a:gd name="T7" fmla="*/ 23 h 50"/>
                    <a:gd name="T8" fmla="*/ 36 w 38"/>
                    <a:gd name="T9" fmla="*/ 14 h 50"/>
                    <a:gd name="T10" fmla="*/ 30 w 38"/>
                    <a:gd name="T11" fmla="*/ 12 h 50"/>
                    <a:gd name="T12" fmla="*/ 20 w 38"/>
                    <a:gd name="T13" fmla="*/ 13 h 50"/>
                    <a:gd name="T14" fmla="*/ 16 w 38"/>
                    <a:gd name="T15" fmla="*/ 9 h 50"/>
                    <a:gd name="T16" fmla="*/ 10 w 38"/>
                    <a:gd name="T17" fmla="*/ 4 h 50"/>
                    <a:gd name="T18" fmla="*/ 3 w 38"/>
                    <a:gd name="T19" fmla="*/ 4 h 50"/>
                    <a:gd name="T20" fmla="*/ 9 w 38"/>
                    <a:gd name="T21" fmla="*/ 11 h 50"/>
                    <a:gd name="T22" fmla="*/ 4 w 38"/>
                    <a:gd name="T23" fmla="*/ 15 h 50"/>
                    <a:gd name="T24" fmla="*/ 6 w 38"/>
                    <a:gd name="T25" fmla="*/ 28 h 50"/>
                    <a:gd name="T26" fmla="*/ 9 w 38"/>
                    <a:gd name="T27" fmla="*/ 43 h 50"/>
                    <a:gd name="T28" fmla="*/ 15 w 38"/>
                    <a:gd name="T29" fmla="*/ 42 h 50"/>
                    <a:gd name="T30" fmla="*/ 22 w 38"/>
                    <a:gd name="T31" fmla="*/ 38 h 50"/>
                    <a:gd name="T32" fmla="*/ 27 w 38"/>
                    <a:gd name="T33" fmla="*/ 34 h 50"/>
                    <a:gd name="T34" fmla="*/ 32 w 38"/>
                    <a:gd name="T35" fmla="*/ 46 h 50"/>
                    <a:gd name="T36" fmla="*/ 33 w 38"/>
                    <a:gd name="T37" fmla="*/ 50 h 50"/>
                    <a:gd name="T38" fmla="*/ 36 w 38"/>
                    <a:gd name="T39" fmla="*/ 48 h 50"/>
                    <a:gd name="T40" fmla="*/ 38 w 38"/>
                    <a:gd name="T41" fmla="*/ 4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50">
                      <a:moveTo>
                        <a:pt x="38" y="42"/>
                      </a:moveTo>
                      <a:cubicBezTo>
                        <a:pt x="37" y="34"/>
                        <a:pt x="36" y="25"/>
                        <a:pt x="35" y="25"/>
                      </a:cubicBezTo>
                      <a:cubicBezTo>
                        <a:pt x="33" y="25"/>
                        <a:pt x="31" y="33"/>
                        <a:pt x="29" y="32"/>
                      </a:cubicBezTo>
                      <a:cubicBezTo>
                        <a:pt x="26" y="32"/>
                        <a:pt x="26" y="23"/>
                        <a:pt x="29" y="23"/>
                      </a:cubicBezTo>
                      <a:cubicBezTo>
                        <a:pt x="32" y="23"/>
                        <a:pt x="36" y="16"/>
                        <a:pt x="36" y="14"/>
                      </a:cubicBezTo>
                      <a:cubicBezTo>
                        <a:pt x="36" y="12"/>
                        <a:pt x="33" y="12"/>
                        <a:pt x="30" y="12"/>
                      </a:cubicBezTo>
                      <a:cubicBezTo>
                        <a:pt x="27" y="12"/>
                        <a:pt x="20" y="13"/>
                        <a:pt x="20" y="13"/>
                      </a:cubicBezTo>
                      <a:cubicBezTo>
                        <a:pt x="20" y="13"/>
                        <a:pt x="16" y="11"/>
                        <a:pt x="16" y="9"/>
                      </a:cubicBezTo>
                      <a:cubicBezTo>
                        <a:pt x="16" y="6"/>
                        <a:pt x="14" y="4"/>
                        <a:pt x="10" y="4"/>
                      </a:cubicBezTo>
                      <a:cubicBezTo>
                        <a:pt x="6" y="4"/>
                        <a:pt x="6" y="0"/>
                        <a:pt x="3" y="4"/>
                      </a:cubicBezTo>
                      <a:cubicBezTo>
                        <a:pt x="0" y="8"/>
                        <a:pt x="10" y="8"/>
                        <a:pt x="9" y="11"/>
                      </a:cubicBezTo>
                      <a:cubicBezTo>
                        <a:pt x="8" y="14"/>
                        <a:pt x="5" y="12"/>
                        <a:pt x="4" y="15"/>
                      </a:cubicBezTo>
                      <a:cubicBezTo>
                        <a:pt x="4" y="17"/>
                        <a:pt x="5" y="24"/>
                        <a:pt x="6" y="28"/>
                      </a:cubicBezTo>
                      <a:cubicBezTo>
                        <a:pt x="7" y="30"/>
                        <a:pt x="9" y="37"/>
                        <a:pt x="9" y="43"/>
                      </a:cubicBezTo>
                      <a:cubicBezTo>
                        <a:pt x="12" y="43"/>
                        <a:pt x="13" y="42"/>
                        <a:pt x="15" y="42"/>
                      </a:cubicBezTo>
                      <a:cubicBezTo>
                        <a:pt x="18" y="42"/>
                        <a:pt x="21" y="41"/>
                        <a:pt x="22" y="38"/>
                      </a:cubicBezTo>
                      <a:cubicBezTo>
                        <a:pt x="22" y="35"/>
                        <a:pt x="25" y="33"/>
                        <a:pt x="27" y="34"/>
                      </a:cubicBezTo>
                      <a:cubicBezTo>
                        <a:pt x="29" y="35"/>
                        <a:pt x="31" y="42"/>
                        <a:pt x="32" y="46"/>
                      </a:cubicBezTo>
                      <a:cubicBezTo>
                        <a:pt x="32" y="47"/>
                        <a:pt x="32" y="49"/>
                        <a:pt x="33" y="50"/>
                      </a:cubicBezTo>
                      <a:cubicBezTo>
                        <a:pt x="34" y="49"/>
                        <a:pt x="36" y="48"/>
                        <a:pt x="36" y="48"/>
                      </a:cubicBezTo>
                      <a:cubicBezTo>
                        <a:pt x="36" y="48"/>
                        <a:pt x="37" y="44"/>
                        <a:pt x="38"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72" name="Freeform 94">
                  <a:extLst>
                    <a:ext uri="{FF2B5EF4-FFF2-40B4-BE49-F238E27FC236}">
                      <a16:creationId xmlns:a16="http://schemas.microsoft.com/office/drawing/2014/main" id="{AB689B5D-7A91-8505-05D9-42A4B58A41FF}"/>
                    </a:ext>
                  </a:extLst>
                </p:cNvPr>
                <p:cNvSpPr>
                  <a:spLocks/>
                </p:cNvSpPr>
                <p:nvPr/>
              </p:nvSpPr>
              <p:spPr bwMode="auto">
                <a:xfrm>
                  <a:off x="3446" y="2727"/>
                  <a:ext cx="57" cy="75"/>
                </a:xfrm>
                <a:custGeom>
                  <a:avLst/>
                  <a:gdLst>
                    <a:gd name="T0" fmla="*/ 38 w 38"/>
                    <a:gd name="T1" fmla="*/ 42 h 50"/>
                    <a:gd name="T2" fmla="*/ 35 w 38"/>
                    <a:gd name="T3" fmla="*/ 25 h 50"/>
                    <a:gd name="T4" fmla="*/ 29 w 38"/>
                    <a:gd name="T5" fmla="*/ 32 h 50"/>
                    <a:gd name="T6" fmla="*/ 29 w 38"/>
                    <a:gd name="T7" fmla="*/ 23 h 50"/>
                    <a:gd name="T8" fmla="*/ 36 w 38"/>
                    <a:gd name="T9" fmla="*/ 14 h 50"/>
                    <a:gd name="T10" fmla="*/ 30 w 38"/>
                    <a:gd name="T11" fmla="*/ 12 h 50"/>
                    <a:gd name="T12" fmla="*/ 20 w 38"/>
                    <a:gd name="T13" fmla="*/ 13 h 50"/>
                    <a:gd name="T14" fmla="*/ 16 w 38"/>
                    <a:gd name="T15" fmla="*/ 9 h 50"/>
                    <a:gd name="T16" fmla="*/ 10 w 38"/>
                    <a:gd name="T17" fmla="*/ 4 h 50"/>
                    <a:gd name="T18" fmla="*/ 3 w 38"/>
                    <a:gd name="T19" fmla="*/ 4 h 50"/>
                    <a:gd name="T20" fmla="*/ 9 w 38"/>
                    <a:gd name="T21" fmla="*/ 11 h 50"/>
                    <a:gd name="T22" fmla="*/ 4 w 38"/>
                    <a:gd name="T23" fmla="*/ 15 h 50"/>
                    <a:gd name="T24" fmla="*/ 6 w 38"/>
                    <a:gd name="T25" fmla="*/ 28 h 50"/>
                    <a:gd name="T26" fmla="*/ 9 w 38"/>
                    <a:gd name="T27" fmla="*/ 43 h 50"/>
                    <a:gd name="T28" fmla="*/ 15 w 38"/>
                    <a:gd name="T29" fmla="*/ 42 h 50"/>
                    <a:gd name="T30" fmla="*/ 22 w 38"/>
                    <a:gd name="T31" fmla="*/ 38 h 50"/>
                    <a:gd name="T32" fmla="*/ 27 w 38"/>
                    <a:gd name="T33" fmla="*/ 34 h 50"/>
                    <a:gd name="T34" fmla="*/ 32 w 38"/>
                    <a:gd name="T35" fmla="*/ 46 h 50"/>
                    <a:gd name="T36" fmla="*/ 33 w 38"/>
                    <a:gd name="T37" fmla="*/ 50 h 50"/>
                    <a:gd name="T38" fmla="*/ 36 w 38"/>
                    <a:gd name="T39" fmla="*/ 48 h 50"/>
                    <a:gd name="T40" fmla="*/ 38 w 38"/>
                    <a:gd name="T41" fmla="*/ 4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50">
                      <a:moveTo>
                        <a:pt x="38" y="42"/>
                      </a:moveTo>
                      <a:cubicBezTo>
                        <a:pt x="37" y="34"/>
                        <a:pt x="36" y="25"/>
                        <a:pt x="35" y="25"/>
                      </a:cubicBezTo>
                      <a:cubicBezTo>
                        <a:pt x="33" y="25"/>
                        <a:pt x="31" y="33"/>
                        <a:pt x="29" y="32"/>
                      </a:cubicBezTo>
                      <a:cubicBezTo>
                        <a:pt x="26" y="32"/>
                        <a:pt x="26" y="23"/>
                        <a:pt x="29" y="23"/>
                      </a:cubicBezTo>
                      <a:cubicBezTo>
                        <a:pt x="32" y="23"/>
                        <a:pt x="36" y="16"/>
                        <a:pt x="36" y="14"/>
                      </a:cubicBezTo>
                      <a:cubicBezTo>
                        <a:pt x="36" y="12"/>
                        <a:pt x="33" y="12"/>
                        <a:pt x="30" y="12"/>
                      </a:cubicBezTo>
                      <a:cubicBezTo>
                        <a:pt x="27" y="12"/>
                        <a:pt x="20" y="13"/>
                        <a:pt x="20" y="13"/>
                      </a:cubicBezTo>
                      <a:cubicBezTo>
                        <a:pt x="20" y="13"/>
                        <a:pt x="16" y="11"/>
                        <a:pt x="16" y="9"/>
                      </a:cubicBezTo>
                      <a:cubicBezTo>
                        <a:pt x="16" y="6"/>
                        <a:pt x="14" y="4"/>
                        <a:pt x="10" y="4"/>
                      </a:cubicBezTo>
                      <a:cubicBezTo>
                        <a:pt x="6" y="4"/>
                        <a:pt x="6" y="0"/>
                        <a:pt x="3" y="4"/>
                      </a:cubicBezTo>
                      <a:cubicBezTo>
                        <a:pt x="0" y="8"/>
                        <a:pt x="10" y="8"/>
                        <a:pt x="9" y="11"/>
                      </a:cubicBezTo>
                      <a:cubicBezTo>
                        <a:pt x="8" y="14"/>
                        <a:pt x="5" y="12"/>
                        <a:pt x="4" y="15"/>
                      </a:cubicBezTo>
                      <a:cubicBezTo>
                        <a:pt x="4" y="17"/>
                        <a:pt x="5" y="24"/>
                        <a:pt x="6" y="28"/>
                      </a:cubicBezTo>
                      <a:cubicBezTo>
                        <a:pt x="7" y="30"/>
                        <a:pt x="9" y="37"/>
                        <a:pt x="9" y="43"/>
                      </a:cubicBezTo>
                      <a:cubicBezTo>
                        <a:pt x="12" y="43"/>
                        <a:pt x="13" y="42"/>
                        <a:pt x="15" y="42"/>
                      </a:cubicBezTo>
                      <a:cubicBezTo>
                        <a:pt x="18" y="42"/>
                        <a:pt x="21" y="41"/>
                        <a:pt x="22" y="38"/>
                      </a:cubicBezTo>
                      <a:cubicBezTo>
                        <a:pt x="22" y="35"/>
                        <a:pt x="25" y="33"/>
                        <a:pt x="27" y="34"/>
                      </a:cubicBezTo>
                      <a:cubicBezTo>
                        <a:pt x="29" y="35"/>
                        <a:pt x="31" y="42"/>
                        <a:pt x="32" y="46"/>
                      </a:cubicBezTo>
                      <a:cubicBezTo>
                        <a:pt x="32" y="47"/>
                        <a:pt x="32" y="49"/>
                        <a:pt x="33" y="50"/>
                      </a:cubicBezTo>
                      <a:cubicBezTo>
                        <a:pt x="34" y="49"/>
                        <a:pt x="36" y="48"/>
                        <a:pt x="36" y="48"/>
                      </a:cubicBezTo>
                      <a:cubicBezTo>
                        <a:pt x="36" y="48"/>
                        <a:pt x="37" y="44"/>
                        <a:pt x="38" y="42"/>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73" name="Freeform 95">
                  <a:extLst>
                    <a:ext uri="{FF2B5EF4-FFF2-40B4-BE49-F238E27FC236}">
                      <a16:creationId xmlns:a16="http://schemas.microsoft.com/office/drawing/2014/main" id="{B30BB84B-F08A-171F-EF55-622B4A4709D9}"/>
                    </a:ext>
                  </a:extLst>
                </p:cNvPr>
                <p:cNvSpPr>
                  <a:spLocks/>
                </p:cNvSpPr>
                <p:nvPr/>
              </p:nvSpPr>
              <p:spPr bwMode="auto">
                <a:xfrm>
                  <a:off x="3200" y="2599"/>
                  <a:ext cx="358" cy="377"/>
                </a:xfrm>
                <a:custGeom>
                  <a:avLst/>
                  <a:gdLst>
                    <a:gd name="T0" fmla="*/ 169 w 240"/>
                    <a:gd name="T1" fmla="*/ 101 h 252"/>
                    <a:gd name="T2" fmla="*/ 168 w 240"/>
                    <a:gd name="T3" fmla="*/ 90 h 252"/>
                    <a:gd name="T4" fmla="*/ 181 w 240"/>
                    <a:gd name="T5" fmla="*/ 95 h 252"/>
                    <a:gd name="T6" fmla="*/ 195 w 240"/>
                    <a:gd name="T7" fmla="*/ 98 h 252"/>
                    <a:gd name="T8" fmla="*/ 194 w 240"/>
                    <a:gd name="T9" fmla="*/ 109 h 252"/>
                    <a:gd name="T10" fmla="*/ 200 w 240"/>
                    <a:gd name="T11" fmla="*/ 111 h 252"/>
                    <a:gd name="T12" fmla="*/ 205 w 240"/>
                    <a:gd name="T13" fmla="*/ 127 h 252"/>
                    <a:gd name="T14" fmla="*/ 209 w 240"/>
                    <a:gd name="T15" fmla="*/ 110 h 252"/>
                    <a:gd name="T16" fmla="*/ 219 w 240"/>
                    <a:gd name="T17" fmla="*/ 99 h 252"/>
                    <a:gd name="T18" fmla="*/ 227 w 240"/>
                    <a:gd name="T19" fmla="*/ 82 h 252"/>
                    <a:gd name="T20" fmla="*/ 238 w 240"/>
                    <a:gd name="T21" fmla="*/ 79 h 252"/>
                    <a:gd name="T22" fmla="*/ 239 w 240"/>
                    <a:gd name="T23" fmla="*/ 69 h 252"/>
                    <a:gd name="T24" fmla="*/ 230 w 240"/>
                    <a:gd name="T25" fmla="*/ 61 h 252"/>
                    <a:gd name="T26" fmla="*/ 216 w 240"/>
                    <a:gd name="T27" fmla="*/ 62 h 252"/>
                    <a:gd name="T28" fmla="*/ 205 w 240"/>
                    <a:gd name="T29" fmla="*/ 70 h 252"/>
                    <a:gd name="T30" fmla="*/ 197 w 240"/>
                    <a:gd name="T31" fmla="*/ 75 h 252"/>
                    <a:gd name="T32" fmla="*/ 189 w 240"/>
                    <a:gd name="T33" fmla="*/ 84 h 252"/>
                    <a:gd name="T34" fmla="*/ 175 w 240"/>
                    <a:gd name="T35" fmla="*/ 82 h 252"/>
                    <a:gd name="T36" fmla="*/ 170 w 240"/>
                    <a:gd name="T37" fmla="*/ 72 h 252"/>
                    <a:gd name="T38" fmla="*/ 166 w 240"/>
                    <a:gd name="T39" fmla="*/ 85 h 252"/>
                    <a:gd name="T40" fmla="*/ 140 w 240"/>
                    <a:gd name="T41" fmla="*/ 81 h 252"/>
                    <a:gd name="T42" fmla="*/ 127 w 240"/>
                    <a:gd name="T43" fmla="*/ 78 h 252"/>
                    <a:gd name="T44" fmla="*/ 113 w 240"/>
                    <a:gd name="T45" fmla="*/ 71 h 252"/>
                    <a:gd name="T46" fmla="*/ 102 w 240"/>
                    <a:gd name="T47" fmla="*/ 64 h 252"/>
                    <a:gd name="T48" fmla="*/ 108 w 240"/>
                    <a:gd name="T49" fmla="*/ 52 h 252"/>
                    <a:gd name="T50" fmla="*/ 99 w 240"/>
                    <a:gd name="T51" fmla="*/ 44 h 252"/>
                    <a:gd name="T52" fmla="*/ 89 w 240"/>
                    <a:gd name="T53" fmla="*/ 32 h 252"/>
                    <a:gd name="T54" fmla="*/ 96 w 240"/>
                    <a:gd name="T55" fmla="*/ 25 h 252"/>
                    <a:gd name="T56" fmla="*/ 91 w 240"/>
                    <a:gd name="T57" fmla="*/ 10 h 252"/>
                    <a:gd name="T58" fmla="*/ 82 w 240"/>
                    <a:gd name="T59" fmla="*/ 0 h 252"/>
                    <a:gd name="T60" fmla="*/ 76 w 240"/>
                    <a:gd name="T61" fmla="*/ 6 h 252"/>
                    <a:gd name="T62" fmla="*/ 54 w 240"/>
                    <a:gd name="T63" fmla="*/ 7 h 252"/>
                    <a:gd name="T64" fmla="*/ 51 w 240"/>
                    <a:gd name="T65" fmla="*/ 20 h 252"/>
                    <a:gd name="T66" fmla="*/ 60 w 240"/>
                    <a:gd name="T67" fmla="*/ 32 h 252"/>
                    <a:gd name="T68" fmla="*/ 54 w 240"/>
                    <a:gd name="T69" fmla="*/ 45 h 252"/>
                    <a:gd name="T70" fmla="*/ 45 w 240"/>
                    <a:gd name="T71" fmla="*/ 54 h 252"/>
                    <a:gd name="T72" fmla="*/ 34 w 240"/>
                    <a:gd name="T73" fmla="*/ 67 h 252"/>
                    <a:gd name="T74" fmla="*/ 24 w 240"/>
                    <a:gd name="T75" fmla="*/ 74 h 252"/>
                    <a:gd name="T76" fmla="*/ 11 w 240"/>
                    <a:gd name="T77" fmla="*/ 81 h 252"/>
                    <a:gd name="T78" fmla="*/ 20 w 240"/>
                    <a:gd name="T79" fmla="*/ 96 h 252"/>
                    <a:gd name="T80" fmla="*/ 17 w 240"/>
                    <a:gd name="T81" fmla="*/ 106 h 252"/>
                    <a:gd name="T82" fmla="*/ 1 w 240"/>
                    <a:gd name="T83" fmla="*/ 112 h 252"/>
                    <a:gd name="T84" fmla="*/ 8 w 240"/>
                    <a:gd name="T85" fmla="*/ 120 h 252"/>
                    <a:gd name="T86" fmla="*/ 6 w 240"/>
                    <a:gd name="T87" fmla="*/ 124 h 252"/>
                    <a:gd name="T88" fmla="*/ 33 w 240"/>
                    <a:gd name="T89" fmla="*/ 130 h 252"/>
                    <a:gd name="T90" fmla="*/ 38 w 240"/>
                    <a:gd name="T91" fmla="*/ 135 h 252"/>
                    <a:gd name="T92" fmla="*/ 39 w 240"/>
                    <a:gd name="T93" fmla="*/ 157 h 252"/>
                    <a:gd name="T94" fmla="*/ 51 w 240"/>
                    <a:gd name="T95" fmla="*/ 195 h 252"/>
                    <a:gd name="T96" fmla="*/ 68 w 240"/>
                    <a:gd name="T97" fmla="*/ 236 h 252"/>
                    <a:gd name="T98" fmla="*/ 84 w 240"/>
                    <a:gd name="T99" fmla="*/ 245 h 252"/>
                    <a:gd name="T100" fmla="*/ 96 w 240"/>
                    <a:gd name="T101" fmla="*/ 232 h 252"/>
                    <a:gd name="T102" fmla="*/ 100 w 240"/>
                    <a:gd name="T103" fmla="*/ 215 h 252"/>
                    <a:gd name="T104" fmla="*/ 102 w 240"/>
                    <a:gd name="T105" fmla="*/ 190 h 252"/>
                    <a:gd name="T106" fmla="*/ 114 w 240"/>
                    <a:gd name="T107" fmla="*/ 177 h 252"/>
                    <a:gd name="T108" fmla="*/ 141 w 240"/>
                    <a:gd name="T109" fmla="*/ 153 h 252"/>
                    <a:gd name="T110" fmla="*/ 157 w 240"/>
                    <a:gd name="T111" fmla="*/ 135 h 252"/>
                    <a:gd name="T112" fmla="*/ 174 w 240"/>
                    <a:gd name="T113" fmla="*/ 12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0" h="252">
                      <a:moveTo>
                        <a:pt x="171" y="114"/>
                      </a:moveTo>
                      <a:cubicBezTo>
                        <a:pt x="170" y="110"/>
                        <a:pt x="169" y="103"/>
                        <a:pt x="169" y="101"/>
                      </a:cubicBezTo>
                      <a:cubicBezTo>
                        <a:pt x="170" y="98"/>
                        <a:pt x="173" y="100"/>
                        <a:pt x="174" y="97"/>
                      </a:cubicBezTo>
                      <a:cubicBezTo>
                        <a:pt x="175" y="94"/>
                        <a:pt x="165" y="94"/>
                        <a:pt x="168" y="90"/>
                      </a:cubicBezTo>
                      <a:cubicBezTo>
                        <a:pt x="171" y="86"/>
                        <a:pt x="171" y="90"/>
                        <a:pt x="175" y="90"/>
                      </a:cubicBezTo>
                      <a:cubicBezTo>
                        <a:pt x="179" y="90"/>
                        <a:pt x="181" y="92"/>
                        <a:pt x="181" y="95"/>
                      </a:cubicBezTo>
                      <a:cubicBezTo>
                        <a:pt x="181" y="97"/>
                        <a:pt x="185" y="99"/>
                        <a:pt x="185" y="99"/>
                      </a:cubicBezTo>
                      <a:cubicBezTo>
                        <a:pt x="185" y="99"/>
                        <a:pt x="192" y="98"/>
                        <a:pt x="195" y="98"/>
                      </a:cubicBezTo>
                      <a:cubicBezTo>
                        <a:pt x="198" y="98"/>
                        <a:pt x="201" y="98"/>
                        <a:pt x="201" y="100"/>
                      </a:cubicBezTo>
                      <a:cubicBezTo>
                        <a:pt x="201" y="102"/>
                        <a:pt x="197" y="109"/>
                        <a:pt x="194" y="109"/>
                      </a:cubicBezTo>
                      <a:cubicBezTo>
                        <a:pt x="191" y="109"/>
                        <a:pt x="191" y="118"/>
                        <a:pt x="194" y="118"/>
                      </a:cubicBezTo>
                      <a:cubicBezTo>
                        <a:pt x="196" y="119"/>
                        <a:pt x="198" y="111"/>
                        <a:pt x="200" y="111"/>
                      </a:cubicBezTo>
                      <a:cubicBezTo>
                        <a:pt x="201" y="111"/>
                        <a:pt x="202" y="120"/>
                        <a:pt x="203" y="128"/>
                      </a:cubicBezTo>
                      <a:cubicBezTo>
                        <a:pt x="204" y="128"/>
                        <a:pt x="204" y="127"/>
                        <a:pt x="205" y="127"/>
                      </a:cubicBezTo>
                      <a:cubicBezTo>
                        <a:pt x="207" y="127"/>
                        <a:pt x="206" y="120"/>
                        <a:pt x="207" y="118"/>
                      </a:cubicBezTo>
                      <a:cubicBezTo>
                        <a:pt x="208" y="116"/>
                        <a:pt x="208" y="110"/>
                        <a:pt x="209" y="110"/>
                      </a:cubicBezTo>
                      <a:cubicBezTo>
                        <a:pt x="210" y="110"/>
                        <a:pt x="216" y="112"/>
                        <a:pt x="216" y="110"/>
                      </a:cubicBezTo>
                      <a:cubicBezTo>
                        <a:pt x="215" y="108"/>
                        <a:pt x="219" y="102"/>
                        <a:pt x="219" y="99"/>
                      </a:cubicBezTo>
                      <a:cubicBezTo>
                        <a:pt x="218" y="96"/>
                        <a:pt x="221" y="93"/>
                        <a:pt x="221" y="89"/>
                      </a:cubicBezTo>
                      <a:cubicBezTo>
                        <a:pt x="221" y="85"/>
                        <a:pt x="224" y="84"/>
                        <a:pt x="227" y="82"/>
                      </a:cubicBezTo>
                      <a:cubicBezTo>
                        <a:pt x="229" y="80"/>
                        <a:pt x="233" y="77"/>
                        <a:pt x="234" y="79"/>
                      </a:cubicBezTo>
                      <a:cubicBezTo>
                        <a:pt x="234" y="81"/>
                        <a:pt x="240" y="82"/>
                        <a:pt x="238" y="79"/>
                      </a:cubicBezTo>
                      <a:cubicBezTo>
                        <a:pt x="235" y="76"/>
                        <a:pt x="235" y="74"/>
                        <a:pt x="237" y="73"/>
                      </a:cubicBezTo>
                      <a:cubicBezTo>
                        <a:pt x="238" y="73"/>
                        <a:pt x="239" y="69"/>
                        <a:pt x="239" y="69"/>
                      </a:cubicBezTo>
                      <a:cubicBezTo>
                        <a:pt x="239" y="69"/>
                        <a:pt x="234" y="69"/>
                        <a:pt x="234" y="67"/>
                      </a:cubicBezTo>
                      <a:cubicBezTo>
                        <a:pt x="233" y="65"/>
                        <a:pt x="230" y="62"/>
                        <a:pt x="230" y="61"/>
                      </a:cubicBezTo>
                      <a:cubicBezTo>
                        <a:pt x="230" y="59"/>
                        <a:pt x="228" y="60"/>
                        <a:pt x="226" y="61"/>
                      </a:cubicBezTo>
                      <a:cubicBezTo>
                        <a:pt x="224" y="63"/>
                        <a:pt x="220" y="59"/>
                        <a:pt x="216" y="62"/>
                      </a:cubicBezTo>
                      <a:cubicBezTo>
                        <a:pt x="211" y="64"/>
                        <a:pt x="210" y="67"/>
                        <a:pt x="208" y="67"/>
                      </a:cubicBezTo>
                      <a:cubicBezTo>
                        <a:pt x="206" y="66"/>
                        <a:pt x="207" y="68"/>
                        <a:pt x="205" y="70"/>
                      </a:cubicBezTo>
                      <a:cubicBezTo>
                        <a:pt x="203" y="72"/>
                        <a:pt x="202" y="74"/>
                        <a:pt x="201" y="74"/>
                      </a:cubicBezTo>
                      <a:cubicBezTo>
                        <a:pt x="200" y="74"/>
                        <a:pt x="197" y="75"/>
                        <a:pt x="197" y="75"/>
                      </a:cubicBezTo>
                      <a:cubicBezTo>
                        <a:pt x="197" y="75"/>
                        <a:pt x="199" y="80"/>
                        <a:pt x="198" y="83"/>
                      </a:cubicBezTo>
                      <a:cubicBezTo>
                        <a:pt x="196" y="85"/>
                        <a:pt x="193" y="83"/>
                        <a:pt x="189" y="84"/>
                      </a:cubicBezTo>
                      <a:cubicBezTo>
                        <a:pt x="185" y="85"/>
                        <a:pt x="184" y="82"/>
                        <a:pt x="181" y="83"/>
                      </a:cubicBezTo>
                      <a:cubicBezTo>
                        <a:pt x="178" y="84"/>
                        <a:pt x="177" y="81"/>
                        <a:pt x="175" y="82"/>
                      </a:cubicBezTo>
                      <a:cubicBezTo>
                        <a:pt x="174" y="82"/>
                        <a:pt x="172" y="79"/>
                        <a:pt x="172" y="76"/>
                      </a:cubicBezTo>
                      <a:cubicBezTo>
                        <a:pt x="173" y="73"/>
                        <a:pt x="171" y="70"/>
                        <a:pt x="170" y="72"/>
                      </a:cubicBezTo>
                      <a:cubicBezTo>
                        <a:pt x="168" y="74"/>
                        <a:pt x="166" y="73"/>
                        <a:pt x="166" y="76"/>
                      </a:cubicBezTo>
                      <a:cubicBezTo>
                        <a:pt x="166" y="79"/>
                        <a:pt x="168" y="82"/>
                        <a:pt x="166" y="85"/>
                      </a:cubicBezTo>
                      <a:cubicBezTo>
                        <a:pt x="164" y="87"/>
                        <a:pt x="153" y="88"/>
                        <a:pt x="151" y="86"/>
                      </a:cubicBezTo>
                      <a:cubicBezTo>
                        <a:pt x="149" y="84"/>
                        <a:pt x="140" y="83"/>
                        <a:pt x="140" y="81"/>
                      </a:cubicBezTo>
                      <a:cubicBezTo>
                        <a:pt x="140" y="80"/>
                        <a:pt x="137" y="77"/>
                        <a:pt x="135" y="77"/>
                      </a:cubicBezTo>
                      <a:cubicBezTo>
                        <a:pt x="133" y="77"/>
                        <a:pt x="128" y="79"/>
                        <a:pt x="127" y="78"/>
                      </a:cubicBezTo>
                      <a:cubicBezTo>
                        <a:pt x="126" y="77"/>
                        <a:pt x="122" y="74"/>
                        <a:pt x="120" y="74"/>
                      </a:cubicBezTo>
                      <a:cubicBezTo>
                        <a:pt x="118" y="74"/>
                        <a:pt x="114" y="72"/>
                        <a:pt x="113" y="71"/>
                      </a:cubicBezTo>
                      <a:cubicBezTo>
                        <a:pt x="113" y="69"/>
                        <a:pt x="108" y="69"/>
                        <a:pt x="107" y="67"/>
                      </a:cubicBezTo>
                      <a:cubicBezTo>
                        <a:pt x="106" y="66"/>
                        <a:pt x="102" y="66"/>
                        <a:pt x="102" y="64"/>
                      </a:cubicBezTo>
                      <a:cubicBezTo>
                        <a:pt x="102" y="62"/>
                        <a:pt x="104" y="59"/>
                        <a:pt x="104" y="57"/>
                      </a:cubicBezTo>
                      <a:cubicBezTo>
                        <a:pt x="104" y="55"/>
                        <a:pt x="108" y="53"/>
                        <a:pt x="108" y="52"/>
                      </a:cubicBezTo>
                      <a:cubicBezTo>
                        <a:pt x="108" y="51"/>
                        <a:pt x="104" y="48"/>
                        <a:pt x="104" y="48"/>
                      </a:cubicBezTo>
                      <a:cubicBezTo>
                        <a:pt x="104" y="48"/>
                        <a:pt x="102" y="44"/>
                        <a:pt x="99" y="44"/>
                      </a:cubicBezTo>
                      <a:cubicBezTo>
                        <a:pt x="96" y="44"/>
                        <a:pt x="94" y="39"/>
                        <a:pt x="92" y="39"/>
                      </a:cubicBezTo>
                      <a:cubicBezTo>
                        <a:pt x="89" y="38"/>
                        <a:pt x="90" y="34"/>
                        <a:pt x="89" y="32"/>
                      </a:cubicBezTo>
                      <a:cubicBezTo>
                        <a:pt x="87" y="30"/>
                        <a:pt x="88" y="26"/>
                        <a:pt x="91" y="28"/>
                      </a:cubicBezTo>
                      <a:cubicBezTo>
                        <a:pt x="93" y="30"/>
                        <a:pt x="98" y="28"/>
                        <a:pt x="96" y="25"/>
                      </a:cubicBezTo>
                      <a:cubicBezTo>
                        <a:pt x="94" y="22"/>
                        <a:pt x="91" y="19"/>
                        <a:pt x="91" y="18"/>
                      </a:cubicBezTo>
                      <a:cubicBezTo>
                        <a:pt x="91" y="16"/>
                        <a:pt x="93" y="11"/>
                        <a:pt x="91" y="10"/>
                      </a:cubicBezTo>
                      <a:cubicBezTo>
                        <a:pt x="88" y="8"/>
                        <a:pt x="86" y="6"/>
                        <a:pt x="86" y="4"/>
                      </a:cubicBezTo>
                      <a:cubicBezTo>
                        <a:pt x="85" y="1"/>
                        <a:pt x="82" y="0"/>
                        <a:pt x="82" y="0"/>
                      </a:cubicBezTo>
                      <a:cubicBezTo>
                        <a:pt x="79" y="0"/>
                        <a:pt x="79" y="0"/>
                        <a:pt x="79" y="0"/>
                      </a:cubicBezTo>
                      <a:cubicBezTo>
                        <a:pt x="79" y="0"/>
                        <a:pt x="77" y="6"/>
                        <a:pt x="76" y="6"/>
                      </a:cubicBezTo>
                      <a:cubicBezTo>
                        <a:pt x="74" y="7"/>
                        <a:pt x="69" y="8"/>
                        <a:pt x="67" y="10"/>
                      </a:cubicBezTo>
                      <a:cubicBezTo>
                        <a:pt x="65" y="11"/>
                        <a:pt x="58" y="7"/>
                        <a:pt x="54" y="7"/>
                      </a:cubicBezTo>
                      <a:cubicBezTo>
                        <a:pt x="50" y="7"/>
                        <a:pt x="48" y="11"/>
                        <a:pt x="50" y="12"/>
                      </a:cubicBezTo>
                      <a:cubicBezTo>
                        <a:pt x="51" y="13"/>
                        <a:pt x="51" y="20"/>
                        <a:pt x="51" y="20"/>
                      </a:cubicBezTo>
                      <a:cubicBezTo>
                        <a:pt x="51" y="20"/>
                        <a:pt x="53" y="29"/>
                        <a:pt x="56" y="28"/>
                      </a:cubicBezTo>
                      <a:cubicBezTo>
                        <a:pt x="59" y="28"/>
                        <a:pt x="63" y="31"/>
                        <a:pt x="60" y="32"/>
                      </a:cubicBezTo>
                      <a:cubicBezTo>
                        <a:pt x="58" y="33"/>
                        <a:pt x="56" y="36"/>
                        <a:pt x="56" y="38"/>
                      </a:cubicBezTo>
                      <a:cubicBezTo>
                        <a:pt x="55" y="41"/>
                        <a:pt x="56" y="45"/>
                        <a:pt x="54" y="45"/>
                      </a:cubicBezTo>
                      <a:cubicBezTo>
                        <a:pt x="52" y="45"/>
                        <a:pt x="50" y="46"/>
                        <a:pt x="50" y="50"/>
                      </a:cubicBezTo>
                      <a:cubicBezTo>
                        <a:pt x="50" y="53"/>
                        <a:pt x="46" y="52"/>
                        <a:pt x="45" y="54"/>
                      </a:cubicBezTo>
                      <a:cubicBezTo>
                        <a:pt x="44" y="55"/>
                        <a:pt x="43" y="62"/>
                        <a:pt x="42" y="63"/>
                      </a:cubicBezTo>
                      <a:cubicBezTo>
                        <a:pt x="41" y="64"/>
                        <a:pt x="35" y="64"/>
                        <a:pt x="34" y="67"/>
                      </a:cubicBezTo>
                      <a:cubicBezTo>
                        <a:pt x="34" y="70"/>
                        <a:pt x="31" y="74"/>
                        <a:pt x="30" y="74"/>
                      </a:cubicBezTo>
                      <a:cubicBezTo>
                        <a:pt x="28" y="73"/>
                        <a:pt x="25" y="72"/>
                        <a:pt x="24" y="74"/>
                      </a:cubicBezTo>
                      <a:cubicBezTo>
                        <a:pt x="23" y="76"/>
                        <a:pt x="19" y="72"/>
                        <a:pt x="18" y="73"/>
                      </a:cubicBezTo>
                      <a:cubicBezTo>
                        <a:pt x="17" y="74"/>
                        <a:pt x="11" y="79"/>
                        <a:pt x="11" y="81"/>
                      </a:cubicBezTo>
                      <a:cubicBezTo>
                        <a:pt x="11" y="84"/>
                        <a:pt x="17" y="84"/>
                        <a:pt x="17" y="88"/>
                      </a:cubicBezTo>
                      <a:cubicBezTo>
                        <a:pt x="16" y="91"/>
                        <a:pt x="19" y="95"/>
                        <a:pt x="20" y="96"/>
                      </a:cubicBezTo>
                      <a:cubicBezTo>
                        <a:pt x="22" y="98"/>
                        <a:pt x="25" y="102"/>
                        <a:pt x="23" y="104"/>
                      </a:cubicBezTo>
                      <a:cubicBezTo>
                        <a:pt x="22" y="106"/>
                        <a:pt x="20" y="107"/>
                        <a:pt x="17" y="106"/>
                      </a:cubicBezTo>
                      <a:cubicBezTo>
                        <a:pt x="14" y="105"/>
                        <a:pt x="14" y="107"/>
                        <a:pt x="9" y="106"/>
                      </a:cubicBezTo>
                      <a:cubicBezTo>
                        <a:pt x="3" y="105"/>
                        <a:pt x="3" y="109"/>
                        <a:pt x="1" y="112"/>
                      </a:cubicBezTo>
                      <a:cubicBezTo>
                        <a:pt x="1" y="112"/>
                        <a:pt x="1" y="112"/>
                        <a:pt x="0" y="112"/>
                      </a:cubicBezTo>
                      <a:cubicBezTo>
                        <a:pt x="3" y="114"/>
                        <a:pt x="4" y="118"/>
                        <a:pt x="8" y="120"/>
                      </a:cubicBezTo>
                      <a:cubicBezTo>
                        <a:pt x="13" y="121"/>
                        <a:pt x="18" y="116"/>
                        <a:pt x="18" y="120"/>
                      </a:cubicBezTo>
                      <a:cubicBezTo>
                        <a:pt x="18" y="124"/>
                        <a:pt x="6" y="123"/>
                        <a:pt x="6" y="124"/>
                      </a:cubicBezTo>
                      <a:cubicBezTo>
                        <a:pt x="5" y="125"/>
                        <a:pt x="18" y="140"/>
                        <a:pt x="24" y="139"/>
                      </a:cubicBezTo>
                      <a:cubicBezTo>
                        <a:pt x="30" y="138"/>
                        <a:pt x="35" y="131"/>
                        <a:pt x="33" y="130"/>
                      </a:cubicBezTo>
                      <a:cubicBezTo>
                        <a:pt x="31" y="129"/>
                        <a:pt x="34" y="125"/>
                        <a:pt x="36" y="126"/>
                      </a:cubicBezTo>
                      <a:cubicBezTo>
                        <a:pt x="37" y="126"/>
                        <a:pt x="36" y="133"/>
                        <a:pt x="38" y="135"/>
                      </a:cubicBezTo>
                      <a:cubicBezTo>
                        <a:pt x="40" y="136"/>
                        <a:pt x="39" y="139"/>
                        <a:pt x="38" y="142"/>
                      </a:cubicBezTo>
                      <a:cubicBezTo>
                        <a:pt x="37" y="146"/>
                        <a:pt x="39" y="153"/>
                        <a:pt x="39" y="157"/>
                      </a:cubicBezTo>
                      <a:cubicBezTo>
                        <a:pt x="40" y="161"/>
                        <a:pt x="43" y="167"/>
                        <a:pt x="43" y="172"/>
                      </a:cubicBezTo>
                      <a:cubicBezTo>
                        <a:pt x="44" y="178"/>
                        <a:pt x="48" y="189"/>
                        <a:pt x="51" y="195"/>
                      </a:cubicBezTo>
                      <a:cubicBezTo>
                        <a:pt x="55" y="202"/>
                        <a:pt x="58" y="215"/>
                        <a:pt x="60" y="218"/>
                      </a:cubicBezTo>
                      <a:cubicBezTo>
                        <a:pt x="62" y="221"/>
                        <a:pt x="68" y="230"/>
                        <a:pt x="68" y="236"/>
                      </a:cubicBezTo>
                      <a:cubicBezTo>
                        <a:pt x="68" y="241"/>
                        <a:pt x="74" y="249"/>
                        <a:pt x="76" y="251"/>
                      </a:cubicBezTo>
                      <a:cubicBezTo>
                        <a:pt x="78" y="252"/>
                        <a:pt x="83" y="249"/>
                        <a:pt x="84" y="245"/>
                      </a:cubicBezTo>
                      <a:cubicBezTo>
                        <a:pt x="85" y="242"/>
                        <a:pt x="92" y="241"/>
                        <a:pt x="92" y="237"/>
                      </a:cubicBezTo>
                      <a:cubicBezTo>
                        <a:pt x="93" y="234"/>
                        <a:pt x="93" y="232"/>
                        <a:pt x="96" y="232"/>
                      </a:cubicBezTo>
                      <a:cubicBezTo>
                        <a:pt x="98" y="231"/>
                        <a:pt x="98" y="229"/>
                        <a:pt x="98" y="226"/>
                      </a:cubicBezTo>
                      <a:cubicBezTo>
                        <a:pt x="98" y="222"/>
                        <a:pt x="98" y="218"/>
                        <a:pt x="100" y="215"/>
                      </a:cubicBezTo>
                      <a:cubicBezTo>
                        <a:pt x="103" y="212"/>
                        <a:pt x="103" y="204"/>
                        <a:pt x="102" y="201"/>
                      </a:cubicBezTo>
                      <a:cubicBezTo>
                        <a:pt x="100" y="198"/>
                        <a:pt x="101" y="193"/>
                        <a:pt x="102" y="190"/>
                      </a:cubicBezTo>
                      <a:cubicBezTo>
                        <a:pt x="104" y="187"/>
                        <a:pt x="103" y="183"/>
                        <a:pt x="105" y="183"/>
                      </a:cubicBezTo>
                      <a:cubicBezTo>
                        <a:pt x="108" y="183"/>
                        <a:pt x="111" y="180"/>
                        <a:pt x="114" y="177"/>
                      </a:cubicBezTo>
                      <a:cubicBezTo>
                        <a:pt x="117" y="174"/>
                        <a:pt x="124" y="169"/>
                        <a:pt x="127" y="167"/>
                      </a:cubicBezTo>
                      <a:cubicBezTo>
                        <a:pt x="130" y="164"/>
                        <a:pt x="138" y="157"/>
                        <a:pt x="141" y="153"/>
                      </a:cubicBezTo>
                      <a:cubicBezTo>
                        <a:pt x="143" y="148"/>
                        <a:pt x="151" y="147"/>
                        <a:pt x="154" y="144"/>
                      </a:cubicBezTo>
                      <a:cubicBezTo>
                        <a:pt x="157" y="140"/>
                        <a:pt x="156" y="138"/>
                        <a:pt x="157" y="135"/>
                      </a:cubicBezTo>
                      <a:cubicBezTo>
                        <a:pt x="157" y="131"/>
                        <a:pt x="168" y="129"/>
                        <a:pt x="172" y="129"/>
                      </a:cubicBezTo>
                      <a:cubicBezTo>
                        <a:pt x="173" y="129"/>
                        <a:pt x="174" y="129"/>
                        <a:pt x="174" y="129"/>
                      </a:cubicBezTo>
                      <a:cubicBezTo>
                        <a:pt x="174" y="123"/>
                        <a:pt x="172" y="116"/>
                        <a:pt x="171" y="114"/>
                      </a:cubicBezTo>
                    </a:path>
                  </a:pathLst>
                </a:custGeom>
                <a:solidFill>
                  <a:srgbClr val="E81720"/>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74" name="Freeform 97">
                  <a:extLst>
                    <a:ext uri="{FF2B5EF4-FFF2-40B4-BE49-F238E27FC236}">
                      <a16:creationId xmlns:a16="http://schemas.microsoft.com/office/drawing/2014/main" id="{361BE8E1-C163-6586-5531-0DFBF802034F}"/>
                    </a:ext>
                  </a:extLst>
                </p:cNvPr>
                <p:cNvSpPr>
                  <a:spLocks/>
                </p:cNvSpPr>
                <p:nvPr/>
              </p:nvSpPr>
              <p:spPr bwMode="auto">
                <a:xfrm>
                  <a:off x="3448" y="2335"/>
                  <a:ext cx="403" cy="174"/>
                </a:xfrm>
                <a:custGeom>
                  <a:avLst/>
                  <a:gdLst>
                    <a:gd name="T0" fmla="*/ 250 w 270"/>
                    <a:gd name="T1" fmla="*/ 49 h 116"/>
                    <a:gd name="T2" fmla="*/ 233 w 270"/>
                    <a:gd name="T3" fmla="*/ 48 h 116"/>
                    <a:gd name="T4" fmla="*/ 234 w 270"/>
                    <a:gd name="T5" fmla="*/ 39 h 116"/>
                    <a:gd name="T6" fmla="*/ 235 w 270"/>
                    <a:gd name="T7" fmla="*/ 25 h 116"/>
                    <a:gd name="T8" fmla="*/ 217 w 270"/>
                    <a:gd name="T9" fmla="*/ 22 h 116"/>
                    <a:gd name="T10" fmla="*/ 203 w 270"/>
                    <a:gd name="T11" fmla="*/ 30 h 116"/>
                    <a:gd name="T12" fmla="*/ 181 w 270"/>
                    <a:gd name="T13" fmla="*/ 32 h 116"/>
                    <a:gd name="T14" fmla="*/ 165 w 270"/>
                    <a:gd name="T15" fmla="*/ 26 h 116"/>
                    <a:gd name="T16" fmla="*/ 151 w 270"/>
                    <a:gd name="T17" fmla="*/ 20 h 116"/>
                    <a:gd name="T18" fmla="*/ 136 w 270"/>
                    <a:gd name="T19" fmla="*/ 20 h 116"/>
                    <a:gd name="T20" fmla="*/ 122 w 270"/>
                    <a:gd name="T21" fmla="*/ 20 h 116"/>
                    <a:gd name="T22" fmla="*/ 116 w 270"/>
                    <a:gd name="T23" fmla="*/ 9 h 116"/>
                    <a:gd name="T24" fmla="*/ 101 w 270"/>
                    <a:gd name="T25" fmla="*/ 4 h 116"/>
                    <a:gd name="T26" fmla="*/ 89 w 270"/>
                    <a:gd name="T27" fmla="*/ 0 h 116"/>
                    <a:gd name="T28" fmla="*/ 82 w 270"/>
                    <a:gd name="T29" fmla="*/ 6 h 116"/>
                    <a:gd name="T30" fmla="*/ 81 w 270"/>
                    <a:gd name="T31" fmla="*/ 17 h 116"/>
                    <a:gd name="T32" fmla="*/ 74 w 270"/>
                    <a:gd name="T33" fmla="*/ 26 h 116"/>
                    <a:gd name="T34" fmla="*/ 61 w 270"/>
                    <a:gd name="T35" fmla="*/ 25 h 116"/>
                    <a:gd name="T36" fmla="*/ 51 w 270"/>
                    <a:gd name="T37" fmla="*/ 17 h 116"/>
                    <a:gd name="T38" fmla="*/ 33 w 270"/>
                    <a:gd name="T39" fmla="*/ 16 h 116"/>
                    <a:gd name="T40" fmla="*/ 21 w 270"/>
                    <a:gd name="T41" fmla="*/ 22 h 116"/>
                    <a:gd name="T42" fmla="*/ 7 w 270"/>
                    <a:gd name="T43" fmla="*/ 30 h 116"/>
                    <a:gd name="T44" fmla="*/ 0 w 270"/>
                    <a:gd name="T45" fmla="*/ 33 h 116"/>
                    <a:gd name="T46" fmla="*/ 6 w 270"/>
                    <a:gd name="T47" fmla="*/ 42 h 116"/>
                    <a:gd name="T48" fmla="*/ 21 w 270"/>
                    <a:gd name="T49" fmla="*/ 52 h 116"/>
                    <a:gd name="T50" fmla="*/ 25 w 270"/>
                    <a:gd name="T51" fmla="*/ 67 h 116"/>
                    <a:gd name="T52" fmla="*/ 43 w 270"/>
                    <a:gd name="T53" fmla="*/ 79 h 116"/>
                    <a:gd name="T54" fmla="*/ 54 w 270"/>
                    <a:gd name="T55" fmla="*/ 86 h 116"/>
                    <a:gd name="T56" fmla="*/ 66 w 270"/>
                    <a:gd name="T57" fmla="*/ 102 h 116"/>
                    <a:gd name="T58" fmla="*/ 98 w 270"/>
                    <a:gd name="T59" fmla="*/ 104 h 116"/>
                    <a:gd name="T60" fmla="*/ 123 w 270"/>
                    <a:gd name="T61" fmla="*/ 110 h 116"/>
                    <a:gd name="T62" fmla="*/ 138 w 270"/>
                    <a:gd name="T63" fmla="*/ 115 h 116"/>
                    <a:gd name="T64" fmla="*/ 172 w 270"/>
                    <a:gd name="T65" fmla="*/ 107 h 116"/>
                    <a:gd name="T66" fmla="*/ 198 w 270"/>
                    <a:gd name="T67" fmla="*/ 92 h 116"/>
                    <a:gd name="T68" fmla="*/ 204 w 270"/>
                    <a:gd name="T69" fmla="*/ 80 h 116"/>
                    <a:gd name="T70" fmla="*/ 231 w 270"/>
                    <a:gd name="T71" fmla="*/ 75 h 116"/>
                    <a:gd name="T72" fmla="*/ 249 w 270"/>
                    <a:gd name="T73" fmla="*/ 63 h 116"/>
                    <a:gd name="T74" fmla="*/ 269 w 270"/>
                    <a:gd name="T75" fmla="*/ 6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0" h="116">
                      <a:moveTo>
                        <a:pt x="258" y="48"/>
                      </a:moveTo>
                      <a:cubicBezTo>
                        <a:pt x="255" y="45"/>
                        <a:pt x="251" y="47"/>
                        <a:pt x="250" y="49"/>
                      </a:cubicBezTo>
                      <a:cubicBezTo>
                        <a:pt x="249" y="52"/>
                        <a:pt x="246" y="48"/>
                        <a:pt x="241" y="48"/>
                      </a:cubicBezTo>
                      <a:cubicBezTo>
                        <a:pt x="236" y="48"/>
                        <a:pt x="236" y="51"/>
                        <a:pt x="233" y="48"/>
                      </a:cubicBezTo>
                      <a:cubicBezTo>
                        <a:pt x="229" y="44"/>
                        <a:pt x="234" y="43"/>
                        <a:pt x="234" y="43"/>
                      </a:cubicBezTo>
                      <a:cubicBezTo>
                        <a:pt x="234" y="39"/>
                        <a:pt x="234" y="39"/>
                        <a:pt x="234" y="39"/>
                      </a:cubicBezTo>
                      <a:cubicBezTo>
                        <a:pt x="241" y="25"/>
                        <a:pt x="241" y="25"/>
                        <a:pt x="241" y="25"/>
                      </a:cubicBezTo>
                      <a:cubicBezTo>
                        <a:pt x="239" y="24"/>
                        <a:pt x="236" y="24"/>
                        <a:pt x="235" y="25"/>
                      </a:cubicBezTo>
                      <a:cubicBezTo>
                        <a:pt x="233" y="25"/>
                        <a:pt x="228" y="25"/>
                        <a:pt x="228" y="23"/>
                      </a:cubicBezTo>
                      <a:cubicBezTo>
                        <a:pt x="227" y="21"/>
                        <a:pt x="219" y="21"/>
                        <a:pt x="217" y="22"/>
                      </a:cubicBezTo>
                      <a:cubicBezTo>
                        <a:pt x="215" y="24"/>
                        <a:pt x="210" y="25"/>
                        <a:pt x="210" y="27"/>
                      </a:cubicBezTo>
                      <a:cubicBezTo>
                        <a:pt x="210" y="29"/>
                        <a:pt x="205" y="28"/>
                        <a:pt x="203" y="30"/>
                      </a:cubicBezTo>
                      <a:cubicBezTo>
                        <a:pt x="201" y="31"/>
                        <a:pt x="192" y="31"/>
                        <a:pt x="192" y="32"/>
                      </a:cubicBezTo>
                      <a:cubicBezTo>
                        <a:pt x="192" y="33"/>
                        <a:pt x="182" y="34"/>
                        <a:pt x="181" y="32"/>
                      </a:cubicBezTo>
                      <a:cubicBezTo>
                        <a:pt x="179" y="31"/>
                        <a:pt x="171" y="32"/>
                        <a:pt x="170" y="30"/>
                      </a:cubicBezTo>
                      <a:cubicBezTo>
                        <a:pt x="169" y="28"/>
                        <a:pt x="165" y="27"/>
                        <a:pt x="165" y="26"/>
                      </a:cubicBezTo>
                      <a:cubicBezTo>
                        <a:pt x="165" y="24"/>
                        <a:pt x="159" y="24"/>
                        <a:pt x="158" y="22"/>
                      </a:cubicBezTo>
                      <a:cubicBezTo>
                        <a:pt x="157" y="21"/>
                        <a:pt x="152" y="20"/>
                        <a:pt x="151" y="20"/>
                      </a:cubicBezTo>
                      <a:cubicBezTo>
                        <a:pt x="151" y="21"/>
                        <a:pt x="145" y="19"/>
                        <a:pt x="143" y="19"/>
                      </a:cubicBezTo>
                      <a:cubicBezTo>
                        <a:pt x="142" y="18"/>
                        <a:pt x="137" y="20"/>
                        <a:pt x="136" y="20"/>
                      </a:cubicBezTo>
                      <a:cubicBezTo>
                        <a:pt x="134" y="20"/>
                        <a:pt x="131" y="22"/>
                        <a:pt x="130" y="23"/>
                      </a:cubicBezTo>
                      <a:cubicBezTo>
                        <a:pt x="128" y="23"/>
                        <a:pt x="123" y="20"/>
                        <a:pt x="122" y="20"/>
                      </a:cubicBezTo>
                      <a:cubicBezTo>
                        <a:pt x="121" y="21"/>
                        <a:pt x="118" y="18"/>
                        <a:pt x="117" y="16"/>
                      </a:cubicBezTo>
                      <a:cubicBezTo>
                        <a:pt x="115" y="15"/>
                        <a:pt x="117" y="11"/>
                        <a:pt x="116" y="9"/>
                      </a:cubicBezTo>
                      <a:cubicBezTo>
                        <a:pt x="115" y="8"/>
                        <a:pt x="109" y="8"/>
                        <a:pt x="107" y="6"/>
                      </a:cubicBezTo>
                      <a:cubicBezTo>
                        <a:pt x="105" y="5"/>
                        <a:pt x="103" y="4"/>
                        <a:pt x="101" y="4"/>
                      </a:cubicBezTo>
                      <a:cubicBezTo>
                        <a:pt x="99" y="4"/>
                        <a:pt x="96" y="3"/>
                        <a:pt x="96" y="3"/>
                      </a:cubicBezTo>
                      <a:cubicBezTo>
                        <a:pt x="95" y="2"/>
                        <a:pt x="91" y="1"/>
                        <a:pt x="89" y="0"/>
                      </a:cubicBezTo>
                      <a:cubicBezTo>
                        <a:pt x="87" y="0"/>
                        <a:pt x="87" y="2"/>
                        <a:pt x="86" y="3"/>
                      </a:cubicBezTo>
                      <a:cubicBezTo>
                        <a:pt x="85" y="4"/>
                        <a:pt x="82" y="4"/>
                        <a:pt x="82" y="6"/>
                      </a:cubicBezTo>
                      <a:cubicBezTo>
                        <a:pt x="81" y="8"/>
                        <a:pt x="77" y="8"/>
                        <a:pt x="78" y="10"/>
                      </a:cubicBezTo>
                      <a:cubicBezTo>
                        <a:pt x="78" y="12"/>
                        <a:pt x="80" y="16"/>
                        <a:pt x="81" y="17"/>
                      </a:cubicBezTo>
                      <a:cubicBezTo>
                        <a:pt x="82" y="18"/>
                        <a:pt x="82" y="21"/>
                        <a:pt x="81" y="22"/>
                      </a:cubicBezTo>
                      <a:cubicBezTo>
                        <a:pt x="80" y="24"/>
                        <a:pt x="75" y="24"/>
                        <a:pt x="74" y="26"/>
                      </a:cubicBezTo>
                      <a:cubicBezTo>
                        <a:pt x="73" y="28"/>
                        <a:pt x="70" y="26"/>
                        <a:pt x="68" y="24"/>
                      </a:cubicBezTo>
                      <a:cubicBezTo>
                        <a:pt x="65" y="23"/>
                        <a:pt x="62" y="24"/>
                        <a:pt x="61" y="25"/>
                      </a:cubicBezTo>
                      <a:cubicBezTo>
                        <a:pt x="59" y="26"/>
                        <a:pt x="55" y="22"/>
                        <a:pt x="54" y="22"/>
                      </a:cubicBezTo>
                      <a:cubicBezTo>
                        <a:pt x="52" y="22"/>
                        <a:pt x="52" y="17"/>
                        <a:pt x="51" y="17"/>
                      </a:cubicBezTo>
                      <a:cubicBezTo>
                        <a:pt x="50" y="17"/>
                        <a:pt x="41" y="16"/>
                        <a:pt x="39" y="15"/>
                      </a:cubicBezTo>
                      <a:cubicBezTo>
                        <a:pt x="37" y="15"/>
                        <a:pt x="33" y="15"/>
                        <a:pt x="33" y="16"/>
                      </a:cubicBezTo>
                      <a:cubicBezTo>
                        <a:pt x="32" y="17"/>
                        <a:pt x="28" y="17"/>
                        <a:pt x="27" y="19"/>
                      </a:cubicBezTo>
                      <a:cubicBezTo>
                        <a:pt x="26" y="20"/>
                        <a:pt x="23" y="21"/>
                        <a:pt x="21" y="22"/>
                      </a:cubicBezTo>
                      <a:cubicBezTo>
                        <a:pt x="20" y="24"/>
                        <a:pt x="16" y="24"/>
                        <a:pt x="15" y="26"/>
                      </a:cubicBezTo>
                      <a:cubicBezTo>
                        <a:pt x="14" y="29"/>
                        <a:pt x="8" y="30"/>
                        <a:pt x="7" y="30"/>
                      </a:cubicBezTo>
                      <a:cubicBezTo>
                        <a:pt x="5" y="30"/>
                        <a:pt x="1" y="31"/>
                        <a:pt x="1" y="32"/>
                      </a:cubicBezTo>
                      <a:cubicBezTo>
                        <a:pt x="1" y="33"/>
                        <a:pt x="0" y="33"/>
                        <a:pt x="0" y="33"/>
                      </a:cubicBezTo>
                      <a:cubicBezTo>
                        <a:pt x="0" y="33"/>
                        <a:pt x="0" y="33"/>
                        <a:pt x="0" y="34"/>
                      </a:cubicBezTo>
                      <a:cubicBezTo>
                        <a:pt x="1" y="39"/>
                        <a:pt x="3" y="39"/>
                        <a:pt x="6" y="42"/>
                      </a:cubicBezTo>
                      <a:cubicBezTo>
                        <a:pt x="9" y="44"/>
                        <a:pt x="11" y="46"/>
                        <a:pt x="14" y="46"/>
                      </a:cubicBezTo>
                      <a:cubicBezTo>
                        <a:pt x="17" y="46"/>
                        <a:pt x="21" y="49"/>
                        <a:pt x="21" y="52"/>
                      </a:cubicBezTo>
                      <a:cubicBezTo>
                        <a:pt x="21" y="54"/>
                        <a:pt x="24" y="57"/>
                        <a:pt x="26" y="58"/>
                      </a:cubicBezTo>
                      <a:cubicBezTo>
                        <a:pt x="27" y="60"/>
                        <a:pt x="25" y="64"/>
                        <a:pt x="25" y="67"/>
                      </a:cubicBezTo>
                      <a:cubicBezTo>
                        <a:pt x="25" y="70"/>
                        <a:pt x="21" y="71"/>
                        <a:pt x="23" y="74"/>
                      </a:cubicBezTo>
                      <a:cubicBezTo>
                        <a:pt x="25" y="77"/>
                        <a:pt x="39" y="79"/>
                        <a:pt x="43" y="79"/>
                      </a:cubicBezTo>
                      <a:cubicBezTo>
                        <a:pt x="46" y="79"/>
                        <a:pt x="48" y="82"/>
                        <a:pt x="49" y="83"/>
                      </a:cubicBezTo>
                      <a:cubicBezTo>
                        <a:pt x="51" y="83"/>
                        <a:pt x="52" y="86"/>
                        <a:pt x="54" y="86"/>
                      </a:cubicBezTo>
                      <a:cubicBezTo>
                        <a:pt x="57" y="87"/>
                        <a:pt x="60" y="89"/>
                        <a:pt x="61" y="94"/>
                      </a:cubicBezTo>
                      <a:cubicBezTo>
                        <a:pt x="62" y="99"/>
                        <a:pt x="66" y="100"/>
                        <a:pt x="66" y="102"/>
                      </a:cubicBezTo>
                      <a:cubicBezTo>
                        <a:pt x="67" y="105"/>
                        <a:pt x="73" y="103"/>
                        <a:pt x="77" y="104"/>
                      </a:cubicBezTo>
                      <a:cubicBezTo>
                        <a:pt x="82" y="104"/>
                        <a:pt x="94" y="104"/>
                        <a:pt x="98" y="104"/>
                      </a:cubicBezTo>
                      <a:cubicBezTo>
                        <a:pt x="101" y="105"/>
                        <a:pt x="109" y="104"/>
                        <a:pt x="113" y="107"/>
                      </a:cubicBezTo>
                      <a:cubicBezTo>
                        <a:pt x="118" y="111"/>
                        <a:pt x="120" y="108"/>
                        <a:pt x="123" y="110"/>
                      </a:cubicBezTo>
                      <a:cubicBezTo>
                        <a:pt x="125" y="111"/>
                        <a:pt x="127" y="112"/>
                        <a:pt x="131" y="112"/>
                      </a:cubicBezTo>
                      <a:cubicBezTo>
                        <a:pt x="135" y="111"/>
                        <a:pt x="135" y="115"/>
                        <a:pt x="138" y="115"/>
                      </a:cubicBezTo>
                      <a:cubicBezTo>
                        <a:pt x="141" y="116"/>
                        <a:pt x="146" y="111"/>
                        <a:pt x="153" y="107"/>
                      </a:cubicBezTo>
                      <a:cubicBezTo>
                        <a:pt x="160" y="104"/>
                        <a:pt x="168" y="106"/>
                        <a:pt x="172" y="107"/>
                      </a:cubicBezTo>
                      <a:cubicBezTo>
                        <a:pt x="176" y="107"/>
                        <a:pt x="183" y="105"/>
                        <a:pt x="188" y="100"/>
                      </a:cubicBezTo>
                      <a:cubicBezTo>
                        <a:pt x="192" y="95"/>
                        <a:pt x="198" y="96"/>
                        <a:pt x="198" y="92"/>
                      </a:cubicBezTo>
                      <a:cubicBezTo>
                        <a:pt x="199" y="88"/>
                        <a:pt x="194" y="86"/>
                        <a:pt x="196" y="82"/>
                      </a:cubicBezTo>
                      <a:cubicBezTo>
                        <a:pt x="198" y="78"/>
                        <a:pt x="202" y="79"/>
                        <a:pt x="204" y="80"/>
                      </a:cubicBezTo>
                      <a:cubicBezTo>
                        <a:pt x="207" y="81"/>
                        <a:pt x="213" y="83"/>
                        <a:pt x="218" y="79"/>
                      </a:cubicBezTo>
                      <a:cubicBezTo>
                        <a:pt x="224" y="75"/>
                        <a:pt x="226" y="75"/>
                        <a:pt x="231" y="75"/>
                      </a:cubicBezTo>
                      <a:cubicBezTo>
                        <a:pt x="236" y="74"/>
                        <a:pt x="235" y="71"/>
                        <a:pt x="239" y="68"/>
                      </a:cubicBezTo>
                      <a:cubicBezTo>
                        <a:pt x="242" y="64"/>
                        <a:pt x="246" y="63"/>
                        <a:pt x="249" y="63"/>
                      </a:cubicBezTo>
                      <a:cubicBezTo>
                        <a:pt x="252" y="63"/>
                        <a:pt x="257" y="60"/>
                        <a:pt x="260" y="61"/>
                      </a:cubicBezTo>
                      <a:cubicBezTo>
                        <a:pt x="264" y="62"/>
                        <a:pt x="269" y="63"/>
                        <a:pt x="269" y="60"/>
                      </a:cubicBezTo>
                      <a:cubicBezTo>
                        <a:pt x="270" y="57"/>
                        <a:pt x="261" y="52"/>
                        <a:pt x="258" y="48"/>
                      </a:cubicBezTo>
                    </a:path>
                  </a:pathLst>
                </a:custGeom>
                <a:solidFill>
                  <a:srgbClr val="00A88E"/>
                </a:solidFill>
                <a:ln w="6350">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75" name="Freeform 99">
                  <a:extLst>
                    <a:ext uri="{FF2B5EF4-FFF2-40B4-BE49-F238E27FC236}">
                      <a16:creationId xmlns:a16="http://schemas.microsoft.com/office/drawing/2014/main" id="{D83BEC68-E751-FCDD-5453-BB188CF3B44B}"/>
                    </a:ext>
                  </a:extLst>
                </p:cNvPr>
                <p:cNvSpPr>
                  <a:spLocks/>
                </p:cNvSpPr>
                <p:nvPr/>
              </p:nvSpPr>
              <p:spPr bwMode="auto">
                <a:xfrm>
                  <a:off x="2767" y="2639"/>
                  <a:ext cx="6" cy="18"/>
                </a:xfrm>
                <a:custGeom>
                  <a:avLst/>
                  <a:gdLst>
                    <a:gd name="T0" fmla="*/ 1 w 4"/>
                    <a:gd name="T1" fmla="*/ 0 h 12"/>
                    <a:gd name="T2" fmla="*/ 0 w 4"/>
                    <a:gd name="T3" fmla="*/ 6 h 12"/>
                    <a:gd name="T4" fmla="*/ 3 w 4"/>
                    <a:gd name="T5" fmla="*/ 12 h 12"/>
                    <a:gd name="T6" fmla="*/ 4 w 4"/>
                    <a:gd name="T7" fmla="*/ 2 h 12"/>
                    <a:gd name="T8" fmla="*/ 4 w 4"/>
                    <a:gd name="T9" fmla="*/ 0 h 12"/>
                    <a:gd name="T10" fmla="*/ 1 w 4"/>
                    <a:gd name="T11" fmla="*/ 0 h 12"/>
                  </a:gdLst>
                  <a:ahLst/>
                  <a:cxnLst>
                    <a:cxn ang="0">
                      <a:pos x="T0" y="T1"/>
                    </a:cxn>
                    <a:cxn ang="0">
                      <a:pos x="T2" y="T3"/>
                    </a:cxn>
                    <a:cxn ang="0">
                      <a:pos x="T4" y="T5"/>
                    </a:cxn>
                    <a:cxn ang="0">
                      <a:pos x="T6" y="T7"/>
                    </a:cxn>
                    <a:cxn ang="0">
                      <a:pos x="T8" y="T9"/>
                    </a:cxn>
                    <a:cxn ang="0">
                      <a:pos x="T10" y="T11"/>
                    </a:cxn>
                  </a:cxnLst>
                  <a:rect l="0" t="0" r="r" b="b"/>
                  <a:pathLst>
                    <a:path w="4" h="12">
                      <a:moveTo>
                        <a:pt x="1" y="0"/>
                      </a:moveTo>
                      <a:cubicBezTo>
                        <a:pt x="0" y="1"/>
                        <a:pt x="0" y="6"/>
                        <a:pt x="0" y="6"/>
                      </a:cubicBezTo>
                      <a:cubicBezTo>
                        <a:pt x="0" y="7"/>
                        <a:pt x="0" y="9"/>
                        <a:pt x="3" y="12"/>
                      </a:cubicBezTo>
                      <a:cubicBezTo>
                        <a:pt x="3" y="8"/>
                        <a:pt x="3" y="3"/>
                        <a:pt x="4" y="2"/>
                      </a:cubicBezTo>
                      <a:cubicBezTo>
                        <a:pt x="4" y="1"/>
                        <a:pt x="4" y="1"/>
                        <a:pt x="4" y="0"/>
                      </a:cubicBezTo>
                      <a:cubicBezTo>
                        <a:pt x="3"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76" name="Freeform 100">
                  <a:extLst>
                    <a:ext uri="{FF2B5EF4-FFF2-40B4-BE49-F238E27FC236}">
                      <a16:creationId xmlns:a16="http://schemas.microsoft.com/office/drawing/2014/main" id="{6AB67BE3-5653-281F-1CA2-DB4C2513319E}"/>
                    </a:ext>
                  </a:extLst>
                </p:cNvPr>
                <p:cNvSpPr>
                  <a:spLocks/>
                </p:cNvSpPr>
                <p:nvPr/>
              </p:nvSpPr>
              <p:spPr bwMode="auto">
                <a:xfrm>
                  <a:off x="2767" y="2639"/>
                  <a:ext cx="6" cy="18"/>
                </a:xfrm>
                <a:custGeom>
                  <a:avLst/>
                  <a:gdLst>
                    <a:gd name="T0" fmla="*/ 1 w 4"/>
                    <a:gd name="T1" fmla="*/ 0 h 12"/>
                    <a:gd name="T2" fmla="*/ 0 w 4"/>
                    <a:gd name="T3" fmla="*/ 6 h 12"/>
                    <a:gd name="T4" fmla="*/ 3 w 4"/>
                    <a:gd name="T5" fmla="*/ 12 h 12"/>
                    <a:gd name="T6" fmla="*/ 4 w 4"/>
                    <a:gd name="T7" fmla="*/ 2 h 12"/>
                    <a:gd name="T8" fmla="*/ 4 w 4"/>
                    <a:gd name="T9" fmla="*/ 0 h 12"/>
                    <a:gd name="T10" fmla="*/ 1 w 4"/>
                    <a:gd name="T11" fmla="*/ 0 h 12"/>
                  </a:gdLst>
                  <a:ahLst/>
                  <a:cxnLst>
                    <a:cxn ang="0">
                      <a:pos x="T0" y="T1"/>
                    </a:cxn>
                    <a:cxn ang="0">
                      <a:pos x="T2" y="T3"/>
                    </a:cxn>
                    <a:cxn ang="0">
                      <a:pos x="T4" y="T5"/>
                    </a:cxn>
                    <a:cxn ang="0">
                      <a:pos x="T6" y="T7"/>
                    </a:cxn>
                    <a:cxn ang="0">
                      <a:pos x="T8" y="T9"/>
                    </a:cxn>
                    <a:cxn ang="0">
                      <a:pos x="T10" y="T11"/>
                    </a:cxn>
                  </a:cxnLst>
                  <a:rect l="0" t="0" r="r" b="b"/>
                  <a:pathLst>
                    <a:path w="4" h="12">
                      <a:moveTo>
                        <a:pt x="1" y="0"/>
                      </a:moveTo>
                      <a:cubicBezTo>
                        <a:pt x="0" y="1"/>
                        <a:pt x="0" y="6"/>
                        <a:pt x="0" y="6"/>
                      </a:cubicBezTo>
                      <a:cubicBezTo>
                        <a:pt x="0" y="7"/>
                        <a:pt x="0" y="9"/>
                        <a:pt x="3" y="12"/>
                      </a:cubicBezTo>
                      <a:cubicBezTo>
                        <a:pt x="3" y="8"/>
                        <a:pt x="3" y="3"/>
                        <a:pt x="4" y="2"/>
                      </a:cubicBezTo>
                      <a:cubicBezTo>
                        <a:pt x="4" y="1"/>
                        <a:pt x="4" y="1"/>
                        <a:pt x="4" y="0"/>
                      </a:cubicBezTo>
                      <a:cubicBezTo>
                        <a:pt x="3" y="0"/>
                        <a:pt x="2" y="0"/>
                        <a:pt x="1" y="0"/>
                      </a:cubicBezTo>
                      <a:close/>
                    </a:path>
                  </a:pathLst>
                </a:custGeom>
                <a:grpFill/>
                <a:ln w="3175"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77" name="Freeform 101">
                  <a:extLst>
                    <a:ext uri="{FF2B5EF4-FFF2-40B4-BE49-F238E27FC236}">
                      <a16:creationId xmlns:a16="http://schemas.microsoft.com/office/drawing/2014/main" id="{40ACA27D-CC42-02B2-374E-5FCCAA473F2E}"/>
                    </a:ext>
                  </a:extLst>
                </p:cNvPr>
                <p:cNvSpPr>
                  <a:spLocks/>
                </p:cNvSpPr>
                <p:nvPr/>
              </p:nvSpPr>
              <p:spPr bwMode="auto">
                <a:xfrm>
                  <a:off x="2756" y="2628"/>
                  <a:ext cx="19" cy="53"/>
                </a:xfrm>
                <a:custGeom>
                  <a:avLst/>
                  <a:gdLst>
                    <a:gd name="T0" fmla="*/ 6 w 13"/>
                    <a:gd name="T1" fmla="*/ 35 h 35"/>
                    <a:gd name="T2" fmla="*/ 7 w 13"/>
                    <a:gd name="T3" fmla="*/ 35 h 35"/>
                    <a:gd name="T4" fmla="*/ 10 w 13"/>
                    <a:gd name="T5" fmla="*/ 23 h 35"/>
                    <a:gd name="T6" fmla="*/ 11 w 13"/>
                    <a:gd name="T7" fmla="*/ 19 h 35"/>
                    <a:gd name="T8" fmla="*/ 8 w 13"/>
                    <a:gd name="T9" fmla="*/ 13 h 35"/>
                    <a:gd name="T10" fmla="*/ 9 w 13"/>
                    <a:gd name="T11" fmla="*/ 7 h 35"/>
                    <a:gd name="T12" fmla="*/ 12 w 13"/>
                    <a:gd name="T13" fmla="*/ 7 h 35"/>
                    <a:gd name="T14" fmla="*/ 13 w 13"/>
                    <a:gd name="T15" fmla="*/ 1 h 35"/>
                    <a:gd name="T16" fmla="*/ 8 w 13"/>
                    <a:gd name="T17" fmla="*/ 0 h 35"/>
                    <a:gd name="T18" fmla="*/ 7 w 13"/>
                    <a:gd name="T19" fmla="*/ 4 h 35"/>
                    <a:gd name="T20" fmla="*/ 0 w 13"/>
                    <a:gd name="T21" fmla="*/ 19 h 35"/>
                    <a:gd name="T22" fmla="*/ 6 w 13"/>
                    <a:gd name="T23" fmla="*/ 34 h 35"/>
                    <a:gd name="T24" fmla="*/ 6 w 13"/>
                    <a:gd name="T2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35">
                      <a:moveTo>
                        <a:pt x="6" y="35"/>
                      </a:moveTo>
                      <a:cubicBezTo>
                        <a:pt x="6" y="35"/>
                        <a:pt x="7" y="35"/>
                        <a:pt x="7" y="35"/>
                      </a:cubicBezTo>
                      <a:cubicBezTo>
                        <a:pt x="8" y="30"/>
                        <a:pt x="9" y="24"/>
                        <a:pt x="10" y="23"/>
                      </a:cubicBezTo>
                      <a:cubicBezTo>
                        <a:pt x="10" y="22"/>
                        <a:pt x="10" y="21"/>
                        <a:pt x="11" y="19"/>
                      </a:cubicBezTo>
                      <a:cubicBezTo>
                        <a:pt x="8" y="16"/>
                        <a:pt x="8" y="14"/>
                        <a:pt x="8" y="13"/>
                      </a:cubicBezTo>
                      <a:cubicBezTo>
                        <a:pt x="8" y="13"/>
                        <a:pt x="8" y="8"/>
                        <a:pt x="9" y="7"/>
                      </a:cubicBezTo>
                      <a:cubicBezTo>
                        <a:pt x="10" y="7"/>
                        <a:pt x="11" y="7"/>
                        <a:pt x="12" y="7"/>
                      </a:cubicBezTo>
                      <a:cubicBezTo>
                        <a:pt x="12" y="6"/>
                        <a:pt x="12" y="3"/>
                        <a:pt x="13" y="1"/>
                      </a:cubicBezTo>
                      <a:cubicBezTo>
                        <a:pt x="8" y="0"/>
                        <a:pt x="8" y="0"/>
                        <a:pt x="8" y="0"/>
                      </a:cubicBezTo>
                      <a:cubicBezTo>
                        <a:pt x="8" y="1"/>
                        <a:pt x="7" y="2"/>
                        <a:pt x="7" y="4"/>
                      </a:cubicBezTo>
                      <a:cubicBezTo>
                        <a:pt x="6" y="8"/>
                        <a:pt x="2" y="16"/>
                        <a:pt x="0" y="19"/>
                      </a:cubicBezTo>
                      <a:cubicBezTo>
                        <a:pt x="6" y="34"/>
                        <a:pt x="6" y="34"/>
                        <a:pt x="6" y="34"/>
                      </a:cubicBezTo>
                      <a:lnTo>
                        <a:pt x="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78" name="Freeform 102">
                  <a:extLst>
                    <a:ext uri="{FF2B5EF4-FFF2-40B4-BE49-F238E27FC236}">
                      <a16:creationId xmlns:a16="http://schemas.microsoft.com/office/drawing/2014/main" id="{ED3B8F88-12FA-C6B6-4BDA-29A386D05CC0}"/>
                    </a:ext>
                  </a:extLst>
                </p:cNvPr>
                <p:cNvSpPr>
                  <a:spLocks/>
                </p:cNvSpPr>
                <p:nvPr/>
              </p:nvSpPr>
              <p:spPr bwMode="auto">
                <a:xfrm>
                  <a:off x="2756" y="2628"/>
                  <a:ext cx="19" cy="53"/>
                </a:xfrm>
                <a:custGeom>
                  <a:avLst/>
                  <a:gdLst>
                    <a:gd name="T0" fmla="*/ 6 w 13"/>
                    <a:gd name="T1" fmla="*/ 35 h 35"/>
                    <a:gd name="T2" fmla="*/ 7 w 13"/>
                    <a:gd name="T3" fmla="*/ 35 h 35"/>
                    <a:gd name="T4" fmla="*/ 10 w 13"/>
                    <a:gd name="T5" fmla="*/ 23 h 35"/>
                    <a:gd name="T6" fmla="*/ 11 w 13"/>
                    <a:gd name="T7" fmla="*/ 19 h 35"/>
                    <a:gd name="T8" fmla="*/ 8 w 13"/>
                    <a:gd name="T9" fmla="*/ 13 h 35"/>
                    <a:gd name="T10" fmla="*/ 9 w 13"/>
                    <a:gd name="T11" fmla="*/ 7 h 35"/>
                    <a:gd name="T12" fmla="*/ 12 w 13"/>
                    <a:gd name="T13" fmla="*/ 7 h 35"/>
                    <a:gd name="T14" fmla="*/ 13 w 13"/>
                    <a:gd name="T15" fmla="*/ 1 h 35"/>
                    <a:gd name="T16" fmla="*/ 8 w 13"/>
                    <a:gd name="T17" fmla="*/ 0 h 35"/>
                    <a:gd name="T18" fmla="*/ 7 w 13"/>
                    <a:gd name="T19" fmla="*/ 4 h 35"/>
                    <a:gd name="T20" fmla="*/ 0 w 13"/>
                    <a:gd name="T21" fmla="*/ 19 h 35"/>
                    <a:gd name="T22" fmla="*/ 6 w 13"/>
                    <a:gd name="T23" fmla="*/ 34 h 35"/>
                    <a:gd name="T24" fmla="*/ 6 w 13"/>
                    <a:gd name="T2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35">
                      <a:moveTo>
                        <a:pt x="6" y="35"/>
                      </a:moveTo>
                      <a:cubicBezTo>
                        <a:pt x="6" y="35"/>
                        <a:pt x="7" y="35"/>
                        <a:pt x="7" y="35"/>
                      </a:cubicBezTo>
                      <a:cubicBezTo>
                        <a:pt x="8" y="30"/>
                        <a:pt x="9" y="24"/>
                        <a:pt x="10" y="23"/>
                      </a:cubicBezTo>
                      <a:cubicBezTo>
                        <a:pt x="10" y="22"/>
                        <a:pt x="10" y="21"/>
                        <a:pt x="11" y="19"/>
                      </a:cubicBezTo>
                      <a:cubicBezTo>
                        <a:pt x="8" y="16"/>
                        <a:pt x="8" y="14"/>
                        <a:pt x="8" y="13"/>
                      </a:cubicBezTo>
                      <a:cubicBezTo>
                        <a:pt x="8" y="13"/>
                        <a:pt x="8" y="8"/>
                        <a:pt x="9" y="7"/>
                      </a:cubicBezTo>
                      <a:cubicBezTo>
                        <a:pt x="10" y="7"/>
                        <a:pt x="11" y="7"/>
                        <a:pt x="12" y="7"/>
                      </a:cubicBezTo>
                      <a:cubicBezTo>
                        <a:pt x="12" y="6"/>
                        <a:pt x="12" y="3"/>
                        <a:pt x="13" y="1"/>
                      </a:cubicBezTo>
                      <a:cubicBezTo>
                        <a:pt x="8" y="0"/>
                        <a:pt x="8" y="0"/>
                        <a:pt x="8" y="0"/>
                      </a:cubicBezTo>
                      <a:cubicBezTo>
                        <a:pt x="8" y="1"/>
                        <a:pt x="7" y="2"/>
                        <a:pt x="7" y="4"/>
                      </a:cubicBezTo>
                      <a:cubicBezTo>
                        <a:pt x="6" y="8"/>
                        <a:pt x="2" y="16"/>
                        <a:pt x="0" y="19"/>
                      </a:cubicBezTo>
                      <a:cubicBezTo>
                        <a:pt x="6" y="34"/>
                        <a:pt x="6" y="34"/>
                        <a:pt x="6" y="34"/>
                      </a:cubicBezTo>
                      <a:lnTo>
                        <a:pt x="6" y="35"/>
                      </a:ln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79" name="Freeform 103">
                  <a:extLst>
                    <a:ext uri="{FF2B5EF4-FFF2-40B4-BE49-F238E27FC236}">
                      <a16:creationId xmlns:a16="http://schemas.microsoft.com/office/drawing/2014/main" id="{67AC568F-9453-6DAB-FFF9-043DA560B014}"/>
                    </a:ext>
                  </a:extLst>
                </p:cNvPr>
                <p:cNvSpPr>
                  <a:spLocks/>
                </p:cNvSpPr>
                <p:nvPr/>
              </p:nvSpPr>
              <p:spPr bwMode="auto">
                <a:xfrm>
                  <a:off x="2766" y="2627"/>
                  <a:ext cx="54" cy="60"/>
                </a:xfrm>
                <a:custGeom>
                  <a:avLst/>
                  <a:gdLst>
                    <a:gd name="T0" fmla="*/ 33 w 36"/>
                    <a:gd name="T1" fmla="*/ 0 h 40"/>
                    <a:gd name="T2" fmla="*/ 22 w 36"/>
                    <a:gd name="T3" fmla="*/ 5 h 40"/>
                    <a:gd name="T4" fmla="*/ 14 w 36"/>
                    <a:gd name="T5" fmla="*/ 10 h 40"/>
                    <a:gd name="T6" fmla="*/ 6 w 36"/>
                    <a:gd name="T7" fmla="*/ 6 h 40"/>
                    <a:gd name="T8" fmla="*/ 6 w 36"/>
                    <a:gd name="T9" fmla="*/ 2 h 40"/>
                    <a:gd name="T10" fmla="*/ 6 w 36"/>
                    <a:gd name="T11" fmla="*/ 2 h 40"/>
                    <a:gd name="T12" fmla="*/ 5 w 36"/>
                    <a:gd name="T13" fmla="*/ 10 h 40"/>
                    <a:gd name="T14" fmla="*/ 3 w 36"/>
                    <a:gd name="T15" fmla="*/ 24 h 40"/>
                    <a:gd name="T16" fmla="*/ 0 w 36"/>
                    <a:gd name="T17" fmla="*/ 36 h 40"/>
                    <a:gd name="T18" fmla="*/ 8 w 36"/>
                    <a:gd name="T19" fmla="*/ 40 h 40"/>
                    <a:gd name="T20" fmla="*/ 14 w 36"/>
                    <a:gd name="T21" fmla="*/ 35 h 40"/>
                    <a:gd name="T22" fmla="*/ 20 w 36"/>
                    <a:gd name="T23" fmla="*/ 32 h 40"/>
                    <a:gd name="T24" fmla="*/ 25 w 36"/>
                    <a:gd name="T25" fmla="*/ 28 h 40"/>
                    <a:gd name="T26" fmla="*/ 18 w 36"/>
                    <a:gd name="T27" fmla="*/ 21 h 40"/>
                    <a:gd name="T28" fmla="*/ 27 w 36"/>
                    <a:gd name="T29" fmla="*/ 15 h 40"/>
                    <a:gd name="T30" fmla="*/ 36 w 36"/>
                    <a:gd name="T31" fmla="*/ 13 h 40"/>
                    <a:gd name="T32" fmla="*/ 36 w 36"/>
                    <a:gd name="T33" fmla="*/ 13 h 40"/>
                    <a:gd name="T34" fmla="*/ 34 w 36"/>
                    <a:gd name="T35" fmla="*/ 4 h 40"/>
                    <a:gd name="T36" fmla="*/ 33 w 36"/>
                    <a:gd name="T3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40">
                      <a:moveTo>
                        <a:pt x="33" y="0"/>
                      </a:moveTo>
                      <a:cubicBezTo>
                        <a:pt x="28" y="3"/>
                        <a:pt x="23" y="5"/>
                        <a:pt x="22" y="5"/>
                      </a:cubicBezTo>
                      <a:cubicBezTo>
                        <a:pt x="20" y="6"/>
                        <a:pt x="14" y="10"/>
                        <a:pt x="14" y="10"/>
                      </a:cubicBezTo>
                      <a:cubicBezTo>
                        <a:pt x="6" y="6"/>
                        <a:pt x="6" y="6"/>
                        <a:pt x="6" y="6"/>
                      </a:cubicBezTo>
                      <a:cubicBezTo>
                        <a:pt x="6" y="2"/>
                        <a:pt x="6" y="2"/>
                        <a:pt x="6" y="2"/>
                      </a:cubicBezTo>
                      <a:cubicBezTo>
                        <a:pt x="6" y="2"/>
                        <a:pt x="6" y="2"/>
                        <a:pt x="6" y="2"/>
                      </a:cubicBezTo>
                      <a:cubicBezTo>
                        <a:pt x="5" y="5"/>
                        <a:pt x="5" y="9"/>
                        <a:pt x="5" y="10"/>
                      </a:cubicBezTo>
                      <a:cubicBezTo>
                        <a:pt x="4" y="12"/>
                        <a:pt x="4" y="22"/>
                        <a:pt x="3" y="24"/>
                      </a:cubicBezTo>
                      <a:cubicBezTo>
                        <a:pt x="2" y="25"/>
                        <a:pt x="1" y="31"/>
                        <a:pt x="0" y="36"/>
                      </a:cubicBezTo>
                      <a:cubicBezTo>
                        <a:pt x="3" y="38"/>
                        <a:pt x="6" y="40"/>
                        <a:pt x="8" y="40"/>
                      </a:cubicBezTo>
                      <a:cubicBezTo>
                        <a:pt x="11" y="40"/>
                        <a:pt x="14" y="37"/>
                        <a:pt x="14" y="35"/>
                      </a:cubicBezTo>
                      <a:cubicBezTo>
                        <a:pt x="14" y="33"/>
                        <a:pt x="17" y="32"/>
                        <a:pt x="20" y="32"/>
                      </a:cubicBezTo>
                      <a:cubicBezTo>
                        <a:pt x="22" y="32"/>
                        <a:pt x="23" y="29"/>
                        <a:pt x="25" y="28"/>
                      </a:cubicBezTo>
                      <a:cubicBezTo>
                        <a:pt x="27" y="27"/>
                        <a:pt x="20" y="21"/>
                        <a:pt x="18" y="21"/>
                      </a:cubicBezTo>
                      <a:cubicBezTo>
                        <a:pt x="16" y="20"/>
                        <a:pt x="20" y="16"/>
                        <a:pt x="27" y="15"/>
                      </a:cubicBezTo>
                      <a:cubicBezTo>
                        <a:pt x="34" y="15"/>
                        <a:pt x="32" y="13"/>
                        <a:pt x="36" y="13"/>
                      </a:cubicBezTo>
                      <a:cubicBezTo>
                        <a:pt x="36" y="13"/>
                        <a:pt x="36" y="13"/>
                        <a:pt x="36" y="13"/>
                      </a:cubicBezTo>
                      <a:cubicBezTo>
                        <a:pt x="35" y="10"/>
                        <a:pt x="35" y="6"/>
                        <a:pt x="34" y="4"/>
                      </a:cubicBezTo>
                      <a:cubicBezTo>
                        <a:pt x="34" y="3"/>
                        <a:pt x="34" y="2"/>
                        <a:pt x="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80" name="Freeform 104">
                  <a:extLst>
                    <a:ext uri="{FF2B5EF4-FFF2-40B4-BE49-F238E27FC236}">
                      <a16:creationId xmlns:a16="http://schemas.microsoft.com/office/drawing/2014/main" id="{E04940A0-0B64-34D7-95C6-58FEAD2ED8D5}"/>
                    </a:ext>
                  </a:extLst>
                </p:cNvPr>
                <p:cNvSpPr>
                  <a:spLocks/>
                </p:cNvSpPr>
                <p:nvPr/>
              </p:nvSpPr>
              <p:spPr bwMode="auto">
                <a:xfrm>
                  <a:off x="2766" y="2627"/>
                  <a:ext cx="54" cy="60"/>
                </a:xfrm>
                <a:custGeom>
                  <a:avLst/>
                  <a:gdLst>
                    <a:gd name="T0" fmla="*/ 33 w 36"/>
                    <a:gd name="T1" fmla="*/ 0 h 40"/>
                    <a:gd name="T2" fmla="*/ 22 w 36"/>
                    <a:gd name="T3" fmla="*/ 5 h 40"/>
                    <a:gd name="T4" fmla="*/ 14 w 36"/>
                    <a:gd name="T5" fmla="*/ 10 h 40"/>
                    <a:gd name="T6" fmla="*/ 6 w 36"/>
                    <a:gd name="T7" fmla="*/ 6 h 40"/>
                    <a:gd name="T8" fmla="*/ 6 w 36"/>
                    <a:gd name="T9" fmla="*/ 2 h 40"/>
                    <a:gd name="T10" fmla="*/ 6 w 36"/>
                    <a:gd name="T11" fmla="*/ 2 h 40"/>
                    <a:gd name="T12" fmla="*/ 5 w 36"/>
                    <a:gd name="T13" fmla="*/ 10 h 40"/>
                    <a:gd name="T14" fmla="*/ 3 w 36"/>
                    <a:gd name="T15" fmla="*/ 24 h 40"/>
                    <a:gd name="T16" fmla="*/ 0 w 36"/>
                    <a:gd name="T17" fmla="*/ 36 h 40"/>
                    <a:gd name="T18" fmla="*/ 8 w 36"/>
                    <a:gd name="T19" fmla="*/ 40 h 40"/>
                    <a:gd name="T20" fmla="*/ 14 w 36"/>
                    <a:gd name="T21" fmla="*/ 35 h 40"/>
                    <a:gd name="T22" fmla="*/ 20 w 36"/>
                    <a:gd name="T23" fmla="*/ 32 h 40"/>
                    <a:gd name="T24" fmla="*/ 25 w 36"/>
                    <a:gd name="T25" fmla="*/ 28 h 40"/>
                    <a:gd name="T26" fmla="*/ 18 w 36"/>
                    <a:gd name="T27" fmla="*/ 21 h 40"/>
                    <a:gd name="T28" fmla="*/ 27 w 36"/>
                    <a:gd name="T29" fmla="*/ 15 h 40"/>
                    <a:gd name="T30" fmla="*/ 36 w 36"/>
                    <a:gd name="T31" fmla="*/ 13 h 40"/>
                    <a:gd name="T32" fmla="*/ 36 w 36"/>
                    <a:gd name="T33" fmla="*/ 13 h 40"/>
                    <a:gd name="T34" fmla="*/ 34 w 36"/>
                    <a:gd name="T35" fmla="*/ 4 h 40"/>
                    <a:gd name="T36" fmla="*/ 33 w 36"/>
                    <a:gd name="T3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40">
                      <a:moveTo>
                        <a:pt x="33" y="0"/>
                      </a:moveTo>
                      <a:cubicBezTo>
                        <a:pt x="28" y="3"/>
                        <a:pt x="23" y="5"/>
                        <a:pt x="22" y="5"/>
                      </a:cubicBezTo>
                      <a:cubicBezTo>
                        <a:pt x="20" y="6"/>
                        <a:pt x="14" y="10"/>
                        <a:pt x="14" y="10"/>
                      </a:cubicBezTo>
                      <a:cubicBezTo>
                        <a:pt x="6" y="6"/>
                        <a:pt x="6" y="6"/>
                        <a:pt x="6" y="6"/>
                      </a:cubicBezTo>
                      <a:cubicBezTo>
                        <a:pt x="6" y="2"/>
                        <a:pt x="6" y="2"/>
                        <a:pt x="6" y="2"/>
                      </a:cubicBezTo>
                      <a:cubicBezTo>
                        <a:pt x="6" y="2"/>
                        <a:pt x="6" y="2"/>
                        <a:pt x="6" y="2"/>
                      </a:cubicBezTo>
                      <a:cubicBezTo>
                        <a:pt x="5" y="5"/>
                        <a:pt x="5" y="9"/>
                        <a:pt x="5" y="10"/>
                      </a:cubicBezTo>
                      <a:cubicBezTo>
                        <a:pt x="4" y="12"/>
                        <a:pt x="4" y="22"/>
                        <a:pt x="3" y="24"/>
                      </a:cubicBezTo>
                      <a:cubicBezTo>
                        <a:pt x="2" y="25"/>
                        <a:pt x="1" y="31"/>
                        <a:pt x="0" y="36"/>
                      </a:cubicBezTo>
                      <a:cubicBezTo>
                        <a:pt x="3" y="38"/>
                        <a:pt x="6" y="40"/>
                        <a:pt x="8" y="40"/>
                      </a:cubicBezTo>
                      <a:cubicBezTo>
                        <a:pt x="11" y="40"/>
                        <a:pt x="14" y="37"/>
                        <a:pt x="14" y="35"/>
                      </a:cubicBezTo>
                      <a:cubicBezTo>
                        <a:pt x="14" y="33"/>
                        <a:pt x="17" y="32"/>
                        <a:pt x="20" y="32"/>
                      </a:cubicBezTo>
                      <a:cubicBezTo>
                        <a:pt x="22" y="32"/>
                        <a:pt x="23" y="29"/>
                        <a:pt x="25" y="28"/>
                      </a:cubicBezTo>
                      <a:cubicBezTo>
                        <a:pt x="27" y="27"/>
                        <a:pt x="20" y="21"/>
                        <a:pt x="18" y="21"/>
                      </a:cubicBezTo>
                      <a:cubicBezTo>
                        <a:pt x="16" y="20"/>
                        <a:pt x="20" y="16"/>
                        <a:pt x="27" y="15"/>
                      </a:cubicBezTo>
                      <a:cubicBezTo>
                        <a:pt x="34" y="15"/>
                        <a:pt x="32" y="13"/>
                        <a:pt x="36" y="13"/>
                      </a:cubicBezTo>
                      <a:cubicBezTo>
                        <a:pt x="36" y="13"/>
                        <a:pt x="36" y="13"/>
                        <a:pt x="36" y="13"/>
                      </a:cubicBezTo>
                      <a:cubicBezTo>
                        <a:pt x="35" y="10"/>
                        <a:pt x="35" y="6"/>
                        <a:pt x="34" y="4"/>
                      </a:cubicBezTo>
                      <a:cubicBezTo>
                        <a:pt x="34" y="3"/>
                        <a:pt x="34" y="2"/>
                        <a:pt x="33" y="0"/>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81" name="Freeform 105">
                  <a:extLst>
                    <a:ext uri="{FF2B5EF4-FFF2-40B4-BE49-F238E27FC236}">
                      <a16:creationId xmlns:a16="http://schemas.microsoft.com/office/drawing/2014/main" id="{C0CAF532-8AE8-4492-5279-B6038B4F0F58}"/>
                    </a:ext>
                  </a:extLst>
                </p:cNvPr>
                <p:cNvSpPr>
                  <a:spLocks/>
                </p:cNvSpPr>
                <p:nvPr/>
              </p:nvSpPr>
              <p:spPr bwMode="auto">
                <a:xfrm>
                  <a:off x="3215" y="2480"/>
                  <a:ext cx="140" cy="62"/>
                </a:xfrm>
                <a:custGeom>
                  <a:avLst/>
                  <a:gdLst>
                    <a:gd name="T0" fmla="*/ 86 w 94"/>
                    <a:gd name="T1" fmla="*/ 8 h 41"/>
                    <a:gd name="T2" fmla="*/ 78 w 94"/>
                    <a:gd name="T3" fmla="*/ 5 h 41"/>
                    <a:gd name="T4" fmla="*/ 56 w 94"/>
                    <a:gd name="T5" fmla="*/ 4 h 41"/>
                    <a:gd name="T6" fmla="*/ 45 w 94"/>
                    <a:gd name="T7" fmla="*/ 1 h 41"/>
                    <a:gd name="T8" fmla="*/ 36 w 94"/>
                    <a:gd name="T9" fmla="*/ 4 h 41"/>
                    <a:gd name="T10" fmla="*/ 28 w 94"/>
                    <a:gd name="T11" fmla="*/ 6 h 41"/>
                    <a:gd name="T12" fmla="*/ 17 w 94"/>
                    <a:gd name="T13" fmla="*/ 6 h 41"/>
                    <a:gd name="T14" fmla="*/ 11 w 94"/>
                    <a:gd name="T15" fmla="*/ 12 h 41"/>
                    <a:gd name="T16" fmla="*/ 9 w 94"/>
                    <a:gd name="T17" fmla="*/ 17 h 41"/>
                    <a:gd name="T18" fmla="*/ 12 w 94"/>
                    <a:gd name="T19" fmla="*/ 19 h 41"/>
                    <a:gd name="T20" fmla="*/ 19 w 94"/>
                    <a:gd name="T21" fmla="*/ 19 h 41"/>
                    <a:gd name="T22" fmla="*/ 31 w 94"/>
                    <a:gd name="T23" fmla="*/ 25 h 41"/>
                    <a:gd name="T24" fmla="*/ 27 w 94"/>
                    <a:gd name="T25" fmla="*/ 29 h 41"/>
                    <a:gd name="T26" fmla="*/ 19 w 94"/>
                    <a:gd name="T27" fmla="*/ 30 h 41"/>
                    <a:gd name="T28" fmla="*/ 6 w 94"/>
                    <a:gd name="T29" fmla="*/ 32 h 41"/>
                    <a:gd name="T30" fmla="*/ 0 w 94"/>
                    <a:gd name="T31" fmla="*/ 37 h 41"/>
                    <a:gd name="T32" fmla="*/ 12 w 94"/>
                    <a:gd name="T33" fmla="*/ 38 h 41"/>
                    <a:gd name="T34" fmla="*/ 20 w 94"/>
                    <a:gd name="T35" fmla="*/ 38 h 41"/>
                    <a:gd name="T36" fmla="*/ 27 w 94"/>
                    <a:gd name="T37" fmla="*/ 40 h 41"/>
                    <a:gd name="T38" fmla="*/ 38 w 94"/>
                    <a:gd name="T39" fmla="*/ 39 h 41"/>
                    <a:gd name="T40" fmla="*/ 40 w 94"/>
                    <a:gd name="T41" fmla="*/ 35 h 41"/>
                    <a:gd name="T42" fmla="*/ 44 w 94"/>
                    <a:gd name="T43" fmla="*/ 33 h 41"/>
                    <a:gd name="T44" fmla="*/ 48 w 94"/>
                    <a:gd name="T45" fmla="*/ 30 h 41"/>
                    <a:gd name="T46" fmla="*/ 53 w 94"/>
                    <a:gd name="T47" fmla="*/ 28 h 41"/>
                    <a:gd name="T48" fmla="*/ 59 w 94"/>
                    <a:gd name="T49" fmla="*/ 30 h 41"/>
                    <a:gd name="T50" fmla="*/ 64 w 94"/>
                    <a:gd name="T51" fmla="*/ 26 h 41"/>
                    <a:gd name="T52" fmla="*/ 72 w 94"/>
                    <a:gd name="T53" fmla="*/ 24 h 41"/>
                    <a:gd name="T54" fmla="*/ 79 w 94"/>
                    <a:gd name="T55" fmla="*/ 20 h 41"/>
                    <a:gd name="T56" fmla="*/ 85 w 94"/>
                    <a:gd name="T57" fmla="*/ 16 h 41"/>
                    <a:gd name="T58" fmla="*/ 93 w 94"/>
                    <a:gd name="T59" fmla="*/ 12 h 41"/>
                    <a:gd name="T60" fmla="*/ 94 w 94"/>
                    <a:gd name="T61" fmla="*/ 11 h 41"/>
                    <a:gd name="T62" fmla="*/ 86 w 94"/>
                    <a:gd name="T63"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41">
                      <a:moveTo>
                        <a:pt x="86" y="8"/>
                      </a:moveTo>
                      <a:cubicBezTo>
                        <a:pt x="83" y="4"/>
                        <a:pt x="82" y="6"/>
                        <a:pt x="78" y="5"/>
                      </a:cubicBezTo>
                      <a:cubicBezTo>
                        <a:pt x="75" y="4"/>
                        <a:pt x="59" y="3"/>
                        <a:pt x="56" y="4"/>
                      </a:cubicBezTo>
                      <a:cubicBezTo>
                        <a:pt x="53" y="5"/>
                        <a:pt x="47" y="2"/>
                        <a:pt x="45" y="1"/>
                      </a:cubicBezTo>
                      <a:cubicBezTo>
                        <a:pt x="43" y="0"/>
                        <a:pt x="36" y="1"/>
                        <a:pt x="36" y="4"/>
                      </a:cubicBezTo>
                      <a:cubicBezTo>
                        <a:pt x="36" y="8"/>
                        <a:pt x="33" y="8"/>
                        <a:pt x="28" y="6"/>
                      </a:cubicBezTo>
                      <a:cubicBezTo>
                        <a:pt x="24" y="3"/>
                        <a:pt x="17" y="3"/>
                        <a:pt x="17" y="6"/>
                      </a:cubicBezTo>
                      <a:cubicBezTo>
                        <a:pt x="16" y="9"/>
                        <a:pt x="13" y="11"/>
                        <a:pt x="11" y="12"/>
                      </a:cubicBezTo>
                      <a:cubicBezTo>
                        <a:pt x="11" y="12"/>
                        <a:pt x="10" y="14"/>
                        <a:pt x="9" y="17"/>
                      </a:cubicBezTo>
                      <a:cubicBezTo>
                        <a:pt x="10" y="17"/>
                        <a:pt x="11" y="18"/>
                        <a:pt x="12" y="19"/>
                      </a:cubicBezTo>
                      <a:cubicBezTo>
                        <a:pt x="14" y="21"/>
                        <a:pt x="18" y="21"/>
                        <a:pt x="19" y="19"/>
                      </a:cubicBezTo>
                      <a:cubicBezTo>
                        <a:pt x="19" y="17"/>
                        <a:pt x="27" y="21"/>
                        <a:pt x="31" y="25"/>
                      </a:cubicBezTo>
                      <a:cubicBezTo>
                        <a:pt x="35" y="28"/>
                        <a:pt x="29" y="26"/>
                        <a:pt x="27" y="29"/>
                      </a:cubicBezTo>
                      <a:cubicBezTo>
                        <a:pt x="25" y="32"/>
                        <a:pt x="20" y="29"/>
                        <a:pt x="19" y="30"/>
                      </a:cubicBezTo>
                      <a:cubicBezTo>
                        <a:pt x="17" y="32"/>
                        <a:pt x="9" y="32"/>
                        <a:pt x="6" y="32"/>
                      </a:cubicBezTo>
                      <a:cubicBezTo>
                        <a:pt x="4" y="32"/>
                        <a:pt x="0" y="35"/>
                        <a:pt x="0" y="37"/>
                      </a:cubicBezTo>
                      <a:cubicBezTo>
                        <a:pt x="0" y="39"/>
                        <a:pt x="9" y="36"/>
                        <a:pt x="12" y="38"/>
                      </a:cubicBezTo>
                      <a:cubicBezTo>
                        <a:pt x="15" y="40"/>
                        <a:pt x="18" y="36"/>
                        <a:pt x="20" y="38"/>
                      </a:cubicBezTo>
                      <a:cubicBezTo>
                        <a:pt x="22" y="41"/>
                        <a:pt x="25" y="39"/>
                        <a:pt x="27" y="40"/>
                      </a:cubicBezTo>
                      <a:cubicBezTo>
                        <a:pt x="29" y="40"/>
                        <a:pt x="38" y="39"/>
                        <a:pt x="38" y="39"/>
                      </a:cubicBezTo>
                      <a:cubicBezTo>
                        <a:pt x="39" y="38"/>
                        <a:pt x="40" y="36"/>
                        <a:pt x="40" y="35"/>
                      </a:cubicBezTo>
                      <a:cubicBezTo>
                        <a:pt x="40" y="33"/>
                        <a:pt x="42" y="33"/>
                        <a:pt x="44" y="33"/>
                      </a:cubicBezTo>
                      <a:cubicBezTo>
                        <a:pt x="45" y="32"/>
                        <a:pt x="47" y="30"/>
                        <a:pt x="48" y="30"/>
                      </a:cubicBezTo>
                      <a:cubicBezTo>
                        <a:pt x="50" y="30"/>
                        <a:pt x="52" y="27"/>
                        <a:pt x="53" y="28"/>
                      </a:cubicBezTo>
                      <a:cubicBezTo>
                        <a:pt x="55" y="28"/>
                        <a:pt x="57" y="31"/>
                        <a:pt x="59" y="30"/>
                      </a:cubicBezTo>
                      <a:cubicBezTo>
                        <a:pt x="61" y="28"/>
                        <a:pt x="61" y="29"/>
                        <a:pt x="64" y="26"/>
                      </a:cubicBezTo>
                      <a:cubicBezTo>
                        <a:pt x="67" y="23"/>
                        <a:pt x="68" y="23"/>
                        <a:pt x="72" y="24"/>
                      </a:cubicBezTo>
                      <a:cubicBezTo>
                        <a:pt x="76" y="24"/>
                        <a:pt x="77" y="22"/>
                        <a:pt x="79" y="20"/>
                      </a:cubicBezTo>
                      <a:cubicBezTo>
                        <a:pt x="80" y="18"/>
                        <a:pt x="83" y="18"/>
                        <a:pt x="85" y="16"/>
                      </a:cubicBezTo>
                      <a:cubicBezTo>
                        <a:pt x="87" y="15"/>
                        <a:pt x="92" y="13"/>
                        <a:pt x="93" y="12"/>
                      </a:cubicBezTo>
                      <a:cubicBezTo>
                        <a:pt x="94" y="12"/>
                        <a:pt x="94" y="11"/>
                        <a:pt x="94" y="11"/>
                      </a:cubicBezTo>
                      <a:cubicBezTo>
                        <a:pt x="91" y="8"/>
                        <a:pt x="89" y="11"/>
                        <a:pt x="8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82" name="Freeform 106">
                  <a:extLst>
                    <a:ext uri="{FF2B5EF4-FFF2-40B4-BE49-F238E27FC236}">
                      <a16:creationId xmlns:a16="http://schemas.microsoft.com/office/drawing/2014/main" id="{234FD987-D35A-E2D3-E373-E91B9F41AB9C}"/>
                    </a:ext>
                  </a:extLst>
                </p:cNvPr>
                <p:cNvSpPr>
                  <a:spLocks/>
                </p:cNvSpPr>
                <p:nvPr/>
              </p:nvSpPr>
              <p:spPr bwMode="auto">
                <a:xfrm>
                  <a:off x="3215" y="2480"/>
                  <a:ext cx="140" cy="62"/>
                </a:xfrm>
                <a:custGeom>
                  <a:avLst/>
                  <a:gdLst>
                    <a:gd name="T0" fmla="*/ 86 w 94"/>
                    <a:gd name="T1" fmla="*/ 8 h 41"/>
                    <a:gd name="T2" fmla="*/ 78 w 94"/>
                    <a:gd name="T3" fmla="*/ 5 h 41"/>
                    <a:gd name="T4" fmla="*/ 56 w 94"/>
                    <a:gd name="T5" fmla="*/ 4 h 41"/>
                    <a:gd name="T6" fmla="*/ 45 w 94"/>
                    <a:gd name="T7" fmla="*/ 1 h 41"/>
                    <a:gd name="T8" fmla="*/ 36 w 94"/>
                    <a:gd name="T9" fmla="*/ 4 h 41"/>
                    <a:gd name="T10" fmla="*/ 28 w 94"/>
                    <a:gd name="T11" fmla="*/ 6 h 41"/>
                    <a:gd name="T12" fmla="*/ 17 w 94"/>
                    <a:gd name="T13" fmla="*/ 6 h 41"/>
                    <a:gd name="T14" fmla="*/ 11 w 94"/>
                    <a:gd name="T15" fmla="*/ 12 h 41"/>
                    <a:gd name="T16" fmla="*/ 9 w 94"/>
                    <a:gd name="T17" fmla="*/ 17 h 41"/>
                    <a:gd name="T18" fmla="*/ 12 w 94"/>
                    <a:gd name="T19" fmla="*/ 19 h 41"/>
                    <a:gd name="T20" fmla="*/ 19 w 94"/>
                    <a:gd name="T21" fmla="*/ 19 h 41"/>
                    <a:gd name="T22" fmla="*/ 31 w 94"/>
                    <a:gd name="T23" fmla="*/ 25 h 41"/>
                    <a:gd name="T24" fmla="*/ 27 w 94"/>
                    <a:gd name="T25" fmla="*/ 29 h 41"/>
                    <a:gd name="T26" fmla="*/ 19 w 94"/>
                    <a:gd name="T27" fmla="*/ 30 h 41"/>
                    <a:gd name="T28" fmla="*/ 6 w 94"/>
                    <a:gd name="T29" fmla="*/ 32 h 41"/>
                    <a:gd name="T30" fmla="*/ 0 w 94"/>
                    <a:gd name="T31" fmla="*/ 37 h 41"/>
                    <a:gd name="T32" fmla="*/ 12 w 94"/>
                    <a:gd name="T33" fmla="*/ 38 h 41"/>
                    <a:gd name="T34" fmla="*/ 20 w 94"/>
                    <a:gd name="T35" fmla="*/ 38 h 41"/>
                    <a:gd name="T36" fmla="*/ 27 w 94"/>
                    <a:gd name="T37" fmla="*/ 40 h 41"/>
                    <a:gd name="T38" fmla="*/ 38 w 94"/>
                    <a:gd name="T39" fmla="*/ 39 h 41"/>
                    <a:gd name="T40" fmla="*/ 40 w 94"/>
                    <a:gd name="T41" fmla="*/ 35 h 41"/>
                    <a:gd name="T42" fmla="*/ 44 w 94"/>
                    <a:gd name="T43" fmla="*/ 33 h 41"/>
                    <a:gd name="T44" fmla="*/ 48 w 94"/>
                    <a:gd name="T45" fmla="*/ 30 h 41"/>
                    <a:gd name="T46" fmla="*/ 53 w 94"/>
                    <a:gd name="T47" fmla="*/ 28 h 41"/>
                    <a:gd name="T48" fmla="*/ 59 w 94"/>
                    <a:gd name="T49" fmla="*/ 30 h 41"/>
                    <a:gd name="T50" fmla="*/ 64 w 94"/>
                    <a:gd name="T51" fmla="*/ 26 h 41"/>
                    <a:gd name="T52" fmla="*/ 72 w 94"/>
                    <a:gd name="T53" fmla="*/ 24 h 41"/>
                    <a:gd name="T54" fmla="*/ 79 w 94"/>
                    <a:gd name="T55" fmla="*/ 20 h 41"/>
                    <a:gd name="T56" fmla="*/ 85 w 94"/>
                    <a:gd name="T57" fmla="*/ 16 h 41"/>
                    <a:gd name="T58" fmla="*/ 93 w 94"/>
                    <a:gd name="T59" fmla="*/ 12 h 41"/>
                    <a:gd name="T60" fmla="*/ 94 w 94"/>
                    <a:gd name="T61" fmla="*/ 11 h 41"/>
                    <a:gd name="T62" fmla="*/ 86 w 94"/>
                    <a:gd name="T63"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41">
                      <a:moveTo>
                        <a:pt x="86" y="8"/>
                      </a:moveTo>
                      <a:cubicBezTo>
                        <a:pt x="83" y="4"/>
                        <a:pt x="82" y="6"/>
                        <a:pt x="78" y="5"/>
                      </a:cubicBezTo>
                      <a:cubicBezTo>
                        <a:pt x="75" y="4"/>
                        <a:pt x="59" y="3"/>
                        <a:pt x="56" y="4"/>
                      </a:cubicBezTo>
                      <a:cubicBezTo>
                        <a:pt x="53" y="5"/>
                        <a:pt x="47" y="2"/>
                        <a:pt x="45" y="1"/>
                      </a:cubicBezTo>
                      <a:cubicBezTo>
                        <a:pt x="43" y="0"/>
                        <a:pt x="36" y="1"/>
                        <a:pt x="36" y="4"/>
                      </a:cubicBezTo>
                      <a:cubicBezTo>
                        <a:pt x="36" y="8"/>
                        <a:pt x="33" y="8"/>
                        <a:pt x="28" y="6"/>
                      </a:cubicBezTo>
                      <a:cubicBezTo>
                        <a:pt x="24" y="3"/>
                        <a:pt x="17" y="3"/>
                        <a:pt x="17" y="6"/>
                      </a:cubicBezTo>
                      <a:cubicBezTo>
                        <a:pt x="16" y="9"/>
                        <a:pt x="13" y="11"/>
                        <a:pt x="11" y="12"/>
                      </a:cubicBezTo>
                      <a:cubicBezTo>
                        <a:pt x="11" y="12"/>
                        <a:pt x="10" y="14"/>
                        <a:pt x="9" y="17"/>
                      </a:cubicBezTo>
                      <a:cubicBezTo>
                        <a:pt x="10" y="17"/>
                        <a:pt x="11" y="18"/>
                        <a:pt x="12" y="19"/>
                      </a:cubicBezTo>
                      <a:cubicBezTo>
                        <a:pt x="14" y="21"/>
                        <a:pt x="18" y="21"/>
                        <a:pt x="19" y="19"/>
                      </a:cubicBezTo>
                      <a:cubicBezTo>
                        <a:pt x="19" y="17"/>
                        <a:pt x="27" y="21"/>
                        <a:pt x="31" y="25"/>
                      </a:cubicBezTo>
                      <a:cubicBezTo>
                        <a:pt x="35" y="28"/>
                        <a:pt x="29" y="26"/>
                        <a:pt x="27" y="29"/>
                      </a:cubicBezTo>
                      <a:cubicBezTo>
                        <a:pt x="25" y="32"/>
                        <a:pt x="20" y="29"/>
                        <a:pt x="19" y="30"/>
                      </a:cubicBezTo>
                      <a:cubicBezTo>
                        <a:pt x="17" y="32"/>
                        <a:pt x="9" y="32"/>
                        <a:pt x="6" y="32"/>
                      </a:cubicBezTo>
                      <a:cubicBezTo>
                        <a:pt x="4" y="32"/>
                        <a:pt x="0" y="35"/>
                        <a:pt x="0" y="37"/>
                      </a:cubicBezTo>
                      <a:cubicBezTo>
                        <a:pt x="0" y="39"/>
                        <a:pt x="9" y="36"/>
                        <a:pt x="12" y="38"/>
                      </a:cubicBezTo>
                      <a:cubicBezTo>
                        <a:pt x="15" y="40"/>
                        <a:pt x="18" y="36"/>
                        <a:pt x="20" y="38"/>
                      </a:cubicBezTo>
                      <a:cubicBezTo>
                        <a:pt x="22" y="41"/>
                        <a:pt x="25" y="39"/>
                        <a:pt x="27" y="40"/>
                      </a:cubicBezTo>
                      <a:cubicBezTo>
                        <a:pt x="29" y="40"/>
                        <a:pt x="38" y="39"/>
                        <a:pt x="38" y="39"/>
                      </a:cubicBezTo>
                      <a:cubicBezTo>
                        <a:pt x="39" y="38"/>
                        <a:pt x="40" y="36"/>
                        <a:pt x="40" y="35"/>
                      </a:cubicBezTo>
                      <a:cubicBezTo>
                        <a:pt x="40" y="33"/>
                        <a:pt x="42" y="33"/>
                        <a:pt x="44" y="33"/>
                      </a:cubicBezTo>
                      <a:cubicBezTo>
                        <a:pt x="45" y="32"/>
                        <a:pt x="47" y="30"/>
                        <a:pt x="48" y="30"/>
                      </a:cubicBezTo>
                      <a:cubicBezTo>
                        <a:pt x="50" y="30"/>
                        <a:pt x="52" y="27"/>
                        <a:pt x="53" y="28"/>
                      </a:cubicBezTo>
                      <a:cubicBezTo>
                        <a:pt x="55" y="28"/>
                        <a:pt x="57" y="31"/>
                        <a:pt x="59" y="30"/>
                      </a:cubicBezTo>
                      <a:cubicBezTo>
                        <a:pt x="61" y="28"/>
                        <a:pt x="61" y="29"/>
                        <a:pt x="64" y="26"/>
                      </a:cubicBezTo>
                      <a:cubicBezTo>
                        <a:pt x="67" y="23"/>
                        <a:pt x="68" y="23"/>
                        <a:pt x="72" y="24"/>
                      </a:cubicBezTo>
                      <a:cubicBezTo>
                        <a:pt x="76" y="24"/>
                        <a:pt x="77" y="22"/>
                        <a:pt x="79" y="20"/>
                      </a:cubicBezTo>
                      <a:cubicBezTo>
                        <a:pt x="80" y="18"/>
                        <a:pt x="83" y="18"/>
                        <a:pt x="85" y="16"/>
                      </a:cubicBezTo>
                      <a:cubicBezTo>
                        <a:pt x="87" y="15"/>
                        <a:pt x="92" y="13"/>
                        <a:pt x="93" y="12"/>
                      </a:cubicBezTo>
                      <a:cubicBezTo>
                        <a:pt x="94" y="12"/>
                        <a:pt x="94" y="11"/>
                        <a:pt x="94" y="11"/>
                      </a:cubicBezTo>
                      <a:cubicBezTo>
                        <a:pt x="91" y="8"/>
                        <a:pt x="89" y="11"/>
                        <a:pt x="86" y="8"/>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83" name="Freeform 107">
                  <a:extLst>
                    <a:ext uri="{FF2B5EF4-FFF2-40B4-BE49-F238E27FC236}">
                      <a16:creationId xmlns:a16="http://schemas.microsoft.com/office/drawing/2014/main" id="{7599ED3D-07C1-56ED-DED4-CD813BDB212A}"/>
                    </a:ext>
                  </a:extLst>
                </p:cNvPr>
                <p:cNvSpPr>
                  <a:spLocks/>
                </p:cNvSpPr>
                <p:nvPr/>
              </p:nvSpPr>
              <p:spPr bwMode="auto">
                <a:xfrm>
                  <a:off x="2830" y="2473"/>
                  <a:ext cx="88" cy="40"/>
                </a:xfrm>
                <a:custGeom>
                  <a:avLst/>
                  <a:gdLst>
                    <a:gd name="T0" fmla="*/ 23 w 59"/>
                    <a:gd name="T1" fmla="*/ 21 h 27"/>
                    <a:gd name="T2" fmla="*/ 29 w 59"/>
                    <a:gd name="T3" fmla="*/ 26 h 27"/>
                    <a:gd name="T4" fmla="*/ 30 w 59"/>
                    <a:gd name="T5" fmla="*/ 26 h 27"/>
                    <a:gd name="T6" fmla="*/ 38 w 59"/>
                    <a:gd name="T7" fmla="*/ 25 h 27"/>
                    <a:gd name="T8" fmla="*/ 46 w 59"/>
                    <a:gd name="T9" fmla="*/ 25 h 27"/>
                    <a:gd name="T10" fmla="*/ 45 w 59"/>
                    <a:gd name="T11" fmla="*/ 23 h 27"/>
                    <a:gd name="T12" fmla="*/ 51 w 59"/>
                    <a:gd name="T13" fmla="*/ 25 h 27"/>
                    <a:gd name="T14" fmla="*/ 58 w 59"/>
                    <a:gd name="T15" fmla="*/ 26 h 27"/>
                    <a:gd name="T16" fmla="*/ 55 w 59"/>
                    <a:gd name="T17" fmla="*/ 22 h 27"/>
                    <a:gd name="T18" fmla="*/ 57 w 59"/>
                    <a:gd name="T19" fmla="*/ 19 h 27"/>
                    <a:gd name="T20" fmla="*/ 52 w 59"/>
                    <a:gd name="T21" fmla="*/ 16 h 27"/>
                    <a:gd name="T22" fmla="*/ 49 w 59"/>
                    <a:gd name="T23" fmla="*/ 11 h 27"/>
                    <a:gd name="T24" fmla="*/ 46 w 59"/>
                    <a:gd name="T25" fmla="*/ 10 h 27"/>
                    <a:gd name="T26" fmla="*/ 37 w 59"/>
                    <a:gd name="T27" fmla="*/ 11 h 27"/>
                    <a:gd name="T28" fmla="*/ 32 w 59"/>
                    <a:gd name="T29" fmla="*/ 8 h 27"/>
                    <a:gd name="T30" fmla="*/ 26 w 59"/>
                    <a:gd name="T31" fmla="*/ 5 h 27"/>
                    <a:gd name="T32" fmla="*/ 13 w 59"/>
                    <a:gd name="T33" fmla="*/ 3 h 27"/>
                    <a:gd name="T34" fmla="*/ 3 w 59"/>
                    <a:gd name="T35" fmla="*/ 0 h 27"/>
                    <a:gd name="T36" fmla="*/ 0 w 59"/>
                    <a:gd name="T37" fmla="*/ 2 h 27"/>
                    <a:gd name="T38" fmla="*/ 13 w 59"/>
                    <a:gd name="T39" fmla="*/ 9 h 27"/>
                    <a:gd name="T40" fmla="*/ 16 w 59"/>
                    <a:gd name="T41" fmla="*/ 18 h 27"/>
                    <a:gd name="T42" fmla="*/ 14 w 59"/>
                    <a:gd name="T43" fmla="*/ 21 h 27"/>
                    <a:gd name="T44" fmla="*/ 23 w 59"/>
                    <a:gd name="T4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27">
                      <a:moveTo>
                        <a:pt x="23" y="21"/>
                      </a:moveTo>
                      <a:cubicBezTo>
                        <a:pt x="26" y="20"/>
                        <a:pt x="27" y="23"/>
                        <a:pt x="29" y="26"/>
                      </a:cubicBezTo>
                      <a:cubicBezTo>
                        <a:pt x="29" y="26"/>
                        <a:pt x="29" y="26"/>
                        <a:pt x="30" y="26"/>
                      </a:cubicBezTo>
                      <a:cubicBezTo>
                        <a:pt x="33" y="26"/>
                        <a:pt x="35" y="25"/>
                        <a:pt x="38" y="25"/>
                      </a:cubicBezTo>
                      <a:cubicBezTo>
                        <a:pt x="41" y="24"/>
                        <a:pt x="44" y="25"/>
                        <a:pt x="46" y="25"/>
                      </a:cubicBezTo>
                      <a:cubicBezTo>
                        <a:pt x="45" y="25"/>
                        <a:pt x="45" y="24"/>
                        <a:pt x="45" y="23"/>
                      </a:cubicBezTo>
                      <a:cubicBezTo>
                        <a:pt x="46" y="22"/>
                        <a:pt x="50" y="24"/>
                        <a:pt x="51" y="25"/>
                      </a:cubicBezTo>
                      <a:cubicBezTo>
                        <a:pt x="53" y="26"/>
                        <a:pt x="57" y="27"/>
                        <a:pt x="58" y="26"/>
                      </a:cubicBezTo>
                      <a:cubicBezTo>
                        <a:pt x="59" y="24"/>
                        <a:pt x="56" y="23"/>
                        <a:pt x="55" y="22"/>
                      </a:cubicBezTo>
                      <a:cubicBezTo>
                        <a:pt x="55" y="21"/>
                        <a:pt x="56" y="20"/>
                        <a:pt x="57" y="19"/>
                      </a:cubicBezTo>
                      <a:cubicBezTo>
                        <a:pt x="55" y="18"/>
                        <a:pt x="52" y="16"/>
                        <a:pt x="52" y="16"/>
                      </a:cubicBezTo>
                      <a:cubicBezTo>
                        <a:pt x="50" y="16"/>
                        <a:pt x="50" y="11"/>
                        <a:pt x="49" y="11"/>
                      </a:cubicBezTo>
                      <a:cubicBezTo>
                        <a:pt x="47" y="11"/>
                        <a:pt x="47" y="10"/>
                        <a:pt x="46" y="10"/>
                      </a:cubicBezTo>
                      <a:cubicBezTo>
                        <a:pt x="44" y="10"/>
                        <a:pt x="39" y="10"/>
                        <a:pt x="37" y="11"/>
                      </a:cubicBezTo>
                      <a:cubicBezTo>
                        <a:pt x="36" y="12"/>
                        <a:pt x="34" y="8"/>
                        <a:pt x="32" y="8"/>
                      </a:cubicBezTo>
                      <a:cubicBezTo>
                        <a:pt x="30" y="8"/>
                        <a:pt x="28" y="6"/>
                        <a:pt x="26" y="5"/>
                      </a:cubicBezTo>
                      <a:cubicBezTo>
                        <a:pt x="25" y="3"/>
                        <a:pt x="16" y="5"/>
                        <a:pt x="13" y="3"/>
                      </a:cubicBezTo>
                      <a:cubicBezTo>
                        <a:pt x="10" y="2"/>
                        <a:pt x="5" y="0"/>
                        <a:pt x="3" y="0"/>
                      </a:cubicBezTo>
                      <a:cubicBezTo>
                        <a:pt x="2" y="1"/>
                        <a:pt x="1" y="1"/>
                        <a:pt x="0" y="2"/>
                      </a:cubicBezTo>
                      <a:cubicBezTo>
                        <a:pt x="5" y="5"/>
                        <a:pt x="12" y="4"/>
                        <a:pt x="13" y="9"/>
                      </a:cubicBezTo>
                      <a:cubicBezTo>
                        <a:pt x="14" y="15"/>
                        <a:pt x="17" y="13"/>
                        <a:pt x="16" y="18"/>
                      </a:cubicBezTo>
                      <a:cubicBezTo>
                        <a:pt x="16" y="19"/>
                        <a:pt x="15" y="20"/>
                        <a:pt x="14" y="21"/>
                      </a:cubicBezTo>
                      <a:cubicBezTo>
                        <a:pt x="18" y="21"/>
                        <a:pt x="22" y="21"/>
                        <a:pt x="23"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84" name="Freeform 109">
                  <a:extLst>
                    <a:ext uri="{FF2B5EF4-FFF2-40B4-BE49-F238E27FC236}">
                      <a16:creationId xmlns:a16="http://schemas.microsoft.com/office/drawing/2014/main" id="{04D6BA7C-158D-1E72-7707-E7AC787A6C88}"/>
                    </a:ext>
                  </a:extLst>
                </p:cNvPr>
                <p:cNvSpPr>
                  <a:spLocks noEditPoints="1"/>
                </p:cNvSpPr>
                <p:nvPr/>
              </p:nvSpPr>
              <p:spPr bwMode="auto">
                <a:xfrm>
                  <a:off x="2652" y="2495"/>
                  <a:ext cx="241" cy="96"/>
                </a:xfrm>
                <a:custGeom>
                  <a:avLst/>
                  <a:gdLst>
                    <a:gd name="T0" fmla="*/ 157 w 161"/>
                    <a:gd name="T1" fmla="*/ 45 h 64"/>
                    <a:gd name="T2" fmla="*/ 157 w 161"/>
                    <a:gd name="T3" fmla="*/ 36 h 64"/>
                    <a:gd name="T4" fmla="*/ 156 w 161"/>
                    <a:gd name="T5" fmla="*/ 28 h 64"/>
                    <a:gd name="T6" fmla="*/ 159 w 161"/>
                    <a:gd name="T7" fmla="*/ 24 h 64"/>
                    <a:gd name="T8" fmla="*/ 157 w 161"/>
                    <a:gd name="T9" fmla="*/ 21 h 64"/>
                    <a:gd name="T10" fmla="*/ 150 w 161"/>
                    <a:gd name="T11" fmla="*/ 18 h 64"/>
                    <a:gd name="T12" fmla="*/ 148 w 161"/>
                    <a:gd name="T13" fmla="*/ 11 h 64"/>
                    <a:gd name="T14" fmla="*/ 142 w 161"/>
                    <a:gd name="T15" fmla="*/ 6 h 64"/>
                    <a:gd name="T16" fmla="*/ 133 w 161"/>
                    <a:gd name="T17" fmla="*/ 6 h 64"/>
                    <a:gd name="T18" fmla="*/ 117 w 161"/>
                    <a:gd name="T19" fmla="*/ 11 h 64"/>
                    <a:gd name="T20" fmla="*/ 102 w 161"/>
                    <a:gd name="T21" fmla="*/ 12 h 64"/>
                    <a:gd name="T22" fmla="*/ 92 w 161"/>
                    <a:gd name="T23" fmla="*/ 9 h 64"/>
                    <a:gd name="T24" fmla="*/ 84 w 161"/>
                    <a:gd name="T25" fmla="*/ 5 h 64"/>
                    <a:gd name="T26" fmla="*/ 72 w 161"/>
                    <a:gd name="T27" fmla="*/ 2 h 64"/>
                    <a:gd name="T28" fmla="*/ 46 w 161"/>
                    <a:gd name="T29" fmla="*/ 10 h 64"/>
                    <a:gd name="T30" fmla="*/ 27 w 161"/>
                    <a:gd name="T31" fmla="*/ 11 h 64"/>
                    <a:gd name="T32" fmla="*/ 23 w 161"/>
                    <a:gd name="T33" fmla="*/ 17 h 64"/>
                    <a:gd name="T34" fmla="*/ 4 w 161"/>
                    <a:gd name="T35" fmla="*/ 19 h 64"/>
                    <a:gd name="T36" fmla="*/ 3 w 161"/>
                    <a:gd name="T37" fmla="*/ 25 h 64"/>
                    <a:gd name="T38" fmla="*/ 6 w 161"/>
                    <a:gd name="T39" fmla="*/ 28 h 64"/>
                    <a:gd name="T40" fmla="*/ 7 w 161"/>
                    <a:gd name="T41" fmla="*/ 34 h 64"/>
                    <a:gd name="T42" fmla="*/ 7 w 161"/>
                    <a:gd name="T43" fmla="*/ 40 h 64"/>
                    <a:gd name="T44" fmla="*/ 7 w 161"/>
                    <a:gd name="T45" fmla="*/ 45 h 64"/>
                    <a:gd name="T46" fmla="*/ 12 w 161"/>
                    <a:gd name="T47" fmla="*/ 49 h 64"/>
                    <a:gd name="T48" fmla="*/ 17 w 161"/>
                    <a:gd name="T49" fmla="*/ 52 h 64"/>
                    <a:gd name="T50" fmla="*/ 21 w 161"/>
                    <a:gd name="T51" fmla="*/ 54 h 64"/>
                    <a:gd name="T52" fmla="*/ 27 w 161"/>
                    <a:gd name="T53" fmla="*/ 59 h 64"/>
                    <a:gd name="T54" fmla="*/ 38 w 161"/>
                    <a:gd name="T55" fmla="*/ 57 h 64"/>
                    <a:gd name="T56" fmla="*/ 45 w 161"/>
                    <a:gd name="T57" fmla="*/ 54 h 64"/>
                    <a:gd name="T58" fmla="*/ 57 w 161"/>
                    <a:gd name="T59" fmla="*/ 61 h 64"/>
                    <a:gd name="T60" fmla="*/ 65 w 161"/>
                    <a:gd name="T61" fmla="*/ 59 h 64"/>
                    <a:gd name="T62" fmla="*/ 73 w 161"/>
                    <a:gd name="T63" fmla="*/ 54 h 64"/>
                    <a:gd name="T64" fmla="*/ 80 w 161"/>
                    <a:gd name="T65" fmla="*/ 56 h 64"/>
                    <a:gd name="T66" fmla="*/ 87 w 161"/>
                    <a:gd name="T67" fmla="*/ 54 h 64"/>
                    <a:gd name="T68" fmla="*/ 84 w 161"/>
                    <a:gd name="T69" fmla="*/ 61 h 64"/>
                    <a:gd name="T70" fmla="*/ 85 w 161"/>
                    <a:gd name="T71" fmla="*/ 64 h 64"/>
                    <a:gd name="T72" fmla="*/ 90 w 161"/>
                    <a:gd name="T73" fmla="*/ 58 h 64"/>
                    <a:gd name="T74" fmla="*/ 93 w 161"/>
                    <a:gd name="T75" fmla="*/ 56 h 64"/>
                    <a:gd name="T76" fmla="*/ 101 w 161"/>
                    <a:gd name="T77" fmla="*/ 56 h 64"/>
                    <a:gd name="T78" fmla="*/ 106 w 161"/>
                    <a:gd name="T79" fmla="*/ 55 h 64"/>
                    <a:gd name="T80" fmla="*/ 116 w 161"/>
                    <a:gd name="T81" fmla="*/ 55 h 64"/>
                    <a:gd name="T82" fmla="*/ 128 w 161"/>
                    <a:gd name="T83" fmla="*/ 52 h 64"/>
                    <a:gd name="T84" fmla="*/ 137 w 161"/>
                    <a:gd name="T85" fmla="*/ 50 h 64"/>
                    <a:gd name="T86" fmla="*/ 140 w 161"/>
                    <a:gd name="T87" fmla="*/ 51 h 64"/>
                    <a:gd name="T88" fmla="*/ 144 w 161"/>
                    <a:gd name="T89" fmla="*/ 49 h 64"/>
                    <a:gd name="T90" fmla="*/ 152 w 161"/>
                    <a:gd name="T91" fmla="*/ 50 h 64"/>
                    <a:gd name="T92" fmla="*/ 161 w 161"/>
                    <a:gd name="T93" fmla="*/ 52 h 64"/>
                    <a:gd name="T94" fmla="*/ 157 w 161"/>
                    <a:gd name="T95" fmla="*/ 45 h 64"/>
                    <a:gd name="T96" fmla="*/ 14 w 161"/>
                    <a:gd name="T97" fmla="*/ 12 h 64"/>
                    <a:gd name="T98" fmla="*/ 25 w 161"/>
                    <a:gd name="T99" fmla="*/ 11 h 64"/>
                    <a:gd name="T100" fmla="*/ 19 w 161"/>
                    <a:gd name="T101" fmla="*/ 6 h 64"/>
                    <a:gd name="T102" fmla="*/ 17 w 161"/>
                    <a:gd name="T103" fmla="*/ 1 h 64"/>
                    <a:gd name="T104" fmla="*/ 13 w 161"/>
                    <a:gd name="T105" fmla="*/ 2 h 64"/>
                    <a:gd name="T106" fmla="*/ 4 w 161"/>
                    <a:gd name="T107" fmla="*/ 2 h 64"/>
                    <a:gd name="T108" fmla="*/ 5 w 161"/>
                    <a:gd name="T109" fmla="*/ 8 h 64"/>
                    <a:gd name="T110" fmla="*/ 3 w 161"/>
                    <a:gd name="T111" fmla="*/ 12 h 64"/>
                    <a:gd name="T112" fmla="*/ 1 w 161"/>
                    <a:gd name="T113" fmla="*/ 14 h 64"/>
                    <a:gd name="T114" fmla="*/ 6 w 161"/>
                    <a:gd name="T115" fmla="*/ 17 h 64"/>
                    <a:gd name="T116" fmla="*/ 14 w 161"/>
                    <a:gd name="T1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 h="64">
                      <a:moveTo>
                        <a:pt x="157" y="45"/>
                      </a:moveTo>
                      <a:cubicBezTo>
                        <a:pt x="155" y="44"/>
                        <a:pt x="157" y="37"/>
                        <a:pt x="157" y="36"/>
                      </a:cubicBezTo>
                      <a:cubicBezTo>
                        <a:pt x="156" y="34"/>
                        <a:pt x="154" y="28"/>
                        <a:pt x="156" y="28"/>
                      </a:cubicBezTo>
                      <a:cubicBezTo>
                        <a:pt x="158" y="28"/>
                        <a:pt x="156" y="24"/>
                        <a:pt x="159" y="24"/>
                      </a:cubicBezTo>
                      <a:cubicBezTo>
                        <a:pt x="158" y="23"/>
                        <a:pt x="158" y="21"/>
                        <a:pt x="157" y="21"/>
                      </a:cubicBezTo>
                      <a:cubicBezTo>
                        <a:pt x="156" y="20"/>
                        <a:pt x="152" y="22"/>
                        <a:pt x="150" y="18"/>
                      </a:cubicBezTo>
                      <a:cubicBezTo>
                        <a:pt x="149" y="14"/>
                        <a:pt x="150" y="14"/>
                        <a:pt x="148" y="11"/>
                      </a:cubicBezTo>
                      <a:cubicBezTo>
                        <a:pt x="146" y="8"/>
                        <a:pt x="145" y="5"/>
                        <a:pt x="142" y="6"/>
                      </a:cubicBezTo>
                      <a:cubicBezTo>
                        <a:pt x="141" y="6"/>
                        <a:pt x="137" y="6"/>
                        <a:pt x="133" y="6"/>
                      </a:cubicBezTo>
                      <a:cubicBezTo>
                        <a:pt x="129" y="10"/>
                        <a:pt x="120" y="12"/>
                        <a:pt x="117" y="11"/>
                      </a:cubicBezTo>
                      <a:cubicBezTo>
                        <a:pt x="114" y="10"/>
                        <a:pt x="107" y="12"/>
                        <a:pt x="102" y="12"/>
                      </a:cubicBezTo>
                      <a:cubicBezTo>
                        <a:pt x="97" y="12"/>
                        <a:pt x="96" y="8"/>
                        <a:pt x="92" y="9"/>
                      </a:cubicBezTo>
                      <a:cubicBezTo>
                        <a:pt x="88" y="9"/>
                        <a:pt x="88" y="5"/>
                        <a:pt x="84" y="5"/>
                      </a:cubicBezTo>
                      <a:cubicBezTo>
                        <a:pt x="81" y="5"/>
                        <a:pt x="84" y="3"/>
                        <a:pt x="72" y="2"/>
                      </a:cubicBezTo>
                      <a:cubicBezTo>
                        <a:pt x="60" y="0"/>
                        <a:pt x="49" y="6"/>
                        <a:pt x="46" y="10"/>
                      </a:cubicBezTo>
                      <a:cubicBezTo>
                        <a:pt x="42" y="13"/>
                        <a:pt x="28" y="10"/>
                        <a:pt x="27" y="11"/>
                      </a:cubicBezTo>
                      <a:cubicBezTo>
                        <a:pt x="26" y="12"/>
                        <a:pt x="27" y="16"/>
                        <a:pt x="23" y="17"/>
                      </a:cubicBezTo>
                      <a:cubicBezTo>
                        <a:pt x="18" y="19"/>
                        <a:pt x="8" y="17"/>
                        <a:pt x="4" y="19"/>
                      </a:cubicBezTo>
                      <a:cubicBezTo>
                        <a:pt x="1" y="20"/>
                        <a:pt x="0" y="25"/>
                        <a:pt x="3" y="25"/>
                      </a:cubicBezTo>
                      <a:cubicBezTo>
                        <a:pt x="6" y="25"/>
                        <a:pt x="7" y="26"/>
                        <a:pt x="6" y="28"/>
                      </a:cubicBezTo>
                      <a:cubicBezTo>
                        <a:pt x="5" y="29"/>
                        <a:pt x="9" y="32"/>
                        <a:pt x="7" y="34"/>
                      </a:cubicBezTo>
                      <a:cubicBezTo>
                        <a:pt x="5" y="35"/>
                        <a:pt x="5" y="38"/>
                        <a:pt x="7" y="40"/>
                      </a:cubicBezTo>
                      <a:cubicBezTo>
                        <a:pt x="9" y="41"/>
                        <a:pt x="10" y="44"/>
                        <a:pt x="7" y="45"/>
                      </a:cubicBezTo>
                      <a:cubicBezTo>
                        <a:pt x="5" y="45"/>
                        <a:pt x="11" y="48"/>
                        <a:pt x="12" y="49"/>
                      </a:cubicBezTo>
                      <a:cubicBezTo>
                        <a:pt x="12" y="50"/>
                        <a:pt x="17" y="51"/>
                        <a:pt x="17" y="52"/>
                      </a:cubicBezTo>
                      <a:cubicBezTo>
                        <a:pt x="17" y="54"/>
                        <a:pt x="19" y="55"/>
                        <a:pt x="21" y="54"/>
                      </a:cubicBezTo>
                      <a:cubicBezTo>
                        <a:pt x="24" y="53"/>
                        <a:pt x="25" y="57"/>
                        <a:pt x="27" y="59"/>
                      </a:cubicBezTo>
                      <a:cubicBezTo>
                        <a:pt x="28" y="62"/>
                        <a:pt x="38" y="60"/>
                        <a:pt x="38" y="57"/>
                      </a:cubicBezTo>
                      <a:cubicBezTo>
                        <a:pt x="38" y="54"/>
                        <a:pt x="41" y="54"/>
                        <a:pt x="45" y="54"/>
                      </a:cubicBezTo>
                      <a:cubicBezTo>
                        <a:pt x="49" y="54"/>
                        <a:pt x="54" y="60"/>
                        <a:pt x="57" y="61"/>
                      </a:cubicBezTo>
                      <a:cubicBezTo>
                        <a:pt x="59" y="62"/>
                        <a:pt x="63" y="59"/>
                        <a:pt x="65" y="59"/>
                      </a:cubicBezTo>
                      <a:cubicBezTo>
                        <a:pt x="68" y="59"/>
                        <a:pt x="72" y="55"/>
                        <a:pt x="73" y="54"/>
                      </a:cubicBezTo>
                      <a:cubicBezTo>
                        <a:pt x="75" y="53"/>
                        <a:pt x="78" y="57"/>
                        <a:pt x="80" y="56"/>
                      </a:cubicBezTo>
                      <a:cubicBezTo>
                        <a:pt x="82" y="55"/>
                        <a:pt x="85" y="53"/>
                        <a:pt x="87" y="54"/>
                      </a:cubicBezTo>
                      <a:cubicBezTo>
                        <a:pt x="88" y="55"/>
                        <a:pt x="83" y="59"/>
                        <a:pt x="84" y="61"/>
                      </a:cubicBezTo>
                      <a:cubicBezTo>
                        <a:pt x="85" y="62"/>
                        <a:pt x="85" y="63"/>
                        <a:pt x="85" y="64"/>
                      </a:cubicBezTo>
                      <a:cubicBezTo>
                        <a:pt x="90" y="63"/>
                        <a:pt x="89" y="60"/>
                        <a:pt x="90" y="58"/>
                      </a:cubicBezTo>
                      <a:cubicBezTo>
                        <a:pt x="90" y="56"/>
                        <a:pt x="91" y="55"/>
                        <a:pt x="93" y="56"/>
                      </a:cubicBezTo>
                      <a:cubicBezTo>
                        <a:pt x="95" y="57"/>
                        <a:pt x="97" y="58"/>
                        <a:pt x="101" y="56"/>
                      </a:cubicBezTo>
                      <a:cubicBezTo>
                        <a:pt x="105" y="54"/>
                        <a:pt x="105" y="53"/>
                        <a:pt x="106" y="55"/>
                      </a:cubicBezTo>
                      <a:cubicBezTo>
                        <a:pt x="108" y="57"/>
                        <a:pt x="111" y="55"/>
                        <a:pt x="116" y="55"/>
                      </a:cubicBezTo>
                      <a:cubicBezTo>
                        <a:pt x="121" y="55"/>
                        <a:pt x="122" y="52"/>
                        <a:pt x="128" y="52"/>
                      </a:cubicBezTo>
                      <a:cubicBezTo>
                        <a:pt x="133" y="52"/>
                        <a:pt x="137" y="50"/>
                        <a:pt x="137" y="50"/>
                      </a:cubicBezTo>
                      <a:cubicBezTo>
                        <a:pt x="140" y="51"/>
                        <a:pt x="140" y="51"/>
                        <a:pt x="140" y="51"/>
                      </a:cubicBezTo>
                      <a:cubicBezTo>
                        <a:pt x="142" y="50"/>
                        <a:pt x="142" y="49"/>
                        <a:pt x="144" y="49"/>
                      </a:cubicBezTo>
                      <a:cubicBezTo>
                        <a:pt x="148" y="48"/>
                        <a:pt x="150" y="51"/>
                        <a:pt x="152" y="50"/>
                      </a:cubicBezTo>
                      <a:cubicBezTo>
                        <a:pt x="154" y="49"/>
                        <a:pt x="160" y="56"/>
                        <a:pt x="161" y="52"/>
                      </a:cubicBezTo>
                      <a:cubicBezTo>
                        <a:pt x="161" y="50"/>
                        <a:pt x="158" y="45"/>
                        <a:pt x="157" y="45"/>
                      </a:cubicBezTo>
                      <a:moveTo>
                        <a:pt x="14" y="12"/>
                      </a:moveTo>
                      <a:cubicBezTo>
                        <a:pt x="17" y="11"/>
                        <a:pt x="24" y="12"/>
                        <a:pt x="25" y="11"/>
                      </a:cubicBezTo>
                      <a:cubicBezTo>
                        <a:pt x="27" y="9"/>
                        <a:pt x="21" y="7"/>
                        <a:pt x="19" y="6"/>
                      </a:cubicBezTo>
                      <a:cubicBezTo>
                        <a:pt x="18" y="5"/>
                        <a:pt x="17" y="3"/>
                        <a:pt x="17" y="1"/>
                      </a:cubicBezTo>
                      <a:cubicBezTo>
                        <a:pt x="16" y="2"/>
                        <a:pt x="14" y="2"/>
                        <a:pt x="13" y="2"/>
                      </a:cubicBezTo>
                      <a:cubicBezTo>
                        <a:pt x="11" y="1"/>
                        <a:pt x="5" y="1"/>
                        <a:pt x="4" y="2"/>
                      </a:cubicBezTo>
                      <a:cubicBezTo>
                        <a:pt x="4" y="2"/>
                        <a:pt x="5" y="5"/>
                        <a:pt x="5" y="8"/>
                      </a:cubicBezTo>
                      <a:cubicBezTo>
                        <a:pt x="5" y="10"/>
                        <a:pt x="3" y="10"/>
                        <a:pt x="3" y="12"/>
                      </a:cubicBezTo>
                      <a:cubicBezTo>
                        <a:pt x="3" y="13"/>
                        <a:pt x="2" y="13"/>
                        <a:pt x="1" y="14"/>
                      </a:cubicBezTo>
                      <a:cubicBezTo>
                        <a:pt x="2" y="16"/>
                        <a:pt x="4" y="17"/>
                        <a:pt x="6" y="17"/>
                      </a:cubicBezTo>
                      <a:cubicBezTo>
                        <a:pt x="9" y="17"/>
                        <a:pt x="11" y="13"/>
                        <a:pt x="14" y="12"/>
                      </a:cubicBezTo>
                    </a:path>
                  </a:pathLst>
                </a:custGeom>
                <a:solidFill>
                  <a:srgbClr val="E81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85" name="Freeform 111">
                  <a:extLst>
                    <a:ext uri="{FF2B5EF4-FFF2-40B4-BE49-F238E27FC236}">
                      <a16:creationId xmlns:a16="http://schemas.microsoft.com/office/drawing/2014/main" id="{7FD50062-56DE-00CE-86F3-AC5C1341A524}"/>
                    </a:ext>
                  </a:extLst>
                </p:cNvPr>
                <p:cNvSpPr>
                  <a:spLocks/>
                </p:cNvSpPr>
                <p:nvPr/>
              </p:nvSpPr>
              <p:spPr bwMode="auto">
                <a:xfrm>
                  <a:off x="3325" y="2593"/>
                  <a:ext cx="32" cy="28"/>
                </a:xfrm>
                <a:custGeom>
                  <a:avLst/>
                  <a:gdLst>
                    <a:gd name="T0" fmla="*/ 10 w 21"/>
                    <a:gd name="T1" fmla="*/ 0 h 19"/>
                    <a:gd name="T2" fmla="*/ 0 w 21"/>
                    <a:gd name="T3" fmla="*/ 5 h 19"/>
                    <a:gd name="T4" fmla="*/ 2 w 21"/>
                    <a:gd name="T5" fmla="*/ 8 h 19"/>
                    <a:gd name="T6" fmla="*/ 7 w 21"/>
                    <a:gd name="T7" fmla="*/ 14 h 19"/>
                    <a:gd name="T8" fmla="*/ 8 w 21"/>
                    <a:gd name="T9" fmla="*/ 19 h 19"/>
                    <a:gd name="T10" fmla="*/ 11 w 21"/>
                    <a:gd name="T11" fmla="*/ 18 h 19"/>
                    <a:gd name="T12" fmla="*/ 20 w 21"/>
                    <a:gd name="T13" fmla="*/ 8 h 19"/>
                    <a:gd name="T14" fmla="*/ 10 w 21"/>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10" y="0"/>
                      </a:moveTo>
                      <a:cubicBezTo>
                        <a:pt x="7" y="0"/>
                        <a:pt x="1" y="3"/>
                        <a:pt x="0" y="5"/>
                      </a:cubicBezTo>
                      <a:cubicBezTo>
                        <a:pt x="1" y="6"/>
                        <a:pt x="1" y="7"/>
                        <a:pt x="2" y="8"/>
                      </a:cubicBezTo>
                      <a:cubicBezTo>
                        <a:pt x="2" y="10"/>
                        <a:pt x="4" y="12"/>
                        <a:pt x="7" y="14"/>
                      </a:cubicBezTo>
                      <a:cubicBezTo>
                        <a:pt x="8" y="14"/>
                        <a:pt x="8" y="17"/>
                        <a:pt x="8" y="19"/>
                      </a:cubicBezTo>
                      <a:cubicBezTo>
                        <a:pt x="9" y="19"/>
                        <a:pt x="10" y="19"/>
                        <a:pt x="11" y="18"/>
                      </a:cubicBezTo>
                      <a:cubicBezTo>
                        <a:pt x="14" y="18"/>
                        <a:pt x="19" y="10"/>
                        <a:pt x="20" y="8"/>
                      </a:cubicBezTo>
                      <a:cubicBezTo>
                        <a:pt x="21" y="6"/>
                        <a:pt x="13"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86" name="Freeform 112">
                  <a:extLst>
                    <a:ext uri="{FF2B5EF4-FFF2-40B4-BE49-F238E27FC236}">
                      <a16:creationId xmlns:a16="http://schemas.microsoft.com/office/drawing/2014/main" id="{E850D225-96F7-EED6-841F-A1DF1F1BC0E5}"/>
                    </a:ext>
                  </a:extLst>
                </p:cNvPr>
                <p:cNvSpPr>
                  <a:spLocks/>
                </p:cNvSpPr>
                <p:nvPr/>
              </p:nvSpPr>
              <p:spPr bwMode="auto">
                <a:xfrm>
                  <a:off x="3325" y="2593"/>
                  <a:ext cx="32" cy="28"/>
                </a:xfrm>
                <a:custGeom>
                  <a:avLst/>
                  <a:gdLst>
                    <a:gd name="T0" fmla="*/ 10 w 21"/>
                    <a:gd name="T1" fmla="*/ 0 h 19"/>
                    <a:gd name="T2" fmla="*/ 0 w 21"/>
                    <a:gd name="T3" fmla="*/ 5 h 19"/>
                    <a:gd name="T4" fmla="*/ 2 w 21"/>
                    <a:gd name="T5" fmla="*/ 8 h 19"/>
                    <a:gd name="T6" fmla="*/ 7 w 21"/>
                    <a:gd name="T7" fmla="*/ 14 h 19"/>
                    <a:gd name="T8" fmla="*/ 8 w 21"/>
                    <a:gd name="T9" fmla="*/ 19 h 19"/>
                    <a:gd name="T10" fmla="*/ 11 w 21"/>
                    <a:gd name="T11" fmla="*/ 18 h 19"/>
                    <a:gd name="T12" fmla="*/ 20 w 21"/>
                    <a:gd name="T13" fmla="*/ 8 h 19"/>
                    <a:gd name="T14" fmla="*/ 10 w 21"/>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10" y="0"/>
                      </a:moveTo>
                      <a:cubicBezTo>
                        <a:pt x="7" y="0"/>
                        <a:pt x="1" y="3"/>
                        <a:pt x="0" y="5"/>
                      </a:cubicBezTo>
                      <a:cubicBezTo>
                        <a:pt x="1" y="6"/>
                        <a:pt x="1" y="7"/>
                        <a:pt x="2" y="8"/>
                      </a:cubicBezTo>
                      <a:cubicBezTo>
                        <a:pt x="2" y="10"/>
                        <a:pt x="4" y="12"/>
                        <a:pt x="7" y="14"/>
                      </a:cubicBezTo>
                      <a:cubicBezTo>
                        <a:pt x="8" y="14"/>
                        <a:pt x="8" y="17"/>
                        <a:pt x="8" y="19"/>
                      </a:cubicBezTo>
                      <a:cubicBezTo>
                        <a:pt x="9" y="19"/>
                        <a:pt x="10" y="19"/>
                        <a:pt x="11" y="18"/>
                      </a:cubicBezTo>
                      <a:cubicBezTo>
                        <a:pt x="14" y="18"/>
                        <a:pt x="19" y="10"/>
                        <a:pt x="20" y="8"/>
                      </a:cubicBezTo>
                      <a:cubicBezTo>
                        <a:pt x="21" y="6"/>
                        <a:pt x="13" y="0"/>
                        <a:pt x="10" y="0"/>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87" name="Freeform 113">
                  <a:extLst>
                    <a:ext uri="{FF2B5EF4-FFF2-40B4-BE49-F238E27FC236}">
                      <a16:creationId xmlns:a16="http://schemas.microsoft.com/office/drawing/2014/main" id="{CAE90578-AC7E-91C4-47EC-EF4179F534D7}"/>
                    </a:ext>
                  </a:extLst>
                </p:cNvPr>
                <p:cNvSpPr>
                  <a:spLocks/>
                </p:cNvSpPr>
                <p:nvPr/>
              </p:nvSpPr>
              <p:spPr bwMode="auto">
                <a:xfrm>
                  <a:off x="3905" y="2485"/>
                  <a:ext cx="89" cy="84"/>
                </a:xfrm>
                <a:custGeom>
                  <a:avLst/>
                  <a:gdLst>
                    <a:gd name="T0" fmla="*/ 57 w 59"/>
                    <a:gd name="T1" fmla="*/ 3 h 56"/>
                    <a:gd name="T2" fmla="*/ 49 w 59"/>
                    <a:gd name="T3" fmla="*/ 0 h 56"/>
                    <a:gd name="T4" fmla="*/ 44 w 59"/>
                    <a:gd name="T5" fmla="*/ 7 h 56"/>
                    <a:gd name="T6" fmla="*/ 38 w 59"/>
                    <a:gd name="T7" fmla="*/ 11 h 56"/>
                    <a:gd name="T8" fmla="*/ 35 w 59"/>
                    <a:gd name="T9" fmla="*/ 15 h 56"/>
                    <a:gd name="T10" fmla="*/ 29 w 59"/>
                    <a:gd name="T11" fmla="*/ 16 h 56"/>
                    <a:gd name="T12" fmla="*/ 24 w 59"/>
                    <a:gd name="T13" fmla="*/ 14 h 56"/>
                    <a:gd name="T14" fmla="*/ 18 w 59"/>
                    <a:gd name="T15" fmla="*/ 20 h 56"/>
                    <a:gd name="T16" fmla="*/ 2 w 59"/>
                    <a:gd name="T17" fmla="*/ 29 h 56"/>
                    <a:gd name="T18" fmla="*/ 0 w 59"/>
                    <a:gd name="T19" fmla="*/ 33 h 56"/>
                    <a:gd name="T20" fmla="*/ 10 w 59"/>
                    <a:gd name="T21" fmla="*/ 38 h 56"/>
                    <a:gd name="T22" fmla="*/ 5 w 59"/>
                    <a:gd name="T23" fmla="*/ 47 h 56"/>
                    <a:gd name="T24" fmla="*/ 6 w 59"/>
                    <a:gd name="T25" fmla="*/ 52 h 56"/>
                    <a:gd name="T26" fmla="*/ 11 w 59"/>
                    <a:gd name="T27" fmla="*/ 54 h 56"/>
                    <a:gd name="T28" fmla="*/ 17 w 59"/>
                    <a:gd name="T29" fmla="*/ 53 h 56"/>
                    <a:gd name="T30" fmla="*/ 19 w 59"/>
                    <a:gd name="T31" fmla="*/ 54 h 56"/>
                    <a:gd name="T32" fmla="*/ 24 w 59"/>
                    <a:gd name="T33" fmla="*/ 50 h 56"/>
                    <a:gd name="T34" fmla="*/ 32 w 59"/>
                    <a:gd name="T35" fmla="*/ 49 h 56"/>
                    <a:gd name="T36" fmla="*/ 37 w 59"/>
                    <a:gd name="T37" fmla="*/ 47 h 56"/>
                    <a:gd name="T38" fmla="*/ 29 w 59"/>
                    <a:gd name="T39" fmla="*/ 40 h 56"/>
                    <a:gd name="T40" fmla="*/ 31 w 59"/>
                    <a:gd name="T41" fmla="*/ 32 h 56"/>
                    <a:gd name="T42" fmla="*/ 46 w 59"/>
                    <a:gd name="T43" fmla="*/ 23 h 56"/>
                    <a:gd name="T44" fmla="*/ 49 w 59"/>
                    <a:gd name="T45" fmla="*/ 13 h 56"/>
                    <a:gd name="T46" fmla="*/ 59 w 59"/>
                    <a:gd name="T47" fmla="*/ 3 h 56"/>
                    <a:gd name="T48" fmla="*/ 57 w 59"/>
                    <a:gd name="T49"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56">
                      <a:moveTo>
                        <a:pt x="57" y="3"/>
                      </a:moveTo>
                      <a:cubicBezTo>
                        <a:pt x="53" y="4"/>
                        <a:pt x="52" y="0"/>
                        <a:pt x="49" y="0"/>
                      </a:cubicBezTo>
                      <a:cubicBezTo>
                        <a:pt x="47" y="0"/>
                        <a:pt x="47" y="7"/>
                        <a:pt x="44" y="7"/>
                      </a:cubicBezTo>
                      <a:cubicBezTo>
                        <a:pt x="42" y="7"/>
                        <a:pt x="42" y="11"/>
                        <a:pt x="38" y="11"/>
                      </a:cubicBezTo>
                      <a:cubicBezTo>
                        <a:pt x="34" y="12"/>
                        <a:pt x="33" y="12"/>
                        <a:pt x="35" y="15"/>
                      </a:cubicBezTo>
                      <a:cubicBezTo>
                        <a:pt x="37" y="17"/>
                        <a:pt x="33" y="16"/>
                        <a:pt x="29" y="16"/>
                      </a:cubicBezTo>
                      <a:cubicBezTo>
                        <a:pt x="26" y="16"/>
                        <a:pt x="26" y="14"/>
                        <a:pt x="24" y="14"/>
                      </a:cubicBezTo>
                      <a:cubicBezTo>
                        <a:pt x="22" y="14"/>
                        <a:pt x="20" y="18"/>
                        <a:pt x="18" y="20"/>
                      </a:cubicBezTo>
                      <a:cubicBezTo>
                        <a:pt x="17" y="22"/>
                        <a:pt x="6" y="27"/>
                        <a:pt x="2" y="29"/>
                      </a:cubicBezTo>
                      <a:cubicBezTo>
                        <a:pt x="1" y="29"/>
                        <a:pt x="1" y="31"/>
                        <a:pt x="0" y="33"/>
                      </a:cubicBezTo>
                      <a:cubicBezTo>
                        <a:pt x="4" y="33"/>
                        <a:pt x="8" y="35"/>
                        <a:pt x="10" y="38"/>
                      </a:cubicBezTo>
                      <a:cubicBezTo>
                        <a:pt x="12" y="41"/>
                        <a:pt x="7" y="44"/>
                        <a:pt x="5" y="47"/>
                      </a:cubicBezTo>
                      <a:cubicBezTo>
                        <a:pt x="2" y="50"/>
                        <a:pt x="6" y="50"/>
                        <a:pt x="6" y="52"/>
                      </a:cubicBezTo>
                      <a:cubicBezTo>
                        <a:pt x="6" y="54"/>
                        <a:pt x="9" y="56"/>
                        <a:pt x="11" y="54"/>
                      </a:cubicBezTo>
                      <a:cubicBezTo>
                        <a:pt x="12" y="52"/>
                        <a:pt x="14" y="53"/>
                        <a:pt x="17" y="53"/>
                      </a:cubicBezTo>
                      <a:cubicBezTo>
                        <a:pt x="18" y="53"/>
                        <a:pt x="19" y="53"/>
                        <a:pt x="19" y="54"/>
                      </a:cubicBezTo>
                      <a:cubicBezTo>
                        <a:pt x="21" y="53"/>
                        <a:pt x="23" y="51"/>
                        <a:pt x="24" y="50"/>
                      </a:cubicBezTo>
                      <a:cubicBezTo>
                        <a:pt x="26" y="49"/>
                        <a:pt x="29" y="49"/>
                        <a:pt x="32" y="49"/>
                      </a:cubicBezTo>
                      <a:cubicBezTo>
                        <a:pt x="34" y="49"/>
                        <a:pt x="35" y="48"/>
                        <a:pt x="37" y="47"/>
                      </a:cubicBezTo>
                      <a:cubicBezTo>
                        <a:pt x="33" y="43"/>
                        <a:pt x="30" y="41"/>
                        <a:pt x="29" y="40"/>
                      </a:cubicBezTo>
                      <a:cubicBezTo>
                        <a:pt x="26" y="38"/>
                        <a:pt x="28" y="33"/>
                        <a:pt x="31" y="32"/>
                      </a:cubicBezTo>
                      <a:cubicBezTo>
                        <a:pt x="35" y="31"/>
                        <a:pt x="44" y="25"/>
                        <a:pt x="46" y="23"/>
                      </a:cubicBezTo>
                      <a:cubicBezTo>
                        <a:pt x="49" y="22"/>
                        <a:pt x="47" y="17"/>
                        <a:pt x="49" y="13"/>
                      </a:cubicBezTo>
                      <a:cubicBezTo>
                        <a:pt x="50" y="11"/>
                        <a:pt x="55" y="7"/>
                        <a:pt x="59" y="3"/>
                      </a:cubicBezTo>
                      <a:cubicBezTo>
                        <a:pt x="58" y="3"/>
                        <a:pt x="57" y="3"/>
                        <a:pt x="5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88" name="Freeform 114">
                  <a:extLst>
                    <a:ext uri="{FF2B5EF4-FFF2-40B4-BE49-F238E27FC236}">
                      <a16:creationId xmlns:a16="http://schemas.microsoft.com/office/drawing/2014/main" id="{8BA65B27-9A00-17D0-79C0-C485304BDFA3}"/>
                    </a:ext>
                  </a:extLst>
                </p:cNvPr>
                <p:cNvSpPr>
                  <a:spLocks/>
                </p:cNvSpPr>
                <p:nvPr/>
              </p:nvSpPr>
              <p:spPr bwMode="auto">
                <a:xfrm>
                  <a:off x="3905" y="2485"/>
                  <a:ext cx="89" cy="84"/>
                </a:xfrm>
                <a:custGeom>
                  <a:avLst/>
                  <a:gdLst>
                    <a:gd name="T0" fmla="*/ 57 w 59"/>
                    <a:gd name="T1" fmla="*/ 3 h 56"/>
                    <a:gd name="T2" fmla="*/ 49 w 59"/>
                    <a:gd name="T3" fmla="*/ 0 h 56"/>
                    <a:gd name="T4" fmla="*/ 44 w 59"/>
                    <a:gd name="T5" fmla="*/ 7 h 56"/>
                    <a:gd name="T6" fmla="*/ 38 w 59"/>
                    <a:gd name="T7" fmla="*/ 11 h 56"/>
                    <a:gd name="T8" fmla="*/ 35 w 59"/>
                    <a:gd name="T9" fmla="*/ 15 h 56"/>
                    <a:gd name="T10" fmla="*/ 29 w 59"/>
                    <a:gd name="T11" fmla="*/ 16 h 56"/>
                    <a:gd name="T12" fmla="*/ 24 w 59"/>
                    <a:gd name="T13" fmla="*/ 14 h 56"/>
                    <a:gd name="T14" fmla="*/ 18 w 59"/>
                    <a:gd name="T15" fmla="*/ 20 h 56"/>
                    <a:gd name="T16" fmla="*/ 2 w 59"/>
                    <a:gd name="T17" fmla="*/ 29 h 56"/>
                    <a:gd name="T18" fmla="*/ 0 w 59"/>
                    <a:gd name="T19" fmla="*/ 33 h 56"/>
                    <a:gd name="T20" fmla="*/ 10 w 59"/>
                    <a:gd name="T21" fmla="*/ 38 h 56"/>
                    <a:gd name="T22" fmla="*/ 5 w 59"/>
                    <a:gd name="T23" fmla="*/ 47 h 56"/>
                    <a:gd name="T24" fmla="*/ 6 w 59"/>
                    <a:gd name="T25" fmla="*/ 52 h 56"/>
                    <a:gd name="T26" fmla="*/ 11 w 59"/>
                    <a:gd name="T27" fmla="*/ 54 h 56"/>
                    <a:gd name="T28" fmla="*/ 17 w 59"/>
                    <a:gd name="T29" fmla="*/ 53 h 56"/>
                    <a:gd name="T30" fmla="*/ 19 w 59"/>
                    <a:gd name="T31" fmla="*/ 54 h 56"/>
                    <a:gd name="T32" fmla="*/ 24 w 59"/>
                    <a:gd name="T33" fmla="*/ 50 h 56"/>
                    <a:gd name="T34" fmla="*/ 32 w 59"/>
                    <a:gd name="T35" fmla="*/ 49 h 56"/>
                    <a:gd name="T36" fmla="*/ 37 w 59"/>
                    <a:gd name="T37" fmla="*/ 47 h 56"/>
                    <a:gd name="T38" fmla="*/ 29 w 59"/>
                    <a:gd name="T39" fmla="*/ 40 h 56"/>
                    <a:gd name="T40" fmla="*/ 31 w 59"/>
                    <a:gd name="T41" fmla="*/ 32 h 56"/>
                    <a:gd name="T42" fmla="*/ 46 w 59"/>
                    <a:gd name="T43" fmla="*/ 23 h 56"/>
                    <a:gd name="T44" fmla="*/ 49 w 59"/>
                    <a:gd name="T45" fmla="*/ 13 h 56"/>
                    <a:gd name="T46" fmla="*/ 59 w 59"/>
                    <a:gd name="T47" fmla="*/ 3 h 56"/>
                    <a:gd name="T48" fmla="*/ 57 w 59"/>
                    <a:gd name="T49"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56">
                      <a:moveTo>
                        <a:pt x="57" y="3"/>
                      </a:moveTo>
                      <a:cubicBezTo>
                        <a:pt x="53" y="4"/>
                        <a:pt x="52" y="0"/>
                        <a:pt x="49" y="0"/>
                      </a:cubicBezTo>
                      <a:cubicBezTo>
                        <a:pt x="47" y="0"/>
                        <a:pt x="47" y="7"/>
                        <a:pt x="44" y="7"/>
                      </a:cubicBezTo>
                      <a:cubicBezTo>
                        <a:pt x="42" y="7"/>
                        <a:pt x="42" y="11"/>
                        <a:pt x="38" y="11"/>
                      </a:cubicBezTo>
                      <a:cubicBezTo>
                        <a:pt x="34" y="12"/>
                        <a:pt x="33" y="12"/>
                        <a:pt x="35" y="15"/>
                      </a:cubicBezTo>
                      <a:cubicBezTo>
                        <a:pt x="37" y="17"/>
                        <a:pt x="33" y="16"/>
                        <a:pt x="29" y="16"/>
                      </a:cubicBezTo>
                      <a:cubicBezTo>
                        <a:pt x="26" y="16"/>
                        <a:pt x="26" y="14"/>
                        <a:pt x="24" y="14"/>
                      </a:cubicBezTo>
                      <a:cubicBezTo>
                        <a:pt x="22" y="14"/>
                        <a:pt x="20" y="18"/>
                        <a:pt x="18" y="20"/>
                      </a:cubicBezTo>
                      <a:cubicBezTo>
                        <a:pt x="17" y="22"/>
                        <a:pt x="6" y="27"/>
                        <a:pt x="2" y="29"/>
                      </a:cubicBezTo>
                      <a:cubicBezTo>
                        <a:pt x="1" y="29"/>
                        <a:pt x="1" y="31"/>
                        <a:pt x="0" y="33"/>
                      </a:cubicBezTo>
                      <a:cubicBezTo>
                        <a:pt x="4" y="33"/>
                        <a:pt x="8" y="35"/>
                        <a:pt x="10" y="38"/>
                      </a:cubicBezTo>
                      <a:cubicBezTo>
                        <a:pt x="12" y="41"/>
                        <a:pt x="7" y="44"/>
                        <a:pt x="5" y="47"/>
                      </a:cubicBezTo>
                      <a:cubicBezTo>
                        <a:pt x="2" y="50"/>
                        <a:pt x="6" y="50"/>
                        <a:pt x="6" y="52"/>
                      </a:cubicBezTo>
                      <a:cubicBezTo>
                        <a:pt x="6" y="54"/>
                        <a:pt x="9" y="56"/>
                        <a:pt x="11" y="54"/>
                      </a:cubicBezTo>
                      <a:cubicBezTo>
                        <a:pt x="12" y="52"/>
                        <a:pt x="14" y="53"/>
                        <a:pt x="17" y="53"/>
                      </a:cubicBezTo>
                      <a:cubicBezTo>
                        <a:pt x="18" y="53"/>
                        <a:pt x="19" y="53"/>
                        <a:pt x="19" y="54"/>
                      </a:cubicBezTo>
                      <a:cubicBezTo>
                        <a:pt x="21" y="53"/>
                        <a:pt x="23" y="51"/>
                        <a:pt x="24" y="50"/>
                      </a:cubicBezTo>
                      <a:cubicBezTo>
                        <a:pt x="26" y="49"/>
                        <a:pt x="29" y="49"/>
                        <a:pt x="32" y="49"/>
                      </a:cubicBezTo>
                      <a:cubicBezTo>
                        <a:pt x="34" y="49"/>
                        <a:pt x="35" y="48"/>
                        <a:pt x="37" y="47"/>
                      </a:cubicBezTo>
                      <a:cubicBezTo>
                        <a:pt x="33" y="43"/>
                        <a:pt x="30" y="41"/>
                        <a:pt x="29" y="40"/>
                      </a:cubicBezTo>
                      <a:cubicBezTo>
                        <a:pt x="26" y="38"/>
                        <a:pt x="28" y="33"/>
                        <a:pt x="31" y="32"/>
                      </a:cubicBezTo>
                      <a:cubicBezTo>
                        <a:pt x="35" y="31"/>
                        <a:pt x="44" y="25"/>
                        <a:pt x="46" y="23"/>
                      </a:cubicBezTo>
                      <a:cubicBezTo>
                        <a:pt x="49" y="22"/>
                        <a:pt x="47" y="17"/>
                        <a:pt x="49" y="13"/>
                      </a:cubicBezTo>
                      <a:cubicBezTo>
                        <a:pt x="50" y="11"/>
                        <a:pt x="55" y="7"/>
                        <a:pt x="59" y="3"/>
                      </a:cubicBezTo>
                      <a:cubicBezTo>
                        <a:pt x="58" y="3"/>
                        <a:pt x="57" y="3"/>
                        <a:pt x="57" y="3"/>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89" name="Freeform 115">
                  <a:extLst>
                    <a:ext uri="{FF2B5EF4-FFF2-40B4-BE49-F238E27FC236}">
                      <a16:creationId xmlns:a16="http://schemas.microsoft.com/office/drawing/2014/main" id="{C7440734-4BBC-FBC3-1C42-0C8728B36190}"/>
                    </a:ext>
                  </a:extLst>
                </p:cNvPr>
                <p:cNvSpPr>
                  <a:spLocks/>
                </p:cNvSpPr>
                <p:nvPr/>
              </p:nvSpPr>
              <p:spPr bwMode="auto">
                <a:xfrm>
                  <a:off x="3352" y="2673"/>
                  <a:ext cx="99" cy="57"/>
                </a:xfrm>
                <a:custGeom>
                  <a:avLst/>
                  <a:gdLst>
                    <a:gd name="T0" fmla="*/ 65 w 66"/>
                    <a:gd name="T1" fmla="*/ 24 h 38"/>
                    <a:gd name="T2" fmla="*/ 63 w 66"/>
                    <a:gd name="T3" fmla="*/ 24 h 38"/>
                    <a:gd name="T4" fmla="*/ 52 w 66"/>
                    <a:gd name="T5" fmla="*/ 22 h 38"/>
                    <a:gd name="T6" fmla="*/ 35 w 66"/>
                    <a:gd name="T7" fmla="*/ 15 h 38"/>
                    <a:gd name="T8" fmla="*/ 18 w 66"/>
                    <a:gd name="T9" fmla="*/ 2 h 38"/>
                    <a:gd name="T10" fmla="*/ 11 w 66"/>
                    <a:gd name="T11" fmla="*/ 1 h 38"/>
                    <a:gd name="T12" fmla="*/ 6 w 66"/>
                    <a:gd name="T13" fmla="*/ 3 h 38"/>
                    <a:gd name="T14" fmla="*/ 2 w 66"/>
                    <a:gd name="T15" fmla="*/ 7 h 38"/>
                    <a:gd name="T16" fmla="*/ 0 w 66"/>
                    <a:gd name="T17" fmla="*/ 14 h 38"/>
                    <a:gd name="T18" fmla="*/ 5 w 66"/>
                    <a:gd name="T19" fmla="*/ 17 h 38"/>
                    <a:gd name="T20" fmla="*/ 11 w 66"/>
                    <a:gd name="T21" fmla="*/ 21 h 38"/>
                    <a:gd name="T22" fmla="*/ 18 w 66"/>
                    <a:gd name="T23" fmla="*/ 24 h 38"/>
                    <a:gd name="T24" fmla="*/ 25 w 66"/>
                    <a:gd name="T25" fmla="*/ 28 h 38"/>
                    <a:gd name="T26" fmla="*/ 33 w 66"/>
                    <a:gd name="T27" fmla="*/ 27 h 38"/>
                    <a:gd name="T28" fmla="*/ 38 w 66"/>
                    <a:gd name="T29" fmla="*/ 31 h 38"/>
                    <a:gd name="T30" fmla="*/ 49 w 66"/>
                    <a:gd name="T31" fmla="*/ 36 h 38"/>
                    <a:gd name="T32" fmla="*/ 64 w 66"/>
                    <a:gd name="T33" fmla="*/ 35 h 38"/>
                    <a:gd name="T34" fmla="*/ 64 w 66"/>
                    <a:gd name="T35" fmla="*/ 26 h 38"/>
                    <a:gd name="T36" fmla="*/ 65 w 66"/>
                    <a:gd name="T37"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8">
                      <a:moveTo>
                        <a:pt x="65" y="24"/>
                      </a:moveTo>
                      <a:cubicBezTo>
                        <a:pt x="64" y="24"/>
                        <a:pt x="64" y="24"/>
                        <a:pt x="63" y="24"/>
                      </a:cubicBezTo>
                      <a:cubicBezTo>
                        <a:pt x="58" y="24"/>
                        <a:pt x="55" y="21"/>
                        <a:pt x="52" y="22"/>
                      </a:cubicBezTo>
                      <a:cubicBezTo>
                        <a:pt x="48" y="22"/>
                        <a:pt x="39" y="18"/>
                        <a:pt x="35" y="15"/>
                      </a:cubicBezTo>
                      <a:cubicBezTo>
                        <a:pt x="31" y="12"/>
                        <a:pt x="20" y="5"/>
                        <a:pt x="18" y="2"/>
                      </a:cubicBezTo>
                      <a:cubicBezTo>
                        <a:pt x="15" y="0"/>
                        <a:pt x="11" y="0"/>
                        <a:pt x="11" y="1"/>
                      </a:cubicBezTo>
                      <a:cubicBezTo>
                        <a:pt x="10" y="2"/>
                        <a:pt x="8" y="2"/>
                        <a:pt x="6" y="3"/>
                      </a:cubicBezTo>
                      <a:cubicBezTo>
                        <a:pt x="5" y="4"/>
                        <a:pt x="2" y="6"/>
                        <a:pt x="2" y="7"/>
                      </a:cubicBezTo>
                      <a:cubicBezTo>
                        <a:pt x="2" y="9"/>
                        <a:pt x="0" y="12"/>
                        <a:pt x="0" y="14"/>
                      </a:cubicBezTo>
                      <a:cubicBezTo>
                        <a:pt x="0" y="16"/>
                        <a:pt x="4" y="16"/>
                        <a:pt x="5" y="17"/>
                      </a:cubicBezTo>
                      <a:cubicBezTo>
                        <a:pt x="6" y="19"/>
                        <a:pt x="11" y="19"/>
                        <a:pt x="11" y="21"/>
                      </a:cubicBezTo>
                      <a:cubicBezTo>
                        <a:pt x="12" y="22"/>
                        <a:pt x="16" y="24"/>
                        <a:pt x="18" y="24"/>
                      </a:cubicBezTo>
                      <a:cubicBezTo>
                        <a:pt x="20" y="24"/>
                        <a:pt x="24" y="27"/>
                        <a:pt x="25" y="28"/>
                      </a:cubicBezTo>
                      <a:cubicBezTo>
                        <a:pt x="26" y="29"/>
                        <a:pt x="31" y="27"/>
                        <a:pt x="33" y="27"/>
                      </a:cubicBezTo>
                      <a:cubicBezTo>
                        <a:pt x="35" y="27"/>
                        <a:pt x="38" y="30"/>
                        <a:pt x="38" y="31"/>
                      </a:cubicBezTo>
                      <a:cubicBezTo>
                        <a:pt x="38" y="33"/>
                        <a:pt x="47" y="34"/>
                        <a:pt x="49" y="36"/>
                      </a:cubicBezTo>
                      <a:cubicBezTo>
                        <a:pt x="51" y="38"/>
                        <a:pt x="62" y="37"/>
                        <a:pt x="64" y="35"/>
                      </a:cubicBezTo>
                      <a:cubicBezTo>
                        <a:pt x="66" y="32"/>
                        <a:pt x="64" y="29"/>
                        <a:pt x="64" y="26"/>
                      </a:cubicBezTo>
                      <a:cubicBezTo>
                        <a:pt x="64" y="25"/>
                        <a:pt x="65" y="24"/>
                        <a:pt x="65"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90" name="Freeform 116">
                  <a:extLst>
                    <a:ext uri="{FF2B5EF4-FFF2-40B4-BE49-F238E27FC236}">
                      <a16:creationId xmlns:a16="http://schemas.microsoft.com/office/drawing/2014/main" id="{8834E8F8-BA90-A531-0EAA-CB2E30BB17A1}"/>
                    </a:ext>
                  </a:extLst>
                </p:cNvPr>
                <p:cNvSpPr>
                  <a:spLocks/>
                </p:cNvSpPr>
                <p:nvPr/>
              </p:nvSpPr>
              <p:spPr bwMode="auto">
                <a:xfrm>
                  <a:off x="3352" y="2673"/>
                  <a:ext cx="99" cy="57"/>
                </a:xfrm>
                <a:custGeom>
                  <a:avLst/>
                  <a:gdLst>
                    <a:gd name="T0" fmla="*/ 65 w 66"/>
                    <a:gd name="T1" fmla="*/ 24 h 38"/>
                    <a:gd name="T2" fmla="*/ 63 w 66"/>
                    <a:gd name="T3" fmla="*/ 24 h 38"/>
                    <a:gd name="T4" fmla="*/ 52 w 66"/>
                    <a:gd name="T5" fmla="*/ 22 h 38"/>
                    <a:gd name="T6" fmla="*/ 35 w 66"/>
                    <a:gd name="T7" fmla="*/ 15 h 38"/>
                    <a:gd name="T8" fmla="*/ 18 w 66"/>
                    <a:gd name="T9" fmla="*/ 2 h 38"/>
                    <a:gd name="T10" fmla="*/ 11 w 66"/>
                    <a:gd name="T11" fmla="*/ 1 h 38"/>
                    <a:gd name="T12" fmla="*/ 6 w 66"/>
                    <a:gd name="T13" fmla="*/ 3 h 38"/>
                    <a:gd name="T14" fmla="*/ 2 w 66"/>
                    <a:gd name="T15" fmla="*/ 7 h 38"/>
                    <a:gd name="T16" fmla="*/ 0 w 66"/>
                    <a:gd name="T17" fmla="*/ 14 h 38"/>
                    <a:gd name="T18" fmla="*/ 5 w 66"/>
                    <a:gd name="T19" fmla="*/ 17 h 38"/>
                    <a:gd name="T20" fmla="*/ 11 w 66"/>
                    <a:gd name="T21" fmla="*/ 21 h 38"/>
                    <a:gd name="T22" fmla="*/ 18 w 66"/>
                    <a:gd name="T23" fmla="*/ 24 h 38"/>
                    <a:gd name="T24" fmla="*/ 25 w 66"/>
                    <a:gd name="T25" fmla="*/ 28 h 38"/>
                    <a:gd name="T26" fmla="*/ 33 w 66"/>
                    <a:gd name="T27" fmla="*/ 27 h 38"/>
                    <a:gd name="T28" fmla="*/ 38 w 66"/>
                    <a:gd name="T29" fmla="*/ 31 h 38"/>
                    <a:gd name="T30" fmla="*/ 49 w 66"/>
                    <a:gd name="T31" fmla="*/ 36 h 38"/>
                    <a:gd name="T32" fmla="*/ 64 w 66"/>
                    <a:gd name="T33" fmla="*/ 35 h 38"/>
                    <a:gd name="T34" fmla="*/ 64 w 66"/>
                    <a:gd name="T35" fmla="*/ 26 h 38"/>
                    <a:gd name="T36" fmla="*/ 65 w 66"/>
                    <a:gd name="T37"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8">
                      <a:moveTo>
                        <a:pt x="65" y="24"/>
                      </a:moveTo>
                      <a:cubicBezTo>
                        <a:pt x="64" y="24"/>
                        <a:pt x="64" y="24"/>
                        <a:pt x="63" y="24"/>
                      </a:cubicBezTo>
                      <a:cubicBezTo>
                        <a:pt x="58" y="24"/>
                        <a:pt x="55" y="21"/>
                        <a:pt x="52" y="22"/>
                      </a:cubicBezTo>
                      <a:cubicBezTo>
                        <a:pt x="48" y="22"/>
                        <a:pt x="39" y="18"/>
                        <a:pt x="35" y="15"/>
                      </a:cubicBezTo>
                      <a:cubicBezTo>
                        <a:pt x="31" y="12"/>
                        <a:pt x="20" y="5"/>
                        <a:pt x="18" y="2"/>
                      </a:cubicBezTo>
                      <a:cubicBezTo>
                        <a:pt x="15" y="0"/>
                        <a:pt x="11" y="0"/>
                        <a:pt x="11" y="1"/>
                      </a:cubicBezTo>
                      <a:cubicBezTo>
                        <a:pt x="10" y="2"/>
                        <a:pt x="8" y="2"/>
                        <a:pt x="6" y="3"/>
                      </a:cubicBezTo>
                      <a:cubicBezTo>
                        <a:pt x="5" y="4"/>
                        <a:pt x="2" y="6"/>
                        <a:pt x="2" y="7"/>
                      </a:cubicBezTo>
                      <a:cubicBezTo>
                        <a:pt x="2" y="9"/>
                        <a:pt x="0" y="12"/>
                        <a:pt x="0" y="14"/>
                      </a:cubicBezTo>
                      <a:cubicBezTo>
                        <a:pt x="0" y="16"/>
                        <a:pt x="4" y="16"/>
                        <a:pt x="5" y="17"/>
                      </a:cubicBezTo>
                      <a:cubicBezTo>
                        <a:pt x="6" y="19"/>
                        <a:pt x="11" y="19"/>
                        <a:pt x="11" y="21"/>
                      </a:cubicBezTo>
                      <a:cubicBezTo>
                        <a:pt x="12" y="22"/>
                        <a:pt x="16" y="24"/>
                        <a:pt x="18" y="24"/>
                      </a:cubicBezTo>
                      <a:cubicBezTo>
                        <a:pt x="20" y="24"/>
                        <a:pt x="24" y="27"/>
                        <a:pt x="25" y="28"/>
                      </a:cubicBezTo>
                      <a:cubicBezTo>
                        <a:pt x="26" y="29"/>
                        <a:pt x="31" y="27"/>
                        <a:pt x="33" y="27"/>
                      </a:cubicBezTo>
                      <a:cubicBezTo>
                        <a:pt x="35" y="27"/>
                        <a:pt x="38" y="30"/>
                        <a:pt x="38" y="31"/>
                      </a:cubicBezTo>
                      <a:cubicBezTo>
                        <a:pt x="38" y="33"/>
                        <a:pt x="47" y="34"/>
                        <a:pt x="49" y="36"/>
                      </a:cubicBezTo>
                      <a:cubicBezTo>
                        <a:pt x="51" y="38"/>
                        <a:pt x="62" y="37"/>
                        <a:pt x="64" y="35"/>
                      </a:cubicBezTo>
                      <a:cubicBezTo>
                        <a:pt x="66" y="32"/>
                        <a:pt x="64" y="29"/>
                        <a:pt x="64" y="26"/>
                      </a:cubicBezTo>
                      <a:cubicBezTo>
                        <a:pt x="64" y="25"/>
                        <a:pt x="65" y="24"/>
                        <a:pt x="65" y="24"/>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91" name="Freeform 117">
                  <a:extLst>
                    <a:ext uri="{FF2B5EF4-FFF2-40B4-BE49-F238E27FC236}">
                      <a16:creationId xmlns:a16="http://schemas.microsoft.com/office/drawing/2014/main" id="{1AF24384-C21E-6025-D12F-B04EBD65BCB9}"/>
                    </a:ext>
                  </a:extLst>
                </p:cNvPr>
                <p:cNvSpPr>
                  <a:spLocks/>
                </p:cNvSpPr>
                <p:nvPr/>
              </p:nvSpPr>
              <p:spPr bwMode="auto">
                <a:xfrm>
                  <a:off x="3496" y="2699"/>
                  <a:ext cx="109" cy="242"/>
                </a:xfrm>
                <a:custGeom>
                  <a:avLst/>
                  <a:gdLst>
                    <a:gd name="T0" fmla="*/ 59 w 73"/>
                    <a:gd name="T1" fmla="*/ 147 h 162"/>
                    <a:gd name="T2" fmla="*/ 57 w 73"/>
                    <a:gd name="T3" fmla="*/ 141 h 162"/>
                    <a:gd name="T4" fmla="*/ 53 w 73"/>
                    <a:gd name="T5" fmla="*/ 130 h 162"/>
                    <a:gd name="T6" fmla="*/ 50 w 73"/>
                    <a:gd name="T7" fmla="*/ 121 h 162"/>
                    <a:gd name="T8" fmla="*/ 51 w 73"/>
                    <a:gd name="T9" fmla="*/ 115 h 162"/>
                    <a:gd name="T10" fmla="*/ 52 w 73"/>
                    <a:gd name="T11" fmla="*/ 111 h 162"/>
                    <a:gd name="T12" fmla="*/ 50 w 73"/>
                    <a:gd name="T13" fmla="*/ 105 h 162"/>
                    <a:gd name="T14" fmla="*/ 44 w 73"/>
                    <a:gd name="T15" fmla="*/ 98 h 162"/>
                    <a:gd name="T16" fmla="*/ 45 w 73"/>
                    <a:gd name="T17" fmla="*/ 84 h 162"/>
                    <a:gd name="T18" fmla="*/ 50 w 73"/>
                    <a:gd name="T19" fmla="*/ 81 h 162"/>
                    <a:gd name="T20" fmla="*/ 57 w 73"/>
                    <a:gd name="T21" fmla="*/ 79 h 162"/>
                    <a:gd name="T22" fmla="*/ 64 w 73"/>
                    <a:gd name="T23" fmla="*/ 75 h 162"/>
                    <a:gd name="T24" fmla="*/ 69 w 73"/>
                    <a:gd name="T25" fmla="*/ 71 h 162"/>
                    <a:gd name="T26" fmla="*/ 73 w 73"/>
                    <a:gd name="T27" fmla="*/ 64 h 162"/>
                    <a:gd name="T28" fmla="*/ 73 w 73"/>
                    <a:gd name="T29" fmla="*/ 64 h 162"/>
                    <a:gd name="T30" fmla="*/ 69 w 73"/>
                    <a:gd name="T31" fmla="*/ 65 h 162"/>
                    <a:gd name="T32" fmla="*/ 64 w 73"/>
                    <a:gd name="T33" fmla="*/ 62 h 162"/>
                    <a:gd name="T34" fmla="*/ 59 w 73"/>
                    <a:gd name="T35" fmla="*/ 60 h 162"/>
                    <a:gd name="T36" fmla="*/ 59 w 73"/>
                    <a:gd name="T37" fmla="*/ 54 h 162"/>
                    <a:gd name="T38" fmla="*/ 56 w 73"/>
                    <a:gd name="T39" fmla="*/ 50 h 162"/>
                    <a:gd name="T40" fmla="*/ 53 w 73"/>
                    <a:gd name="T41" fmla="*/ 43 h 162"/>
                    <a:gd name="T42" fmla="*/ 46 w 73"/>
                    <a:gd name="T43" fmla="*/ 42 h 162"/>
                    <a:gd name="T44" fmla="*/ 44 w 73"/>
                    <a:gd name="T45" fmla="*/ 37 h 162"/>
                    <a:gd name="T46" fmla="*/ 51 w 73"/>
                    <a:gd name="T47" fmla="*/ 25 h 162"/>
                    <a:gd name="T48" fmla="*/ 53 w 73"/>
                    <a:gd name="T49" fmla="*/ 13 h 162"/>
                    <a:gd name="T50" fmla="*/ 50 w 73"/>
                    <a:gd name="T51" fmla="*/ 9 h 162"/>
                    <a:gd name="T52" fmla="*/ 48 w 73"/>
                    <a:gd name="T53" fmla="*/ 4 h 162"/>
                    <a:gd name="T54" fmla="*/ 42 w 73"/>
                    <a:gd name="T55" fmla="*/ 1 h 162"/>
                    <a:gd name="T56" fmla="*/ 41 w 73"/>
                    <a:gd name="T57" fmla="*/ 2 h 162"/>
                    <a:gd name="T58" fmla="*/ 41 w 73"/>
                    <a:gd name="T59" fmla="*/ 2 h 162"/>
                    <a:gd name="T60" fmla="*/ 39 w 73"/>
                    <a:gd name="T61" fmla="*/ 6 h 162"/>
                    <a:gd name="T62" fmla="*/ 40 w 73"/>
                    <a:gd name="T63" fmla="*/ 12 h 162"/>
                    <a:gd name="T64" fmla="*/ 36 w 73"/>
                    <a:gd name="T65" fmla="*/ 12 h 162"/>
                    <a:gd name="T66" fmla="*/ 29 w 73"/>
                    <a:gd name="T67" fmla="*/ 15 h 162"/>
                    <a:gd name="T68" fmla="*/ 23 w 73"/>
                    <a:gd name="T69" fmla="*/ 22 h 162"/>
                    <a:gd name="T70" fmla="*/ 21 w 73"/>
                    <a:gd name="T71" fmla="*/ 32 h 162"/>
                    <a:gd name="T72" fmla="*/ 18 w 73"/>
                    <a:gd name="T73" fmla="*/ 43 h 162"/>
                    <a:gd name="T74" fmla="*/ 11 w 73"/>
                    <a:gd name="T75" fmla="*/ 43 h 162"/>
                    <a:gd name="T76" fmla="*/ 9 w 73"/>
                    <a:gd name="T77" fmla="*/ 51 h 162"/>
                    <a:gd name="T78" fmla="*/ 7 w 73"/>
                    <a:gd name="T79" fmla="*/ 60 h 162"/>
                    <a:gd name="T80" fmla="*/ 3 w 73"/>
                    <a:gd name="T81" fmla="*/ 67 h 162"/>
                    <a:gd name="T82" fmla="*/ 0 w 73"/>
                    <a:gd name="T83" fmla="*/ 69 h 162"/>
                    <a:gd name="T84" fmla="*/ 8 w 73"/>
                    <a:gd name="T85" fmla="*/ 78 h 162"/>
                    <a:gd name="T86" fmla="*/ 18 w 73"/>
                    <a:gd name="T87" fmla="*/ 95 h 162"/>
                    <a:gd name="T88" fmla="*/ 16 w 73"/>
                    <a:gd name="T89" fmla="*/ 109 h 162"/>
                    <a:gd name="T90" fmla="*/ 20 w 73"/>
                    <a:gd name="T91" fmla="*/ 114 h 162"/>
                    <a:gd name="T92" fmla="*/ 28 w 73"/>
                    <a:gd name="T93" fmla="*/ 113 h 162"/>
                    <a:gd name="T94" fmla="*/ 36 w 73"/>
                    <a:gd name="T95" fmla="*/ 104 h 162"/>
                    <a:gd name="T96" fmla="*/ 40 w 73"/>
                    <a:gd name="T97" fmla="*/ 107 h 162"/>
                    <a:gd name="T98" fmla="*/ 43 w 73"/>
                    <a:gd name="T99" fmla="*/ 117 h 162"/>
                    <a:gd name="T100" fmla="*/ 48 w 73"/>
                    <a:gd name="T101" fmla="*/ 135 h 162"/>
                    <a:gd name="T102" fmla="*/ 51 w 73"/>
                    <a:gd name="T103" fmla="*/ 149 h 162"/>
                    <a:gd name="T104" fmla="*/ 52 w 73"/>
                    <a:gd name="T105" fmla="*/ 159 h 162"/>
                    <a:gd name="T106" fmla="*/ 52 w 73"/>
                    <a:gd name="T107" fmla="*/ 162 h 162"/>
                    <a:gd name="T108" fmla="*/ 59 w 73"/>
                    <a:gd name="T109" fmla="*/ 14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 h="162">
                      <a:moveTo>
                        <a:pt x="59" y="147"/>
                      </a:moveTo>
                      <a:cubicBezTo>
                        <a:pt x="59" y="144"/>
                        <a:pt x="57" y="144"/>
                        <a:pt x="57" y="141"/>
                      </a:cubicBezTo>
                      <a:cubicBezTo>
                        <a:pt x="57" y="138"/>
                        <a:pt x="57" y="133"/>
                        <a:pt x="53" y="130"/>
                      </a:cubicBezTo>
                      <a:cubicBezTo>
                        <a:pt x="50" y="127"/>
                        <a:pt x="48" y="123"/>
                        <a:pt x="50" y="121"/>
                      </a:cubicBezTo>
                      <a:cubicBezTo>
                        <a:pt x="52" y="120"/>
                        <a:pt x="50" y="115"/>
                        <a:pt x="51" y="115"/>
                      </a:cubicBezTo>
                      <a:cubicBezTo>
                        <a:pt x="52" y="116"/>
                        <a:pt x="54" y="112"/>
                        <a:pt x="52" y="111"/>
                      </a:cubicBezTo>
                      <a:cubicBezTo>
                        <a:pt x="50" y="110"/>
                        <a:pt x="52" y="106"/>
                        <a:pt x="50" y="105"/>
                      </a:cubicBezTo>
                      <a:cubicBezTo>
                        <a:pt x="48" y="105"/>
                        <a:pt x="44" y="99"/>
                        <a:pt x="44" y="98"/>
                      </a:cubicBezTo>
                      <a:cubicBezTo>
                        <a:pt x="44" y="96"/>
                        <a:pt x="45" y="86"/>
                        <a:pt x="45" y="84"/>
                      </a:cubicBezTo>
                      <a:cubicBezTo>
                        <a:pt x="46" y="82"/>
                        <a:pt x="49" y="81"/>
                        <a:pt x="50" y="81"/>
                      </a:cubicBezTo>
                      <a:cubicBezTo>
                        <a:pt x="51" y="81"/>
                        <a:pt x="55" y="82"/>
                        <a:pt x="57" y="79"/>
                      </a:cubicBezTo>
                      <a:cubicBezTo>
                        <a:pt x="58" y="77"/>
                        <a:pt x="64" y="77"/>
                        <a:pt x="64" y="75"/>
                      </a:cubicBezTo>
                      <a:cubicBezTo>
                        <a:pt x="65" y="73"/>
                        <a:pt x="69" y="73"/>
                        <a:pt x="69" y="71"/>
                      </a:cubicBezTo>
                      <a:cubicBezTo>
                        <a:pt x="69" y="69"/>
                        <a:pt x="73" y="64"/>
                        <a:pt x="73" y="64"/>
                      </a:cubicBezTo>
                      <a:cubicBezTo>
                        <a:pt x="73" y="64"/>
                        <a:pt x="73" y="64"/>
                        <a:pt x="73" y="64"/>
                      </a:cubicBezTo>
                      <a:cubicBezTo>
                        <a:pt x="73" y="63"/>
                        <a:pt x="72" y="64"/>
                        <a:pt x="69" y="65"/>
                      </a:cubicBezTo>
                      <a:cubicBezTo>
                        <a:pt x="66" y="66"/>
                        <a:pt x="64" y="64"/>
                        <a:pt x="64" y="62"/>
                      </a:cubicBezTo>
                      <a:cubicBezTo>
                        <a:pt x="64" y="60"/>
                        <a:pt x="61" y="60"/>
                        <a:pt x="59" y="60"/>
                      </a:cubicBezTo>
                      <a:cubicBezTo>
                        <a:pt x="57" y="60"/>
                        <a:pt x="59" y="56"/>
                        <a:pt x="59" y="54"/>
                      </a:cubicBezTo>
                      <a:cubicBezTo>
                        <a:pt x="60" y="52"/>
                        <a:pt x="59" y="50"/>
                        <a:pt x="56" y="50"/>
                      </a:cubicBezTo>
                      <a:cubicBezTo>
                        <a:pt x="54" y="50"/>
                        <a:pt x="52" y="45"/>
                        <a:pt x="53" y="43"/>
                      </a:cubicBezTo>
                      <a:cubicBezTo>
                        <a:pt x="54" y="42"/>
                        <a:pt x="48" y="40"/>
                        <a:pt x="46" y="42"/>
                      </a:cubicBezTo>
                      <a:cubicBezTo>
                        <a:pt x="43" y="43"/>
                        <a:pt x="45" y="39"/>
                        <a:pt x="44" y="37"/>
                      </a:cubicBezTo>
                      <a:cubicBezTo>
                        <a:pt x="43" y="35"/>
                        <a:pt x="48" y="29"/>
                        <a:pt x="51" y="25"/>
                      </a:cubicBezTo>
                      <a:cubicBezTo>
                        <a:pt x="55" y="22"/>
                        <a:pt x="53" y="17"/>
                        <a:pt x="53" y="13"/>
                      </a:cubicBezTo>
                      <a:cubicBezTo>
                        <a:pt x="53" y="9"/>
                        <a:pt x="52" y="9"/>
                        <a:pt x="50" y="9"/>
                      </a:cubicBezTo>
                      <a:cubicBezTo>
                        <a:pt x="48" y="9"/>
                        <a:pt x="48" y="6"/>
                        <a:pt x="48" y="4"/>
                      </a:cubicBezTo>
                      <a:cubicBezTo>
                        <a:pt x="48" y="2"/>
                        <a:pt x="44" y="0"/>
                        <a:pt x="42" y="1"/>
                      </a:cubicBezTo>
                      <a:cubicBezTo>
                        <a:pt x="42" y="2"/>
                        <a:pt x="41" y="2"/>
                        <a:pt x="41" y="2"/>
                      </a:cubicBezTo>
                      <a:cubicBezTo>
                        <a:pt x="41" y="2"/>
                        <a:pt x="41" y="2"/>
                        <a:pt x="41" y="2"/>
                      </a:cubicBezTo>
                      <a:cubicBezTo>
                        <a:pt x="41" y="2"/>
                        <a:pt x="40" y="6"/>
                        <a:pt x="39" y="6"/>
                      </a:cubicBezTo>
                      <a:cubicBezTo>
                        <a:pt x="38" y="7"/>
                        <a:pt x="38" y="9"/>
                        <a:pt x="40" y="12"/>
                      </a:cubicBezTo>
                      <a:cubicBezTo>
                        <a:pt x="42" y="15"/>
                        <a:pt x="36" y="14"/>
                        <a:pt x="36" y="12"/>
                      </a:cubicBezTo>
                      <a:cubicBezTo>
                        <a:pt x="35" y="10"/>
                        <a:pt x="31" y="13"/>
                        <a:pt x="29" y="15"/>
                      </a:cubicBezTo>
                      <a:cubicBezTo>
                        <a:pt x="26" y="17"/>
                        <a:pt x="23" y="18"/>
                        <a:pt x="23" y="22"/>
                      </a:cubicBezTo>
                      <a:cubicBezTo>
                        <a:pt x="23" y="26"/>
                        <a:pt x="20" y="29"/>
                        <a:pt x="21" y="32"/>
                      </a:cubicBezTo>
                      <a:cubicBezTo>
                        <a:pt x="21" y="35"/>
                        <a:pt x="17" y="41"/>
                        <a:pt x="18" y="43"/>
                      </a:cubicBezTo>
                      <a:cubicBezTo>
                        <a:pt x="18" y="45"/>
                        <a:pt x="12" y="43"/>
                        <a:pt x="11" y="43"/>
                      </a:cubicBezTo>
                      <a:cubicBezTo>
                        <a:pt x="10" y="43"/>
                        <a:pt x="10" y="49"/>
                        <a:pt x="9" y="51"/>
                      </a:cubicBezTo>
                      <a:cubicBezTo>
                        <a:pt x="8" y="53"/>
                        <a:pt x="9" y="60"/>
                        <a:pt x="7" y="60"/>
                      </a:cubicBezTo>
                      <a:cubicBezTo>
                        <a:pt x="5" y="60"/>
                        <a:pt x="3" y="67"/>
                        <a:pt x="3" y="67"/>
                      </a:cubicBezTo>
                      <a:cubicBezTo>
                        <a:pt x="3" y="67"/>
                        <a:pt x="1" y="68"/>
                        <a:pt x="0" y="69"/>
                      </a:cubicBezTo>
                      <a:cubicBezTo>
                        <a:pt x="2" y="73"/>
                        <a:pt x="5" y="76"/>
                        <a:pt x="8" y="78"/>
                      </a:cubicBezTo>
                      <a:cubicBezTo>
                        <a:pt x="13" y="80"/>
                        <a:pt x="16" y="90"/>
                        <a:pt x="18" y="95"/>
                      </a:cubicBezTo>
                      <a:cubicBezTo>
                        <a:pt x="19" y="100"/>
                        <a:pt x="18" y="106"/>
                        <a:pt x="16" y="109"/>
                      </a:cubicBezTo>
                      <a:cubicBezTo>
                        <a:pt x="15" y="112"/>
                        <a:pt x="17" y="112"/>
                        <a:pt x="20" y="114"/>
                      </a:cubicBezTo>
                      <a:cubicBezTo>
                        <a:pt x="23" y="115"/>
                        <a:pt x="26" y="116"/>
                        <a:pt x="28" y="113"/>
                      </a:cubicBezTo>
                      <a:cubicBezTo>
                        <a:pt x="31" y="110"/>
                        <a:pt x="35" y="107"/>
                        <a:pt x="36" y="104"/>
                      </a:cubicBezTo>
                      <a:cubicBezTo>
                        <a:pt x="36" y="101"/>
                        <a:pt x="38" y="106"/>
                        <a:pt x="40" y="107"/>
                      </a:cubicBezTo>
                      <a:cubicBezTo>
                        <a:pt x="42" y="109"/>
                        <a:pt x="43" y="113"/>
                        <a:pt x="43" y="117"/>
                      </a:cubicBezTo>
                      <a:cubicBezTo>
                        <a:pt x="44" y="121"/>
                        <a:pt x="44" y="132"/>
                        <a:pt x="48" y="135"/>
                      </a:cubicBezTo>
                      <a:cubicBezTo>
                        <a:pt x="52" y="139"/>
                        <a:pt x="52" y="146"/>
                        <a:pt x="51" y="149"/>
                      </a:cubicBezTo>
                      <a:cubicBezTo>
                        <a:pt x="50" y="152"/>
                        <a:pt x="53" y="156"/>
                        <a:pt x="52" y="159"/>
                      </a:cubicBezTo>
                      <a:cubicBezTo>
                        <a:pt x="52" y="160"/>
                        <a:pt x="52" y="161"/>
                        <a:pt x="52" y="162"/>
                      </a:cubicBezTo>
                      <a:cubicBezTo>
                        <a:pt x="55" y="162"/>
                        <a:pt x="59" y="147"/>
                        <a:pt x="59" y="1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92" name="Freeform 118">
                  <a:extLst>
                    <a:ext uri="{FF2B5EF4-FFF2-40B4-BE49-F238E27FC236}">
                      <a16:creationId xmlns:a16="http://schemas.microsoft.com/office/drawing/2014/main" id="{101F993F-56B1-18AA-5ED6-F12BEE0E4652}"/>
                    </a:ext>
                  </a:extLst>
                </p:cNvPr>
                <p:cNvSpPr>
                  <a:spLocks/>
                </p:cNvSpPr>
                <p:nvPr/>
              </p:nvSpPr>
              <p:spPr bwMode="auto">
                <a:xfrm>
                  <a:off x="3496" y="2699"/>
                  <a:ext cx="109" cy="242"/>
                </a:xfrm>
                <a:custGeom>
                  <a:avLst/>
                  <a:gdLst>
                    <a:gd name="T0" fmla="*/ 59 w 73"/>
                    <a:gd name="T1" fmla="*/ 147 h 162"/>
                    <a:gd name="T2" fmla="*/ 57 w 73"/>
                    <a:gd name="T3" fmla="*/ 141 h 162"/>
                    <a:gd name="T4" fmla="*/ 53 w 73"/>
                    <a:gd name="T5" fmla="*/ 130 h 162"/>
                    <a:gd name="T6" fmla="*/ 50 w 73"/>
                    <a:gd name="T7" fmla="*/ 121 h 162"/>
                    <a:gd name="T8" fmla="*/ 51 w 73"/>
                    <a:gd name="T9" fmla="*/ 115 h 162"/>
                    <a:gd name="T10" fmla="*/ 52 w 73"/>
                    <a:gd name="T11" fmla="*/ 111 h 162"/>
                    <a:gd name="T12" fmla="*/ 50 w 73"/>
                    <a:gd name="T13" fmla="*/ 105 h 162"/>
                    <a:gd name="T14" fmla="*/ 44 w 73"/>
                    <a:gd name="T15" fmla="*/ 98 h 162"/>
                    <a:gd name="T16" fmla="*/ 45 w 73"/>
                    <a:gd name="T17" fmla="*/ 84 h 162"/>
                    <a:gd name="T18" fmla="*/ 50 w 73"/>
                    <a:gd name="T19" fmla="*/ 81 h 162"/>
                    <a:gd name="T20" fmla="*/ 57 w 73"/>
                    <a:gd name="T21" fmla="*/ 79 h 162"/>
                    <a:gd name="T22" fmla="*/ 64 w 73"/>
                    <a:gd name="T23" fmla="*/ 75 h 162"/>
                    <a:gd name="T24" fmla="*/ 69 w 73"/>
                    <a:gd name="T25" fmla="*/ 71 h 162"/>
                    <a:gd name="T26" fmla="*/ 73 w 73"/>
                    <a:gd name="T27" fmla="*/ 64 h 162"/>
                    <a:gd name="T28" fmla="*/ 73 w 73"/>
                    <a:gd name="T29" fmla="*/ 64 h 162"/>
                    <a:gd name="T30" fmla="*/ 69 w 73"/>
                    <a:gd name="T31" fmla="*/ 65 h 162"/>
                    <a:gd name="T32" fmla="*/ 64 w 73"/>
                    <a:gd name="T33" fmla="*/ 62 h 162"/>
                    <a:gd name="T34" fmla="*/ 59 w 73"/>
                    <a:gd name="T35" fmla="*/ 60 h 162"/>
                    <a:gd name="T36" fmla="*/ 59 w 73"/>
                    <a:gd name="T37" fmla="*/ 54 h 162"/>
                    <a:gd name="T38" fmla="*/ 56 w 73"/>
                    <a:gd name="T39" fmla="*/ 50 h 162"/>
                    <a:gd name="T40" fmla="*/ 53 w 73"/>
                    <a:gd name="T41" fmla="*/ 43 h 162"/>
                    <a:gd name="T42" fmla="*/ 46 w 73"/>
                    <a:gd name="T43" fmla="*/ 42 h 162"/>
                    <a:gd name="T44" fmla="*/ 44 w 73"/>
                    <a:gd name="T45" fmla="*/ 37 h 162"/>
                    <a:gd name="T46" fmla="*/ 51 w 73"/>
                    <a:gd name="T47" fmla="*/ 25 h 162"/>
                    <a:gd name="T48" fmla="*/ 53 w 73"/>
                    <a:gd name="T49" fmla="*/ 13 h 162"/>
                    <a:gd name="T50" fmla="*/ 50 w 73"/>
                    <a:gd name="T51" fmla="*/ 9 h 162"/>
                    <a:gd name="T52" fmla="*/ 48 w 73"/>
                    <a:gd name="T53" fmla="*/ 4 h 162"/>
                    <a:gd name="T54" fmla="*/ 42 w 73"/>
                    <a:gd name="T55" fmla="*/ 1 h 162"/>
                    <a:gd name="T56" fmla="*/ 41 w 73"/>
                    <a:gd name="T57" fmla="*/ 2 h 162"/>
                    <a:gd name="T58" fmla="*/ 41 w 73"/>
                    <a:gd name="T59" fmla="*/ 2 h 162"/>
                    <a:gd name="T60" fmla="*/ 39 w 73"/>
                    <a:gd name="T61" fmla="*/ 6 h 162"/>
                    <a:gd name="T62" fmla="*/ 40 w 73"/>
                    <a:gd name="T63" fmla="*/ 12 h 162"/>
                    <a:gd name="T64" fmla="*/ 36 w 73"/>
                    <a:gd name="T65" fmla="*/ 12 h 162"/>
                    <a:gd name="T66" fmla="*/ 29 w 73"/>
                    <a:gd name="T67" fmla="*/ 15 h 162"/>
                    <a:gd name="T68" fmla="*/ 23 w 73"/>
                    <a:gd name="T69" fmla="*/ 22 h 162"/>
                    <a:gd name="T70" fmla="*/ 21 w 73"/>
                    <a:gd name="T71" fmla="*/ 32 h 162"/>
                    <a:gd name="T72" fmla="*/ 18 w 73"/>
                    <a:gd name="T73" fmla="*/ 43 h 162"/>
                    <a:gd name="T74" fmla="*/ 11 w 73"/>
                    <a:gd name="T75" fmla="*/ 43 h 162"/>
                    <a:gd name="T76" fmla="*/ 9 w 73"/>
                    <a:gd name="T77" fmla="*/ 51 h 162"/>
                    <a:gd name="T78" fmla="*/ 7 w 73"/>
                    <a:gd name="T79" fmla="*/ 60 h 162"/>
                    <a:gd name="T80" fmla="*/ 3 w 73"/>
                    <a:gd name="T81" fmla="*/ 67 h 162"/>
                    <a:gd name="T82" fmla="*/ 0 w 73"/>
                    <a:gd name="T83" fmla="*/ 69 h 162"/>
                    <a:gd name="T84" fmla="*/ 8 w 73"/>
                    <a:gd name="T85" fmla="*/ 78 h 162"/>
                    <a:gd name="T86" fmla="*/ 18 w 73"/>
                    <a:gd name="T87" fmla="*/ 95 h 162"/>
                    <a:gd name="T88" fmla="*/ 16 w 73"/>
                    <a:gd name="T89" fmla="*/ 109 h 162"/>
                    <a:gd name="T90" fmla="*/ 20 w 73"/>
                    <a:gd name="T91" fmla="*/ 114 h 162"/>
                    <a:gd name="T92" fmla="*/ 28 w 73"/>
                    <a:gd name="T93" fmla="*/ 113 h 162"/>
                    <a:gd name="T94" fmla="*/ 36 w 73"/>
                    <a:gd name="T95" fmla="*/ 104 h 162"/>
                    <a:gd name="T96" fmla="*/ 40 w 73"/>
                    <a:gd name="T97" fmla="*/ 107 h 162"/>
                    <a:gd name="T98" fmla="*/ 43 w 73"/>
                    <a:gd name="T99" fmla="*/ 117 h 162"/>
                    <a:gd name="T100" fmla="*/ 48 w 73"/>
                    <a:gd name="T101" fmla="*/ 135 h 162"/>
                    <a:gd name="T102" fmla="*/ 51 w 73"/>
                    <a:gd name="T103" fmla="*/ 149 h 162"/>
                    <a:gd name="T104" fmla="*/ 52 w 73"/>
                    <a:gd name="T105" fmla="*/ 159 h 162"/>
                    <a:gd name="T106" fmla="*/ 52 w 73"/>
                    <a:gd name="T107" fmla="*/ 162 h 162"/>
                    <a:gd name="T108" fmla="*/ 59 w 73"/>
                    <a:gd name="T109" fmla="*/ 14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 h="162">
                      <a:moveTo>
                        <a:pt x="59" y="147"/>
                      </a:moveTo>
                      <a:cubicBezTo>
                        <a:pt x="59" y="144"/>
                        <a:pt x="57" y="144"/>
                        <a:pt x="57" y="141"/>
                      </a:cubicBezTo>
                      <a:cubicBezTo>
                        <a:pt x="57" y="138"/>
                        <a:pt x="57" y="133"/>
                        <a:pt x="53" y="130"/>
                      </a:cubicBezTo>
                      <a:cubicBezTo>
                        <a:pt x="50" y="127"/>
                        <a:pt x="48" y="123"/>
                        <a:pt x="50" y="121"/>
                      </a:cubicBezTo>
                      <a:cubicBezTo>
                        <a:pt x="52" y="120"/>
                        <a:pt x="50" y="115"/>
                        <a:pt x="51" y="115"/>
                      </a:cubicBezTo>
                      <a:cubicBezTo>
                        <a:pt x="52" y="116"/>
                        <a:pt x="54" y="112"/>
                        <a:pt x="52" y="111"/>
                      </a:cubicBezTo>
                      <a:cubicBezTo>
                        <a:pt x="50" y="110"/>
                        <a:pt x="52" y="106"/>
                        <a:pt x="50" y="105"/>
                      </a:cubicBezTo>
                      <a:cubicBezTo>
                        <a:pt x="48" y="105"/>
                        <a:pt x="44" y="99"/>
                        <a:pt x="44" y="98"/>
                      </a:cubicBezTo>
                      <a:cubicBezTo>
                        <a:pt x="44" y="96"/>
                        <a:pt x="45" y="86"/>
                        <a:pt x="45" y="84"/>
                      </a:cubicBezTo>
                      <a:cubicBezTo>
                        <a:pt x="46" y="82"/>
                        <a:pt x="49" y="81"/>
                        <a:pt x="50" y="81"/>
                      </a:cubicBezTo>
                      <a:cubicBezTo>
                        <a:pt x="51" y="81"/>
                        <a:pt x="55" y="82"/>
                        <a:pt x="57" y="79"/>
                      </a:cubicBezTo>
                      <a:cubicBezTo>
                        <a:pt x="58" y="77"/>
                        <a:pt x="64" y="77"/>
                        <a:pt x="64" y="75"/>
                      </a:cubicBezTo>
                      <a:cubicBezTo>
                        <a:pt x="65" y="73"/>
                        <a:pt x="69" y="73"/>
                        <a:pt x="69" y="71"/>
                      </a:cubicBezTo>
                      <a:cubicBezTo>
                        <a:pt x="69" y="69"/>
                        <a:pt x="73" y="64"/>
                        <a:pt x="73" y="64"/>
                      </a:cubicBezTo>
                      <a:cubicBezTo>
                        <a:pt x="73" y="64"/>
                        <a:pt x="73" y="64"/>
                        <a:pt x="73" y="64"/>
                      </a:cubicBezTo>
                      <a:cubicBezTo>
                        <a:pt x="73" y="63"/>
                        <a:pt x="72" y="64"/>
                        <a:pt x="69" y="65"/>
                      </a:cubicBezTo>
                      <a:cubicBezTo>
                        <a:pt x="66" y="66"/>
                        <a:pt x="64" y="64"/>
                        <a:pt x="64" y="62"/>
                      </a:cubicBezTo>
                      <a:cubicBezTo>
                        <a:pt x="64" y="60"/>
                        <a:pt x="61" y="60"/>
                        <a:pt x="59" y="60"/>
                      </a:cubicBezTo>
                      <a:cubicBezTo>
                        <a:pt x="57" y="60"/>
                        <a:pt x="59" y="56"/>
                        <a:pt x="59" y="54"/>
                      </a:cubicBezTo>
                      <a:cubicBezTo>
                        <a:pt x="60" y="52"/>
                        <a:pt x="59" y="50"/>
                        <a:pt x="56" y="50"/>
                      </a:cubicBezTo>
                      <a:cubicBezTo>
                        <a:pt x="54" y="50"/>
                        <a:pt x="52" y="45"/>
                        <a:pt x="53" y="43"/>
                      </a:cubicBezTo>
                      <a:cubicBezTo>
                        <a:pt x="54" y="42"/>
                        <a:pt x="48" y="40"/>
                        <a:pt x="46" y="42"/>
                      </a:cubicBezTo>
                      <a:cubicBezTo>
                        <a:pt x="43" y="43"/>
                        <a:pt x="45" y="39"/>
                        <a:pt x="44" y="37"/>
                      </a:cubicBezTo>
                      <a:cubicBezTo>
                        <a:pt x="43" y="35"/>
                        <a:pt x="48" y="29"/>
                        <a:pt x="51" y="25"/>
                      </a:cubicBezTo>
                      <a:cubicBezTo>
                        <a:pt x="55" y="22"/>
                        <a:pt x="53" y="17"/>
                        <a:pt x="53" y="13"/>
                      </a:cubicBezTo>
                      <a:cubicBezTo>
                        <a:pt x="53" y="9"/>
                        <a:pt x="52" y="9"/>
                        <a:pt x="50" y="9"/>
                      </a:cubicBezTo>
                      <a:cubicBezTo>
                        <a:pt x="48" y="9"/>
                        <a:pt x="48" y="6"/>
                        <a:pt x="48" y="4"/>
                      </a:cubicBezTo>
                      <a:cubicBezTo>
                        <a:pt x="48" y="2"/>
                        <a:pt x="44" y="0"/>
                        <a:pt x="42" y="1"/>
                      </a:cubicBezTo>
                      <a:cubicBezTo>
                        <a:pt x="42" y="2"/>
                        <a:pt x="41" y="2"/>
                        <a:pt x="41" y="2"/>
                      </a:cubicBezTo>
                      <a:cubicBezTo>
                        <a:pt x="41" y="2"/>
                        <a:pt x="41" y="2"/>
                        <a:pt x="41" y="2"/>
                      </a:cubicBezTo>
                      <a:cubicBezTo>
                        <a:pt x="41" y="2"/>
                        <a:pt x="40" y="6"/>
                        <a:pt x="39" y="6"/>
                      </a:cubicBezTo>
                      <a:cubicBezTo>
                        <a:pt x="38" y="7"/>
                        <a:pt x="38" y="9"/>
                        <a:pt x="40" y="12"/>
                      </a:cubicBezTo>
                      <a:cubicBezTo>
                        <a:pt x="42" y="15"/>
                        <a:pt x="36" y="14"/>
                        <a:pt x="36" y="12"/>
                      </a:cubicBezTo>
                      <a:cubicBezTo>
                        <a:pt x="35" y="10"/>
                        <a:pt x="31" y="13"/>
                        <a:pt x="29" y="15"/>
                      </a:cubicBezTo>
                      <a:cubicBezTo>
                        <a:pt x="26" y="17"/>
                        <a:pt x="23" y="18"/>
                        <a:pt x="23" y="22"/>
                      </a:cubicBezTo>
                      <a:cubicBezTo>
                        <a:pt x="23" y="26"/>
                        <a:pt x="20" y="29"/>
                        <a:pt x="21" y="32"/>
                      </a:cubicBezTo>
                      <a:cubicBezTo>
                        <a:pt x="21" y="35"/>
                        <a:pt x="17" y="41"/>
                        <a:pt x="18" y="43"/>
                      </a:cubicBezTo>
                      <a:cubicBezTo>
                        <a:pt x="18" y="45"/>
                        <a:pt x="12" y="43"/>
                        <a:pt x="11" y="43"/>
                      </a:cubicBezTo>
                      <a:cubicBezTo>
                        <a:pt x="10" y="43"/>
                        <a:pt x="10" y="49"/>
                        <a:pt x="9" y="51"/>
                      </a:cubicBezTo>
                      <a:cubicBezTo>
                        <a:pt x="8" y="53"/>
                        <a:pt x="9" y="60"/>
                        <a:pt x="7" y="60"/>
                      </a:cubicBezTo>
                      <a:cubicBezTo>
                        <a:pt x="5" y="60"/>
                        <a:pt x="3" y="67"/>
                        <a:pt x="3" y="67"/>
                      </a:cubicBezTo>
                      <a:cubicBezTo>
                        <a:pt x="3" y="67"/>
                        <a:pt x="1" y="68"/>
                        <a:pt x="0" y="69"/>
                      </a:cubicBezTo>
                      <a:cubicBezTo>
                        <a:pt x="2" y="73"/>
                        <a:pt x="5" y="76"/>
                        <a:pt x="8" y="78"/>
                      </a:cubicBezTo>
                      <a:cubicBezTo>
                        <a:pt x="13" y="80"/>
                        <a:pt x="16" y="90"/>
                        <a:pt x="18" y="95"/>
                      </a:cubicBezTo>
                      <a:cubicBezTo>
                        <a:pt x="19" y="100"/>
                        <a:pt x="18" y="106"/>
                        <a:pt x="16" y="109"/>
                      </a:cubicBezTo>
                      <a:cubicBezTo>
                        <a:pt x="15" y="112"/>
                        <a:pt x="17" y="112"/>
                        <a:pt x="20" y="114"/>
                      </a:cubicBezTo>
                      <a:cubicBezTo>
                        <a:pt x="23" y="115"/>
                        <a:pt x="26" y="116"/>
                        <a:pt x="28" y="113"/>
                      </a:cubicBezTo>
                      <a:cubicBezTo>
                        <a:pt x="31" y="110"/>
                        <a:pt x="35" y="107"/>
                        <a:pt x="36" y="104"/>
                      </a:cubicBezTo>
                      <a:cubicBezTo>
                        <a:pt x="36" y="101"/>
                        <a:pt x="38" y="106"/>
                        <a:pt x="40" y="107"/>
                      </a:cubicBezTo>
                      <a:cubicBezTo>
                        <a:pt x="42" y="109"/>
                        <a:pt x="43" y="113"/>
                        <a:pt x="43" y="117"/>
                      </a:cubicBezTo>
                      <a:cubicBezTo>
                        <a:pt x="44" y="121"/>
                        <a:pt x="44" y="132"/>
                        <a:pt x="48" y="135"/>
                      </a:cubicBezTo>
                      <a:cubicBezTo>
                        <a:pt x="52" y="139"/>
                        <a:pt x="52" y="146"/>
                        <a:pt x="51" y="149"/>
                      </a:cubicBezTo>
                      <a:cubicBezTo>
                        <a:pt x="50" y="152"/>
                        <a:pt x="53" y="156"/>
                        <a:pt x="52" y="159"/>
                      </a:cubicBezTo>
                      <a:cubicBezTo>
                        <a:pt x="52" y="160"/>
                        <a:pt x="52" y="161"/>
                        <a:pt x="52" y="162"/>
                      </a:cubicBezTo>
                      <a:cubicBezTo>
                        <a:pt x="55" y="162"/>
                        <a:pt x="59" y="147"/>
                        <a:pt x="59" y="147"/>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93" name="Freeform 119">
                  <a:extLst>
                    <a:ext uri="{FF2B5EF4-FFF2-40B4-BE49-F238E27FC236}">
                      <a16:creationId xmlns:a16="http://schemas.microsoft.com/office/drawing/2014/main" id="{12B619C4-1686-F2F4-357C-2A492EC9F529}"/>
                    </a:ext>
                  </a:extLst>
                </p:cNvPr>
                <p:cNvSpPr>
                  <a:spLocks/>
                </p:cNvSpPr>
                <p:nvPr/>
              </p:nvSpPr>
              <p:spPr bwMode="auto">
                <a:xfrm>
                  <a:off x="3458" y="2703"/>
                  <a:ext cx="39" cy="23"/>
                </a:xfrm>
                <a:custGeom>
                  <a:avLst/>
                  <a:gdLst>
                    <a:gd name="T0" fmla="*/ 25 w 26"/>
                    <a:gd name="T1" fmla="*/ 5 h 15"/>
                    <a:gd name="T2" fmla="*/ 15 w 26"/>
                    <a:gd name="T3" fmla="*/ 2 h 15"/>
                    <a:gd name="T4" fmla="*/ 8 w 26"/>
                    <a:gd name="T5" fmla="*/ 1 h 15"/>
                    <a:gd name="T6" fmla="*/ 2 w 26"/>
                    <a:gd name="T7" fmla="*/ 6 h 15"/>
                    <a:gd name="T8" fmla="*/ 0 w 26"/>
                    <a:gd name="T9" fmla="*/ 10 h 15"/>
                    <a:gd name="T10" fmla="*/ 2 w 26"/>
                    <a:gd name="T11" fmla="*/ 12 h 15"/>
                    <a:gd name="T12" fmla="*/ 8 w 26"/>
                    <a:gd name="T13" fmla="*/ 13 h 15"/>
                    <a:gd name="T14" fmla="*/ 16 w 26"/>
                    <a:gd name="T15" fmla="*/ 14 h 15"/>
                    <a:gd name="T16" fmla="*/ 25 w 26"/>
                    <a:gd name="T17" fmla="*/ 13 h 15"/>
                    <a:gd name="T18" fmla="*/ 24 w 26"/>
                    <a:gd name="T19" fmla="*/ 5 h 15"/>
                    <a:gd name="T20" fmla="*/ 25 w 26"/>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5">
                      <a:moveTo>
                        <a:pt x="25" y="5"/>
                      </a:moveTo>
                      <a:cubicBezTo>
                        <a:pt x="20" y="0"/>
                        <a:pt x="18" y="4"/>
                        <a:pt x="15" y="2"/>
                      </a:cubicBezTo>
                      <a:cubicBezTo>
                        <a:pt x="11" y="0"/>
                        <a:pt x="10" y="0"/>
                        <a:pt x="8" y="1"/>
                      </a:cubicBezTo>
                      <a:cubicBezTo>
                        <a:pt x="6" y="2"/>
                        <a:pt x="4" y="2"/>
                        <a:pt x="2" y="6"/>
                      </a:cubicBezTo>
                      <a:cubicBezTo>
                        <a:pt x="1" y="8"/>
                        <a:pt x="1" y="9"/>
                        <a:pt x="0" y="10"/>
                      </a:cubicBezTo>
                      <a:cubicBezTo>
                        <a:pt x="1" y="11"/>
                        <a:pt x="1" y="12"/>
                        <a:pt x="2" y="12"/>
                      </a:cubicBezTo>
                      <a:cubicBezTo>
                        <a:pt x="4" y="11"/>
                        <a:pt x="5" y="14"/>
                        <a:pt x="8" y="13"/>
                      </a:cubicBezTo>
                      <a:cubicBezTo>
                        <a:pt x="11" y="12"/>
                        <a:pt x="12" y="15"/>
                        <a:pt x="16" y="14"/>
                      </a:cubicBezTo>
                      <a:cubicBezTo>
                        <a:pt x="20" y="13"/>
                        <a:pt x="23" y="15"/>
                        <a:pt x="25" y="13"/>
                      </a:cubicBezTo>
                      <a:cubicBezTo>
                        <a:pt x="26" y="10"/>
                        <a:pt x="24" y="5"/>
                        <a:pt x="24" y="5"/>
                      </a:cubicBezTo>
                      <a:cubicBezTo>
                        <a:pt x="24" y="5"/>
                        <a:pt x="24" y="5"/>
                        <a:pt x="25"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94" name="Freeform 120">
                  <a:extLst>
                    <a:ext uri="{FF2B5EF4-FFF2-40B4-BE49-F238E27FC236}">
                      <a16:creationId xmlns:a16="http://schemas.microsoft.com/office/drawing/2014/main" id="{BAE18604-D8E6-7AD0-B03F-5C17310AD1BC}"/>
                    </a:ext>
                  </a:extLst>
                </p:cNvPr>
                <p:cNvSpPr>
                  <a:spLocks/>
                </p:cNvSpPr>
                <p:nvPr/>
              </p:nvSpPr>
              <p:spPr bwMode="auto">
                <a:xfrm>
                  <a:off x="3458" y="2703"/>
                  <a:ext cx="39" cy="23"/>
                </a:xfrm>
                <a:custGeom>
                  <a:avLst/>
                  <a:gdLst>
                    <a:gd name="T0" fmla="*/ 25 w 26"/>
                    <a:gd name="T1" fmla="*/ 5 h 15"/>
                    <a:gd name="T2" fmla="*/ 15 w 26"/>
                    <a:gd name="T3" fmla="*/ 2 h 15"/>
                    <a:gd name="T4" fmla="*/ 8 w 26"/>
                    <a:gd name="T5" fmla="*/ 1 h 15"/>
                    <a:gd name="T6" fmla="*/ 2 w 26"/>
                    <a:gd name="T7" fmla="*/ 6 h 15"/>
                    <a:gd name="T8" fmla="*/ 0 w 26"/>
                    <a:gd name="T9" fmla="*/ 10 h 15"/>
                    <a:gd name="T10" fmla="*/ 2 w 26"/>
                    <a:gd name="T11" fmla="*/ 12 h 15"/>
                    <a:gd name="T12" fmla="*/ 8 w 26"/>
                    <a:gd name="T13" fmla="*/ 13 h 15"/>
                    <a:gd name="T14" fmla="*/ 16 w 26"/>
                    <a:gd name="T15" fmla="*/ 14 h 15"/>
                    <a:gd name="T16" fmla="*/ 25 w 26"/>
                    <a:gd name="T17" fmla="*/ 13 h 15"/>
                    <a:gd name="T18" fmla="*/ 24 w 26"/>
                    <a:gd name="T19" fmla="*/ 5 h 15"/>
                    <a:gd name="T20" fmla="*/ 25 w 26"/>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5">
                      <a:moveTo>
                        <a:pt x="25" y="5"/>
                      </a:moveTo>
                      <a:cubicBezTo>
                        <a:pt x="20" y="0"/>
                        <a:pt x="18" y="4"/>
                        <a:pt x="15" y="2"/>
                      </a:cubicBezTo>
                      <a:cubicBezTo>
                        <a:pt x="11" y="0"/>
                        <a:pt x="10" y="0"/>
                        <a:pt x="8" y="1"/>
                      </a:cubicBezTo>
                      <a:cubicBezTo>
                        <a:pt x="6" y="2"/>
                        <a:pt x="4" y="2"/>
                        <a:pt x="2" y="6"/>
                      </a:cubicBezTo>
                      <a:cubicBezTo>
                        <a:pt x="1" y="8"/>
                        <a:pt x="1" y="9"/>
                        <a:pt x="0" y="10"/>
                      </a:cubicBezTo>
                      <a:cubicBezTo>
                        <a:pt x="1" y="11"/>
                        <a:pt x="1" y="12"/>
                        <a:pt x="2" y="12"/>
                      </a:cubicBezTo>
                      <a:cubicBezTo>
                        <a:pt x="4" y="11"/>
                        <a:pt x="5" y="14"/>
                        <a:pt x="8" y="13"/>
                      </a:cubicBezTo>
                      <a:cubicBezTo>
                        <a:pt x="11" y="12"/>
                        <a:pt x="12" y="15"/>
                        <a:pt x="16" y="14"/>
                      </a:cubicBezTo>
                      <a:cubicBezTo>
                        <a:pt x="20" y="13"/>
                        <a:pt x="23" y="15"/>
                        <a:pt x="25" y="13"/>
                      </a:cubicBezTo>
                      <a:cubicBezTo>
                        <a:pt x="26" y="10"/>
                        <a:pt x="24" y="5"/>
                        <a:pt x="24" y="5"/>
                      </a:cubicBezTo>
                      <a:cubicBezTo>
                        <a:pt x="24" y="5"/>
                        <a:pt x="24" y="5"/>
                        <a:pt x="25" y="5"/>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95" name="Freeform 121">
                  <a:extLst>
                    <a:ext uri="{FF2B5EF4-FFF2-40B4-BE49-F238E27FC236}">
                      <a16:creationId xmlns:a16="http://schemas.microsoft.com/office/drawing/2014/main" id="{A0D67258-AB44-940E-AC96-38D180FAA152}"/>
                    </a:ext>
                  </a:extLst>
                </p:cNvPr>
                <p:cNvSpPr>
                  <a:spLocks/>
                </p:cNvSpPr>
                <p:nvPr/>
              </p:nvSpPr>
              <p:spPr bwMode="auto">
                <a:xfrm>
                  <a:off x="3620" y="2771"/>
                  <a:ext cx="94" cy="197"/>
                </a:xfrm>
                <a:custGeom>
                  <a:avLst/>
                  <a:gdLst>
                    <a:gd name="T0" fmla="*/ 46 w 63"/>
                    <a:gd name="T1" fmla="*/ 16 h 132"/>
                    <a:gd name="T2" fmla="*/ 38 w 63"/>
                    <a:gd name="T3" fmla="*/ 10 h 132"/>
                    <a:gd name="T4" fmla="*/ 36 w 63"/>
                    <a:gd name="T5" fmla="*/ 4 h 132"/>
                    <a:gd name="T6" fmla="*/ 28 w 63"/>
                    <a:gd name="T7" fmla="*/ 1 h 132"/>
                    <a:gd name="T8" fmla="*/ 22 w 63"/>
                    <a:gd name="T9" fmla="*/ 5 h 132"/>
                    <a:gd name="T10" fmla="*/ 16 w 63"/>
                    <a:gd name="T11" fmla="*/ 6 h 132"/>
                    <a:gd name="T12" fmla="*/ 8 w 63"/>
                    <a:gd name="T13" fmla="*/ 6 h 132"/>
                    <a:gd name="T14" fmla="*/ 2 w 63"/>
                    <a:gd name="T15" fmla="*/ 7 h 132"/>
                    <a:gd name="T16" fmla="*/ 0 w 63"/>
                    <a:gd name="T17" fmla="*/ 9 h 132"/>
                    <a:gd name="T18" fmla="*/ 3 w 63"/>
                    <a:gd name="T19" fmla="*/ 13 h 132"/>
                    <a:gd name="T20" fmla="*/ 7 w 63"/>
                    <a:gd name="T21" fmla="*/ 20 h 132"/>
                    <a:gd name="T22" fmla="*/ 14 w 63"/>
                    <a:gd name="T23" fmla="*/ 24 h 132"/>
                    <a:gd name="T24" fmla="*/ 20 w 63"/>
                    <a:gd name="T25" fmla="*/ 25 h 132"/>
                    <a:gd name="T26" fmla="*/ 23 w 63"/>
                    <a:gd name="T27" fmla="*/ 32 h 132"/>
                    <a:gd name="T28" fmla="*/ 16 w 63"/>
                    <a:gd name="T29" fmla="*/ 35 h 132"/>
                    <a:gd name="T30" fmla="*/ 26 w 63"/>
                    <a:gd name="T31" fmla="*/ 44 h 132"/>
                    <a:gd name="T32" fmla="*/ 30 w 63"/>
                    <a:gd name="T33" fmla="*/ 51 h 132"/>
                    <a:gd name="T34" fmla="*/ 37 w 63"/>
                    <a:gd name="T35" fmla="*/ 60 h 132"/>
                    <a:gd name="T36" fmla="*/ 44 w 63"/>
                    <a:gd name="T37" fmla="*/ 67 h 132"/>
                    <a:gd name="T38" fmla="*/ 46 w 63"/>
                    <a:gd name="T39" fmla="*/ 76 h 132"/>
                    <a:gd name="T40" fmla="*/ 48 w 63"/>
                    <a:gd name="T41" fmla="*/ 90 h 132"/>
                    <a:gd name="T42" fmla="*/ 42 w 63"/>
                    <a:gd name="T43" fmla="*/ 100 h 132"/>
                    <a:gd name="T44" fmla="*/ 35 w 63"/>
                    <a:gd name="T45" fmla="*/ 105 h 132"/>
                    <a:gd name="T46" fmla="*/ 35 w 63"/>
                    <a:gd name="T47" fmla="*/ 112 h 132"/>
                    <a:gd name="T48" fmla="*/ 25 w 63"/>
                    <a:gd name="T49" fmla="*/ 112 h 132"/>
                    <a:gd name="T50" fmla="*/ 20 w 63"/>
                    <a:gd name="T51" fmla="*/ 116 h 132"/>
                    <a:gd name="T52" fmla="*/ 24 w 63"/>
                    <a:gd name="T53" fmla="*/ 119 h 132"/>
                    <a:gd name="T54" fmla="*/ 21 w 63"/>
                    <a:gd name="T55" fmla="*/ 127 h 132"/>
                    <a:gd name="T56" fmla="*/ 25 w 63"/>
                    <a:gd name="T57" fmla="*/ 130 h 132"/>
                    <a:gd name="T58" fmla="*/ 33 w 63"/>
                    <a:gd name="T59" fmla="*/ 124 h 132"/>
                    <a:gd name="T60" fmla="*/ 35 w 63"/>
                    <a:gd name="T61" fmla="*/ 121 h 132"/>
                    <a:gd name="T62" fmla="*/ 38 w 63"/>
                    <a:gd name="T63" fmla="*/ 116 h 132"/>
                    <a:gd name="T64" fmla="*/ 43 w 63"/>
                    <a:gd name="T65" fmla="*/ 115 h 132"/>
                    <a:gd name="T66" fmla="*/ 55 w 63"/>
                    <a:gd name="T67" fmla="*/ 110 h 132"/>
                    <a:gd name="T68" fmla="*/ 61 w 63"/>
                    <a:gd name="T69" fmla="*/ 98 h 132"/>
                    <a:gd name="T70" fmla="*/ 59 w 63"/>
                    <a:gd name="T71" fmla="*/ 78 h 132"/>
                    <a:gd name="T72" fmla="*/ 51 w 63"/>
                    <a:gd name="T73" fmla="*/ 65 h 132"/>
                    <a:gd name="T74" fmla="*/ 37 w 63"/>
                    <a:gd name="T75" fmla="*/ 53 h 132"/>
                    <a:gd name="T76" fmla="*/ 33 w 63"/>
                    <a:gd name="T77" fmla="*/ 47 h 132"/>
                    <a:gd name="T78" fmla="*/ 31 w 63"/>
                    <a:gd name="T79" fmla="*/ 35 h 132"/>
                    <a:gd name="T80" fmla="*/ 37 w 63"/>
                    <a:gd name="T81" fmla="*/ 28 h 132"/>
                    <a:gd name="T82" fmla="*/ 41 w 63"/>
                    <a:gd name="T83" fmla="*/ 22 h 132"/>
                    <a:gd name="T84" fmla="*/ 47 w 63"/>
                    <a:gd name="T85" fmla="*/ 18 h 132"/>
                    <a:gd name="T86" fmla="*/ 48 w 63"/>
                    <a:gd name="T87" fmla="*/ 17 h 132"/>
                    <a:gd name="T88" fmla="*/ 46 w 63"/>
                    <a:gd name="T89" fmla="*/ 1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 h="132">
                      <a:moveTo>
                        <a:pt x="46" y="16"/>
                      </a:moveTo>
                      <a:cubicBezTo>
                        <a:pt x="44" y="16"/>
                        <a:pt x="38" y="11"/>
                        <a:pt x="38" y="10"/>
                      </a:cubicBezTo>
                      <a:cubicBezTo>
                        <a:pt x="38" y="8"/>
                        <a:pt x="41" y="5"/>
                        <a:pt x="36" y="4"/>
                      </a:cubicBezTo>
                      <a:cubicBezTo>
                        <a:pt x="30" y="4"/>
                        <a:pt x="29" y="2"/>
                        <a:pt x="28" y="1"/>
                      </a:cubicBezTo>
                      <a:cubicBezTo>
                        <a:pt x="27" y="0"/>
                        <a:pt x="23" y="3"/>
                        <a:pt x="22" y="5"/>
                      </a:cubicBezTo>
                      <a:cubicBezTo>
                        <a:pt x="20" y="8"/>
                        <a:pt x="19" y="4"/>
                        <a:pt x="16" y="6"/>
                      </a:cubicBezTo>
                      <a:cubicBezTo>
                        <a:pt x="13" y="8"/>
                        <a:pt x="10" y="4"/>
                        <a:pt x="8" y="6"/>
                      </a:cubicBezTo>
                      <a:cubicBezTo>
                        <a:pt x="7" y="9"/>
                        <a:pt x="4" y="5"/>
                        <a:pt x="2" y="7"/>
                      </a:cubicBezTo>
                      <a:cubicBezTo>
                        <a:pt x="1" y="8"/>
                        <a:pt x="0" y="8"/>
                        <a:pt x="0" y="9"/>
                      </a:cubicBezTo>
                      <a:cubicBezTo>
                        <a:pt x="1" y="10"/>
                        <a:pt x="3" y="12"/>
                        <a:pt x="3" y="13"/>
                      </a:cubicBezTo>
                      <a:cubicBezTo>
                        <a:pt x="3" y="15"/>
                        <a:pt x="7" y="17"/>
                        <a:pt x="7" y="20"/>
                      </a:cubicBezTo>
                      <a:cubicBezTo>
                        <a:pt x="7" y="22"/>
                        <a:pt x="13" y="25"/>
                        <a:pt x="14" y="24"/>
                      </a:cubicBezTo>
                      <a:cubicBezTo>
                        <a:pt x="16" y="22"/>
                        <a:pt x="20" y="21"/>
                        <a:pt x="20" y="25"/>
                      </a:cubicBezTo>
                      <a:cubicBezTo>
                        <a:pt x="21" y="29"/>
                        <a:pt x="23" y="29"/>
                        <a:pt x="23" y="32"/>
                      </a:cubicBezTo>
                      <a:cubicBezTo>
                        <a:pt x="23" y="34"/>
                        <a:pt x="17" y="33"/>
                        <a:pt x="16" y="35"/>
                      </a:cubicBezTo>
                      <a:cubicBezTo>
                        <a:pt x="15" y="38"/>
                        <a:pt x="26" y="41"/>
                        <a:pt x="26" y="44"/>
                      </a:cubicBezTo>
                      <a:cubicBezTo>
                        <a:pt x="26" y="46"/>
                        <a:pt x="29" y="49"/>
                        <a:pt x="30" y="51"/>
                      </a:cubicBezTo>
                      <a:cubicBezTo>
                        <a:pt x="31" y="54"/>
                        <a:pt x="36" y="57"/>
                        <a:pt x="37" y="60"/>
                      </a:cubicBezTo>
                      <a:cubicBezTo>
                        <a:pt x="38" y="64"/>
                        <a:pt x="42" y="65"/>
                        <a:pt x="44" y="67"/>
                      </a:cubicBezTo>
                      <a:cubicBezTo>
                        <a:pt x="46" y="69"/>
                        <a:pt x="46" y="72"/>
                        <a:pt x="46" y="76"/>
                      </a:cubicBezTo>
                      <a:cubicBezTo>
                        <a:pt x="45" y="79"/>
                        <a:pt x="45" y="85"/>
                        <a:pt x="48" y="90"/>
                      </a:cubicBezTo>
                      <a:cubicBezTo>
                        <a:pt x="52" y="95"/>
                        <a:pt x="45" y="97"/>
                        <a:pt x="42" y="100"/>
                      </a:cubicBezTo>
                      <a:cubicBezTo>
                        <a:pt x="40" y="102"/>
                        <a:pt x="41" y="106"/>
                        <a:pt x="35" y="105"/>
                      </a:cubicBezTo>
                      <a:cubicBezTo>
                        <a:pt x="28" y="103"/>
                        <a:pt x="36" y="110"/>
                        <a:pt x="35" y="112"/>
                      </a:cubicBezTo>
                      <a:cubicBezTo>
                        <a:pt x="34" y="114"/>
                        <a:pt x="25" y="110"/>
                        <a:pt x="25" y="112"/>
                      </a:cubicBezTo>
                      <a:cubicBezTo>
                        <a:pt x="25" y="113"/>
                        <a:pt x="22" y="115"/>
                        <a:pt x="20" y="116"/>
                      </a:cubicBezTo>
                      <a:cubicBezTo>
                        <a:pt x="21" y="118"/>
                        <a:pt x="22" y="118"/>
                        <a:pt x="24" y="119"/>
                      </a:cubicBezTo>
                      <a:cubicBezTo>
                        <a:pt x="26" y="120"/>
                        <a:pt x="21" y="123"/>
                        <a:pt x="21" y="127"/>
                      </a:cubicBezTo>
                      <a:cubicBezTo>
                        <a:pt x="21" y="131"/>
                        <a:pt x="24" y="132"/>
                        <a:pt x="25" y="130"/>
                      </a:cubicBezTo>
                      <a:cubicBezTo>
                        <a:pt x="27" y="128"/>
                        <a:pt x="31" y="125"/>
                        <a:pt x="33" y="124"/>
                      </a:cubicBezTo>
                      <a:cubicBezTo>
                        <a:pt x="35" y="124"/>
                        <a:pt x="33" y="121"/>
                        <a:pt x="35" y="121"/>
                      </a:cubicBezTo>
                      <a:cubicBezTo>
                        <a:pt x="37" y="121"/>
                        <a:pt x="37" y="118"/>
                        <a:pt x="38" y="116"/>
                      </a:cubicBezTo>
                      <a:cubicBezTo>
                        <a:pt x="38" y="115"/>
                        <a:pt x="40" y="115"/>
                        <a:pt x="43" y="115"/>
                      </a:cubicBezTo>
                      <a:cubicBezTo>
                        <a:pt x="46" y="116"/>
                        <a:pt x="50" y="113"/>
                        <a:pt x="55" y="110"/>
                      </a:cubicBezTo>
                      <a:cubicBezTo>
                        <a:pt x="59" y="107"/>
                        <a:pt x="60" y="106"/>
                        <a:pt x="61" y="98"/>
                      </a:cubicBezTo>
                      <a:cubicBezTo>
                        <a:pt x="63" y="90"/>
                        <a:pt x="59" y="81"/>
                        <a:pt x="59" y="78"/>
                      </a:cubicBezTo>
                      <a:cubicBezTo>
                        <a:pt x="59" y="76"/>
                        <a:pt x="53" y="65"/>
                        <a:pt x="51" y="65"/>
                      </a:cubicBezTo>
                      <a:cubicBezTo>
                        <a:pt x="49" y="65"/>
                        <a:pt x="39" y="55"/>
                        <a:pt x="37" y="53"/>
                      </a:cubicBezTo>
                      <a:cubicBezTo>
                        <a:pt x="35" y="52"/>
                        <a:pt x="36" y="49"/>
                        <a:pt x="33" y="47"/>
                      </a:cubicBezTo>
                      <a:cubicBezTo>
                        <a:pt x="31" y="45"/>
                        <a:pt x="31" y="39"/>
                        <a:pt x="31" y="35"/>
                      </a:cubicBezTo>
                      <a:cubicBezTo>
                        <a:pt x="32" y="31"/>
                        <a:pt x="38" y="30"/>
                        <a:pt x="37" y="28"/>
                      </a:cubicBezTo>
                      <a:cubicBezTo>
                        <a:pt x="37" y="25"/>
                        <a:pt x="38" y="23"/>
                        <a:pt x="41" y="22"/>
                      </a:cubicBezTo>
                      <a:cubicBezTo>
                        <a:pt x="43" y="22"/>
                        <a:pt x="46" y="20"/>
                        <a:pt x="47" y="18"/>
                      </a:cubicBezTo>
                      <a:cubicBezTo>
                        <a:pt x="48" y="18"/>
                        <a:pt x="48" y="18"/>
                        <a:pt x="48" y="17"/>
                      </a:cubicBezTo>
                      <a:cubicBezTo>
                        <a:pt x="47" y="17"/>
                        <a:pt x="47" y="16"/>
                        <a:pt x="46" y="16"/>
                      </a:cubicBezTo>
                    </a:path>
                  </a:pathLst>
                </a:custGeom>
                <a:solidFill>
                  <a:srgbClr val="23B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96" name="Freeform 123">
                  <a:extLst>
                    <a:ext uri="{FF2B5EF4-FFF2-40B4-BE49-F238E27FC236}">
                      <a16:creationId xmlns:a16="http://schemas.microsoft.com/office/drawing/2014/main" id="{FA4201B0-C27E-E273-C28F-7377FF3F870C}"/>
                    </a:ext>
                  </a:extLst>
                </p:cNvPr>
                <p:cNvSpPr>
                  <a:spLocks/>
                </p:cNvSpPr>
                <p:nvPr/>
              </p:nvSpPr>
              <p:spPr bwMode="auto">
                <a:xfrm>
                  <a:off x="3618" y="2889"/>
                  <a:ext cx="79" cy="55"/>
                </a:xfrm>
                <a:custGeom>
                  <a:avLst/>
                  <a:gdLst>
                    <a:gd name="T0" fmla="*/ 26 w 53"/>
                    <a:gd name="T1" fmla="*/ 33 h 37"/>
                    <a:gd name="T2" fmla="*/ 36 w 53"/>
                    <a:gd name="T3" fmla="*/ 33 h 37"/>
                    <a:gd name="T4" fmla="*/ 36 w 53"/>
                    <a:gd name="T5" fmla="*/ 26 h 37"/>
                    <a:gd name="T6" fmla="*/ 43 w 53"/>
                    <a:gd name="T7" fmla="*/ 21 h 37"/>
                    <a:gd name="T8" fmla="*/ 49 w 53"/>
                    <a:gd name="T9" fmla="*/ 11 h 37"/>
                    <a:gd name="T10" fmla="*/ 46 w 53"/>
                    <a:gd name="T11" fmla="*/ 0 h 37"/>
                    <a:gd name="T12" fmla="*/ 40 w 53"/>
                    <a:gd name="T13" fmla="*/ 1 h 37"/>
                    <a:gd name="T14" fmla="*/ 34 w 53"/>
                    <a:gd name="T15" fmla="*/ 3 h 37"/>
                    <a:gd name="T16" fmla="*/ 32 w 53"/>
                    <a:gd name="T17" fmla="*/ 5 h 37"/>
                    <a:gd name="T18" fmla="*/ 27 w 53"/>
                    <a:gd name="T19" fmla="*/ 2 h 37"/>
                    <a:gd name="T20" fmla="*/ 15 w 53"/>
                    <a:gd name="T21" fmla="*/ 2 h 37"/>
                    <a:gd name="T22" fmla="*/ 4 w 53"/>
                    <a:gd name="T23" fmla="*/ 8 h 37"/>
                    <a:gd name="T24" fmla="*/ 4 w 53"/>
                    <a:gd name="T25" fmla="*/ 15 h 37"/>
                    <a:gd name="T26" fmla="*/ 5 w 53"/>
                    <a:gd name="T27" fmla="*/ 22 h 37"/>
                    <a:gd name="T28" fmla="*/ 5 w 53"/>
                    <a:gd name="T29" fmla="*/ 22 h 37"/>
                    <a:gd name="T30" fmla="*/ 7 w 53"/>
                    <a:gd name="T31" fmla="*/ 30 h 37"/>
                    <a:gd name="T32" fmla="*/ 13 w 53"/>
                    <a:gd name="T33" fmla="*/ 31 h 37"/>
                    <a:gd name="T34" fmla="*/ 13 w 53"/>
                    <a:gd name="T35" fmla="*/ 35 h 37"/>
                    <a:gd name="T36" fmla="*/ 20 w 53"/>
                    <a:gd name="T37" fmla="*/ 36 h 37"/>
                    <a:gd name="T38" fmla="*/ 21 w 53"/>
                    <a:gd name="T39" fmla="*/ 37 h 37"/>
                    <a:gd name="T40" fmla="*/ 26 w 53"/>
                    <a:gd name="T41" fmla="*/ 3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37">
                      <a:moveTo>
                        <a:pt x="26" y="33"/>
                      </a:moveTo>
                      <a:cubicBezTo>
                        <a:pt x="26" y="31"/>
                        <a:pt x="35" y="35"/>
                        <a:pt x="36" y="33"/>
                      </a:cubicBezTo>
                      <a:cubicBezTo>
                        <a:pt x="37" y="31"/>
                        <a:pt x="29" y="24"/>
                        <a:pt x="36" y="26"/>
                      </a:cubicBezTo>
                      <a:cubicBezTo>
                        <a:pt x="42" y="27"/>
                        <a:pt x="41" y="23"/>
                        <a:pt x="43" y="21"/>
                      </a:cubicBezTo>
                      <a:cubicBezTo>
                        <a:pt x="46" y="18"/>
                        <a:pt x="53" y="16"/>
                        <a:pt x="49" y="11"/>
                      </a:cubicBezTo>
                      <a:cubicBezTo>
                        <a:pt x="47" y="7"/>
                        <a:pt x="46" y="3"/>
                        <a:pt x="46" y="0"/>
                      </a:cubicBezTo>
                      <a:cubicBezTo>
                        <a:pt x="44" y="2"/>
                        <a:pt x="42" y="2"/>
                        <a:pt x="40" y="1"/>
                      </a:cubicBezTo>
                      <a:cubicBezTo>
                        <a:pt x="39" y="1"/>
                        <a:pt x="34" y="0"/>
                        <a:pt x="34" y="3"/>
                      </a:cubicBezTo>
                      <a:cubicBezTo>
                        <a:pt x="34" y="6"/>
                        <a:pt x="32" y="7"/>
                        <a:pt x="32" y="5"/>
                      </a:cubicBezTo>
                      <a:cubicBezTo>
                        <a:pt x="32" y="4"/>
                        <a:pt x="29" y="4"/>
                        <a:pt x="27" y="2"/>
                      </a:cubicBezTo>
                      <a:cubicBezTo>
                        <a:pt x="25" y="0"/>
                        <a:pt x="19" y="3"/>
                        <a:pt x="15" y="2"/>
                      </a:cubicBezTo>
                      <a:cubicBezTo>
                        <a:pt x="12" y="1"/>
                        <a:pt x="7" y="4"/>
                        <a:pt x="4" y="8"/>
                      </a:cubicBezTo>
                      <a:cubicBezTo>
                        <a:pt x="0" y="12"/>
                        <a:pt x="4" y="12"/>
                        <a:pt x="4" y="15"/>
                      </a:cubicBezTo>
                      <a:cubicBezTo>
                        <a:pt x="4" y="19"/>
                        <a:pt x="6" y="19"/>
                        <a:pt x="5" y="22"/>
                      </a:cubicBezTo>
                      <a:cubicBezTo>
                        <a:pt x="5" y="22"/>
                        <a:pt x="5" y="22"/>
                        <a:pt x="5" y="22"/>
                      </a:cubicBezTo>
                      <a:cubicBezTo>
                        <a:pt x="8" y="24"/>
                        <a:pt x="7" y="28"/>
                        <a:pt x="7" y="30"/>
                      </a:cubicBezTo>
                      <a:cubicBezTo>
                        <a:pt x="8" y="32"/>
                        <a:pt x="11" y="31"/>
                        <a:pt x="13" y="31"/>
                      </a:cubicBezTo>
                      <a:cubicBezTo>
                        <a:pt x="15" y="31"/>
                        <a:pt x="12" y="34"/>
                        <a:pt x="13" y="35"/>
                      </a:cubicBezTo>
                      <a:cubicBezTo>
                        <a:pt x="15" y="37"/>
                        <a:pt x="19" y="34"/>
                        <a:pt x="20" y="36"/>
                      </a:cubicBezTo>
                      <a:cubicBezTo>
                        <a:pt x="20" y="37"/>
                        <a:pt x="20" y="37"/>
                        <a:pt x="21" y="37"/>
                      </a:cubicBezTo>
                      <a:cubicBezTo>
                        <a:pt x="23" y="36"/>
                        <a:pt x="26" y="34"/>
                        <a:pt x="26"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97" name="Freeform 125">
                  <a:extLst>
                    <a:ext uri="{FF2B5EF4-FFF2-40B4-BE49-F238E27FC236}">
                      <a16:creationId xmlns:a16="http://schemas.microsoft.com/office/drawing/2014/main" id="{D15F4EA8-C39A-B232-3841-48C747BC8626}"/>
                    </a:ext>
                  </a:extLst>
                </p:cNvPr>
                <p:cNvSpPr>
                  <a:spLocks/>
                </p:cNvSpPr>
                <p:nvPr/>
              </p:nvSpPr>
              <p:spPr bwMode="auto">
                <a:xfrm>
                  <a:off x="3594" y="2783"/>
                  <a:ext cx="95" cy="116"/>
                </a:xfrm>
                <a:custGeom>
                  <a:avLst/>
                  <a:gdLst>
                    <a:gd name="T0" fmla="*/ 43 w 63"/>
                    <a:gd name="T1" fmla="*/ 36 h 78"/>
                    <a:gd name="T2" fmla="*/ 33 w 63"/>
                    <a:gd name="T3" fmla="*/ 27 h 78"/>
                    <a:gd name="T4" fmla="*/ 40 w 63"/>
                    <a:gd name="T5" fmla="*/ 24 h 78"/>
                    <a:gd name="T6" fmla="*/ 37 w 63"/>
                    <a:gd name="T7" fmla="*/ 17 h 78"/>
                    <a:gd name="T8" fmla="*/ 31 w 63"/>
                    <a:gd name="T9" fmla="*/ 16 h 78"/>
                    <a:gd name="T10" fmla="*/ 24 w 63"/>
                    <a:gd name="T11" fmla="*/ 12 h 78"/>
                    <a:gd name="T12" fmla="*/ 20 w 63"/>
                    <a:gd name="T13" fmla="*/ 5 h 78"/>
                    <a:gd name="T14" fmla="*/ 17 w 63"/>
                    <a:gd name="T15" fmla="*/ 1 h 78"/>
                    <a:gd name="T16" fmla="*/ 13 w 63"/>
                    <a:gd name="T17" fmla="*/ 1 h 78"/>
                    <a:gd name="T18" fmla="*/ 12 w 63"/>
                    <a:gd name="T19" fmla="*/ 5 h 78"/>
                    <a:gd name="T20" fmla="*/ 12 w 63"/>
                    <a:gd name="T21" fmla="*/ 12 h 78"/>
                    <a:gd name="T22" fmla="*/ 7 w 63"/>
                    <a:gd name="T23" fmla="*/ 8 h 78"/>
                    <a:gd name="T24" fmla="*/ 3 w 63"/>
                    <a:gd name="T25" fmla="*/ 15 h 78"/>
                    <a:gd name="T26" fmla="*/ 0 w 63"/>
                    <a:gd name="T27" fmla="*/ 18 h 78"/>
                    <a:gd name="T28" fmla="*/ 1 w 63"/>
                    <a:gd name="T29" fmla="*/ 19 h 78"/>
                    <a:gd name="T30" fmla="*/ 2 w 63"/>
                    <a:gd name="T31" fmla="*/ 26 h 78"/>
                    <a:gd name="T32" fmla="*/ 8 w 63"/>
                    <a:gd name="T33" fmla="*/ 28 h 78"/>
                    <a:gd name="T34" fmla="*/ 7 w 63"/>
                    <a:gd name="T35" fmla="*/ 37 h 78"/>
                    <a:gd name="T36" fmla="*/ 5 w 63"/>
                    <a:gd name="T37" fmla="*/ 44 h 78"/>
                    <a:gd name="T38" fmla="*/ 13 w 63"/>
                    <a:gd name="T39" fmla="*/ 41 h 78"/>
                    <a:gd name="T40" fmla="*/ 19 w 63"/>
                    <a:gd name="T41" fmla="*/ 41 h 78"/>
                    <a:gd name="T42" fmla="*/ 24 w 63"/>
                    <a:gd name="T43" fmla="*/ 39 h 78"/>
                    <a:gd name="T44" fmla="*/ 33 w 63"/>
                    <a:gd name="T45" fmla="*/ 39 h 78"/>
                    <a:gd name="T46" fmla="*/ 39 w 63"/>
                    <a:gd name="T47" fmla="*/ 45 h 78"/>
                    <a:gd name="T48" fmla="*/ 39 w 63"/>
                    <a:gd name="T49" fmla="*/ 55 h 78"/>
                    <a:gd name="T50" fmla="*/ 45 w 63"/>
                    <a:gd name="T51" fmla="*/ 64 h 78"/>
                    <a:gd name="T52" fmla="*/ 44 w 63"/>
                    <a:gd name="T53" fmla="*/ 74 h 78"/>
                    <a:gd name="T54" fmla="*/ 48 w 63"/>
                    <a:gd name="T55" fmla="*/ 76 h 78"/>
                    <a:gd name="T56" fmla="*/ 50 w 63"/>
                    <a:gd name="T57" fmla="*/ 74 h 78"/>
                    <a:gd name="T58" fmla="*/ 56 w 63"/>
                    <a:gd name="T59" fmla="*/ 72 h 78"/>
                    <a:gd name="T60" fmla="*/ 62 w 63"/>
                    <a:gd name="T61" fmla="*/ 71 h 78"/>
                    <a:gd name="T62" fmla="*/ 63 w 63"/>
                    <a:gd name="T63" fmla="*/ 68 h 78"/>
                    <a:gd name="T64" fmla="*/ 61 w 63"/>
                    <a:gd name="T65" fmla="*/ 59 h 78"/>
                    <a:gd name="T66" fmla="*/ 54 w 63"/>
                    <a:gd name="T67" fmla="*/ 52 h 78"/>
                    <a:gd name="T68" fmla="*/ 47 w 63"/>
                    <a:gd name="T69" fmla="*/ 43 h 78"/>
                    <a:gd name="T70" fmla="*/ 43 w 63"/>
                    <a:gd name="T71"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78">
                      <a:moveTo>
                        <a:pt x="43" y="36"/>
                      </a:moveTo>
                      <a:cubicBezTo>
                        <a:pt x="43" y="33"/>
                        <a:pt x="32" y="30"/>
                        <a:pt x="33" y="27"/>
                      </a:cubicBezTo>
                      <a:cubicBezTo>
                        <a:pt x="34" y="25"/>
                        <a:pt x="40" y="26"/>
                        <a:pt x="40" y="24"/>
                      </a:cubicBezTo>
                      <a:cubicBezTo>
                        <a:pt x="40" y="21"/>
                        <a:pt x="38" y="21"/>
                        <a:pt x="37" y="17"/>
                      </a:cubicBezTo>
                      <a:cubicBezTo>
                        <a:pt x="37" y="13"/>
                        <a:pt x="33" y="14"/>
                        <a:pt x="31" y="16"/>
                      </a:cubicBezTo>
                      <a:cubicBezTo>
                        <a:pt x="30" y="17"/>
                        <a:pt x="24" y="14"/>
                        <a:pt x="24" y="12"/>
                      </a:cubicBezTo>
                      <a:cubicBezTo>
                        <a:pt x="24" y="9"/>
                        <a:pt x="20" y="7"/>
                        <a:pt x="20" y="5"/>
                      </a:cubicBezTo>
                      <a:cubicBezTo>
                        <a:pt x="20" y="4"/>
                        <a:pt x="18" y="2"/>
                        <a:pt x="17" y="1"/>
                      </a:cubicBezTo>
                      <a:cubicBezTo>
                        <a:pt x="15" y="1"/>
                        <a:pt x="14" y="1"/>
                        <a:pt x="13" y="1"/>
                      </a:cubicBezTo>
                      <a:cubicBezTo>
                        <a:pt x="12" y="0"/>
                        <a:pt x="11" y="4"/>
                        <a:pt x="12" y="5"/>
                      </a:cubicBezTo>
                      <a:cubicBezTo>
                        <a:pt x="13" y="6"/>
                        <a:pt x="14" y="13"/>
                        <a:pt x="12" y="12"/>
                      </a:cubicBezTo>
                      <a:cubicBezTo>
                        <a:pt x="9" y="11"/>
                        <a:pt x="9" y="8"/>
                        <a:pt x="7" y="8"/>
                      </a:cubicBezTo>
                      <a:cubicBezTo>
                        <a:pt x="7" y="8"/>
                        <a:pt x="3" y="13"/>
                        <a:pt x="3" y="15"/>
                      </a:cubicBezTo>
                      <a:cubicBezTo>
                        <a:pt x="3" y="16"/>
                        <a:pt x="1" y="17"/>
                        <a:pt x="0" y="18"/>
                      </a:cubicBezTo>
                      <a:cubicBezTo>
                        <a:pt x="0" y="18"/>
                        <a:pt x="1" y="19"/>
                        <a:pt x="1" y="19"/>
                      </a:cubicBezTo>
                      <a:cubicBezTo>
                        <a:pt x="2" y="20"/>
                        <a:pt x="1" y="23"/>
                        <a:pt x="2" y="26"/>
                      </a:cubicBezTo>
                      <a:cubicBezTo>
                        <a:pt x="3" y="28"/>
                        <a:pt x="7" y="24"/>
                        <a:pt x="8" y="28"/>
                      </a:cubicBezTo>
                      <a:cubicBezTo>
                        <a:pt x="9" y="32"/>
                        <a:pt x="7" y="34"/>
                        <a:pt x="7" y="37"/>
                      </a:cubicBezTo>
                      <a:cubicBezTo>
                        <a:pt x="7" y="41"/>
                        <a:pt x="4" y="41"/>
                        <a:pt x="5" y="44"/>
                      </a:cubicBezTo>
                      <a:cubicBezTo>
                        <a:pt x="6" y="47"/>
                        <a:pt x="10" y="43"/>
                        <a:pt x="13" y="41"/>
                      </a:cubicBezTo>
                      <a:cubicBezTo>
                        <a:pt x="16" y="39"/>
                        <a:pt x="18" y="39"/>
                        <a:pt x="19" y="41"/>
                      </a:cubicBezTo>
                      <a:cubicBezTo>
                        <a:pt x="20" y="42"/>
                        <a:pt x="24" y="41"/>
                        <a:pt x="24" y="39"/>
                      </a:cubicBezTo>
                      <a:cubicBezTo>
                        <a:pt x="25" y="37"/>
                        <a:pt x="31" y="36"/>
                        <a:pt x="33" y="39"/>
                      </a:cubicBezTo>
                      <a:cubicBezTo>
                        <a:pt x="34" y="41"/>
                        <a:pt x="36" y="43"/>
                        <a:pt x="39" y="45"/>
                      </a:cubicBezTo>
                      <a:cubicBezTo>
                        <a:pt x="41" y="46"/>
                        <a:pt x="37" y="54"/>
                        <a:pt x="39" y="55"/>
                      </a:cubicBezTo>
                      <a:cubicBezTo>
                        <a:pt x="42" y="56"/>
                        <a:pt x="46" y="60"/>
                        <a:pt x="45" y="64"/>
                      </a:cubicBezTo>
                      <a:cubicBezTo>
                        <a:pt x="45" y="68"/>
                        <a:pt x="47" y="71"/>
                        <a:pt x="44" y="74"/>
                      </a:cubicBezTo>
                      <a:cubicBezTo>
                        <a:pt x="46" y="75"/>
                        <a:pt x="48" y="75"/>
                        <a:pt x="48" y="76"/>
                      </a:cubicBezTo>
                      <a:cubicBezTo>
                        <a:pt x="48" y="78"/>
                        <a:pt x="50" y="77"/>
                        <a:pt x="50" y="74"/>
                      </a:cubicBezTo>
                      <a:cubicBezTo>
                        <a:pt x="50" y="71"/>
                        <a:pt x="55" y="72"/>
                        <a:pt x="56" y="72"/>
                      </a:cubicBezTo>
                      <a:cubicBezTo>
                        <a:pt x="58" y="73"/>
                        <a:pt x="60" y="73"/>
                        <a:pt x="62" y="71"/>
                      </a:cubicBezTo>
                      <a:cubicBezTo>
                        <a:pt x="62" y="70"/>
                        <a:pt x="63" y="69"/>
                        <a:pt x="63" y="68"/>
                      </a:cubicBezTo>
                      <a:cubicBezTo>
                        <a:pt x="63" y="64"/>
                        <a:pt x="63" y="61"/>
                        <a:pt x="61" y="59"/>
                      </a:cubicBezTo>
                      <a:cubicBezTo>
                        <a:pt x="59" y="57"/>
                        <a:pt x="55" y="56"/>
                        <a:pt x="54" y="52"/>
                      </a:cubicBezTo>
                      <a:cubicBezTo>
                        <a:pt x="53" y="49"/>
                        <a:pt x="48" y="46"/>
                        <a:pt x="47" y="43"/>
                      </a:cubicBezTo>
                      <a:cubicBezTo>
                        <a:pt x="46" y="41"/>
                        <a:pt x="43" y="38"/>
                        <a:pt x="43"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98" name="Freeform 127">
                  <a:extLst>
                    <a:ext uri="{FF2B5EF4-FFF2-40B4-BE49-F238E27FC236}">
                      <a16:creationId xmlns:a16="http://schemas.microsoft.com/office/drawing/2014/main" id="{CF1E9356-FC3D-692A-5B05-B6A9F2363026}"/>
                    </a:ext>
                  </a:extLst>
                </p:cNvPr>
                <p:cNvSpPr>
                  <a:spLocks/>
                </p:cNvSpPr>
                <p:nvPr/>
              </p:nvSpPr>
              <p:spPr bwMode="auto">
                <a:xfrm>
                  <a:off x="3561" y="2810"/>
                  <a:ext cx="104" cy="194"/>
                </a:xfrm>
                <a:custGeom>
                  <a:avLst/>
                  <a:gdLst>
                    <a:gd name="T0" fmla="*/ 42 w 69"/>
                    <a:gd name="T1" fmla="*/ 68 h 130"/>
                    <a:gd name="T2" fmla="*/ 42 w 69"/>
                    <a:gd name="T3" fmla="*/ 61 h 130"/>
                    <a:gd name="T4" fmla="*/ 53 w 69"/>
                    <a:gd name="T5" fmla="*/ 55 h 130"/>
                    <a:gd name="T6" fmla="*/ 65 w 69"/>
                    <a:gd name="T7" fmla="*/ 55 h 130"/>
                    <a:gd name="T8" fmla="*/ 66 w 69"/>
                    <a:gd name="T9" fmla="*/ 56 h 130"/>
                    <a:gd name="T10" fmla="*/ 67 w 69"/>
                    <a:gd name="T11" fmla="*/ 46 h 130"/>
                    <a:gd name="T12" fmla="*/ 62 w 69"/>
                    <a:gd name="T13" fmla="*/ 37 h 130"/>
                    <a:gd name="T14" fmla="*/ 61 w 69"/>
                    <a:gd name="T15" fmla="*/ 27 h 130"/>
                    <a:gd name="T16" fmla="*/ 55 w 69"/>
                    <a:gd name="T17" fmla="*/ 21 h 130"/>
                    <a:gd name="T18" fmla="*/ 46 w 69"/>
                    <a:gd name="T19" fmla="*/ 21 h 130"/>
                    <a:gd name="T20" fmla="*/ 41 w 69"/>
                    <a:gd name="T21" fmla="*/ 23 h 130"/>
                    <a:gd name="T22" fmla="*/ 35 w 69"/>
                    <a:gd name="T23" fmla="*/ 23 h 130"/>
                    <a:gd name="T24" fmla="*/ 27 w 69"/>
                    <a:gd name="T25" fmla="*/ 26 h 130"/>
                    <a:gd name="T26" fmla="*/ 29 w 69"/>
                    <a:gd name="T27" fmla="*/ 19 h 130"/>
                    <a:gd name="T28" fmla="*/ 30 w 69"/>
                    <a:gd name="T29" fmla="*/ 10 h 130"/>
                    <a:gd name="T30" fmla="*/ 24 w 69"/>
                    <a:gd name="T31" fmla="*/ 8 h 130"/>
                    <a:gd name="T32" fmla="*/ 23 w 69"/>
                    <a:gd name="T33" fmla="*/ 1 h 130"/>
                    <a:gd name="T34" fmla="*/ 22 w 69"/>
                    <a:gd name="T35" fmla="*/ 0 h 130"/>
                    <a:gd name="T36" fmla="*/ 20 w 69"/>
                    <a:gd name="T37" fmla="*/ 1 h 130"/>
                    <a:gd name="T38" fmla="*/ 13 w 69"/>
                    <a:gd name="T39" fmla="*/ 5 h 130"/>
                    <a:gd name="T40" fmla="*/ 6 w 69"/>
                    <a:gd name="T41" fmla="*/ 7 h 130"/>
                    <a:gd name="T42" fmla="*/ 1 w 69"/>
                    <a:gd name="T43" fmla="*/ 10 h 130"/>
                    <a:gd name="T44" fmla="*/ 0 w 69"/>
                    <a:gd name="T45" fmla="*/ 24 h 130"/>
                    <a:gd name="T46" fmla="*/ 6 w 69"/>
                    <a:gd name="T47" fmla="*/ 31 h 130"/>
                    <a:gd name="T48" fmla="*/ 8 w 69"/>
                    <a:gd name="T49" fmla="*/ 37 h 130"/>
                    <a:gd name="T50" fmla="*/ 7 w 69"/>
                    <a:gd name="T51" fmla="*/ 41 h 130"/>
                    <a:gd name="T52" fmla="*/ 6 w 69"/>
                    <a:gd name="T53" fmla="*/ 47 h 130"/>
                    <a:gd name="T54" fmla="*/ 9 w 69"/>
                    <a:gd name="T55" fmla="*/ 56 h 130"/>
                    <a:gd name="T56" fmla="*/ 13 w 69"/>
                    <a:gd name="T57" fmla="*/ 67 h 130"/>
                    <a:gd name="T58" fmla="*/ 15 w 69"/>
                    <a:gd name="T59" fmla="*/ 73 h 130"/>
                    <a:gd name="T60" fmla="*/ 8 w 69"/>
                    <a:gd name="T61" fmla="*/ 88 h 130"/>
                    <a:gd name="T62" fmla="*/ 5 w 69"/>
                    <a:gd name="T63" fmla="*/ 100 h 130"/>
                    <a:gd name="T64" fmla="*/ 6 w 69"/>
                    <a:gd name="T65" fmla="*/ 108 h 130"/>
                    <a:gd name="T66" fmla="*/ 17 w 69"/>
                    <a:gd name="T67" fmla="*/ 119 h 130"/>
                    <a:gd name="T68" fmla="*/ 20 w 69"/>
                    <a:gd name="T69" fmla="*/ 123 h 130"/>
                    <a:gd name="T70" fmla="*/ 25 w 69"/>
                    <a:gd name="T71" fmla="*/ 123 h 130"/>
                    <a:gd name="T72" fmla="*/ 29 w 69"/>
                    <a:gd name="T73" fmla="*/ 128 h 130"/>
                    <a:gd name="T74" fmla="*/ 36 w 69"/>
                    <a:gd name="T75" fmla="*/ 129 h 130"/>
                    <a:gd name="T76" fmla="*/ 38 w 69"/>
                    <a:gd name="T77" fmla="*/ 126 h 130"/>
                    <a:gd name="T78" fmla="*/ 29 w 69"/>
                    <a:gd name="T79" fmla="*/ 120 h 130"/>
                    <a:gd name="T80" fmla="*/ 23 w 69"/>
                    <a:gd name="T81" fmla="*/ 110 h 130"/>
                    <a:gd name="T82" fmla="*/ 19 w 69"/>
                    <a:gd name="T83" fmla="*/ 102 h 130"/>
                    <a:gd name="T84" fmla="*/ 14 w 69"/>
                    <a:gd name="T85" fmla="*/ 98 h 130"/>
                    <a:gd name="T86" fmla="*/ 15 w 69"/>
                    <a:gd name="T87" fmla="*/ 85 h 130"/>
                    <a:gd name="T88" fmla="*/ 20 w 69"/>
                    <a:gd name="T89" fmla="*/ 67 h 130"/>
                    <a:gd name="T90" fmla="*/ 27 w 69"/>
                    <a:gd name="T91" fmla="*/ 65 h 130"/>
                    <a:gd name="T92" fmla="*/ 33 w 69"/>
                    <a:gd name="T93" fmla="*/ 70 h 130"/>
                    <a:gd name="T94" fmla="*/ 42 w 69"/>
                    <a:gd name="T95" fmla="*/ 75 h 130"/>
                    <a:gd name="T96" fmla="*/ 43 w 69"/>
                    <a:gd name="T97" fmla="*/ 75 h 130"/>
                    <a:gd name="T98" fmla="*/ 43 w 69"/>
                    <a:gd name="T99" fmla="*/ 75 h 130"/>
                    <a:gd name="T100" fmla="*/ 42 w 69"/>
                    <a:gd name="T101" fmla="*/ 6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130">
                      <a:moveTo>
                        <a:pt x="42" y="68"/>
                      </a:moveTo>
                      <a:cubicBezTo>
                        <a:pt x="42" y="65"/>
                        <a:pt x="38" y="65"/>
                        <a:pt x="42" y="61"/>
                      </a:cubicBezTo>
                      <a:cubicBezTo>
                        <a:pt x="45" y="57"/>
                        <a:pt x="50" y="54"/>
                        <a:pt x="53" y="55"/>
                      </a:cubicBezTo>
                      <a:cubicBezTo>
                        <a:pt x="57" y="56"/>
                        <a:pt x="63" y="53"/>
                        <a:pt x="65" y="55"/>
                      </a:cubicBezTo>
                      <a:cubicBezTo>
                        <a:pt x="65" y="56"/>
                        <a:pt x="66" y="56"/>
                        <a:pt x="66" y="56"/>
                      </a:cubicBezTo>
                      <a:cubicBezTo>
                        <a:pt x="69" y="53"/>
                        <a:pt x="67" y="50"/>
                        <a:pt x="67" y="46"/>
                      </a:cubicBezTo>
                      <a:cubicBezTo>
                        <a:pt x="68" y="42"/>
                        <a:pt x="64" y="38"/>
                        <a:pt x="62" y="37"/>
                      </a:cubicBezTo>
                      <a:cubicBezTo>
                        <a:pt x="59" y="36"/>
                        <a:pt x="63" y="28"/>
                        <a:pt x="61" y="27"/>
                      </a:cubicBezTo>
                      <a:cubicBezTo>
                        <a:pt x="58" y="25"/>
                        <a:pt x="56" y="23"/>
                        <a:pt x="55" y="21"/>
                      </a:cubicBezTo>
                      <a:cubicBezTo>
                        <a:pt x="53" y="18"/>
                        <a:pt x="47" y="19"/>
                        <a:pt x="46" y="21"/>
                      </a:cubicBezTo>
                      <a:cubicBezTo>
                        <a:pt x="46" y="23"/>
                        <a:pt x="42" y="24"/>
                        <a:pt x="41" y="23"/>
                      </a:cubicBezTo>
                      <a:cubicBezTo>
                        <a:pt x="40" y="21"/>
                        <a:pt x="38" y="21"/>
                        <a:pt x="35" y="23"/>
                      </a:cubicBezTo>
                      <a:cubicBezTo>
                        <a:pt x="32" y="25"/>
                        <a:pt x="28" y="29"/>
                        <a:pt x="27" y="26"/>
                      </a:cubicBezTo>
                      <a:cubicBezTo>
                        <a:pt x="26" y="23"/>
                        <a:pt x="29" y="23"/>
                        <a:pt x="29" y="19"/>
                      </a:cubicBezTo>
                      <a:cubicBezTo>
                        <a:pt x="29" y="16"/>
                        <a:pt x="31" y="14"/>
                        <a:pt x="30" y="10"/>
                      </a:cubicBezTo>
                      <a:cubicBezTo>
                        <a:pt x="29" y="6"/>
                        <a:pt x="25" y="10"/>
                        <a:pt x="24" y="8"/>
                      </a:cubicBezTo>
                      <a:cubicBezTo>
                        <a:pt x="23" y="5"/>
                        <a:pt x="24" y="2"/>
                        <a:pt x="23" y="1"/>
                      </a:cubicBezTo>
                      <a:cubicBezTo>
                        <a:pt x="23" y="1"/>
                        <a:pt x="22" y="0"/>
                        <a:pt x="22" y="0"/>
                      </a:cubicBezTo>
                      <a:cubicBezTo>
                        <a:pt x="21" y="0"/>
                        <a:pt x="21" y="0"/>
                        <a:pt x="20" y="1"/>
                      </a:cubicBezTo>
                      <a:cubicBezTo>
                        <a:pt x="20" y="3"/>
                        <a:pt x="14" y="3"/>
                        <a:pt x="13" y="5"/>
                      </a:cubicBezTo>
                      <a:cubicBezTo>
                        <a:pt x="11" y="8"/>
                        <a:pt x="7" y="7"/>
                        <a:pt x="6" y="7"/>
                      </a:cubicBezTo>
                      <a:cubicBezTo>
                        <a:pt x="5" y="7"/>
                        <a:pt x="2" y="8"/>
                        <a:pt x="1" y="10"/>
                      </a:cubicBezTo>
                      <a:cubicBezTo>
                        <a:pt x="1" y="12"/>
                        <a:pt x="0" y="22"/>
                        <a:pt x="0" y="24"/>
                      </a:cubicBezTo>
                      <a:cubicBezTo>
                        <a:pt x="0" y="25"/>
                        <a:pt x="4" y="31"/>
                        <a:pt x="6" y="31"/>
                      </a:cubicBezTo>
                      <a:cubicBezTo>
                        <a:pt x="8" y="32"/>
                        <a:pt x="6" y="36"/>
                        <a:pt x="8" y="37"/>
                      </a:cubicBezTo>
                      <a:cubicBezTo>
                        <a:pt x="10" y="38"/>
                        <a:pt x="8" y="42"/>
                        <a:pt x="7" y="41"/>
                      </a:cubicBezTo>
                      <a:cubicBezTo>
                        <a:pt x="6" y="41"/>
                        <a:pt x="8" y="46"/>
                        <a:pt x="6" y="47"/>
                      </a:cubicBezTo>
                      <a:cubicBezTo>
                        <a:pt x="4" y="49"/>
                        <a:pt x="6" y="53"/>
                        <a:pt x="9" y="56"/>
                      </a:cubicBezTo>
                      <a:cubicBezTo>
                        <a:pt x="13" y="59"/>
                        <a:pt x="13" y="64"/>
                        <a:pt x="13" y="67"/>
                      </a:cubicBezTo>
                      <a:cubicBezTo>
                        <a:pt x="13" y="70"/>
                        <a:pt x="15" y="70"/>
                        <a:pt x="15" y="73"/>
                      </a:cubicBezTo>
                      <a:cubicBezTo>
                        <a:pt x="15" y="73"/>
                        <a:pt x="11" y="88"/>
                        <a:pt x="8" y="88"/>
                      </a:cubicBezTo>
                      <a:cubicBezTo>
                        <a:pt x="7" y="91"/>
                        <a:pt x="6" y="97"/>
                        <a:pt x="5" y="100"/>
                      </a:cubicBezTo>
                      <a:cubicBezTo>
                        <a:pt x="4" y="104"/>
                        <a:pt x="4" y="108"/>
                        <a:pt x="6" y="108"/>
                      </a:cubicBezTo>
                      <a:cubicBezTo>
                        <a:pt x="8" y="108"/>
                        <a:pt x="13" y="113"/>
                        <a:pt x="17" y="119"/>
                      </a:cubicBezTo>
                      <a:cubicBezTo>
                        <a:pt x="18" y="120"/>
                        <a:pt x="19" y="122"/>
                        <a:pt x="20" y="123"/>
                      </a:cubicBezTo>
                      <a:cubicBezTo>
                        <a:pt x="21" y="123"/>
                        <a:pt x="23" y="123"/>
                        <a:pt x="25" y="123"/>
                      </a:cubicBezTo>
                      <a:cubicBezTo>
                        <a:pt x="28" y="124"/>
                        <a:pt x="29" y="127"/>
                        <a:pt x="29" y="128"/>
                      </a:cubicBezTo>
                      <a:cubicBezTo>
                        <a:pt x="29" y="130"/>
                        <a:pt x="35" y="130"/>
                        <a:pt x="36" y="129"/>
                      </a:cubicBezTo>
                      <a:cubicBezTo>
                        <a:pt x="37" y="129"/>
                        <a:pt x="36" y="127"/>
                        <a:pt x="38" y="126"/>
                      </a:cubicBezTo>
                      <a:cubicBezTo>
                        <a:pt x="37" y="123"/>
                        <a:pt x="32" y="120"/>
                        <a:pt x="29" y="120"/>
                      </a:cubicBezTo>
                      <a:cubicBezTo>
                        <a:pt x="24" y="120"/>
                        <a:pt x="22" y="113"/>
                        <a:pt x="23" y="110"/>
                      </a:cubicBezTo>
                      <a:cubicBezTo>
                        <a:pt x="23" y="107"/>
                        <a:pt x="19" y="105"/>
                        <a:pt x="19" y="102"/>
                      </a:cubicBezTo>
                      <a:cubicBezTo>
                        <a:pt x="19" y="100"/>
                        <a:pt x="17" y="100"/>
                        <a:pt x="14" y="98"/>
                      </a:cubicBezTo>
                      <a:cubicBezTo>
                        <a:pt x="11" y="97"/>
                        <a:pt x="15" y="88"/>
                        <a:pt x="15" y="85"/>
                      </a:cubicBezTo>
                      <a:cubicBezTo>
                        <a:pt x="15" y="81"/>
                        <a:pt x="21" y="70"/>
                        <a:pt x="20" y="67"/>
                      </a:cubicBezTo>
                      <a:cubicBezTo>
                        <a:pt x="18" y="64"/>
                        <a:pt x="26" y="61"/>
                        <a:pt x="27" y="65"/>
                      </a:cubicBezTo>
                      <a:cubicBezTo>
                        <a:pt x="28" y="69"/>
                        <a:pt x="28" y="70"/>
                        <a:pt x="33" y="70"/>
                      </a:cubicBezTo>
                      <a:cubicBezTo>
                        <a:pt x="38" y="70"/>
                        <a:pt x="38" y="74"/>
                        <a:pt x="42" y="75"/>
                      </a:cubicBezTo>
                      <a:cubicBezTo>
                        <a:pt x="43" y="75"/>
                        <a:pt x="43" y="75"/>
                        <a:pt x="43" y="75"/>
                      </a:cubicBezTo>
                      <a:cubicBezTo>
                        <a:pt x="43" y="75"/>
                        <a:pt x="43" y="75"/>
                        <a:pt x="43" y="75"/>
                      </a:cubicBezTo>
                      <a:cubicBezTo>
                        <a:pt x="44" y="72"/>
                        <a:pt x="42" y="72"/>
                        <a:pt x="42"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99" name="Freeform 129">
                  <a:extLst>
                    <a:ext uri="{FF2B5EF4-FFF2-40B4-BE49-F238E27FC236}">
                      <a16:creationId xmlns:a16="http://schemas.microsoft.com/office/drawing/2014/main" id="{47D6209E-CEE0-3382-D657-DE2F4F2D4059}"/>
                    </a:ext>
                  </a:extLst>
                </p:cNvPr>
                <p:cNvSpPr>
                  <a:spLocks/>
                </p:cNvSpPr>
                <p:nvPr/>
              </p:nvSpPr>
              <p:spPr bwMode="auto">
                <a:xfrm>
                  <a:off x="2506" y="2281"/>
                  <a:ext cx="124" cy="102"/>
                </a:xfrm>
                <a:custGeom>
                  <a:avLst/>
                  <a:gdLst>
                    <a:gd name="T0" fmla="*/ 1 w 83"/>
                    <a:gd name="T1" fmla="*/ 14 h 68"/>
                    <a:gd name="T2" fmla="*/ 1 w 83"/>
                    <a:gd name="T3" fmla="*/ 23 h 68"/>
                    <a:gd name="T4" fmla="*/ 2 w 83"/>
                    <a:gd name="T5" fmla="*/ 27 h 68"/>
                    <a:gd name="T6" fmla="*/ 3 w 83"/>
                    <a:gd name="T7" fmla="*/ 31 h 68"/>
                    <a:gd name="T8" fmla="*/ 5 w 83"/>
                    <a:gd name="T9" fmla="*/ 36 h 68"/>
                    <a:gd name="T10" fmla="*/ 7 w 83"/>
                    <a:gd name="T11" fmla="*/ 42 h 68"/>
                    <a:gd name="T12" fmla="*/ 7 w 83"/>
                    <a:gd name="T13" fmla="*/ 46 h 68"/>
                    <a:gd name="T14" fmla="*/ 12 w 83"/>
                    <a:gd name="T15" fmla="*/ 49 h 68"/>
                    <a:gd name="T16" fmla="*/ 18 w 83"/>
                    <a:gd name="T17" fmla="*/ 53 h 68"/>
                    <a:gd name="T18" fmla="*/ 22 w 83"/>
                    <a:gd name="T19" fmla="*/ 55 h 68"/>
                    <a:gd name="T20" fmla="*/ 27 w 83"/>
                    <a:gd name="T21" fmla="*/ 54 h 68"/>
                    <a:gd name="T22" fmla="*/ 29 w 83"/>
                    <a:gd name="T23" fmla="*/ 57 h 68"/>
                    <a:gd name="T24" fmla="*/ 35 w 83"/>
                    <a:gd name="T25" fmla="*/ 59 h 68"/>
                    <a:gd name="T26" fmla="*/ 39 w 83"/>
                    <a:gd name="T27" fmla="*/ 64 h 68"/>
                    <a:gd name="T28" fmla="*/ 44 w 83"/>
                    <a:gd name="T29" fmla="*/ 63 h 68"/>
                    <a:gd name="T30" fmla="*/ 51 w 83"/>
                    <a:gd name="T31" fmla="*/ 64 h 68"/>
                    <a:gd name="T32" fmla="*/ 58 w 83"/>
                    <a:gd name="T33" fmla="*/ 65 h 68"/>
                    <a:gd name="T34" fmla="*/ 65 w 83"/>
                    <a:gd name="T35" fmla="*/ 66 h 68"/>
                    <a:gd name="T36" fmla="*/ 70 w 83"/>
                    <a:gd name="T37" fmla="*/ 68 h 68"/>
                    <a:gd name="T38" fmla="*/ 70 w 83"/>
                    <a:gd name="T39" fmla="*/ 62 h 68"/>
                    <a:gd name="T40" fmla="*/ 78 w 83"/>
                    <a:gd name="T41" fmla="*/ 54 h 68"/>
                    <a:gd name="T42" fmla="*/ 82 w 83"/>
                    <a:gd name="T43" fmla="*/ 51 h 68"/>
                    <a:gd name="T44" fmla="*/ 78 w 83"/>
                    <a:gd name="T45" fmla="*/ 42 h 68"/>
                    <a:gd name="T46" fmla="*/ 78 w 83"/>
                    <a:gd name="T47" fmla="*/ 35 h 68"/>
                    <a:gd name="T48" fmla="*/ 75 w 83"/>
                    <a:gd name="T49" fmla="*/ 30 h 68"/>
                    <a:gd name="T50" fmla="*/ 80 w 83"/>
                    <a:gd name="T51" fmla="*/ 26 h 68"/>
                    <a:gd name="T52" fmla="*/ 79 w 83"/>
                    <a:gd name="T53" fmla="*/ 19 h 68"/>
                    <a:gd name="T54" fmla="*/ 78 w 83"/>
                    <a:gd name="T55" fmla="*/ 12 h 68"/>
                    <a:gd name="T56" fmla="*/ 71 w 83"/>
                    <a:gd name="T57" fmla="*/ 7 h 68"/>
                    <a:gd name="T58" fmla="*/ 71 w 83"/>
                    <a:gd name="T59" fmla="*/ 7 h 68"/>
                    <a:gd name="T60" fmla="*/ 49 w 83"/>
                    <a:gd name="T61" fmla="*/ 6 h 68"/>
                    <a:gd name="T62" fmla="*/ 44 w 83"/>
                    <a:gd name="T63" fmla="*/ 4 h 68"/>
                    <a:gd name="T64" fmla="*/ 40 w 83"/>
                    <a:gd name="T65" fmla="*/ 7 h 68"/>
                    <a:gd name="T66" fmla="*/ 36 w 83"/>
                    <a:gd name="T67" fmla="*/ 2 h 68"/>
                    <a:gd name="T68" fmla="*/ 17 w 83"/>
                    <a:gd name="T69" fmla="*/ 7 h 68"/>
                    <a:gd name="T70" fmla="*/ 4 w 83"/>
                    <a:gd name="T71" fmla="*/ 11 h 68"/>
                    <a:gd name="T72" fmla="*/ 1 w 83"/>
                    <a:gd name="T73" fmla="*/ 13 h 68"/>
                    <a:gd name="T74" fmla="*/ 1 w 83"/>
                    <a:gd name="T75"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68">
                      <a:moveTo>
                        <a:pt x="1" y="14"/>
                      </a:moveTo>
                      <a:cubicBezTo>
                        <a:pt x="2" y="16"/>
                        <a:pt x="2" y="21"/>
                        <a:pt x="1" y="23"/>
                      </a:cubicBezTo>
                      <a:cubicBezTo>
                        <a:pt x="0" y="25"/>
                        <a:pt x="0" y="26"/>
                        <a:pt x="2" y="27"/>
                      </a:cubicBezTo>
                      <a:cubicBezTo>
                        <a:pt x="3" y="28"/>
                        <a:pt x="3" y="29"/>
                        <a:pt x="3" y="31"/>
                      </a:cubicBezTo>
                      <a:cubicBezTo>
                        <a:pt x="3" y="32"/>
                        <a:pt x="4" y="32"/>
                        <a:pt x="5" y="36"/>
                      </a:cubicBezTo>
                      <a:cubicBezTo>
                        <a:pt x="5" y="39"/>
                        <a:pt x="6" y="41"/>
                        <a:pt x="7" y="42"/>
                      </a:cubicBezTo>
                      <a:cubicBezTo>
                        <a:pt x="8" y="43"/>
                        <a:pt x="7" y="45"/>
                        <a:pt x="7" y="46"/>
                      </a:cubicBezTo>
                      <a:cubicBezTo>
                        <a:pt x="9" y="47"/>
                        <a:pt x="10" y="49"/>
                        <a:pt x="12" y="49"/>
                      </a:cubicBezTo>
                      <a:cubicBezTo>
                        <a:pt x="16" y="51"/>
                        <a:pt x="17" y="52"/>
                        <a:pt x="18" y="53"/>
                      </a:cubicBezTo>
                      <a:cubicBezTo>
                        <a:pt x="18" y="54"/>
                        <a:pt x="21" y="57"/>
                        <a:pt x="22" y="55"/>
                      </a:cubicBezTo>
                      <a:cubicBezTo>
                        <a:pt x="23" y="53"/>
                        <a:pt x="25" y="54"/>
                        <a:pt x="27" y="54"/>
                      </a:cubicBezTo>
                      <a:cubicBezTo>
                        <a:pt x="29" y="54"/>
                        <a:pt x="29" y="56"/>
                        <a:pt x="29" y="57"/>
                      </a:cubicBezTo>
                      <a:cubicBezTo>
                        <a:pt x="30" y="58"/>
                        <a:pt x="33" y="58"/>
                        <a:pt x="35" y="59"/>
                      </a:cubicBezTo>
                      <a:cubicBezTo>
                        <a:pt x="36" y="60"/>
                        <a:pt x="37" y="63"/>
                        <a:pt x="39" y="64"/>
                      </a:cubicBezTo>
                      <a:cubicBezTo>
                        <a:pt x="41" y="65"/>
                        <a:pt x="43" y="62"/>
                        <a:pt x="44" y="63"/>
                      </a:cubicBezTo>
                      <a:cubicBezTo>
                        <a:pt x="45" y="64"/>
                        <a:pt x="49" y="65"/>
                        <a:pt x="51" y="64"/>
                      </a:cubicBezTo>
                      <a:cubicBezTo>
                        <a:pt x="54" y="63"/>
                        <a:pt x="55" y="65"/>
                        <a:pt x="58" y="65"/>
                      </a:cubicBezTo>
                      <a:cubicBezTo>
                        <a:pt x="61" y="64"/>
                        <a:pt x="64" y="66"/>
                        <a:pt x="65" y="66"/>
                      </a:cubicBezTo>
                      <a:cubicBezTo>
                        <a:pt x="66" y="67"/>
                        <a:pt x="68" y="67"/>
                        <a:pt x="70" y="68"/>
                      </a:cubicBezTo>
                      <a:cubicBezTo>
                        <a:pt x="71" y="66"/>
                        <a:pt x="70" y="63"/>
                        <a:pt x="70" y="62"/>
                      </a:cubicBezTo>
                      <a:cubicBezTo>
                        <a:pt x="70" y="61"/>
                        <a:pt x="77" y="55"/>
                        <a:pt x="78" y="54"/>
                      </a:cubicBezTo>
                      <a:cubicBezTo>
                        <a:pt x="79" y="52"/>
                        <a:pt x="81" y="52"/>
                        <a:pt x="82" y="51"/>
                      </a:cubicBezTo>
                      <a:cubicBezTo>
                        <a:pt x="83" y="49"/>
                        <a:pt x="79" y="44"/>
                        <a:pt x="78" y="42"/>
                      </a:cubicBezTo>
                      <a:cubicBezTo>
                        <a:pt x="78" y="41"/>
                        <a:pt x="77" y="37"/>
                        <a:pt x="78" y="35"/>
                      </a:cubicBezTo>
                      <a:cubicBezTo>
                        <a:pt x="78" y="33"/>
                        <a:pt x="75" y="32"/>
                        <a:pt x="75" y="30"/>
                      </a:cubicBezTo>
                      <a:cubicBezTo>
                        <a:pt x="75" y="29"/>
                        <a:pt x="78" y="27"/>
                        <a:pt x="80" y="26"/>
                      </a:cubicBezTo>
                      <a:cubicBezTo>
                        <a:pt x="82" y="25"/>
                        <a:pt x="81" y="20"/>
                        <a:pt x="79" y="19"/>
                      </a:cubicBezTo>
                      <a:cubicBezTo>
                        <a:pt x="78" y="17"/>
                        <a:pt x="77" y="15"/>
                        <a:pt x="78" y="12"/>
                      </a:cubicBezTo>
                      <a:cubicBezTo>
                        <a:pt x="79" y="9"/>
                        <a:pt x="72" y="7"/>
                        <a:pt x="71" y="7"/>
                      </a:cubicBezTo>
                      <a:cubicBezTo>
                        <a:pt x="71" y="7"/>
                        <a:pt x="71" y="7"/>
                        <a:pt x="71" y="7"/>
                      </a:cubicBezTo>
                      <a:cubicBezTo>
                        <a:pt x="65" y="8"/>
                        <a:pt x="50" y="6"/>
                        <a:pt x="49" y="6"/>
                      </a:cubicBezTo>
                      <a:cubicBezTo>
                        <a:pt x="48" y="6"/>
                        <a:pt x="46" y="5"/>
                        <a:pt x="44" y="4"/>
                      </a:cubicBezTo>
                      <a:cubicBezTo>
                        <a:pt x="44" y="6"/>
                        <a:pt x="42" y="7"/>
                        <a:pt x="40" y="7"/>
                      </a:cubicBezTo>
                      <a:cubicBezTo>
                        <a:pt x="36" y="7"/>
                        <a:pt x="36" y="3"/>
                        <a:pt x="36" y="2"/>
                      </a:cubicBezTo>
                      <a:cubicBezTo>
                        <a:pt x="36" y="0"/>
                        <a:pt x="21" y="3"/>
                        <a:pt x="17" y="7"/>
                      </a:cubicBezTo>
                      <a:cubicBezTo>
                        <a:pt x="13" y="11"/>
                        <a:pt x="4" y="9"/>
                        <a:pt x="4" y="11"/>
                      </a:cubicBezTo>
                      <a:cubicBezTo>
                        <a:pt x="3" y="13"/>
                        <a:pt x="2" y="14"/>
                        <a:pt x="1" y="13"/>
                      </a:cubicBezTo>
                      <a:cubicBezTo>
                        <a:pt x="1" y="14"/>
                        <a:pt x="1" y="14"/>
                        <a:pt x="1"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00" name="Freeform 130">
                  <a:extLst>
                    <a:ext uri="{FF2B5EF4-FFF2-40B4-BE49-F238E27FC236}">
                      <a16:creationId xmlns:a16="http://schemas.microsoft.com/office/drawing/2014/main" id="{843AAA04-A090-581F-46C2-7BCC37E93C31}"/>
                    </a:ext>
                  </a:extLst>
                </p:cNvPr>
                <p:cNvSpPr>
                  <a:spLocks/>
                </p:cNvSpPr>
                <p:nvPr/>
              </p:nvSpPr>
              <p:spPr bwMode="auto">
                <a:xfrm>
                  <a:off x="2506" y="2281"/>
                  <a:ext cx="124" cy="102"/>
                </a:xfrm>
                <a:custGeom>
                  <a:avLst/>
                  <a:gdLst>
                    <a:gd name="T0" fmla="*/ 1 w 83"/>
                    <a:gd name="T1" fmla="*/ 14 h 68"/>
                    <a:gd name="T2" fmla="*/ 1 w 83"/>
                    <a:gd name="T3" fmla="*/ 23 h 68"/>
                    <a:gd name="T4" fmla="*/ 2 w 83"/>
                    <a:gd name="T5" fmla="*/ 27 h 68"/>
                    <a:gd name="T6" fmla="*/ 3 w 83"/>
                    <a:gd name="T7" fmla="*/ 31 h 68"/>
                    <a:gd name="T8" fmla="*/ 5 w 83"/>
                    <a:gd name="T9" fmla="*/ 36 h 68"/>
                    <a:gd name="T10" fmla="*/ 7 w 83"/>
                    <a:gd name="T11" fmla="*/ 42 h 68"/>
                    <a:gd name="T12" fmla="*/ 7 w 83"/>
                    <a:gd name="T13" fmla="*/ 46 h 68"/>
                    <a:gd name="T14" fmla="*/ 12 w 83"/>
                    <a:gd name="T15" fmla="*/ 49 h 68"/>
                    <a:gd name="T16" fmla="*/ 18 w 83"/>
                    <a:gd name="T17" fmla="*/ 53 h 68"/>
                    <a:gd name="T18" fmla="*/ 22 w 83"/>
                    <a:gd name="T19" fmla="*/ 55 h 68"/>
                    <a:gd name="T20" fmla="*/ 27 w 83"/>
                    <a:gd name="T21" fmla="*/ 54 h 68"/>
                    <a:gd name="T22" fmla="*/ 29 w 83"/>
                    <a:gd name="T23" fmla="*/ 57 h 68"/>
                    <a:gd name="T24" fmla="*/ 35 w 83"/>
                    <a:gd name="T25" fmla="*/ 59 h 68"/>
                    <a:gd name="T26" fmla="*/ 39 w 83"/>
                    <a:gd name="T27" fmla="*/ 64 h 68"/>
                    <a:gd name="T28" fmla="*/ 44 w 83"/>
                    <a:gd name="T29" fmla="*/ 63 h 68"/>
                    <a:gd name="T30" fmla="*/ 51 w 83"/>
                    <a:gd name="T31" fmla="*/ 64 h 68"/>
                    <a:gd name="T32" fmla="*/ 58 w 83"/>
                    <a:gd name="T33" fmla="*/ 65 h 68"/>
                    <a:gd name="T34" fmla="*/ 65 w 83"/>
                    <a:gd name="T35" fmla="*/ 66 h 68"/>
                    <a:gd name="T36" fmla="*/ 70 w 83"/>
                    <a:gd name="T37" fmla="*/ 68 h 68"/>
                    <a:gd name="T38" fmla="*/ 70 w 83"/>
                    <a:gd name="T39" fmla="*/ 62 h 68"/>
                    <a:gd name="T40" fmla="*/ 78 w 83"/>
                    <a:gd name="T41" fmla="*/ 54 h 68"/>
                    <a:gd name="T42" fmla="*/ 82 w 83"/>
                    <a:gd name="T43" fmla="*/ 51 h 68"/>
                    <a:gd name="T44" fmla="*/ 78 w 83"/>
                    <a:gd name="T45" fmla="*/ 42 h 68"/>
                    <a:gd name="T46" fmla="*/ 78 w 83"/>
                    <a:gd name="T47" fmla="*/ 35 h 68"/>
                    <a:gd name="T48" fmla="*/ 75 w 83"/>
                    <a:gd name="T49" fmla="*/ 30 h 68"/>
                    <a:gd name="T50" fmla="*/ 80 w 83"/>
                    <a:gd name="T51" fmla="*/ 26 h 68"/>
                    <a:gd name="T52" fmla="*/ 79 w 83"/>
                    <a:gd name="T53" fmla="*/ 19 h 68"/>
                    <a:gd name="T54" fmla="*/ 78 w 83"/>
                    <a:gd name="T55" fmla="*/ 12 h 68"/>
                    <a:gd name="T56" fmla="*/ 71 w 83"/>
                    <a:gd name="T57" fmla="*/ 7 h 68"/>
                    <a:gd name="T58" fmla="*/ 71 w 83"/>
                    <a:gd name="T59" fmla="*/ 7 h 68"/>
                    <a:gd name="T60" fmla="*/ 49 w 83"/>
                    <a:gd name="T61" fmla="*/ 6 h 68"/>
                    <a:gd name="T62" fmla="*/ 44 w 83"/>
                    <a:gd name="T63" fmla="*/ 4 h 68"/>
                    <a:gd name="T64" fmla="*/ 40 w 83"/>
                    <a:gd name="T65" fmla="*/ 7 h 68"/>
                    <a:gd name="T66" fmla="*/ 36 w 83"/>
                    <a:gd name="T67" fmla="*/ 2 h 68"/>
                    <a:gd name="T68" fmla="*/ 17 w 83"/>
                    <a:gd name="T69" fmla="*/ 7 h 68"/>
                    <a:gd name="T70" fmla="*/ 4 w 83"/>
                    <a:gd name="T71" fmla="*/ 11 h 68"/>
                    <a:gd name="T72" fmla="*/ 1 w 83"/>
                    <a:gd name="T73" fmla="*/ 13 h 68"/>
                    <a:gd name="T74" fmla="*/ 1 w 83"/>
                    <a:gd name="T75"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68">
                      <a:moveTo>
                        <a:pt x="1" y="14"/>
                      </a:moveTo>
                      <a:cubicBezTo>
                        <a:pt x="2" y="16"/>
                        <a:pt x="2" y="21"/>
                        <a:pt x="1" y="23"/>
                      </a:cubicBezTo>
                      <a:cubicBezTo>
                        <a:pt x="0" y="25"/>
                        <a:pt x="0" y="26"/>
                        <a:pt x="2" y="27"/>
                      </a:cubicBezTo>
                      <a:cubicBezTo>
                        <a:pt x="3" y="28"/>
                        <a:pt x="3" y="29"/>
                        <a:pt x="3" y="31"/>
                      </a:cubicBezTo>
                      <a:cubicBezTo>
                        <a:pt x="3" y="32"/>
                        <a:pt x="4" y="32"/>
                        <a:pt x="5" y="36"/>
                      </a:cubicBezTo>
                      <a:cubicBezTo>
                        <a:pt x="5" y="39"/>
                        <a:pt x="6" y="41"/>
                        <a:pt x="7" y="42"/>
                      </a:cubicBezTo>
                      <a:cubicBezTo>
                        <a:pt x="8" y="43"/>
                        <a:pt x="7" y="45"/>
                        <a:pt x="7" y="46"/>
                      </a:cubicBezTo>
                      <a:cubicBezTo>
                        <a:pt x="9" y="47"/>
                        <a:pt x="10" y="49"/>
                        <a:pt x="12" y="49"/>
                      </a:cubicBezTo>
                      <a:cubicBezTo>
                        <a:pt x="16" y="51"/>
                        <a:pt x="17" y="52"/>
                        <a:pt x="18" y="53"/>
                      </a:cubicBezTo>
                      <a:cubicBezTo>
                        <a:pt x="18" y="54"/>
                        <a:pt x="21" y="57"/>
                        <a:pt x="22" y="55"/>
                      </a:cubicBezTo>
                      <a:cubicBezTo>
                        <a:pt x="23" y="53"/>
                        <a:pt x="25" y="54"/>
                        <a:pt x="27" y="54"/>
                      </a:cubicBezTo>
                      <a:cubicBezTo>
                        <a:pt x="29" y="54"/>
                        <a:pt x="29" y="56"/>
                        <a:pt x="29" y="57"/>
                      </a:cubicBezTo>
                      <a:cubicBezTo>
                        <a:pt x="30" y="58"/>
                        <a:pt x="33" y="58"/>
                        <a:pt x="35" y="59"/>
                      </a:cubicBezTo>
                      <a:cubicBezTo>
                        <a:pt x="36" y="60"/>
                        <a:pt x="37" y="63"/>
                        <a:pt x="39" y="64"/>
                      </a:cubicBezTo>
                      <a:cubicBezTo>
                        <a:pt x="41" y="65"/>
                        <a:pt x="43" y="62"/>
                        <a:pt x="44" y="63"/>
                      </a:cubicBezTo>
                      <a:cubicBezTo>
                        <a:pt x="45" y="64"/>
                        <a:pt x="49" y="65"/>
                        <a:pt x="51" y="64"/>
                      </a:cubicBezTo>
                      <a:cubicBezTo>
                        <a:pt x="54" y="63"/>
                        <a:pt x="55" y="65"/>
                        <a:pt x="58" y="65"/>
                      </a:cubicBezTo>
                      <a:cubicBezTo>
                        <a:pt x="61" y="64"/>
                        <a:pt x="64" y="66"/>
                        <a:pt x="65" y="66"/>
                      </a:cubicBezTo>
                      <a:cubicBezTo>
                        <a:pt x="66" y="67"/>
                        <a:pt x="68" y="67"/>
                        <a:pt x="70" y="68"/>
                      </a:cubicBezTo>
                      <a:cubicBezTo>
                        <a:pt x="71" y="66"/>
                        <a:pt x="70" y="63"/>
                        <a:pt x="70" y="62"/>
                      </a:cubicBezTo>
                      <a:cubicBezTo>
                        <a:pt x="70" y="61"/>
                        <a:pt x="77" y="55"/>
                        <a:pt x="78" y="54"/>
                      </a:cubicBezTo>
                      <a:cubicBezTo>
                        <a:pt x="79" y="52"/>
                        <a:pt x="81" y="52"/>
                        <a:pt x="82" y="51"/>
                      </a:cubicBezTo>
                      <a:cubicBezTo>
                        <a:pt x="83" y="49"/>
                        <a:pt x="79" y="44"/>
                        <a:pt x="78" y="42"/>
                      </a:cubicBezTo>
                      <a:cubicBezTo>
                        <a:pt x="78" y="41"/>
                        <a:pt x="77" y="37"/>
                        <a:pt x="78" y="35"/>
                      </a:cubicBezTo>
                      <a:cubicBezTo>
                        <a:pt x="78" y="33"/>
                        <a:pt x="75" y="32"/>
                        <a:pt x="75" y="30"/>
                      </a:cubicBezTo>
                      <a:cubicBezTo>
                        <a:pt x="75" y="29"/>
                        <a:pt x="78" y="27"/>
                        <a:pt x="80" y="26"/>
                      </a:cubicBezTo>
                      <a:cubicBezTo>
                        <a:pt x="82" y="25"/>
                        <a:pt x="81" y="20"/>
                        <a:pt x="79" y="19"/>
                      </a:cubicBezTo>
                      <a:cubicBezTo>
                        <a:pt x="78" y="17"/>
                        <a:pt x="77" y="15"/>
                        <a:pt x="78" y="12"/>
                      </a:cubicBezTo>
                      <a:cubicBezTo>
                        <a:pt x="79" y="9"/>
                        <a:pt x="72" y="7"/>
                        <a:pt x="71" y="7"/>
                      </a:cubicBezTo>
                      <a:cubicBezTo>
                        <a:pt x="71" y="7"/>
                        <a:pt x="71" y="7"/>
                        <a:pt x="71" y="7"/>
                      </a:cubicBezTo>
                      <a:cubicBezTo>
                        <a:pt x="65" y="8"/>
                        <a:pt x="50" y="6"/>
                        <a:pt x="49" y="6"/>
                      </a:cubicBezTo>
                      <a:cubicBezTo>
                        <a:pt x="48" y="6"/>
                        <a:pt x="46" y="5"/>
                        <a:pt x="44" y="4"/>
                      </a:cubicBezTo>
                      <a:cubicBezTo>
                        <a:pt x="44" y="6"/>
                        <a:pt x="42" y="7"/>
                        <a:pt x="40" y="7"/>
                      </a:cubicBezTo>
                      <a:cubicBezTo>
                        <a:pt x="36" y="7"/>
                        <a:pt x="36" y="3"/>
                        <a:pt x="36" y="2"/>
                      </a:cubicBezTo>
                      <a:cubicBezTo>
                        <a:pt x="36" y="0"/>
                        <a:pt x="21" y="3"/>
                        <a:pt x="17" y="7"/>
                      </a:cubicBezTo>
                      <a:cubicBezTo>
                        <a:pt x="13" y="11"/>
                        <a:pt x="4" y="9"/>
                        <a:pt x="4" y="11"/>
                      </a:cubicBezTo>
                      <a:cubicBezTo>
                        <a:pt x="3" y="13"/>
                        <a:pt x="2" y="14"/>
                        <a:pt x="1" y="13"/>
                      </a:cubicBezTo>
                      <a:cubicBezTo>
                        <a:pt x="1" y="14"/>
                        <a:pt x="1" y="14"/>
                        <a:pt x="1" y="14"/>
                      </a:cubicBezTo>
                      <a:close/>
                    </a:path>
                  </a:pathLst>
                </a:custGeom>
                <a:grpFill/>
                <a:ln w="4763"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01" name="Freeform 131">
                  <a:extLst>
                    <a:ext uri="{FF2B5EF4-FFF2-40B4-BE49-F238E27FC236}">
                      <a16:creationId xmlns:a16="http://schemas.microsoft.com/office/drawing/2014/main" id="{5AE8C56B-0AC8-8539-C62A-492EC65074D8}"/>
                    </a:ext>
                  </a:extLst>
                </p:cNvPr>
                <p:cNvSpPr>
                  <a:spLocks/>
                </p:cNvSpPr>
                <p:nvPr/>
              </p:nvSpPr>
              <p:spPr bwMode="auto">
                <a:xfrm>
                  <a:off x="2524" y="2446"/>
                  <a:ext cx="46" cy="45"/>
                </a:xfrm>
                <a:custGeom>
                  <a:avLst/>
                  <a:gdLst>
                    <a:gd name="T0" fmla="*/ 23 w 31"/>
                    <a:gd name="T1" fmla="*/ 27 h 30"/>
                    <a:gd name="T2" fmla="*/ 29 w 31"/>
                    <a:gd name="T3" fmla="*/ 17 h 30"/>
                    <a:gd name="T4" fmla="*/ 30 w 31"/>
                    <a:gd name="T5" fmla="*/ 6 h 30"/>
                    <a:gd name="T6" fmla="*/ 23 w 31"/>
                    <a:gd name="T7" fmla="*/ 2 h 30"/>
                    <a:gd name="T8" fmla="*/ 9 w 31"/>
                    <a:gd name="T9" fmla="*/ 1 h 30"/>
                    <a:gd name="T10" fmla="*/ 4 w 31"/>
                    <a:gd name="T11" fmla="*/ 2 h 30"/>
                    <a:gd name="T12" fmla="*/ 0 w 31"/>
                    <a:gd name="T13" fmla="*/ 4 h 30"/>
                    <a:gd name="T14" fmla="*/ 4 w 31"/>
                    <a:gd name="T15" fmla="*/ 10 h 30"/>
                    <a:gd name="T16" fmla="*/ 11 w 31"/>
                    <a:gd name="T17" fmla="*/ 18 h 30"/>
                    <a:gd name="T18" fmla="*/ 18 w 31"/>
                    <a:gd name="T19" fmla="*/ 26 h 30"/>
                    <a:gd name="T20" fmla="*/ 22 w 31"/>
                    <a:gd name="T21" fmla="*/ 30 h 30"/>
                    <a:gd name="T22" fmla="*/ 23 w 31"/>
                    <a:gd name="T23"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0">
                      <a:moveTo>
                        <a:pt x="23" y="27"/>
                      </a:moveTo>
                      <a:cubicBezTo>
                        <a:pt x="22" y="25"/>
                        <a:pt x="28" y="17"/>
                        <a:pt x="29" y="17"/>
                      </a:cubicBezTo>
                      <a:cubicBezTo>
                        <a:pt x="30" y="17"/>
                        <a:pt x="31" y="10"/>
                        <a:pt x="30" y="6"/>
                      </a:cubicBezTo>
                      <a:cubicBezTo>
                        <a:pt x="26" y="3"/>
                        <a:pt x="23" y="2"/>
                        <a:pt x="23" y="2"/>
                      </a:cubicBezTo>
                      <a:cubicBezTo>
                        <a:pt x="23" y="2"/>
                        <a:pt x="11" y="1"/>
                        <a:pt x="9" y="1"/>
                      </a:cubicBezTo>
                      <a:cubicBezTo>
                        <a:pt x="7" y="0"/>
                        <a:pt x="6" y="3"/>
                        <a:pt x="4" y="2"/>
                      </a:cubicBezTo>
                      <a:cubicBezTo>
                        <a:pt x="2" y="0"/>
                        <a:pt x="0" y="2"/>
                        <a:pt x="0" y="4"/>
                      </a:cubicBezTo>
                      <a:cubicBezTo>
                        <a:pt x="0" y="6"/>
                        <a:pt x="4" y="7"/>
                        <a:pt x="4" y="10"/>
                      </a:cubicBezTo>
                      <a:cubicBezTo>
                        <a:pt x="4" y="13"/>
                        <a:pt x="11" y="17"/>
                        <a:pt x="11" y="18"/>
                      </a:cubicBezTo>
                      <a:cubicBezTo>
                        <a:pt x="11" y="20"/>
                        <a:pt x="15" y="22"/>
                        <a:pt x="18" y="26"/>
                      </a:cubicBezTo>
                      <a:cubicBezTo>
                        <a:pt x="19" y="27"/>
                        <a:pt x="21" y="28"/>
                        <a:pt x="22" y="30"/>
                      </a:cubicBezTo>
                      <a:cubicBezTo>
                        <a:pt x="23" y="28"/>
                        <a:pt x="23" y="27"/>
                        <a:pt x="23"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02" name="Freeform 133">
                  <a:extLst>
                    <a:ext uri="{FF2B5EF4-FFF2-40B4-BE49-F238E27FC236}">
                      <a16:creationId xmlns:a16="http://schemas.microsoft.com/office/drawing/2014/main" id="{F9B97840-2669-B2E0-7E46-5A46F3DA10C6}"/>
                    </a:ext>
                  </a:extLst>
                </p:cNvPr>
                <p:cNvSpPr>
                  <a:spLocks/>
                </p:cNvSpPr>
                <p:nvPr/>
              </p:nvSpPr>
              <p:spPr bwMode="auto">
                <a:xfrm>
                  <a:off x="2500" y="2425"/>
                  <a:ext cx="69" cy="60"/>
                </a:xfrm>
                <a:custGeom>
                  <a:avLst/>
                  <a:gdLst>
                    <a:gd name="T0" fmla="*/ 27 w 46"/>
                    <a:gd name="T1" fmla="*/ 32 h 40"/>
                    <a:gd name="T2" fmla="*/ 20 w 46"/>
                    <a:gd name="T3" fmla="*/ 24 h 40"/>
                    <a:gd name="T4" fmla="*/ 16 w 46"/>
                    <a:gd name="T5" fmla="*/ 18 h 40"/>
                    <a:gd name="T6" fmla="*/ 20 w 46"/>
                    <a:gd name="T7" fmla="*/ 16 h 40"/>
                    <a:gd name="T8" fmla="*/ 25 w 46"/>
                    <a:gd name="T9" fmla="*/ 15 h 40"/>
                    <a:gd name="T10" fmla="*/ 39 w 46"/>
                    <a:gd name="T11" fmla="*/ 16 h 40"/>
                    <a:gd name="T12" fmla="*/ 46 w 46"/>
                    <a:gd name="T13" fmla="*/ 20 h 40"/>
                    <a:gd name="T14" fmla="*/ 46 w 46"/>
                    <a:gd name="T15" fmla="*/ 18 h 40"/>
                    <a:gd name="T16" fmla="*/ 43 w 46"/>
                    <a:gd name="T17" fmla="*/ 12 h 40"/>
                    <a:gd name="T18" fmla="*/ 41 w 46"/>
                    <a:gd name="T19" fmla="*/ 7 h 40"/>
                    <a:gd name="T20" fmla="*/ 38 w 46"/>
                    <a:gd name="T21" fmla="*/ 8 h 40"/>
                    <a:gd name="T22" fmla="*/ 29 w 46"/>
                    <a:gd name="T23" fmla="*/ 6 h 40"/>
                    <a:gd name="T24" fmla="*/ 22 w 46"/>
                    <a:gd name="T25" fmla="*/ 0 h 40"/>
                    <a:gd name="T26" fmla="*/ 17 w 46"/>
                    <a:gd name="T27" fmla="*/ 4 h 40"/>
                    <a:gd name="T28" fmla="*/ 15 w 46"/>
                    <a:gd name="T29" fmla="*/ 8 h 40"/>
                    <a:gd name="T30" fmla="*/ 12 w 46"/>
                    <a:gd name="T31" fmla="*/ 12 h 40"/>
                    <a:gd name="T32" fmla="*/ 7 w 46"/>
                    <a:gd name="T33" fmla="*/ 11 h 40"/>
                    <a:gd name="T34" fmla="*/ 0 w 46"/>
                    <a:gd name="T35" fmla="*/ 13 h 40"/>
                    <a:gd name="T36" fmla="*/ 2 w 46"/>
                    <a:gd name="T37" fmla="*/ 16 h 40"/>
                    <a:gd name="T38" fmla="*/ 9 w 46"/>
                    <a:gd name="T39" fmla="*/ 19 h 40"/>
                    <a:gd name="T40" fmla="*/ 16 w 46"/>
                    <a:gd name="T41" fmla="*/ 31 h 40"/>
                    <a:gd name="T42" fmla="*/ 23 w 46"/>
                    <a:gd name="T43" fmla="*/ 35 h 40"/>
                    <a:gd name="T44" fmla="*/ 30 w 46"/>
                    <a:gd name="T45" fmla="*/ 39 h 40"/>
                    <a:gd name="T46" fmla="*/ 34 w 46"/>
                    <a:gd name="T47" fmla="*/ 40 h 40"/>
                    <a:gd name="T48" fmla="*/ 27 w 46"/>
                    <a:gd name="T49"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0">
                      <a:moveTo>
                        <a:pt x="27" y="32"/>
                      </a:moveTo>
                      <a:cubicBezTo>
                        <a:pt x="27" y="31"/>
                        <a:pt x="20" y="27"/>
                        <a:pt x="20" y="24"/>
                      </a:cubicBezTo>
                      <a:cubicBezTo>
                        <a:pt x="20" y="21"/>
                        <a:pt x="16" y="20"/>
                        <a:pt x="16" y="18"/>
                      </a:cubicBezTo>
                      <a:cubicBezTo>
                        <a:pt x="16" y="16"/>
                        <a:pt x="18" y="14"/>
                        <a:pt x="20" y="16"/>
                      </a:cubicBezTo>
                      <a:cubicBezTo>
                        <a:pt x="22" y="17"/>
                        <a:pt x="23" y="14"/>
                        <a:pt x="25" y="15"/>
                      </a:cubicBezTo>
                      <a:cubicBezTo>
                        <a:pt x="27" y="15"/>
                        <a:pt x="39" y="16"/>
                        <a:pt x="39" y="16"/>
                      </a:cubicBezTo>
                      <a:cubicBezTo>
                        <a:pt x="39" y="16"/>
                        <a:pt x="42" y="17"/>
                        <a:pt x="46" y="20"/>
                      </a:cubicBezTo>
                      <a:cubicBezTo>
                        <a:pt x="46" y="19"/>
                        <a:pt x="46" y="18"/>
                        <a:pt x="46" y="18"/>
                      </a:cubicBezTo>
                      <a:cubicBezTo>
                        <a:pt x="45" y="16"/>
                        <a:pt x="46" y="13"/>
                        <a:pt x="43" y="12"/>
                      </a:cubicBezTo>
                      <a:cubicBezTo>
                        <a:pt x="42" y="11"/>
                        <a:pt x="41" y="9"/>
                        <a:pt x="41" y="7"/>
                      </a:cubicBezTo>
                      <a:cubicBezTo>
                        <a:pt x="40" y="7"/>
                        <a:pt x="39" y="7"/>
                        <a:pt x="38" y="8"/>
                      </a:cubicBezTo>
                      <a:cubicBezTo>
                        <a:pt x="36" y="8"/>
                        <a:pt x="31" y="8"/>
                        <a:pt x="29" y="6"/>
                      </a:cubicBezTo>
                      <a:cubicBezTo>
                        <a:pt x="28" y="4"/>
                        <a:pt x="24" y="1"/>
                        <a:pt x="22" y="0"/>
                      </a:cubicBezTo>
                      <a:cubicBezTo>
                        <a:pt x="21" y="1"/>
                        <a:pt x="18" y="4"/>
                        <a:pt x="17" y="4"/>
                      </a:cubicBezTo>
                      <a:cubicBezTo>
                        <a:pt x="15" y="4"/>
                        <a:pt x="16" y="8"/>
                        <a:pt x="15" y="8"/>
                      </a:cubicBezTo>
                      <a:cubicBezTo>
                        <a:pt x="13" y="8"/>
                        <a:pt x="12" y="11"/>
                        <a:pt x="12" y="12"/>
                      </a:cubicBezTo>
                      <a:cubicBezTo>
                        <a:pt x="11" y="13"/>
                        <a:pt x="8" y="11"/>
                        <a:pt x="7" y="11"/>
                      </a:cubicBezTo>
                      <a:cubicBezTo>
                        <a:pt x="5" y="12"/>
                        <a:pt x="2" y="12"/>
                        <a:pt x="0" y="13"/>
                      </a:cubicBezTo>
                      <a:cubicBezTo>
                        <a:pt x="1" y="14"/>
                        <a:pt x="1" y="16"/>
                        <a:pt x="2" y="16"/>
                      </a:cubicBezTo>
                      <a:cubicBezTo>
                        <a:pt x="4" y="16"/>
                        <a:pt x="8" y="16"/>
                        <a:pt x="9" y="19"/>
                      </a:cubicBezTo>
                      <a:cubicBezTo>
                        <a:pt x="9" y="22"/>
                        <a:pt x="14" y="29"/>
                        <a:pt x="16" y="31"/>
                      </a:cubicBezTo>
                      <a:cubicBezTo>
                        <a:pt x="18" y="33"/>
                        <a:pt x="23" y="33"/>
                        <a:pt x="23" y="35"/>
                      </a:cubicBezTo>
                      <a:cubicBezTo>
                        <a:pt x="23" y="37"/>
                        <a:pt x="27" y="39"/>
                        <a:pt x="30" y="39"/>
                      </a:cubicBezTo>
                      <a:cubicBezTo>
                        <a:pt x="31" y="39"/>
                        <a:pt x="33" y="39"/>
                        <a:pt x="34" y="40"/>
                      </a:cubicBezTo>
                      <a:cubicBezTo>
                        <a:pt x="31" y="36"/>
                        <a:pt x="27" y="34"/>
                        <a:pt x="27"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03" name="Freeform 134">
                  <a:extLst>
                    <a:ext uri="{FF2B5EF4-FFF2-40B4-BE49-F238E27FC236}">
                      <a16:creationId xmlns:a16="http://schemas.microsoft.com/office/drawing/2014/main" id="{B7AC0DA6-1BF7-1F54-B632-DDD4AB3E5411}"/>
                    </a:ext>
                  </a:extLst>
                </p:cNvPr>
                <p:cNvSpPr>
                  <a:spLocks/>
                </p:cNvSpPr>
                <p:nvPr/>
              </p:nvSpPr>
              <p:spPr bwMode="auto">
                <a:xfrm>
                  <a:off x="2500" y="2425"/>
                  <a:ext cx="69" cy="60"/>
                </a:xfrm>
                <a:custGeom>
                  <a:avLst/>
                  <a:gdLst>
                    <a:gd name="T0" fmla="*/ 27 w 46"/>
                    <a:gd name="T1" fmla="*/ 32 h 40"/>
                    <a:gd name="T2" fmla="*/ 20 w 46"/>
                    <a:gd name="T3" fmla="*/ 24 h 40"/>
                    <a:gd name="T4" fmla="*/ 16 w 46"/>
                    <a:gd name="T5" fmla="*/ 18 h 40"/>
                    <a:gd name="T6" fmla="*/ 20 w 46"/>
                    <a:gd name="T7" fmla="*/ 16 h 40"/>
                    <a:gd name="T8" fmla="*/ 25 w 46"/>
                    <a:gd name="T9" fmla="*/ 15 h 40"/>
                    <a:gd name="T10" fmla="*/ 39 w 46"/>
                    <a:gd name="T11" fmla="*/ 16 h 40"/>
                    <a:gd name="T12" fmla="*/ 46 w 46"/>
                    <a:gd name="T13" fmla="*/ 20 h 40"/>
                    <a:gd name="T14" fmla="*/ 46 w 46"/>
                    <a:gd name="T15" fmla="*/ 18 h 40"/>
                    <a:gd name="T16" fmla="*/ 43 w 46"/>
                    <a:gd name="T17" fmla="*/ 12 h 40"/>
                    <a:gd name="T18" fmla="*/ 41 w 46"/>
                    <a:gd name="T19" fmla="*/ 7 h 40"/>
                    <a:gd name="T20" fmla="*/ 38 w 46"/>
                    <a:gd name="T21" fmla="*/ 8 h 40"/>
                    <a:gd name="T22" fmla="*/ 29 w 46"/>
                    <a:gd name="T23" fmla="*/ 6 h 40"/>
                    <a:gd name="T24" fmla="*/ 22 w 46"/>
                    <a:gd name="T25" fmla="*/ 0 h 40"/>
                    <a:gd name="T26" fmla="*/ 17 w 46"/>
                    <a:gd name="T27" fmla="*/ 4 h 40"/>
                    <a:gd name="T28" fmla="*/ 15 w 46"/>
                    <a:gd name="T29" fmla="*/ 8 h 40"/>
                    <a:gd name="T30" fmla="*/ 12 w 46"/>
                    <a:gd name="T31" fmla="*/ 12 h 40"/>
                    <a:gd name="T32" fmla="*/ 7 w 46"/>
                    <a:gd name="T33" fmla="*/ 11 h 40"/>
                    <a:gd name="T34" fmla="*/ 0 w 46"/>
                    <a:gd name="T35" fmla="*/ 13 h 40"/>
                    <a:gd name="T36" fmla="*/ 2 w 46"/>
                    <a:gd name="T37" fmla="*/ 16 h 40"/>
                    <a:gd name="T38" fmla="*/ 9 w 46"/>
                    <a:gd name="T39" fmla="*/ 19 h 40"/>
                    <a:gd name="T40" fmla="*/ 16 w 46"/>
                    <a:gd name="T41" fmla="*/ 31 h 40"/>
                    <a:gd name="T42" fmla="*/ 23 w 46"/>
                    <a:gd name="T43" fmla="*/ 35 h 40"/>
                    <a:gd name="T44" fmla="*/ 30 w 46"/>
                    <a:gd name="T45" fmla="*/ 39 h 40"/>
                    <a:gd name="T46" fmla="*/ 34 w 46"/>
                    <a:gd name="T47" fmla="*/ 40 h 40"/>
                    <a:gd name="T48" fmla="*/ 27 w 46"/>
                    <a:gd name="T49"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0">
                      <a:moveTo>
                        <a:pt x="27" y="32"/>
                      </a:moveTo>
                      <a:cubicBezTo>
                        <a:pt x="27" y="31"/>
                        <a:pt x="20" y="27"/>
                        <a:pt x="20" y="24"/>
                      </a:cubicBezTo>
                      <a:cubicBezTo>
                        <a:pt x="20" y="21"/>
                        <a:pt x="16" y="20"/>
                        <a:pt x="16" y="18"/>
                      </a:cubicBezTo>
                      <a:cubicBezTo>
                        <a:pt x="16" y="16"/>
                        <a:pt x="18" y="14"/>
                        <a:pt x="20" y="16"/>
                      </a:cubicBezTo>
                      <a:cubicBezTo>
                        <a:pt x="22" y="17"/>
                        <a:pt x="23" y="14"/>
                        <a:pt x="25" y="15"/>
                      </a:cubicBezTo>
                      <a:cubicBezTo>
                        <a:pt x="27" y="15"/>
                        <a:pt x="39" y="16"/>
                        <a:pt x="39" y="16"/>
                      </a:cubicBezTo>
                      <a:cubicBezTo>
                        <a:pt x="39" y="16"/>
                        <a:pt x="42" y="17"/>
                        <a:pt x="46" y="20"/>
                      </a:cubicBezTo>
                      <a:cubicBezTo>
                        <a:pt x="46" y="19"/>
                        <a:pt x="46" y="18"/>
                        <a:pt x="46" y="18"/>
                      </a:cubicBezTo>
                      <a:cubicBezTo>
                        <a:pt x="45" y="16"/>
                        <a:pt x="46" y="13"/>
                        <a:pt x="43" y="12"/>
                      </a:cubicBezTo>
                      <a:cubicBezTo>
                        <a:pt x="42" y="11"/>
                        <a:pt x="41" y="9"/>
                        <a:pt x="41" y="7"/>
                      </a:cubicBezTo>
                      <a:cubicBezTo>
                        <a:pt x="40" y="7"/>
                        <a:pt x="39" y="7"/>
                        <a:pt x="38" y="8"/>
                      </a:cubicBezTo>
                      <a:cubicBezTo>
                        <a:pt x="36" y="8"/>
                        <a:pt x="31" y="8"/>
                        <a:pt x="29" y="6"/>
                      </a:cubicBezTo>
                      <a:cubicBezTo>
                        <a:pt x="28" y="4"/>
                        <a:pt x="24" y="1"/>
                        <a:pt x="22" y="0"/>
                      </a:cubicBezTo>
                      <a:cubicBezTo>
                        <a:pt x="21" y="1"/>
                        <a:pt x="18" y="4"/>
                        <a:pt x="17" y="4"/>
                      </a:cubicBezTo>
                      <a:cubicBezTo>
                        <a:pt x="15" y="4"/>
                        <a:pt x="16" y="8"/>
                        <a:pt x="15" y="8"/>
                      </a:cubicBezTo>
                      <a:cubicBezTo>
                        <a:pt x="13" y="8"/>
                        <a:pt x="12" y="11"/>
                        <a:pt x="12" y="12"/>
                      </a:cubicBezTo>
                      <a:cubicBezTo>
                        <a:pt x="11" y="13"/>
                        <a:pt x="8" y="11"/>
                        <a:pt x="7" y="11"/>
                      </a:cubicBezTo>
                      <a:cubicBezTo>
                        <a:pt x="5" y="12"/>
                        <a:pt x="2" y="12"/>
                        <a:pt x="0" y="13"/>
                      </a:cubicBezTo>
                      <a:cubicBezTo>
                        <a:pt x="1" y="14"/>
                        <a:pt x="1" y="16"/>
                        <a:pt x="2" y="16"/>
                      </a:cubicBezTo>
                      <a:cubicBezTo>
                        <a:pt x="4" y="16"/>
                        <a:pt x="8" y="16"/>
                        <a:pt x="9" y="19"/>
                      </a:cubicBezTo>
                      <a:cubicBezTo>
                        <a:pt x="9" y="22"/>
                        <a:pt x="14" y="29"/>
                        <a:pt x="16" y="31"/>
                      </a:cubicBezTo>
                      <a:cubicBezTo>
                        <a:pt x="18" y="33"/>
                        <a:pt x="23" y="33"/>
                        <a:pt x="23" y="35"/>
                      </a:cubicBezTo>
                      <a:cubicBezTo>
                        <a:pt x="23" y="37"/>
                        <a:pt x="27" y="39"/>
                        <a:pt x="30" y="39"/>
                      </a:cubicBezTo>
                      <a:cubicBezTo>
                        <a:pt x="31" y="39"/>
                        <a:pt x="33" y="39"/>
                        <a:pt x="34" y="40"/>
                      </a:cubicBezTo>
                      <a:cubicBezTo>
                        <a:pt x="31" y="36"/>
                        <a:pt x="27" y="34"/>
                        <a:pt x="27" y="32"/>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04" name="Freeform 135">
                  <a:extLst>
                    <a:ext uri="{FF2B5EF4-FFF2-40B4-BE49-F238E27FC236}">
                      <a16:creationId xmlns:a16="http://schemas.microsoft.com/office/drawing/2014/main" id="{12433980-6CEC-1B83-B5C6-CFA77B83FA25}"/>
                    </a:ext>
                  </a:extLst>
                </p:cNvPr>
                <p:cNvSpPr>
                  <a:spLocks/>
                </p:cNvSpPr>
                <p:nvPr/>
              </p:nvSpPr>
              <p:spPr bwMode="auto">
                <a:xfrm>
                  <a:off x="2566" y="2488"/>
                  <a:ext cx="25" cy="48"/>
                </a:xfrm>
                <a:custGeom>
                  <a:avLst/>
                  <a:gdLst>
                    <a:gd name="T0" fmla="*/ 11 w 17"/>
                    <a:gd name="T1" fmla="*/ 27 h 32"/>
                    <a:gd name="T2" fmla="*/ 13 w 17"/>
                    <a:gd name="T3" fmla="*/ 24 h 32"/>
                    <a:gd name="T4" fmla="*/ 16 w 17"/>
                    <a:gd name="T5" fmla="*/ 19 h 32"/>
                    <a:gd name="T6" fmla="*/ 17 w 17"/>
                    <a:gd name="T7" fmla="*/ 19 h 32"/>
                    <a:gd name="T8" fmla="*/ 12 w 17"/>
                    <a:gd name="T9" fmla="*/ 13 h 32"/>
                    <a:gd name="T10" fmla="*/ 13 w 17"/>
                    <a:gd name="T11" fmla="*/ 4 h 32"/>
                    <a:gd name="T12" fmla="*/ 5 w 17"/>
                    <a:gd name="T13" fmla="*/ 0 h 32"/>
                    <a:gd name="T14" fmla="*/ 1 w 17"/>
                    <a:gd name="T15" fmla="*/ 6 h 32"/>
                    <a:gd name="T16" fmla="*/ 3 w 17"/>
                    <a:gd name="T17" fmla="*/ 12 h 32"/>
                    <a:gd name="T18" fmla="*/ 3 w 17"/>
                    <a:gd name="T19" fmla="*/ 24 h 32"/>
                    <a:gd name="T20" fmla="*/ 9 w 17"/>
                    <a:gd name="T21" fmla="*/ 32 h 32"/>
                    <a:gd name="T22" fmla="*/ 11 w 17"/>
                    <a:gd name="T23"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32">
                      <a:moveTo>
                        <a:pt x="11" y="27"/>
                      </a:moveTo>
                      <a:cubicBezTo>
                        <a:pt x="13" y="27"/>
                        <a:pt x="12" y="25"/>
                        <a:pt x="13" y="24"/>
                      </a:cubicBezTo>
                      <a:cubicBezTo>
                        <a:pt x="15" y="22"/>
                        <a:pt x="16" y="20"/>
                        <a:pt x="16" y="19"/>
                      </a:cubicBezTo>
                      <a:cubicBezTo>
                        <a:pt x="16" y="19"/>
                        <a:pt x="16" y="19"/>
                        <a:pt x="17" y="19"/>
                      </a:cubicBezTo>
                      <a:cubicBezTo>
                        <a:pt x="14" y="17"/>
                        <a:pt x="12" y="15"/>
                        <a:pt x="12" y="13"/>
                      </a:cubicBezTo>
                      <a:cubicBezTo>
                        <a:pt x="11" y="11"/>
                        <a:pt x="12" y="7"/>
                        <a:pt x="13" y="4"/>
                      </a:cubicBezTo>
                      <a:cubicBezTo>
                        <a:pt x="11" y="3"/>
                        <a:pt x="7" y="0"/>
                        <a:pt x="5" y="0"/>
                      </a:cubicBezTo>
                      <a:cubicBezTo>
                        <a:pt x="4" y="0"/>
                        <a:pt x="2" y="3"/>
                        <a:pt x="1" y="6"/>
                      </a:cubicBezTo>
                      <a:cubicBezTo>
                        <a:pt x="4" y="8"/>
                        <a:pt x="6" y="9"/>
                        <a:pt x="3" y="12"/>
                      </a:cubicBezTo>
                      <a:cubicBezTo>
                        <a:pt x="1" y="14"/>
                        <a:pt x="0" y="22"/>
                        <a:pt x="3" y="24"/>
                      </a:cubicBezTo>
                      <a:cubicBezTo>
                        <a:pt x="6" y="26"/>
                        <a:pt x="6" y="30"/>
                        <a:pt x="9" y="32"/>
                      </a:cubicBezTo>
                      <a:cubicBezTo>
                        <a:pt x="9" y="30"/>
                        <a:pt x="10" y="27"/>
                        <a:pt x="11"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05" name="Freeform 136">
                  <a:extLst>
                    <a:ext uri="{FF2B5EF4-FFF2-40B4-BE49-F238E27FC236}">
                      <a16:creationId xmlns:a16="http://schemas.microsoft.com/office/drawing/2014/main" id="{7C6454B4-13B0-F953-F59B-120931AF3B45}"/>
                    </a:ext>
                  </a:extLst>
                </p:cNvPr>
                <p:cNvSpPr>
                  <a:spLocks/>
                </p:cNvSpPr>
                <p:nvPr/>
              </p:nvSpPr>
              <p:spPr bwMode="auto">
                <a:xfrm>
                  <a:off x="2566" y="2488"/>
                  <a:ext cx="25" cy="48"/>
                </a:xfrm>
                <a:custGeom>
                  <a:avLst/>
                  <a:gdLst>
                    <a:gd name="T0" fmla="*/ 11 w 17"/>
                    <a:gd name="T1" fmla="*/ 27 h 32"/>
                    <a:gd name="T2" fmla="*/ 13 w 17"/>
                    <a:gd name="T3" fmla="*/ 24 h 32"/>
                    <a:gd name="T4" fmla="*/ 16 w 17"/>
                    <a:gd name="T5" fmla="*/ 19 h 32"/>
                    <a:gd name="T6" fmla="*/ 17 w 17"/>
                    <a:gd name="T7" fmla="*/ 19 h 32"/>
                    <a:gd name="T8" fmla="*/ 12 w 17"/>
                    <a:gd name="T9" fmla="*/ 13 h 32"/>
                    <a:gd name="T10" fmla="*/ 13 w 17"/>
                    <a:gd name="T11" fmla="*/ 4 h 32"/>
                    <a:gd name="T12" fmla="*/ 5 w 17"/>
                    <a:gd name="T13" fmla="*/ 0 h 32"/>
                    <a:gd name="T14" fmla="*/ 1 w 17"/>
                    <a:gd name="T15" fmla="*/ 6 h 32"/>
                    <a:gd name="T16" fmla="*/ 3 w 17"/>
                    <a:gd name="T17" fmla="*/ 12 h 32"/>
                    <a:gd name="T18" fmla="*/ 3 w 17"/>
                    <a:gd name="T19" fmla="*/ 24 h 32"/>
                    <a:gd name="T20" fmla="*/ 9 w 17"/>
                    <a:gd name="T21" fmla="*/ 32 h 32"/>
                    <a:gd name="T22" fmla="*/ 11 w 17"/>
                    <a:gd name="T23"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32">
                      <a:moveTo>
                        <a:pt x="11" y="27"/>
                      </a:moveTo>
                      <a:cubicBezTo>
                        <a:pt x="13" y="27"/>
                        <a:pt x="12" y="25"/>
                        <a:pt x="13" y="24"/>
                      </a:cubicBezTo>
                      <a:cubicBezTo>
                        <a:pt x="15" y="22"/>
                        <a:pt x="16" y="20"/>
                        <a:pt x="16" y="19"/>
                      </a:cubicBezTo>
                      <a:cubicBezTo>
                        <a:pt x="16" y="19"/>
                        <a:pt x="16" y="19"/>
                        <a:pt x="17" y="19"/>
                      </a:cubicBezTo>
                      <a:cubicBezTo>
                        <a:pt x="14" y="17"/>
                        <a:pt x="12" y="15"/>
                        <a:pt x="12" y="13"/>
                      </a:cubicBezTo>
                      <a:cubicBezTo>
                        <a:pt x="11" y="11"/>
                        <a:pt x="12" y="7"/>
                        <a:pt x="13" y="4"/>
                      </a:cubicBezTo>
                      <a:cubicBezTo>
                        <a:pt x="11" y="3"/>
                        <a:pt x="7" y="0"/>
                        <a:pt x="5" y="0"/>
                      </a:cubicBezTo>
                      <a:cubicBezTo>
                        <a:pt x="4" y="0"/>
                        <a:pt x="2" y="3"/>
                        <a:pt x="1" y="6"/>
                      </a:cubicBezTo>
                      <a:cubicBezTo>
                        <a:pt x="4" y="8"/>
                        <a:pt x="6" y="9"/>
                        <a:pt x="3" y="12"/>
                      </a:cubicBezTo>
                      <a:cubicBezTo>
                        <a:pt x="1" y="14"/>
                        <a:pt x="0" y="22"/>
                        <a:pt x="3" y="24"/>
                      </a:cubicBezTo>
                      <a:cubicBezTo>
                        <a:pt x="6" y="26"/>
                        <a:pt x="6" y="30"/>
                        <a:pt x="9" y="32"/>
                      </a:cubicBezTo>
                      <a:cubicBezTo>
                        <a:pt x="9" y="30"/>
                        <a:pt x="10" y="27"/>
                        <a:pt x="11" y="27"/>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06" name="Freeform 137">
                  <a:extLst>
                    <a:ext uri="{FF2B5EF4-FFF2-40B4-BE49-F238E27FC236}">
                      <a16:creationId xmlns:a16="http://schemas.microsoft.com/office/drawing/2014/main" id="{EAFE9904-C3CE-D59D-6200-A18C528AD656}"/>
                    </a:ext>
                  </a:extLst>
                </p:cNvPr>
                <p:cNvSpPr>
                  <a:spLocks/>
                </p:cNvSpPr>
                <p:nvPr/>
              </p:nvSpPr>
              <p:spPr bwMode="auto">
                <a:xfrm>
                  <a:off x="2448" y="2384"/>
                  <a:ext cx="95" cy="42"/>
                </a:xfrm>
                <a:custGeom>
                  <a:avLst/>
                  <a:gdLst>
                    <a:gd name="T0" fmla="*/ 54 w 64"/>
                    <a:gd name="T1" fmla="*/ 2 h 28"/>
                    <a:gd name="T2" fmla="*/ 46 w 64"/>
                    <a:gd name="T3" fmla="*/ 0 h 28"/>
                    <a:gd name="T4" fmla="*/ 45 w 64"/>
                    <a:gd name="T5" fmla="*/ 4 h 28"/>
                    <a:gd name="T6" fmla="*/ 37 w 64"/>
                    <a:gd name="T7" fmla="*/ 4 h 28"/>
                    <a:gd name="T8" fmla="*/ 33 w 64"/>
                    <a:gd name="T9" fmla="*/ 7 h 28"/>
                    <a:gd name="T10" fmla="*/ 29 w 64"/>
                    <a:gd name="T11" fmla="*/ 13 h 28"/>
                    <a:gd name="T12" fmla="*/ 26 w 64"/>
                    <a:gd name="T13" fmla="*/ 15 h 28"/>
                    <a:gd name="T14" fmla="*/ 17 w 64"/>
                    <a:gd name="T15" fmla="*/ 17 h 28"/>
                    <a:gd name="T16" fmla="*/ 12 w 64"/>
                    <a:gd name="T17" fmla="*/ 17 h 28"/>
                    <a:gd name="T18" fmla="*/ 7 w 64"/>
                    <a:gd name="T19" fmla="*/ 18 h 28"/>
                    <a:gd name="T20" fmla="*/ 2 w 64"/>
                    <a:gd name="T21" fmla="*/ 17 h 28"/>
                    <a:gd name="T22" fmla="*/ 1 w 64"/>
                    <a:gd name="T23" fmla="*/ 21 h 28"/>
                    <a:gd name="T24" fmla="*/ 5 w 64"/>
                    <a:gd name="T25" fmla="*/ 23 h 28"/>
                    <a:gd name="T26" fmla="*/ 11 w 64"/>
                    <a:gd name="T27" fmla="*/ 25 h 28"/>
                    <a:gd name="T28" fmla="*/ 16 w 64"/>
                    <a:gd name="T29" fmla="*/ 23 h 28"/>
                    <a:gd name="T30" fmla="*/ 23 w 64"/>
                    <a:gd name="T31" fmla="*/ 22 h 28"/>
                    <a:gd name="T32" fmla="*/ 25 w 64"/>
                    <a:gd name="T33" fmla="*/ 26 h 28"/>
                    <a:gd name="T34" fmla="*/ 32 w 64"/>
                    <a:gd name="T35" fmla="*/ 27 h 28"/>
                    <a:gd name="T36" fmla="*/ 42 w 64"/>
                    <a:gd name="T37" fmla="*/ 28 h 28"/>
                    <a:gd name="T38" fmla="*/ 49 w 64"/>
                    <a:gd name="T39" fmla="*/ 26 h 28"/>
                    <a:gd name="T40" fmla="*/ 55 w 64"/>
                    <a:gd name="T41" fmla="*/ 24 h 28"/>
                    <a:gd name="T42" fmla="*/ 55 w 64"/>
                    <a:gd name="T43" fmla="*/ 24 h 28"/>
                    <a:gd name="T44" fmla="*/ 57 w 64"/>
                    <a:gd name="T45" fmla="*/ 22 h 28"/>
                    <a:gd name="T46" fmla="*/ 58 w 64"/>
                    <a:gd name="T47" fmla="*/ 18 h 28"/>
                    <a:gd name="T48" fmla="*/ 59 w 64"/>
                    <a:gd name="T49" fmla="*/ 15 h 28"/>
                    <a:gd name="T50" fmla="*/ 63 w 64"/>
                    <a:gd name="T51" fmla="*/ 13 h 28"/>
                    <a:gd name="T52" fmla="*/ 64 w 64"/>
                    <a:gd name="T53" fmla="*/ 10 h 28"/>
                    <a:gd name="T54" fmla="*/ 61 w 64"/>
                    <a:gd name="T55" fmla="*/ 3 h 28"/>
                    <a:gd name="T56" fmla="*/ 54 w 64"/>
                    <a:gd name="T57"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28">
                      <a:moveTo>
                        <a:pt x="54" y="2"/>
                      </a:moveTo>
                      <a:cubicBezTo>
                        <a:pt x="52" y="0"/>
                        <a:pt x="46" y="0"/>
                        <a:pt x="46" y="0"/>
                      </a:cubicBezTo>
                      <a:cubicBezTo>
                        <a:pt x="46" y="0"/>
                        <a:pt x="46" y="2"/>
                        <a:pt x="45" y="4"/>
                      </a:cubicBezTo>
                      <a:cubicBezTo>
                        <a:pt x="44" y="5"/>
                        <a:pt x="40" y="5"/>
                        <a:pt x="37" y="4"/>
                      </a:cubicBezTo>
                      <a:cubicBezTo>
                        <a:pt x="36" y="5"/>
                        <a:pt x="33" y="6"/>
                        <a:pt x="33" y="7"/>
                      </a:cubicBezTo>
                      <a:cubicBezTo>
                        <a:pt x="32" y="9"/>
                        <a:pt x="28" y="8"/>
                        <a:pt x="29" y="13"/>
                      </a:cubicBezTo>
                      <a:cubicBezTo>
                        <a:pt x="30" y="17"/>
                        <a:pt x="27" y="16"/>
                        <a:pt x="26" y="15"/>
                      </a:cubicBezTo>
                      <a:cubicBezTo>
                        <a:pt x="24" y="15"/>
                        <a:pt x="18" y="15"/>
                        <a:pt x="17" y="17"/>
                      </a:cubicBezTo>
                      <a:cubicBezTo>
                        <a:pt x="15" y="18"/>
                        <a:pt x="13" y="18"/>
                        <a:pt x="12" y="17"/>
                      </a:cubicBezTo>
                      <a:cubicBezTo>
                        <a:pt x="11" y="16"/>
                        <a:pt x="8" y="16"/>
                        <a:pt x="7" y="18"/>
                      </a:cubicBezTo>
                      <a:cubicBezTo>
                        <a:pt x="6" y="20"/>
                        <a:pt x="4" y="16"/>
                        <a:pt x="2" y="17"/>
                      </a:cubicBezTo>
                      <a:cubicBezTo>
                        <a:pt x="0" y="17"/>
                        <a:pt x="1" y="20"/>
                        <a:pt x="1" y="21"/>
                      </a:cubicBezTo>
                      <a:cubicBezTo>
                        <a:pt x="1" y="22"/>
                        <a:pt x="4" y="24"/>
                        <a:pt x="5" y="23"/>
                      </a:cubicBezTo>
                      <a:cubicBezTo>
                        <a:pt x="7" y="23"/>
                        <a:pt x="9" y="24"/>
                        <a:pt x="11" y="25"/>
                      </a:cubicBezTo>
                      <a:cubicBezTo>
                        <a:pt x="12" y="26"/>
                        <a:pt x="15" y="24"/>
                        <a:pt x="16" y="23"/>
                      </a:cubicBezTo>
                      <a:cubicBezTo>
                        <a:pt x="17" y="22"/>
                        <a:pt x="22" y="22"/>
                        <a:pt x="23" y="22"/>
                      </a:cubicBezTo>
                      <a:cubicBezTo>
                        <a:pt x="23" y="22"/>
                        <a:pt x="24" y="25"/>
                        <a:pt x="25" y="26"/>
                      </a:cubicBezTo>
                      <a:cubicBezTo>
                        <a:pt x="26" y="26"/>
                        <a:pt x="29" y="26"/>
                        <a:pt x="32" y="27"/>
                      </a:cubicBezTo>
                      <a:cubicBezTo>
                        <a:pt x="36" y="27"/>
                        <a:pt x="40" y="28"/>
                        <a:pt x="42" y="28"/>
                      </a:cubicBezTo>
                      <a:cubicBezTo>
                        <a:pt x="43" y="28"/>
                        <a:pt x="46" y="26"/>
                        <a:pt x="49" y="26"/>
                      </a:cubicBezTo>
                      <a:cubicBezTo>
                        <a:pt x="53" y="26"/>
                        <a:pt x="55" y="24"/>
                        <a:pt x="55" y="24"/>
                      </a:cubicBezTo>
                      <a:cubicBezTo>
                        <a:pt x="55" y="24"/>
                        <a:pt x="55" y="24"/>
                        <a:pt x="55" y="24"/>
                      </a:cubicBezTo>
                      <a:cubicBezTo>
                        <a:pt x="55" y="23"/>
                        <a:pt x="56" y="22"/>
                        <a:pt x="57" y="22"/>
                      </a:cubicBezTo>
                      <a:cubicBezTo>
                        <a:pt x="58" y="22"/>
                        <a:pt x="57" y="19"/>
                        <a:pt x="58" y="18"/>
                      </a:cubicBezTo>
                      <a:cubicBezTo>
                        <a:pt x="59" y="17"/>
                        <a:pt x="57" y="14"/>
                        <a:pt x="59" y="15"/>
                      </a:cubicBezTo>
                      <a:cubicBezTo>
                        <a:pt x="61" y="15"/>
                        <a:pt x="63" y="15"/>
                        <a:pt x="63" y="13"/>
                      </a:cubicBezTo>
                      <a:cubicBezTo>
                        <a:pt x="63" y="12"/>
                        <a:pt x="63" y="11"/>
                        <a:pt x="64" y="10"/>
                      </a:cubicBezTo>
                      <a:cubicBezTo>
                        <a:pt x="62" y="7"/>
                        <a:pt x="61" y="3"/>
                        <a:pt x="61" y="3"/>
                      </a:cubicBezTo>
                      <a:cubicBezTo>
                        <a:pt x="61" y="3"/>
                        <a:pt x="56" y="5"/>
                        <a:pt x="54"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07" name="Freeform 138">
                  <a:extLst>
                    <a:ext uri="{FF2B5EF4-FFF2-40B4-BE49-F238E27FC236}">
                      <a16:creationId xmlns:a16="http://schemas.microsoft.com/office/drawing/2014/main" id="{0E18EE46-8F4E-4CFB-3271-E33E49AF9126}"/>
                    </a:ext>
                  </a:extLst>
                </p:cNvPr>
                <p:cNvSpPr>
                  <a:spLocks/>
                </p:cNvSpPr>
                <p:nvPr/>
              </p:nvSpPr>
              <p:spPr bwMode="auto">
                <a:xfrm>
                  <a:off x="2448" y="2384"/>
                  <a:ext cx="95" cy="42"/>
                </a:xfrm>
                <a:custGeom>
                  <a:avLst/>
                  <a:gdLst>
                    <a:gd name="T0" fmla="*/ 54 w 64"/>
                    <a:gd name="T1" fmla="*/ 2 h 28"/>
                    <a:gd name="T2" fmla="*/ 46 w 64"/>
                    <a:gd name="T3" fmla="*/ 0 h 28"/>
                    <a:gd name="T4" fmla="*/ 45 w 64"/>
                    <a:gd name="T5" fmla="*/ 4 h 28"/>
                    <a:gd name="T6" fmla="*/ 37 w 64"/>
                    <a:gd name="T7" fmla="*/ 4 h 28"/>
                    <a:gd name="T8" fmla="*/ 33 w 64"/>
                    <a:gd name="T9" fmla="*/ 7 h 28"/>
                    <a:gd name="T10" fmla="*/ 29 w 64"/>
                    <a:gd name="T11" fmla="*/ 13 h 28"/>
                    <a:gd name="T12" fmla="*/ 26 w 64"/>
                    <a:gd name="T13" fmla="*/ 15 h 28"/>
                    <a:gd name="T14" fmla="*/ 17 w 64"/>
                    <a:gd name="T15" fmla="*/ 17 h 28"/>
                    <a:gd name="T16" fmla="*/ 12 w 64"/>
                    <a:gd name="T17" fmla="*/ 17 h 28"/>
                    <a:gd name="T18" fmla="*/ 7 w 64"/>
                    <a:gd name="T19" fmla="*/ 18 h 28"/>
                    <a:gd name="T20" fmla="*/ 2 w 64"/>
                    <a:gd name="T21" fmla="*/ 17 h 28"/>
                    <a:gd name="T22" fmla="*/ 1 w 64"/>
                    <a:gd name="T23" fmla="*/ 21 h 28"/>
                    <a:gd name="T24" fmla="*/ 5 w 64"/>
                    <a:gd name="T25" fmla="*/ 23 h 28"/>
                    <a:gd name="T26" fmla="*/ 11 w 64"/>
                    <a:gd name="T27" fmla="*/ 25 h 28"/>
                    <a:gd name="T28" fmla="*/ 16 w 64"/>
                    <a:gd name="T29" fmla="*/ 23 h 28"/>
                    <a:gd name="T30" fmla="*/ 23 w 64"/>
                    <a:gd name="T31" fmla="*/ 22 h 28"/>
                    <a:gd name="T32" fmla="*/ 25 w 64"/>
                    <a:gd name="T33" fmla="*/ 26 h 28"/>
                    <a:gd name="T34" fmla="*/ 32 w 64"/>
                    <a:gd name="T35" fmla="*/ 27 h 28"/>
                    <a:gd name="T36" fmla="*/ 42 w 64"/>
                    <a:gd name="T37" fmla="*/ 28 h 28"/>
                    <a:gd name="T38" fmla="*/ 49 w 64"/>
                    <a:gd name="T39" fmla="*/ 26 h 28"/>
                    <a:gd name="T40" fmla="*/ 55 w 64"/>
                    <a:gd name="T41" fmla="*/ 24 h 28"/>
                    <a:gd name="T42" fmla="*/ 55 w 64"/>
                    <a:gd name="T43" fmla="*/ 24 h 28"/>
                    <a:gd name="T44" fmla="*/ 57 w 64"/>
                    <a:gd name="T45" fmla="*/ 22 h 28"/>
                    <a:gd name="T46" fmla="*/ 58 w 64"/>
                    <a:gd name="T47" fmla="*/ 18 h 28"/>
                    <a:gd name="T48" fmla="*/ 59 w 64"/>
                    <a:gd name="T49" fmla="*/ 15 h 28"/>
                    <a:gd name="T50" fmla="*/ 63 w 64"/>
                    <a:gd name="T51" fmla="*/ 13 h 28"/>
                    <a:gd name="T52" fmla="*/ 64 w 64"/>
                    <a:gd name="T53" fmla="*/ 10 h 28"/>
                    <a:gd name="T54" fmla="*/ 61 w 64"/>
                    <a:gd name="T55" fmla="*/ 3 h 28"/>
                    <a:gd name="T56" fmla="*/ 54 w 64"/>
                    <a:gd name="T57"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28">
                      <a:moveTo>
                        <a:pt x="54" y="2"/>
                      </a:moveTo>
                      <a:cubicBezTo>
                        <a:pt x="52" y="0"/>
                        <a:pt x="46" y="0"/>
                        <a:pt x="46" y="0"/>
                      </a:cubicBezTo>
                      <a:cubicBezTo>
                        <a:pt x="46" y="0"/>
                        <a:pt x="46" y="2"/>
                        <a:pt x="45" y="4"/>
                      </a:cubicBezTo>
                      <a:cubicBezTo>
                        <a:pt x="44" y="5"/>
                        <a:pt x="40" y="5"/>
                        <a:pt x="37" y="4"/>
                      </a:cubicBezTo>
                      <a:cubicBezTo>
                        <a:pt x="36" y="5"/>
                        <a:pt x="33" y="6"/>
                        <a:pt x="33" y="7"/>
                      </a:cubicBezTo>
                      <a:cubicBezTo>
                        <a:pt x="32" y="9"/>
                        <a:pt x="28" y="8"/>
                        <a:pt x="29" y="13"/>
                      </a:cubicBezTo>
                      <a:cubicBezTo>
                        <a:pt x="30" y="17"/>
                        <a:pt x="27" y="16"/>
                        <a:pt x="26" y="15"/>
                      </a:cubicBezTo>
                      <a:cubicBezTo>
                        <a:pt x="24" y="15"/>
                        <a:pt x="18" y="15"/>
                        <a:pt x="17" y="17"/>
                      </a:cubicBezTo>
                      <a:cubicBezTo>
                        <a:pt x="15" y="18"/>
                        <a:pt x="13" y="18"/>
                        <a:pt x="12" y="17"/>
                      </a:cubicBezTo>
                      <a:cubicBezTo>
                        <a:pt x="11" y="16"/>
                        <a:pt x="8" y="16"/>
                        <a:pt x="7" y="18"/>
                      </a:cubicBezTo>
                      <a:cubicBezTo>
                        <a:pt x="6" y="20"/>
                        <a:pt x="4" y="16"/>
                        <a:pt x="2" y="17"/>
                      </a:cubicBezTo>
                      <a:cubicBezTo>
                        <a:pt x="0" y="17"/>
                        <a:pt x="1" y="20"/>
                        <a:pt x="1" y="21"/>
                      </a:cubicBezTo>
                      <a:cubicBezTo>
                        <a:pt x="1" y="22"/>
                        <a:pt x="4" y="24"/>
                        <a:pt x="5" y="23"/>
                      </a:cubicBezTo>
                      <a:cubicBezTo>
                        <a:pt x="7" y="23"/>
                        <a:pt x="9" y="24"/>
                        <a:pt x="11" y="25"/>
                      </a:cubicBezTo>
                      <a:cubicBezTo>
                        <a:pt x="12" y="26"/>
                        <a:pt x="15" y="24"/>
                        <a:pt x="16" y="23"/>
                      </a:cubicBezTo>
                      <a:cubicBezTo>
                        <a:pt x="17" y="22"/>
                        <a:pt x="22" y="22"/>
                        <a:pt x="23" y="22"/>
                      </a:cubicBezTo>
                      <a:cubicBezTo>
                        <a:pt x="23" y="22"/>
                        <a:pt x="24" y="25"/>
                        <a:pt x="25" y="26"/>
                      </a:cubicBezTo>
                      <a:cubicBezTo>
                        <a:pt x="26" y="26"/>
                        <a:pt x="29" y="26"/>
                        <a:pt x="32" y="27"/>
                      </a:cubicBezTo>
                      <a:cubicBezTo>
                        <a:pt x="36" y="27"/>
                        <a:pt x="40" y="28"/>
                        <a:pt x="42" y="28"/>
                      </a:cubicBezTo>
                      <a:cubicBezTo>
                        <a:pt x="43" y="28"/>
                        <a:pt x="46" y="26"/>
                        <a:pt x="49" y="26"/>
                      </a:cubicBezTo>
                      <a:cubicBezTo>
                        <a:pt x="53" y="26"/>
                        <a:pt x="55" y="24"/>
                        <a:pt x="55" y="24"/>
                      </a:cubicBezTo>
                      <a:cubicBezTo>
                        <a:pt x="55" y="24"/>
                        <a:pt x="55" y="24"/>
                        <a:pt x="55" y="24"/>
                      </a:cubicBezTo>
                      <a:cubicBezTo>
                        <a:pt x="55" y="23"/>
                        <a:pt x="56" y="22"/>
                        <a:pt x="57" y="22"/>
                      </a:cubicBezTo>
                      <a:cubicBezTo>
                        <a:pt x="58" y="22"/>
                        <a:pt x="57" y="19"/>
                        <a:pt x="58" y="18"/>
                      </a:cubicBezTo>
                      <a:cubicBezTo>
                        <a:pt x="59" y="17"/>
                        <a:pt x="57" y="14"/>
                        <a:pt x="59" y="15"/>
                      </a:cubicBezTo>
                      <a:cubicBezTo>
                        <a:pt x="61" y="15"/>
                        <a:pt x="63" y="15"/>
                        <a:pt x="63" y="13"/>
                      </a:cubicBezTo>
                      <a:cubicBezTo>
                        <a:pt x="63" y="12"/>
                        <a:pt x="63" y="11"/>
                        <a:pt x="64" y="10"/>
                      </a:cubicBezTo>
                      <a:cubicBezTo>
                        <a:pt x="62" y="7"/>
                        <a:pt x="61" y="3"/>
                        <a:pt x="61" y="3"/>
                      </a:cubicBezTo>
                      <a:cubicBezTo>
                        <a:pt x="61" y="3"/>
                        <a:pt x="56" y="5"/>
                        <a:pt x="54" y="2"/>
                      </a:cubicBezTo>
                      <a:close/>
                    </a:path>
                  </a:pathLst>
                </a:custGeom>
                <a:grpFill/>
                <a:ln w="4763"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08" name="Freeform 139">
                  <a:extLst>
                    <a:ext uri="{FF2B5EF4-FFF2-40B4-BE49-F238E27FC236}">
                      <a16:creationId xmlns:a16="http://schemas.microsoft.com/office/drawing/2014/main" id="{EA0A521A-7A51-D2C3-E0ED-ED33D072BD5B}"/>
                    </a:ext>
                  </a:extLst>
                </p:cNvPr>
                <p:cNvSpPr>
                  <a:spLocks/>
                </p:cNvSpPr>
                <p:nvPr/>
              </p:nvSpPr>
              <p:spPr bwMode="auto">
                <a:xfrm>
                  <a:off x="2530" y="2389"/>
                  <a:ext cx="83" cy="48"/>
                </a:xfrm>
                <a:custGeom>
                  <a:avLst/>
                  <a:gdLst>
                    <a:gd name="T0" fmla="*/ 54 w 56"/>
                    <a:gd name="T1" fmla="*/ 6 h 32"/>
                    <a:gd name="T2" fmla="*/ 52 w 56"/>
                    <a:gd name="T3" fmla="*/ 5 h 32"/>
                    <a:gd name="T4" fmla="*/ 47 w 56"/>
                    <a:gd name="T5" fmla="*/ 3 h 32"/>
                    <a:gd name="T6" fmla="*/ 39 w 56"/>
                    <a:gd name="T7" fmla="*/ 1 h 32"/>
                    <a:gd name="T8" fmla="*/ 31 w 56"/>
                    <a:gd name="T9" fmla="*/ 6 h 32"/>
                    <a:gd name="T10" fmla="*/ 22 w 56"/>
                    <a:gd name="T11" fmla="*/ 9 h 32"/>
                    <a:gd name="T12" fmla="*/ 10 w 56"/>
                    <a:gd name="T13" fmla="*/ 9 h 32"/>
                    <a:gd name="T14" fmla="*/ 9 w 56"/>
                    <a:gd name="T15" fmla="*/ 7 h 32"/>
                    <a:gd name="T16" fmla="*/ 8 w 56"/>
                    <a:gd name="T17" fmla="*/ 10 h 32"/>
                    <a:gd name="T18" fmla="*/ 4 w 56"/>
                    <a:gd name="T19" fmla="*/ 12 h 32"/>
                    <a:gd name="T20" fmla="*/ 3 w 56"/>
                    <a:gd name="T21" fmla="*/ 15 h 32"/>
                    <a:gd name="T22" fmla="*/ 2 w 56"/>
                    <a:gd name="T23" fmla="*/ 19 h 32"/>
                    <a:gd name="T24" fmla="*/ 0 w 56"/>
                    <a:gd name="T25" fmla="*/ 21 h 32"/>
                    <a:gd name="T26" fmla="*/ 2 w 56"/>
                    <a:gd name="T27" fmla="*/ 24 h 32"/>
                    <a:gd name="T28" fmla="*/ 2 w 56"/>
                    <a:gd name="T29" fmla="*/ 24 h 32"/>
                    <a:gd name="T30" fmla="*/ 9 w 56"/>
                    <a:gd name="T31" fmla="*/ 30 h 32"/>
                    <a:gd name="T32" fmla="*/ 18 w 56"/>
                    <a:gd name="T33" fmla="*/ 32 h 32"/>
                    <a:gd name="T34" fmla="*/ 30 w 56"/>
                    <a:gd name="T35" fmla="*/ 28 h 32"/>
                    <a:gd name="T36" fmla="*/ 34 w 56"/>
                    <a:gd name="T37" fmla="*/ 29 h 32"/>
                    <a:gd name="T38" fmla="*/ 36 w 56"/>
                    <a:gd name="T39" fmla="*/ 29 h 32"/>
                    <a:gd name="T40" fmla="*/ 41 w 56"/>
                    <a:gd name="T41" fmla="*/ 26 h 32"/>
                    <a:gd name="T42" fmla="*/ 49 w 56"/>
                    <a:gd name="T43" fmla="*/ 13 h 32"/>
                    <a:gd name="T44" fmla="*/ 55 w 56"/>
                    <a:gd name="T45" fmla="*/ 9 h 32"/>
                    <a:gd name="T46" fmla="*/ 54 w 56"/>
                    <a:gd name="T47"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32">
                      <a:moveTo>
                        <a:pt x="54" y="6"/>
                      </a:moveTo>
                      <a:cubicBezTo>
                        <a:pt x="53" y="6"/>
                        <a:pt x="53" y="6"/>
                        <a:pt x="52" y="5"/>
                      </a:cubicBezTo>
                      <a:cubicBezTo>
                        <a:pt x="50" y="5"/>
                        <a:pt x="47" y="4"/>
                        <a:pt x="47" y="3"/>
                      </a:cubicBezTo>
                      <a:cubicBezTo>
                        <a:pt x="45" y="2"/>
                        <a:pt x="40" y="1"/>
                        <a:pt x="39" y="1"/>
                      </a:cubicBezTo>
                      <a:cubicBezTo>
                        <a:pt x="38" y="0"/>
                        <a:pt x="33" y="6"/>
                        <a:pt x="31" y="6"/>
                      </a:cubicBezTo>
                      <a:cubicBezTo>
                        <a:pt x="29" y="6"/>
                        <a:pt x="22" y="7"/>
                        <a:pt x="22" y="9"/>
                      </a:cubicBezTo>
                      <a:cubicBezTo>
                        <a:pt x="22" y="11"/>
                        <a:pt x="13" y="11"/>
                        <a:pt x="10" y="9"/>
                      </a:cubicBezTo>
                      <a:cubicBezTo>
                        <a:pt x="10" y="8"/>
                        <a:pt x="9" y="8"/>
                        <a:pt x="9" y="7"/>
                      </a:cubicBezTo>
                      <a:cubicBezTo>
                        <a:pt x="8" y="8"/>
                        <a:pt x="8" y="9"/>
                        <a:pt x="8" y="10"/>
                      </a:cubicBezTo>
                      <a:cubicBezTo>
                        <a:pt x="8" y="12"/>
                        <a:pt x="6" y="12"/>
                        <a:pt x="4" y="12"/>
                      </a:cubicBezTo>
                      <a:cubicBezTo>
                        <a:pt x="2" y="11"/>
                        <a:pt x="4" y="14"/>
                        <a:pt x="3" y="15"/>
                      </a:cubicBezTo>
                      <a:cubicBezTo>
                        <a:pt x="2" y="16"/>
                        <a:pt x="3" y="19"/>
                        <a:pt x="2" y="19"/>
                      </a:cubicBezTo>
                      <a:cubicBezTo>
                        <a:pt x="1" y="19"/>
                        <a:pt x="0" y="20"/>
                        <a:pt x="0" y="21"/>
                      </a:cubicBezTo>
                      <a:cubicBezTo>
                        <a:pt x="1" y="21"/>
                        <a:pt x="2" y="24"/>
                        <a:pt x="2" y="24"/>
                      </a:cubicBezTo>
                      <a:cubicBezTo>
                        <a:pt x="2" y="24"/>
                        <a:pt x="2" y="24"/>
                        <a:pt x="2" y="24"/>
                      </a:cubicBezTo>
                      <a:cubicBezTo>
                        <a:pt x="4" y="25"/>
                        <a:pt x="8" y="28"/>
                        <a:pt x="9" y="30"/>
                      </a:cubicBezTo>
                      <a:cubicBezTo>
                        <a:pt x="11" y="32"/>
                        <a:pt x="16" y="32"/>
                        <a:pt x="18" y="32"/>
                      </a:cubicBezTo>
                      <a:cubicBezTo>
                        <a:pt x="20" y="31"/>
                        <a:pt x="30" y="28"/>
                        <a:pt x="30" y="28"/>
                      </a:cubicBezTo>
                      <a:cubicBezTo>
                        <a:pt x="30" y="28"/>
                        <a:pt x="32" y="29"/>
                        <a:pt x="34" y="29"/>
                      </a:cubicBezTo>
                      <a:cubicBezTo>
                        <a:pt x="34" y="29"/>
                        <a:pt x="35" y="29"/>
                        <a:pt x="36" y="29"/>
                      </a:cubicBezTo>
                      <a:cubicBezTo>
                        <a:pt x="37" y="29"/>
                        <a:pt x="39" y="28"/>
                        <a:pt x="41" y="26"/>
                      </a:cubicBezTo>
                      <a:cubicBezTo>
                        <a:pt x="44" y="23"/>
                        <a:pt x="48" y="14"/>
                        <a:pt x="49" y="13"/>
                      </a:cubicBezTo>
                      <a:cubicBezTo>
                        <a:pt x="50" y="12"/>
                        <a:pt x="53" y="10"/>
                        <a:pt x="55" y="9"/>
                      </a:cubicBezTo>
                      <a:cubicBezTo>
                        <a:pt x="56" y="8"/>
                        <a:pt x="56" y="7"/>
                        <a:pt x="5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09" name="Freeform 140">
                  <a:extLst>
                    <a:ext uri="{FF2B5EF4-FFF2-40B4-BE49-F238E27FC236}">
                      <a16:creationId xmlns:a16="http://schemas.microsoft.com/office/drawing/2014/main" id="{A786324D-ACB8-58EB-AC68-07A8D3ABEC69}"/>
                    </a:ext>
                  </a:extLst>
                </p:cNvPr>
                <p:cNvSpPr>
                  <a:spLocks/>
                </p:cNvSpPr>
                <p:nvPr/>
              </p:nvSpPr>
              <p:spPr bwMode="auto">
                <a:xfrm>
                  <a:off x="2530" y="2389"/>
                  <a:ext cx="83" cy="48"/>
                </a:xfrm>
                <a:custGeom>
                  <a:avLst/>
                  <a:gdLst>
                    <a:gd name="T0" fmla="*/ 54 w 56"/>
                    <a:gd name="T1" fmla="*/ 6 h 32"/>
                    <a:gd name="T2" fmla="*/ 52 w 56"/>
                    <a:gd name="T3" fmla="*/ 5 h 32"/>
                    <a:gd name="T4" fmla="*/ 47 w 56"/>
                    <a:gd name="T5" fmla="*/ 3 h 32"/>
                    <a:gd name="T6" fmla="*/ 39 w 56"/>
                    <a:gd name="T7" fmla="*/ 1 h 32"/>
                    <a:gd name="T8" fmla="*/ 31 w 56"/>
                    <a:gd name="T9" fmla="*/ 6 h 32"/>
                    <a:gd name="T10" fmla="*/ 22 w 56"/>
                    <a:gd name="T11" fmla="*/ 9 h 32"/>
                    <a:gd name="T12" fmla="*/ 10 w 56"/>
                    <a:gd name="T13" fmla="*/ 9 h 32"/>
                    <a:gd name="T14" fmla="*/ 9 w 56"/>
                    <a:gd name="T15" fmla="*/ 7 h 32"/>
                    <a:gd name="T16" fmla="*/ 8 w 56"/>
                    <a:gd name="T17" fmla="*/ 10 h 32"/>
                    <a:gd name="T18" fmla="*/ 4 w 56"/>
                    <a:gd name="T19" fmla="*/ 12 h 32"/>
                    <a:gd name="T20" fmla="*/ 3 w 56"/>
                    <a:gd name="T21" fmla="*/ 15 h 32"/>
                    <a:gd name="T22" fmla="*/ 2 w 56"/>
                    <a:gd name="T23" fmla="*/ 19 h 32"/>
                    <a:gd name="T24" fmla="*/ 0 w 56"/>
                    <a:gd name="T25" fmla="*/ 21 h 32"/>
                    <a:gd name="T26" fmla="*/ 2 w 56"/>
                    <a:gd name="T27" fmla="*/ 24 h 32"/>
                    <a:gd name="T28" fmla="*/ 2 w 56"/>
                    <a:gd name="T29" fmla="*/ 24 h 32"/>
                    <a:gd name="T30" fmla="*/ 9 w 56"/>
                    <a:gd name="T31" fmla="*/ 30 h 32"/>
                    <a:gd name="T32" fmla="*/ 18 w 56"/>
                    <a:gd name="T33" fmla="*/ 32 h 32"/>
                    <a:gd name="T34" fmla="*/ 30 w 56"/>
                    <a:gd name="T35" fmla="*/ 28 h 32"/>
                    <a:gd name="T36" fmla="*/ 34 w 56"/>
                    <a:gd name="T37" fmla="*/ 29 h 32"/>
                    <a:gd name="T38" fmla="*/ 36 w 56"/>
                    <a:gd name="T39" fmla="*/ 29 h 32"/>
                    <a:gd name="T40" fmla="*/ 41 w 56"/>
                    <a:gd name="T41" fmla="*/ 26 h 32"/>
                    <a:gd name="T42" fmla="*/ 49 w 56"/>
                    <a:gd name="T43" fmla="*/ 13 h 32"/>
                    <a:gd name="T44" fmla="*/ 55 w 56"/>
                    <a:gd name="T45" fmla="*/ 9 h 32"/>
                    <a:gd name="T46" fmla="*/ 54 w 56"/>
                    <a:gd name="T47"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32">
                      <a:moveTo>
                        <a:pt x="54" y="6"/>
                      </a:moveTo>
                      <a:cubicBezTo>
                        <a:pt x="53" y="6"/>
                        <a:pt x="53" y="6"/>
                        <a:pt x="52" y="5"/>
                      </a:cubicBezTo>
                      <a:cubicBezTo>
                        <a:pt x="50" y="5"/>
                        <a:pt x="47" y="4"/>
                        <a:pt x="47" y="3"/>
                      </a:cubicBezTo>
                      <a:cubicBezTo>
                        <a:pt x="45" y="2"/>
                        <a:pt x="40" y="1"/>
                        <a:pt x="39" y="1"/>
                      </a:cubicBezTo>
                      <a:cubicBezTo>
                        <a:pt x="38" y="0"/>
                        <a:pt x="33" y="6"/>
                        <a:pt x="31" y="6"/>
                      </a:cubicBezTo>
                      <a:cubicBezTo>
                        <a:pt x="29" y="6"/>
                        <a:pt x="22" y="7"/>
                        <a:pt x="22" y="9"/>
                      </a:cubicBezTo>
                      <a:cubicBezTo>
                        <a:pt x="22" y="11"/>
                        <a:pt x="13" y="11"/>
                        <a:pt x="10" y="9"/>
                      </a:cubicBezTo>
                      <a:cubicBezTo>
                        <a:pt x="10" y="8"/>
                        <a:pt x="9" y="8"/>
                        <a:pt x="9" y="7"/>
                      </a:cubicBezTo>
                      <a:cubicBezTo>
                        <a:pt x="8" y="8"/>
                        <a:pt x="8" y="9"/>
                        <a:pt x="8" y="10"/>
                      </a:cubicBezTo>
                      <a:cubicBezTo>
                        <a:pt x="8" y="12"/>
                        <a:pt x="6" y="12"/>
                        <a:pt x="4" y="12"/>
                      </a:cubicBezTo>
                      <a:cubicBezTo>
                        <a:pt x="2" y="11"/>
                        <a:pt x="4" y="14"/>
                        <a:pt x="3" y="15"/>
                      </a:cubicBezTo>
                      <a:cubicBezTo>
                        <a:pt x="2" y="16"/>
                        <a:pt x="3" y="19"/>
                        <a:pt x="2" y="19"/>
                      </a:cubicBezTo>
                      <a:cubicBezTo>
                        <a:pt x="1" y="19"/>
                        <a:pt x="0" y="20"/>
                        <a:pt x="0" y="21"/>
                      </a:cubicBezTo>
                      <a:cubicBezTo>
                        <a:pt x="1" y="21"/>
                        <a:pt x="2" y="24"/>
                        <a:pt x="2" y="24"/>
                      </a:cubicBezTo>
                      <a:cubicBezTo>
                        <a:pt x="2" y="24"/>
                        <a:pt x="2" y="24"/>
                        <a:pt x="2" y="24"/>
                      </a:cubicBezTo>
                      <a:cubicBezTo>
                        <a:pt x="4" y="25"/>
                        <a:pt x="8" y="28"/>
                        <a:pt x="9" y="30"/>
                      </a:cubicBezTo>
                      <a:cubicBezTo>
                        <a:pt x="11" y="32"/>
                        <a:pt x="16" y="32"/>
                        <a:pt x="18" y="32"/>
                      </a:cubicBezTo>
                      <a:cubicBezTo>
                        <a:pt x="20" y="31"/>
                        <a:pt x="30" y="28"/>
                        <a:pt x="30" y="28"/>
                      </a:cubicBezTo>
                      <a:cubicBezTo>
                        <a:pt x="30" y="28"/>
                        <a:pt x="32" y="29"/>
                        <a:pt x="34" y="29"/>
                      </a:cubicBezTo>
                      <a:cubicBezTo>
                        <a:pt x="34" y="29"/>
                        <a:pt x="35" y="29"/>
                        <a:pt x="36" y="29"/>
                      </a:cubicBezTo>
                      <a:cubicBezTo>
                        <a:pt x="37" y="29"/>
                        <a:pt x="39" y="28"/>
                        <a:pt x="41" y="26"/>
                      </a:cubicBezTo>
                      <a:cubicBezTo>
                        <a:pt x="44" y="23"/>
                        <a:pt x="48" y="14"/>
                        <a:pt x="49" y="13"/>
                      </a:cubicBezTo>
                      <a:cubicBezTo>
                        <a:pt x="50" y="12"/>
                        <a:pt x="53" y="10"/>
                        <a:pt x="55" y="9"/>
                      </a:cubicBezTo>
                      <a:cubicBezTo>
                        <a:pt x="56" y="8"/>
                        <a:pt x="56" y="7"/>
                        <a:pt x="54" y="6"/>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10" name="Freeform 141">
                  <a:extLst>
                    <a:ext uri="{FF2B5EF4-FFF2-40B4-BE49-F238E27FC236}">
                      <a16:creationId xmlns:a16="http://schemas.microsoft.com/office/drawing/2014/main" id="{7F8C8BAE-A1A5-8345-7222-A0A70D166682}"/>
                    </a:ext>
                  </a:extLst>
                </p:cNvPr>
                <p:cNvSpPr>
                  <a:spLocks/>
                </p:cNvSpPr>
                <p:nvPr/>
              </p:nvSpPr>
              <p:spPr bwMode="auto">
                <a:xfrm>
                  <a:off x="2480" y="2350"/>
                  <a:ext cx="83" cy="42"/>
                </a:xfrm>
                <a:custGeom>
                  <a:avLst/>
                  <a:gdLst>
                    <a:gd name="T0" fmla="*/ 52 w 55"/>
                    <a:gd name="T1" fmla="*/ 13 h 28"/>
                    <a:gd name="T2" fmla="*/ 46 w 55"/>
                    <a:gd name="T3" fmla="*/ 11 h 28"/>
                    <a:gd name="T4" fmla="*/ 44 w 55"/>
                    <a:gd name="T5" fmla="*/ 8 h 28"/>
                    <a:gd name="T6" fmla="*/ 39 w 55"/>
                    <a:gd name="T7" fmla="*/ 9 h 28"/>
                    <a:gd name="T8" fmla="*/ 35 w 55"/>
                    <a:gd name="T9" fmla="*/ 7 h 28"/>
                    <a:gd name="T10" fmla="*/ 29 w 55"/>
                    <a:gd name="T11" fmla="*/ 3 h 28"/>
                    <a:gd name="T12" fmla="*/ 24 w 55"/>
                    <a:gd name="T13" fmla="*/ 0 h 28"/>
                    <a:gd name="T14" fmla="*/ 24 w 55"/>
                    <a:gd name="T15" fmla="*/ 1 h 28"/>
                    <a:gd name="T16" fmla="*/ 19 w 55"/>
                    <a:gd name="T17" fmla="*/ 1 h 28"/>
                    <a:gd name="T18" fmla="*/ 12 w 55"/>
                    <a:gd name="T19" fmla="*/ 5 h 28"/>
                    <a:gd name="T20" fmla="*/ 3 w 55"/>
                    <a:gd name="T21" fmla="*/ 8 h 28"/>
                    <a:gd name="T22" fmla="*/ 4 w 55"/>
                    <a:gd name="T23" fmla="*/ 13 h 28"/>
                    <a:gd name="T24" fmla="*/ 6 w 55"/>
                    <a:gd name="T25" fmla="*/ 20 h 28"/>
                    <a:gd name="T26" fmla="*/ 15 w 55"/>
                    <a:gd name="T27" fmla="*/ 26 h 28"/>
                    <a:gd name="T28" fmla="*/ 15 w 55"/>
                    <a:gd name="T29" fmla="*/ 27 h 28"/>
                    <a:gd name="T30" fmla="*/ 23 w 55"/>
                    <a:gd name="T31" fmla="*/ 27 h 28"/>
                    <a:gd name="T32" fmla="*/ 24 w 55"/>
                    <a:gd name="T33" fmla="*/ 23 h 28"/>
                    <a:gd name="T34" fmla="*/ 32 w 55"/>
                    <a:gd name="T35" fmla="*/ 25 h 28"/>
                    <a:gd name="T36" fmla="*/ 39 w 55"/>
                    <a:gd name="T37" fmla="*/ 26 h 28"/>
                    <a:gd name="T38" fmla="*/ 39 w 55"/>
                    <a:gd name="T39" fmla="*/ 28 h 28"/>
                    <a:gd name="T40" fmla="*/ 42 w 55"/>
                    <a:gd name="T41" fmla="*/ 25 h 28"/>
                    <a:gd name="T42" fmla="*/ 50 w 55"/>
                    <a:gd name="T43" fmla="*/ 21 h 28"/>
                    <a:gd name="T44" fmla="*/ 55 w 55"/>
                    <a:gd name="T45" fmla="*/ 17 h 28"/>
                    <a:gd name="T46" fmla="*/ 52 w 55"/>
                    <a:gd name="T47"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28">
                      <a:moveTo>
                        <a:pt x="52" y="13"/>
                      </a:moveTo>
                      <a:cubicBezTo>
                        <a:pt x="50" y="12"/>
                        <a:pt x="47" y="12"/>
                        <a:pt x="46" y="11"/>
                      </a:cubicBezTo>
                      <a:cubicBezTo>
                        <a:pt x="46" y="10"/>
                        <a:pt x="46" y="8"/>
                        <a:pt x="44" y="8"/>
                      </a:cubicBezTo>
                      <a:cubicBezTo>
                        <a:pt x="42" y="8"/>
                        <a:pt x="40" y="7"/>
                        <a:pt x="39" y="9"/>
                      </a:cubicBezTo>
                      <a:cubicBezTo>
                        <a:pt x="38" y="11"/>
                        <a:pt x="35" y="8"/>
                        <a:pt x="35" y="7"/>
                      </a:cubicBezTo>
                      <a:cubicBezTo>
                        <a:pt x="34" y="6"/>
                        <a:pt x="33" y="5"/>
                        <a:pt x="29" y="3"/>
                      </a:cubicBezTo>
                      <a:cubicBezTo>
                        <a:pt x="27" y="3"/>
                        <a:pt x="26" y="1"/>
                        <a:pt x="24" y="0"/>
                      </a:cubicBezTo>
                      <a:cubicBezTo>
                        <a:pt x="24" y="1"/>
                        <a:pt x="24" y="1"/>
                        <a:pt x="24" y="1"/>
                      </a:cubicBezTo>
                      <a:cubicBezTo>
                        <a:pt x="23" y="2"/>
                        <a:pt x="20" y="0"/>
                        <a:pt x="19" y="1"/>
                      </a:cubicBezTo>
                      <a:cubicBezTo>
                        <a:pt x="18" y="2"/>
                        <a:pt x="14" y="3"/>
                        <a:pt x="12" y="5"/>
                      </a:cubicBezTo>
                      <a:cubicBezTo>
                        <a:pt x="10" y="6"/>
                        <a:pt x="5" y="7"/>
                        <a:pt x="3" y="8"/>
                      </a:cubicBezTo>
                      <a:cubicBezTo>
                        <a:pt x="0" y="9"/>
                        <a:pt x="3" y="11"/>
                        <a:pt x="4" y="13"/>
                      </a:cubicBezTo>
                      <a:cubicBezTo>
                        <a:pt x="4" y="14"/>
                        <a:pt x="4" y="18"/>
                        <a:pt x="6" y="20"/>
                      </a:cubicBezTo>
                      <a:cubicBezTo>
                        <a:pt x="8" y="21"/>
                        <a:pt x="15" y="25"/>
                        <a:pt x="15" y="26"/>
                      </a:cubicBezTo>
                      <a:cubicBezTo>
                        <a:pt x="15" y="27"/>
                        <a:pt x="15" y="27"/>
                        <a:pt x="15" y="27"/>
                      </a:cubicBezTo>
                      <a:cubicBezTo>
                        <a:pt x="18" y="28"/>
                        <a:pt x="22" y="28"/>
                        <a:pt x="23" y="27"/>
                      </a:cubicBezTo>
                      <a:cubicBezTo>
                        <a:pt x="24" y="25"/>
                        <a:pt x="24" y="23"/>
                        <a:pt x="24" y="23"/>
                      </a:cubicBezTo>
                      <a:cubicBezTo>
                        <a:pt x="24" y="23"/>
                        <a:pt x="30" y="23"/>
                        <a:pt x="32" y="25"/>
                      </a:cubicBezTo>
                      <a:cubicBezTo>
                        <a:pt x="34" y="28"/>
                        <a:pt x="39" y="26"/>
                        <a:pt x="39" y="26"/>
                      </a:cubicBezTo>
                      <a:cubicBezTo>
                        <a:pt x="39" y="26"/>
                        <a:pt x="39" y="27"/>
                        <a:pt x="39" y="28"/>
                      </a:cubicBezTo>
                      <a:cubicBezTo>
                        <a:pt x="40" y="26"/>
                        <a:pt x="41" y="25"/>
                        <a:pt x="42" y="25"/>
                      </a:cubicBezTo>
                      <a:cubicBezTo>
                        <a:pt x="44" y="25"/>
                        <a:pt x="47" y="24"/>
                        <a:pt x="50" y="21"/>
                      </a:cubicBezTo>
                      <a:cubicBezTo>
                        <a:pt x="51" y="19"/>
                        <a:pt x="53" y="18"/>
                        <a:pt x="55" y="17"/>
                      </a:cubicBezTo>
                      <a:cubicBezTo>
                        <a:pt x="54" y="15"/>
                        <a:pt x="53" y="13"/>
                        <a:pt x="52"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11" name="Freeform 142">
                  <a:extLst>
                    <a:ext uri="{FF2B5EF4-FFF2-40B4-BE49-F238E27FC236}">
                      <a16:creationId xmlns:a16="http://schemas.microsoft.com/office/drawing/2014/main" id="{4295E98F-A6E1-9371-A81C-144483765512}"/>
                    </a:ext>
                  </a:extLst>
                </p:cNvPr>
                <p:cNvSpPr>
                  <a:spLocks/>
                </p:cNvSpPr>
                <p:nvPr/>
              </p:nvSpPr>
              <p:spPr bwMode="auto">
                <a:xfrm>
                  <a:off x="2480" y="2350"/>
                  <a:ext cx="83" cy="42"/>
                </a:xfrm>
                <a:custGeom>
                  <a:avLst/>
                  <a:gdLst>
                    <a:gd name="T0" fmla="*/ 52 w 55"/>
                    <a:gd name="T1" fmla="*/ 13 h 28"/>
                    <a:gd name="T2" fmla="*/ 46 w 55"/>
                    <a:gd name="T3" fmla="*/ 11 h 28"/>
                    <a:gd name="T4" fmla="*/ 44 w 55"/>
                    <a:gd name="T5" fmla="*/ 8 h 28"/>
                    <a:gd name="T6" fmla="*/ 39 w 55"/>
                    <a:gd name="T7" fmla="*/ 9 h 28"/>
                    <a:gd name="T8" fmla="*/ 35 w 55"/>
                    <a:gd name="T9" fmla="*/ 7 h 28"/>
                    <a:gd name="T10" fmla="*/ 29 w 55"/>
                    <a:gd name="T11" fmla="*/ 3 h 28"/>
                    <a:gd name="T12" fmla="*/ 24 w 55"/>
                    <a:gd name="T13" fmla="*/ 0 h 28"/>
                    <a:gd name="T14" fmla="*/ 24 w 55"/>
                    <a:gd name="T15" fmla="*/ 1 h 28"/>
                    <a:gd name="T16" fmla="*/ 19 w 55"/>
                    <a:gd name="T17" fmla="*/ 1 h 28"/>
                    <a:gd name="T18" fmla="*/ 12 w 55"/>
                    <a:gd name="T19" fmla="*/ 5 h 28"/>
                    <a:gd name="T20" fmla="*/ 3 w 55"/>
                    <a:gd name="T21" fmla="*/ 8 h 28"/>
                    <a:gd name="T22" fmla="*/ 4 w 55"/>
                    <a:gd name="T23" fmla="*/ 13 h 28"/>
                    <a:gd name="T24" fmla="*/ 6 w 55"/>
                    <a:gd name="T25" fmla="*/ 20 h 28"/>
                    <a:gd name="T26" fmla="*/ 15 w 55"/>
                    <a:gd name="T27" fmla="*/ 26 h 28"/>
                    <a:gd name="T28" fmla="*/ 15 w 55"/>
                    <a:gd name="T29" fmla="*/ 27 h 28"/>
                    <a:gd name="T30" fmla="*/ 23 w 55"/>
                    <a:gd name="T31" fmla="*/ 27 h 28"/>
                    <a:gd name="T32" fmla="*/ 24 w 55"/>
                    <a:gd name="T33" fmla="*/ 23 h 28"/>
                    <a:gd name="T34" fmla="*/ 32 w 55"/>
                    <a:gd name="T35" fmla="*/ 25 h 28"/>
                    <a:gd name="T36" fmla="*/ 39 w 55"/>
                    <a:gd name="T37" fmla="*/ 26 h 28"/>
                    <a:gd name="T38" fmla="*/ 39 w 55"/>
                    <a:gd name="T39" fmla="*/ 28 h 28"/>
                    <a:gd name="T40" fmla="*/ 42 w 55"/>
                    <a:gd name="T41" fmla="*/ 25 h 28"/>
                    <a:gd name="T42" fmla="*/ 50 w 55"/>
                    <a:gd name="T43" fmla="*/ 21 h 28"/>
                    <a:gd name="T44" fmla="*/ 55 w 55"/>
                    <a:gd name="T45" fmla="*/ 17 h 28"/>
                    <a:gd name="T46" fmla="*/ 52 w 55"/>
                    <a:gd name="T47"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28">
                      <a:moveTo>
                        <a:pt x="52" y="13"/>
                      </a:moveTo>
                      <a:cubicBezTo>
                        <a:pt x="50" y="12"/>
                        <a:pt x="47" y="12"/>
                        <a:pt x="46" y="11"/>
                      </a:cubicBezTo>
                      <a:cubicBezTo>
                        <a:pt x="46" y="10"/>
                        <a:pt x="46" y="8"/>
                        <a:pt x="44" y="8"/>
                      </a:cubicBezTo>
                      <a:cubicBezTo>
                        <a:pt x="42" y="8"/>
                        <a:pt x="40" y="7"/>
                        <a:pt x="39" y="9"/>
                      </a:cubicBezTo>
                      <a:cubicBezTo>
                        <a:pt x="38" y="11"/>
                        <a:pt x="35" y="8"/>
                        <a:pt x="35" y="7"/>
                      </a:cubicBezTo>
                      <a:cubicBezTo>
                        <a:pt x="34" y="6"/>
                        <a:pt x="33" y="5"/>
                        <a:pt x="29" y="3"/>
                      </a:cubicBezTo>
                      <a:cubicBezTo>
                        <a:pt x="27" y="3"/>
                        <a:pt x="26" y="1"/>
                        <a:pt x="24" y="0"/>
                      </a:cubicBezTo>
                      <a:cubicBezTo>
                        <a:pt x="24" y="1"/>
                        <a:pt x="24" y="1"/>
                        <a:pt x="24" y="1"/>
                      </a:cubicBezTo>
                      <a:cubicBezTo>
                        <a:pt x="23" y="2"/>
                        <a:pt x="20" y="0"/>
                        <a:pt x="19" y="1"/>
                      </a:cubicBezTo>
                      <a:cubicBezTo>
                        <a:pt x="18" y="2"/>
                        <a:pt x="14" y="3"/>
                        <a:pt x="12" y="5"/>
                      </a:cubicBezTo>
                      <a:cubicBezTo>
                        <a:pt x="10" y="6"/>
                        <a:pt x="5" y="7"/>
                        <a:pt x="3" y="8"/>
                      </a:cubicBezTo>
                      <a:cubicBezTo>
                        <a:pt x="0" y="9"/>
                        <a:pt x="3" y="11"/>
                        <a:pt x="4" y="13"/>
                      </a:cubicBezTo>
                      <a:cubicBezTo>
                        <a:pt x="4" y="14"/>
                        <a:pt x="4" y="18"/>
                        <a:pt x="6" y="20"/>
                      </a:cubicBezTo>
                      <a:cubicBezTo>
                        <a:pt x="8" y="21"/>
                        <a:pt x="15" y="25"/>
                        <a:pt x="15" y="26"/>
                      </a:cubicBezTo>
                      <a:cubicBezTo>
                        <a:pt x="15" y="27"/>
                        <a:pt x="15" y="27"/>
                        <a:pt x="15" y="27"/>
                      </a:cubicBezTo>
                      <a:cubicBezTo>
                        <a:pt x="18" y="28"/>
                        <a:pt x="22" y="28"/>
                        <a:pt x="23" y="27"/>
                      </a:cubicBezTo>
                      <a:cubicBezTo>
                        <a:pt x="24" y="25"/>
                        <a:pt x="24" y="23"/>
                        <a:pt x="24" y="23"/>
                      </a:cubicBezTo>
                      <a:cubicBezTo>
                        <a:pt x="24" y="23"/>
                        <a:pt x="30" y="23"/>
                        <a:pt x="32" y="25"/>
                      </a:cubicBezTo>
                      <a:cubicBezTo>
                        <a:pt x="34" y="28"/>
                        <a:pt x="39" y="26"/>
                        <a:pt x="39" y="26"/>
                      </a:cubicBezTo>
                      <a:cubicBezTo>
                        <a:pt x="39" y="26"/>
                        <a:pt x="39" y="27"/>
                        <a:pt x="39" y="28"/>
                      </a:cubicBezTo>
                      <a:cubicBezTo>
                        <a:pt x="40" y="26"/>
                        <a:pt x="41" y="25"/>
                        <a:pt x="42" y="25"/>
                      </a:cubicBezTo>
                      <a:cubicBezTo>
                        <a:pt x="44" y="25"/>
                        <a:pt x="47" y="24"/>
                        <a:pt x="50" y="21"/>
                      </a:cubicBezTo>
                      <a:cubicBezTo>
                        <a:pt x="51" y="19"/>
                        <a:pt x="53" y="18"/>
                        <a:pt x="55" y="17"/>
                      </a:cubicBezTo>
                      <a:cubicBezTo>
                        <a:pt x="54" y="15"/>
                        <a:pt x="53" y="13"/>
                        <a:pt x="52" y="13"/>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12" name="Freeform 143">
                  <a:extLst>
                    <a:ext uri="{FF2B5EF4-FFF2-40B4-BE49-F238E27FC236}">
                      <a16:creationId xmlns:a16="http://schemas.microsoft.com/office/drawing/2014/main" id="{3D7F6B72-6358-9261-4050-E555B4EB224A}"/>
                    </a:ext>
                  </a:extLst>
                </p:cNvPr>
                <p:cNvSpPr>
                  <a:spLocks/>
                </p:cNvSpPr>
                <p:nvPr/>
              </p:nvSpPr>
              <p:spPr bwMode="auto">
                <a:xfrm>
                  <a:off x="2539" y="2374"/>
                  <a:ext cx="71" cy="31"/>
                </a:xfrm>
                <a:custGeom>
                  <a:avLst/>
                  <a:gdLst>
                    <a:gd name="T0" fmla="*/ 36 w 48"/>
                    <a:gd name="T1" fmla="*/ 3 h 21"/>
                    <a:gd name="T2" fmla="*/ 29 w 48"/>
                    <a:gd name="T3" fmla="*/ 2 h 21"/>
                    <a:gd name="T4" fmla="*/ 22 w 48"/>
                    <a:gd name="T5" fmla="*/ 1 h 21"/>
                    <a:gd name="T6" fmla="*/ 17 w 48"/>
                    <a:gd name="T7" fmla="*/ 2 h 21"/>
                    <a:gd name="T8" fmla="*/ 16 w 48"/>
                    <a:gd name="T9" fmla="*/ 1 h 21"/>
                    <a:gd name="T10" fmla="*/ 11 w 48"/>
                    <a:gd name="T11" fmla="*/ 5 h 21"/>
                    <a:gd name="T12" fmla="*/ 3 w 48"/>
                    <a:gd name="T13" fmla="*/ 9 h 21"/>
                    <a:gd name="T14" fmla="*/ 0 w 48"/>
                    <a:gd name="T15" fmla="*/ 12 h 21"/>
                    <a:gd name="T16" fmla="*/ 4 w 48"/>
                    <a:gd name="T17" fmla="*/ 19 h 21"/>
                    <a:gd name="T18" fmla="*/ 16 w 48"/>
                    <a:gd name="T19" fmla="*/ 19 h 21"/>
                    <a:gd name="T20" fmla="*/ 25 w 48"/>
                    <a:gd name="T21" fmla="*/ 16 h 21"/>
                    <a:gd name="T22" fmla="*/ 33 w 48"/>
                    <a:gd name="T23" fmla="*/ 11 h 21"/>
                    <a:gd name="T24" fmla="*/ 41 w 48"/>
                    <a:gd name="T25" fmla="*/ 13 h 21"/>
                    <a:gd name="T26" fmla="*/ 46 w 48"/>
                    <a:gd name="T27" fmla="*/ 15 h 21"/>
                    <a:gd name="T28" fmla="*/ 44 w 48"/>
                    <a:gd name="T29" fmla="*/ 12 h 21"/>
                    <a:gd name="T30" fmla="*/ 48 w 48"/>
                    <a:gd name="T31" fmla="*/ 6 h 21"/>
                    <a:gd name="T32" fmla="*/ 48 w 48"/>
                    <a:gd name="T33" fmla="*/ 6 h 21"/>
                    <a:gd name="T34" fmla="*/ 43 w 48"/>
                    <a:gd name="T35" fmla="*/ 4 h 21"/>
                    <a:gd name="T36" fmla="*/ 36 w 48"/>
                    <a:gd name="T3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21">
                      <a:moveTo>
                        <a:pt x="36" y="3"/>
                      </a:moveTo>
                      <a:cubicBezTo>
                        <a:pt x="33" y="3"/>
                        <a:pt x="32" y="1"/>
                        <a:pt x="29" y="2"/>
                      </a:cubicBezTo>
                      <a:cubicBezTo>
                        <a:pt x="27" y="3"/>
                        <a:pt x="23" y="2"/>
                        <a:pt x="22" y="1"/>
                      </a:cubicBezTo>
                      <a:cubicBezTo>
                        <a:pt x="21" y="0"/>
                        <a:pt x="19" y="3"/>
                        <a:pt x="17" y="2"/>
                      </a:cubicBezTo>
                      <a:cubicBezTo>
                        <a:pt x="16" y="2"/>
                        <a:pt x="16" y="1"/>
                        <a:pt x="16" y="1"/>
                      </a:cubicBezTo>
                      <a:cubicBezTo>
                        <a:pt x="14" y="2"/>
                        <a:pt x="12" y="3"/>
                        <a:pt x="11" y="5"/>
                      </a:cubicBezTo>
                      <a:cubicBezTo>
                        <a:pt x="8" y="8"/>
                        <a:pt x="5" y="9"/>
                        <a:pt x="3" y="9"/>
                      </a:cubicBezTo>
                      <a:cubicBezTo>
                        <a:pt x="2" y="9"/>
                        <a:pt x="1" y="10"/>
                        <a:pt x="0" y="12"/>
                      </a:cubicBezTo>
                      <a:cubicBezTo>
                        <a:pt x="1" y="14"/>
                        <a:pt x="2" y="17"/>
                        <a:pt x="4" y="19"/>
                      </a:cubicBezTo>
                      <a:cubicBezTo>
                        <a:pt x="7" y="21"/>
                        <a:pt x="16" y="21"/>
                        <a:pt x="16" y="19"/>
                      </a:cubicBezTo>
                      <a:cubicBezTo>
                        <a:pt x="16" y="17"/>
                        <a:pt x="23" y="16"/>
                        <a:pt x="25" y="16"/>
                      </a:cubicBezTo>
                      <a:cubicBezTo>
                        <a:pt x="27" y="16"/>
                        <a:pt x="32" y="10"/>
                        <a:pt x="33" y="11"/>
                      </a:cubicBezTo>
                      <a:cubicBezTo>
                        <a:pt x="34" y="11"/>
                        <a:pt x="39" y="12"/>
                        <a:pt x="41" y="13"/>
                      </a:cubicBezTo>
                      <a:cubicBezTo>
                        <a:pt x="41" y="14"/>
                        <a:pt x="44" y="15"/>
                        <a:pt x="46" y="15"/>
                      </a:cubicBezTo>
                      <a:cubicBezTo>
                        <a:pt x="45" y="14"/>
                        <a:pt x="44" y="13"/>
                        <a:pt x="44" y="12"/>
                      </a:cubicBezTo>
                      <a:cubicBezTo>
                        <a:pt x="44" y="11"/>
                        <a:pt x="47" y="7"/>
                        <a:pt x="48" y="6"/>
                      </a:cubicBezTo>
                      <a:cubicBezTo>
                        <a:pt x="48" y="6"/>
                        <a:pt x="48" y="6"/>
                        <a:pt x="48" y="6"/>
                      </a:cubicBezTo>
                      <a:cubicBezTo>
                        <a:pt x="46" y="5"/>
                        <a:pt x="44" y="5"/>
                        <a:pt x="43" y="4"/>
                      </a:cubicBezTo>
                      <a:cubicBezTo>
                        <a:pt x="42" y="4"/>
                        <a:pt x="39" y="2"/>
                        <a:pt x="3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13" name="Freeform 144">
                  <a:extLst>
                    <a:ext uri="{FF2B5EF4-FFF2-40B4-BE49-F238E27FC236}">
                      <a16:creationId xmlns:a16="http://schemas.microsoft.com/office/drawing/2014/main" id="{7769D31D-6B65-B6F3-C22D-3365B11D083B}"/>
                    </a:ext>
                  </a:extLst>
                </p:cNvPr>
                <p:cNvSpPr>
                  <a:spLocks/>
                </p:cNvSpPr>
                <p:nvPr/>
              </p:nvSpPr>
              <p:spPr bwMode="auto">
                <a:xfrm>
                  <a:off x="2539" y="2374"/>
                  <a:ext cx="71" cy="31"/>
                </a:xfrm>
                <a:custGeom>
                  <a:avLst/>
                  <a:gdLst>
                    <a:gd name="T0" fmla="*/ 36 w 48"/>
                    <a:gd name="T1" fmla="*/ 3 h 21"/>
                    <a:gd name="T2" fmla="*/ 29 w 48"/>
                    <a:gd name="T3" fmla="*/ 2 h 21"/>
                    <a:gd name="T4" fmla="*/ 22 w 48"/>
                    <a:gd name="T5" fmla="*/ 1 h 21"/>
                    <a:gd name="T6" fmla="*/ 17 w 48"/>
                    <a:gd name="T7" fmla="*/ 2 h 21"/>
                    <a:gd name="T8" fmla="*/ 16 w 48"/>
                    <a:gd name="T9" fmla="*/ 1 h 21"/>
                    <a:gd name="T10" fmla="*/ 11 w 48"/>
                    <a:gd name="T11" fmla="*/ 5 h 21"/>
                    <a:gd name="T12" fmla="*/ 3 w 48"/>
                    <a:gd name="T13" fmla="*/ 9 h 21"/>
                    <a:gd name="T14" fmla="*/ 0 w 48"/>
                    <a:gd name="T15" fmla="*/ 12 h 21"/>
                    <a:gd name="T16" fmla="*/ 4 w 48"/>
                    <a:gd name="T17" fmla="*/ 19 h 21"/>
                    <a:gd name="T18" fmla="*/ 16 w 48"/>
                    <a:gd name="T19" fmla="*/ 19 h 21"/>
                    <a:gd name="T20" fmla="*/ 25 w 48"/>
                    <a:gd name="T21" fmla="*/ 16 h 21"/>
                    <a:gd name="T22" fmla="*/ 33 w 48"/>
                    <a:gd name="T23" fmla="*/ 11 h 21"/>
                    <a:gd name="T24" fmla="*/ 41 w 48"/>
                    <a:gd name="T25" fmla="*/ 13 h 21"/>
                    <a:gd name="T26" fmla="*/ 46 w 48"/>
                    <a:gd name="T27" fmla="*/ 15 h 21"/>
                    <a:gd name="T28" fmla="*/ 44 w 48"/>
                    <a:gd name="T29" fmla="*/ 12 h 21"/>
                    <a:gd name="T30" fmla="*/ 48 w 48"/>
                    <a:gd name="T31" fmla="*/ 6 h 21"/>
                    <a:gd name="T32" fmla="*/ 48 w 48"/>
                    <a:gd name="T33" fmla="*/ 6 h 21"/>
                    <a:gd name="T34" fmla="*/ 43 w 48"/>
                    <a:gd name="T35" fmla="*/ 4 h 21"/>
                    <a:gd name="T36" fmla="*/ 36 w 48"/>
                    <a:gd name="T3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21">
                      <a:moveTo>
                        <a:pt x="36" y="3"/>
                      </a:moveTo>
                      <a:cubicBezTo>
                        <a:pt x="33" y="3"/>
                        <a:pt x="32" y="1"/>
                        <a:pt x="29" y="2"/>
                      </a:cubicBezTo>
                      <a:cubicBezTo>
                        <a:pt x="27" y="3"/>
                        <a:pt x="23" y="2"/>
                        <a:pt x="22" y="1"/>
                      </a:cubicBezTo>
                      <a:cubicBezTo>
                        <a:pt x="21" y="0"/>
                        <a:pt x="19" y="3"/>
                        <a:pt x="17" y="2"/>
                      </a:cubicBezTo>
                      <a:cubicBezTo>
                        <a:pt x="16" y="2"/>
                        <a:pt x="16" y="1"/>
                        <a:pt x="16" y="1"/>
                      </a:cubicBezTo>
                      <a:cubicBezTo>
                        <a:pt x="14" y="2"/>
                        <a:pt x="12" y="3"/>
                        <a:pt x="11" y="5"/>
                      </a:cubicBezTo>
                      <a:cubicBezTo>
                        <a:pt x="8" y="8"/>
                        <a:pt x="5" y="9"/>
                        <a:pt x="3" y="9"/>
                      </a:cubicBezTo>
                      <a:cubicBezTo>
                        <a:pt x="2" y="9"/>
                        <a:pt x="1" y="10"/>
                        <a:pt x="0" y="12"/>
                      </a:cubicBezTo>
                      <a:cubicBezTo>
                        <a:pt x="1" y="14"/>
                        <a:pt x="2" y="17"/>
                        <a:pt x="4" y="19"/>
                      </a:cubicBezTo>
                      <a:cubicBezTo>
                        <a:pt x="7" y="21"/>
                        <a:pt x="16" y="21"/>
                        <a:pt x="16" y="19"/>
                      </a:cubicBezTo>
                      <a:cubicBezTo>
                        <a:pt x="16" y="17"/>
                        <a:pt x="23" y="16"/>
                        <a:pt x="25" y="16"/>
                      </a:cubicBezTo>
                      <a:cubicBezTo>
                        <a:pt x="27" y="16"/>
                        <a:pt x="32" y="10"/>
                        <a:pt x="33" y="11"/>
                      </a:cubicBezTo>
                      <a:cubicBezTo>
                        <a:pt x="34" y="11"/>
                        <a:pt x="39" y="12"/>
                        <a:pt x="41" y="13"/>
                      </a:cubicBezTo>
                      <a:cubicBezTo>
                        <a:pt x="41" y="14"/>
                        <a:pt x="44" y="15"/>
                        <a:pt x="46" y="15"/>
                      </a:cubicBezTo>
                      <a:cubicBezTo>
                        <a:pt x="45" y="14"/>
                        <a:pt x="44" y="13"/>
                        <a:pt x="44" y="12"/>
                      </a:cubicBezTo>
                      <a:cubicBezTo>
                        <a:pt x="44" y="11"/>
                        <a:pt x="47" y="7"/>
                        <a:pt x="48" y="6"/>
                      </a:cubicBezTo>
                      <a:cubicBezTo>
                        <a:pt x="48" y="6"/>
                        <a:pt x="48" y="6"/>
                        <a:pt x="48" y="6"/>
                      </a:cubicBezTo>
                      <a:cubicBezTo>
                        <a:pt x="46" y="5"/>
                        <a:pt x="44" y="5"/>
                        <a:pt x="43" y="4"/>
                      </a:cubicBezTo>
                      <a:cubicBezTo>
                        <a:pt x="42" y="4"/>
                        <a:pt x="39" y="2"/>
                        <a:pt x="36" y="3"/>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14" name="Freeform 145">
                  <a:extLst>
                    <a:ext uri="{FF2B5EF4-FFF2-40B4-BE49-F238E27FC236}">
                      <a16:creationId xmlns:a16="http://schemas.microsoft.com/office/drawing/2014/main" id="{57813B49-3E64-573C-00CD-F2574FDDFAC5}"/>
                    </a:ext>
                  </a:extLst>
                </p:cNvPr>
                <p:cNvSpPr>
                  <a:spLocks/>
                </p:cNvSpPr>
                <p:nvPr/>
              </p:nvSpPr>
              <p:spPr bwMode="auto">
                <a:xfrm>
                  <a:off x="2198" y="2495"/>
                  <a:ext cx="48" cy="80"/>
                </a:xfrm>
                <a:custGeom>
                  <a:avLst/>
                  <a:gdLst>
                    <a:gd name="T0" fmla="*/ 23 w 32"/>
                    <a:gd name="T1" fmla="*/ 43 h 53"/>
                    <a:gd name="T2" fmla="*/ 22 w 32"/>
                    <a:gd name="T3" fmla="*/ 39 h 53"/>
                    <a:gd name="T4" fmla="*/ 24 w 32"/>
                    <a:gd name="T5" fmla="*/ 34 h 53"/>
                    <a:gd name="T6" fmla="*/ 21 w 32"/>
                    <a:gd name="T7" fmla="*/ 30 h 53"/>
                    <a:gd name="T8" fmla="*/ 23 w 32"/>
                    <a:gd name="T9" fmla="*/ 26 h 53"/>
                    <a:gd name="T10" fmla="*/ 25 w 32"/>
                    <a:gd name="T11" fmla="*/ 21 h 53"/>
                    <a:gd name="T12" fmla="*/ 24 w 32"/>
                    <a:gd name="T13" fmla="*/ 13 h 53"/>
                    <a:gd name="T14" fmla="*/ 30 w 32"/>
                    <a:gd name="T15" fmla="*/ 8 h 53"/>
                    <a:gd name="T16" fmla="*/ 28 w 32"/>
                    <a:gd name="T17" fmla="*/ 4 h 53"/>
                    <a:gd name="T18" fmla="*/ 23 w 32"/>
                    <a:gd name="T19" fmla="*/ 3 h 53"/>
                    <a:gd name="T20" fmla="*/ 19 w 32"/>
                    <a:gd name="T21" fmla="*/ 3 h 53"/>
                    <a:gd name="T22" fmla="*/ 14 w 32"/>
                    <a:gd name="T23" fmla="*/ 2 h 53"/>
                    <a:gd name="T24" fmla="*/ 11 w 32"/>
                    <a:gd name="T25" fmla="*/ 2 h 53"/>
                    <a:gd name="T26" fmla="*/ 9 w 32"/>
                    <a:gd name="T27" fmla="*/ 3 h 53"/>
                    <a:gd name="T28" fmla="*/ 9 w 32"/>
                    <a:gd name="T29" fmla="*/ 9 h 53"/>
                    <a:gd name="T30" fmla="*/ 3 w 32"/>
                    <a:gd name="T31" fmla="*/ 29 h 53"/>
                    <a:gd name="T32" fmla="*/ 7 w 32"/>
                    <a:gd name="T33" fmla="*/ 37 h 53"/>
                    <a:gd name="T34" fmla="*/ 8 w 32"/>
                    <a:gd name="T35" fmla="*/ 51 h 53"/>
                    <a:gd name="T36" fmla="*/ 14 w 32"/>
                    <a:gd name="T37" fmla="*/ 53 h 53"/>
                    <a:gd name="T38" fmla="*/ 21 w 32"/>
                    <a:gd name="T39" fmla="*/ 52 h 53"/>
                    <a:gd name="T40" fmla="*/ 20 w 32"/>
                    <a:gd name="T41" fmla="*/ 49 h 53"/>
                    <a:gd name="T42" fmla="*/ 23 w 32"/>
                    <a:gd name="T43"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3">
                      <a:moveTo>
                        <a:pt x="23" y="43"/>
                      </a:moveTo>
                      <a:cubicBezTo>
                        <a:pt x="27" y="43"/>
                        <a:pt x="23" y="40"/>
                        <a:pt x="22" y="39"/>
                      </a:cubicBezTo>
                      <a:cubicBezTo>
                        <a:pt x="21" y="38"/>
                        <a:pt x="22" y="34"/>
                        <a:pt x="24" y="34"/>
                      </a:cubicBezTo>
                      <a:cubicBezTo>
                        <a:pt x="26" y="34"/>
                        <a:pt x="24" y="32"/>
                        <a:pt x="21" y="30"/>
                      </a:cubicBezTo>
                      <a:cubicBezTo>
                        <a:pt x="19" y="27"/>
                        <a:pt x="21" y="26"/>
                        <a:pt x="23" y="26"/>
                      </a:cubicBezTo>
                      <a:cubicBezTo>
                        <a:pt x="26" y="26"/>
                        <a:pt x="23" y="23"/>
                        <a:pt x="25" y="21"/>
                      </a:cubicBezTo>
                      <a:cubicBezTo>
                        <a:pt x="27" y="18"/>
                        <a:pt x="24" y="14"/>
                        <a:pt x="24" y="13"/>
                      </a:cubicBezTo>
                      <a:cubicBezTo>
                        <a:pt x="24" y="11"/>
                        <a:pt x="28" y="10"/>
                        <a:pt x="30" y="8"/>
                      </a:cubicBezTo>
                      <a:cubicBezTo>
                        <a:pt x="32" y="5"/>
                        <a:pt x="28" y="6"/>
                        <a:pt x="28" y="4"/>
                      </a:cubicBezTo>
                      <a:cubicBezTo>
                        <a:pt x="28" y="2"/>
                        <a:pt x="25" y="2"/>
                        <a:pt x="23" y="3"/>
                      </a:cubicBezTo>
                      <a:cubicBezTo>
                        <a:pt x="20" y="5"/>
                        <a:pt x="21" y="3"/>
                        <a:pt x="19" y="3"/>
                      </a:cubicBezTo>
                      <a:cubicBezTo>
                        <a:pt x="17" y="3"/>
                        <a:pt x="14" y="4"/>
                        <a:pt x="14" y="2"/>
                      </a:cubicBezTo>
                      <a:cubicBezTo>
                        <a:pt x="14" y="0"/>
                        <a:pt x="12" y="0"/>
                        <a:pt x="11" y="2"/>
                      </a:cubicBezTo>
                      <a:cubicBezTo>
                        <a:pt x="10" y="2"/>
                        <a:pt x="10" y="3"/>
                        <a:pt x="9" y="3"/>
                      </a:cubicBezTo>
                      <a:cubicBezTo>
                        <a:pt x="8" y="5"/>
                        <a:pt x="8" y="7"/>
                        <a:pt x="9" y="9"/>
                      </a:cubicBezTo>
                      <a:cubicBezTo>
                        <a:pt x="10" y="11"/>
                        <a:pt x="7" y="25"/>
                        <a:pt x="3" y="29"/>
                      </a:cubicBezTo>
                      <a:cubicBezTo>
                        <a:pt x="0" y="33"/>
                        <a:pt x="3" y="34"/>
                        <a:pt x="7" y="37"/>
                      </a:cubicBezTo>
                      <a:cubicBezTo>
                        <a:pt x="10" y="39"/>
                        <a:pt x="8" y="49"/>
                        <a:pt x="8" y="51"/>
                      </a:cubicBezTo>
                      <a:cubicBezTo>
                        <a:pt x="8" y="53"/>
                        <a:pt x="11" y="53"/>
                        <a:pt x="14" y="53"/>
                      </a:cubicBezTo>
                      <a:cubicBezTo>
                        <a:pt x="17" y="53"/>
                        <a:pt x="19" y="52"/>
                        <a:pt x="21" y="52"/>
                      </a:cubicBezTo>
                      <a:cubicBezTo>
                        <a:pt x="21" y="50"/>
                        <a:pt x="20" y="49"/>
                        <a:pt x="20" y="49"/>
                      </a:cubicBezTo>
                      <a:cubicBezTo>
                        <a:pt x="20" y="47"/>
                        <a:pt x="20" y="44"/>
                        <a:pt x="23" y="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15" name="Freeform 146">
                  <a:extLst>
                    <a:ext uri="{FF2B5EF4-FFF2-40B4-BE49-F238E27FC236}">
                      <a16:creationId xmlns:a16="http://schemas.microsoft.com/office/drawing/2014/main" id="{3C309B7D-9A6E-E251-2C62-FBC457EDF84B}"/>
                    </a:ext>
                  </a:extLst>
                </p:cNvPr>
                <p:cNvSpPr>
                  <a:spLocks/>
                </p:cNvSpPr>
                <p:nvPr/>
              </p:nvSpPr>
              <p:spPr bwMode="auto">
                <a:xfrm>
                  <a:off x="2198" y="2495"/>
                  <a:ext cx="48" cy="80"/>
                </a:xfrm>
                <a:custGeom>
                  <a:avLst/>
                  <a:gdLst>
                    <a:gd name="T0" fmla="*/ 23 w 32"/>
                    <a:gd name="T1" fmla="*/ 43 h 53"/>
                    <a:gd name="T2" fmla="*/ 22 w 32"/>
                    <a:gd name="T3" fmla="*/ 39 h 53"/>
                    <a:gd name="T4" fmla="*/ 24 w 32"/>
                    <a:gd name="T5" fmla="*/ 34 h 53"/>
                    <a:gd name="T6" fmla="*/ 21 w 32"/>
                    <a:gd name="T7" fmla="*/ 30 h 53"/>
                    <a:gd name="T8" fmla="*/ 23 w 32"/>
                    <a:gd name="T9" fmla="*/ 26 h 53"/>
                    <a:gd name="T10" fmla="*/ 25 w 32"/>
                    <a:gd name="T11" fmla="*/ 21 h 53"/>
                    <a:gd name="T12" fmla="*/ 24 w 32"/>
                    <a:gd name="T13" fmla="*/ 13 h 53"/>
                    <a:gd name="T14" fmla="*/ 30 w 32"/>
                    <a:gd name="T15" fmla="*/ 8 h 53"/>
                    <a:gd name="T16" fmla="*/ 28 w 32"/>
                    <a:gd name="T17" fmla="*/ 4 h 53"/>
                    <a:gd name="T18" fmla="*/ 23 w 32"/>
                    <a:gd name="T19" fmla="*/ 3 h 53"/>
                    <a:gd name="T20" fmla="*/ 19 w 32"/>
                    <a:gd name="T21" fmla="*/ 3 h 53"/>
                    <a:gd name="T22" fmla="*/ 14 w 32"/>
                    <a:gd name="T23" fmla="*/ 2 h 53"/>
                    <a:gd name="T24" fmla="*/ 11 w 32"/>
                    <a:gd name="T25" fmla="*/ 2 h 53"/>
                    <a:gd name="T26" fmla="*/ 9 w 32"/>
                    <a:gd name="T27" fmla="*/ 3 h 53"/>
                    <a:gd name="T28" fmla="*/ 9 w 32"/>
                    <a:gd name="T29" fmla="*/ 9 h 53"/>
                    <a:gd name="T30" fmla="*/ 3 w 32"/>
                    <a:gd name="T31" fmla="*/ 29 h 53"/>
                    <a:gd name="T32" fmla="*/ 7 w 32"/>
                    <a:gd name="T33" fmla="*/ 37 h 53"/>
                    <a:gd name="T34" fmla="*/ 8 w 32"/>
                    <a:gd name="T35" fmla="*/ 51 h 53"/>
                    <a:gd name="T36" fmla="*/ 14 w 32"/>
                    <a:gd name="T37" fmla="*/ 53 h 53"/>
                    <a:gd name="T38" fmla="*/ 21 w 32"/>
                    <a:gd name="T39" fmla="*/ 52 h 53"/>
                    <a:gd name="T40" fmla="*/ 20 w 32"/>
                    <a:gd name="T41" fmla="*/ 49 h 53"/>
                    <a:gd name="T42" fmla="*/ 23 w 32"/>
                    <a:gd name="T43"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3">
                      <a:moveTo>
                        <a:pt x="23" y="43"/>
                      </a:moveTo>
                      <a:cubicBezTo>
                        <a:pt x="27" y="43"/>
                        <a:pt x="23" y="40"/>
                        <a:pt x="22" y="39"/>
                      </a:cubicBezTo>
                      <a:cubicBezTo>
                        <a:pt x="21" y="38"/>
                        <a:pt x="22" y="34"/>
                        <a:pt x="24" y="34"/>
                      </a:cubicBezTo>
                      <a:cubicBezTo>
                        <a:pt x="26" y="34"/>
                        <a:pt x="24" y="32"/>
                        <a:pt x="21" y="30"/>
                      </a:cubicBezTo>
                      <a:cubicBezTo>
                        <a:pt x="19" y="27"/>
                        <a:pt x="21" y="26"/>
                        <a:pt x="23" y="26"/>
                      </a:cubicBezTo>
                      <a:cubicBezTo>
                        <a:pt x="26" y="26"/>
                        <a:pt x="23" y="23"/>
                        <a:pt x="25" y="21"/>
                      </a:cubicBezTo>
                      <a:cubicBezTo>
                        <a:pt x="27" y="18"/>
                        <a:pt x="24" y="14"/>
                        <a:pt x="24" y="13"/>
                      </a:cubicBezTo>
                      <a:cubicBezTo>
                        <a:pt x="24" y="11"/>
                        <a:pt x="28" y="10"/>
                        <a:pt x="30" y="8"/>
                      </a:cubicBezTo>
                      <a:cubicBezTo>
                        <a:pt x="32" y="5"/>
                        <a:pt x="28" y="6"/>
                        <a:pt x="28" y="4"/>
                      </a:cubicBezTo>
                      <a:cubicBezTo>
                        <a:pt x="28" y="2"/>
                        <a:pt x="25" y="2"/>
                        <a:pt x="23" y="3"/>
                      </a:cubicBezTo>
                      <a:cubicBezTo>
                        <a:pt x="20" y="5"/>
                        <a:pt x="21" y="3"/>
                        <a:pt x="19" y="3"/>
                      </a:cubicBezTo>
                      <a:cubicBezTo>
                        <a:pt x="17" y="3"/>
                        <a:pt x="14" y="4"/>
                        <a:pt x="14" y="2"/>
                      </a:cubicBezTo>
                      <a:cubicBezTo>
                        <a:pt x="14" y="0"/>
                        <a:pt x="12" y="0"/>
                        <a:pt x="11" y="2"/>
                      </a:cubicBezTo>
                      <a:cubicBezTo>
                        <a:pt x="10" y="2"/>
                        <a:pt x="10" y="3"/>
                        <a:pt x="9" y="3"/>
                      </a:cubicBezTo>
                      <a:cubicBezTo>
                        <a:pt x="8" y="5"/>
                        <a:pt x="8" y="7"/>
                        <a:pt x="9" y="9"/>
                      </a:cubicBezTo>
                      <a:cubicBezTo>
                        <a:pt x="10" y="11"/>
                        <a:pt x="7" y="25"/>
                        <a:pt x="3" y="29"/>
                      </a:cubicBezTo>
                      <a:cubicBezTo>
                        <a:pt x="0" y="33"/>
                        <a:pt x="3" y="34"/>
                        <a:pt x="7" y="37"/>
                      </a:cubicBezTo>
                      <a:cubicBezTo>
                        <a:pt x="10" y="39"/>
                        <a:pt x="8" y="49"/>
                        <a:pt x="8" y="51"/>
                      </a:cubicBezTo>
                      <a:cubicBezTo>
                        <a:pt x="8" y="53"/>
                        <a:pt x="11" y="53"/>
                        <a:pt x="14" y="53"/>
                      </a:cubicBezTo>
                      <a:cubicBezTo>
                        <a:pt x="17" y="53"/>
                        <a:pt x="19" y="52"/>
                        <a:pt x="21" y="52"/>
                      </a:cubicBezTo>
                      <a:cubicBezTo>
                        <a:pt x="21" y="50"/>
                        <a:pt x="20" y="49"/>
                        <a:pt x="20" y="49"/>
                      </a:cubicBezTo>
                      <a:cubicBezTo>
                        <a:pt x="20" y="47"/>
                        <a:pt x="20" y="44"/>
                        <a:pt x="23" y="43"/>
                      </a:cubicBezTo>
                      <a:close/>
                    </a:path>
                  </a:pathLst>
                </a:custGeom>
                <a:grpFill/>
                <a:ln w="4763"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16" name="Freeform 147">
                  <a:extLst>
                    <a:ext uri="{FF2B5EF4-FFF2-40B4-BE49-F238E27FC236}">
                      <a16:creationId xmlns:a16="http://schemas.microsoft.com/office/drawing/2014/main" id="{AFA58B8A-EE5C-BD7B-EA84-236DB9D63DD1}"/>
                    </a:ext>
                  </a:extLst>
                </p:cNvPr>
                <p:cNvSpPr>
                  <a:spLocks/>
                </p:cNvSpPr>
                <p:nvPr/>
              </p:nvSpPr>
              <p:spPr bwMode="auto">
                <a:xfrm>
                  <a:off x="2365" y="2308"/>
                  <a:ext cx="53" cy="46"/>
                </a:xfrm>
                <a:custGeom>
                  <a:avLst/>
                  <a:gdLst>
                    <a:gd name="T0" fmla="*/ 11 w 35"/>
                    <a:gd name="T1" fmla="*/ 24 h 31"/>
                    <a:gd name="T2" fmla="*/ 17 w 35"/>
                    <a:gd name="T3" fmla="*/ 25 h 31"/>
                    <a:gd name="T4" fmla="*/ 23 w 35"/>
                    <a:gd name="T5" fmla="*/ 29 h 31"/>
                    <a:gd name="T6" fmla="*/ 25 w 35"/>
                    <a:gd name="T7" fmla="*/ 31 h 31"/>
                    <a:gd name="T8" fmla="*/ 26 w 35"/>
                    <a:gd name="T9" fmla="*/ 24 h 31"/>
                    <a:gd name="T10" fmla="*/ 27 w 35"/>
                    <a:gd name="T11" fmla="*/ 20 h 31"/>
                    <a:gd name="T12" fmla="*/ 31 w 35"/>
                    <a:gd name="T13" fmla="*/ 18 h 31"/>
                    <a:gd name="T14" fmla="*/ 33 w 35"/>
                    <a:gd name="T15" fmla="*/ 15 h 31"/>
                    <a:gd name="T16" fmla="*/ 30 w 35"/>
                    <a:gd name="T17" fmla="*/ 10 h 31"/>
                    <a:gd name="T18" fmla="*/ 35 w 35"/>
                    <a:gd name="T19" fmla="*/ 6 h 31"/>
                    <a:gd name="T20" fmla="*/ 34 w 35"/>
                    <a:gd name="T21" fmla="*/ 0 h 31"/>
                    <a:gd name="T22" fmla="*/ 32 w 35"/>
                    <a:gd name="T23" fmla="*/ 1 h 31"/>
                    <a:gd name="T24" fmla="*/ 24 w 35"/>
                    <a:gd name="T25" fmla="*/ 2 h 31"/>
                    <a:gd name="T26" fmla="*/ 20 w 35"/>
                    <a:gd name="T27" fmla="*/ 7 h 31"/>
                    <a:gd name="T28" fmla="*/ 16 w 35"/>
                    <a:gd name="T29" fmla="*/ 8 h 31"/>
                    <a:gd name="T30" fmla="*/ 12 w 35"/>
                    <a:gd name="T31" fmla="*/ 10 h 31"/>
                    <a:gd name="T32" fmla="*/ 8 w 35"/>
                    <a:gd name="T33" fmla="*/ 17 h 31"/>
                    <a:gd name="T34" fmla="*/ 1 w 35"/>
                    <a:gd name="T35" fmla="*/ 25 h 31"/>
                    <a:gd name="T36" fmla="*/ 0 w 35"/>
                    <a:gd name="T37" fmla="*/ 26 h 31"/>
                    <a:gd name="T38" fmla="*/ 3 w 35"/>
                    <a:gd name="T39" fmla="*/ 27 h 31"/>
                    <a:gd name="T40" fmla="*/ 11 w 35"/>
                    <a:gd name="T4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1">
                      <a:moveTo>
                        <a:pt x="11" y="24"/>
                      </a:moveTo>
                      <a:cubicBezTo>
                        <a:pt x="13" y="22"/>
                        <a:pt x="16" y="23"/>
                        <a:pt x="17" y="25"/>
                      </a:cubicBezTo>
                      <a:cubicBezTo>
                        <a:pt x="19" y="26"/>
                        <a:pt x="21" y="27"/>
                        <a:pt x="23" y="29"/>
                      </a:cubicBezTo>
                      <a:cubicBezTo>
                        <a:pt x="24" y="30"/>
                        <a:pt x="25" y="30"/>
                        <a:pt x="25" y="31"/>
                      </a:cubicBezTo>
                      <a:cubicBezTo>
                        <a:pt x="25" y="29"/>
                        <a:pt x="25" y="26"/>
                        <a:pt x="26" y="24"/>
                      </a:cubicBezTo>
                      <a:cubicBezTo>
                        <a:pt x="27" y="22"/>
                        <a:pt x="25" y="20"/>
                        <a:pt x="27" y="20"/>
                      </a:cubicBezTo>
                      <a:cubicBezTo>
                        <a:pt x="28" y="20"/>
                        <a:pt x="31" y="20"/>
                        <a:pt x="31" y="18"/>
                      </a:cubicBezTo>
                      <a:cubicBezTo>
                        <a:pt x="31" y="15"/>
                        <a:pt x="32" y="16"/>
                        <a:pt x="33" y="15"/>
                      </a:cubicBezTo>
                      <a:cubicBezTo>
                        <a:pt x="34" y="14"/>
                        <a:pt x="31" y="11"/>
                        <a:pt x="30" y="10"/>
                      </a:cubicBezTo>
                      <a:cubicBezTo>
                        <a:pt x="30" y="10"/>
                        <a:pt x="33" y="9"/>
                        <a:pt x="35" y="6"/>
                      </a:cubicBezTo>
                      <a:cubicBezTo>
                        <a:pt x="35" y="5"/>
                        <a:pt x="35" y="3"/>
                        <a:pt x="34" y="0"/>
                      </a:cubicBezTo>
                      <a:cubicBezTo>
                        <a:pt x="34" y="1"/>
                        <a:pt x="33" y="2"/>
                        <a:pt x="32" y="1"/>
                      </a:cubicBezTo>
                      <a:cubicBezTo>
                        <a:pt x="30" y="0"/>
                        <a:pt x="28" y="1"/>
                        <a:pt x="24" y="2"/>
                      </a:cubicBezTo>
                      <a:cubicBezTo>
                        <a:pt x="20" y="2"/>
                        <a:pt x="19" y="6"/>
                        <a:pt x="20" y="7"/>
                      </a:cubicBezTo>
                      <a:cubicBezTo>
                        <a:pt x="22" y="9"/>
                        <a:pt x="16" y="10"/>
                        <a:pt x="16" y="8"/>
                      </a:cubicBezTo>
                      <a:cubicBezTo>
                        <a:pt x="16" y="6"/>
                        <a:pt x="12" y="7"/>
                        <a:pt x="12" y="10"/>
                      </a:cubicBezTo>
                      <a:cubicBezTo>
                        <a:pt x="12" y="12"/>
                        <a:pt x="8" y="13"/>
                        <a:pt x="8" y="17"/>
                      </a:cubicBezTo>
                      <a:cubicBezTo>
                        <a:pt x="8" y="20"/>
                        <a:pt x="4" y="23"/>
                        <a:pt x="1" y="25"/>
                      </a:cubicBezTo>
                      <a:cubicBezTo>
                        <a:pt x="1" y="25"/>
                        <a:pt x="0" y="25"/>
                        <a:pt x="0" y="26"/>
                      </a:cubicBezTo>
                      <a:cubicBezTo>
                        <a:pt x="1" y="26"/>
                        <a:pt x="3" y="27"/>
                        <a:pt x="3" y="27"/>
                      </a:cubicBezTo>
                      <a:cubicBezTo>
                        <a:pt x="5" y="27"/>
                        <a:pt x="10" y="25"/>
                        <a:pt x="11"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17" name="Freeform 148">
                  <a:extLst>
                    <a:ext uri="{FF2B5EF4-FFF2-40B4-BE49-F238E27FC236}">
                      <a16:creationId xmlns:a16="http://schemas.microsoft.com/office/drawing/2014/main" id="{5CD04C67-E4F1-31EC-DCAF-D117E988DAFE}"/>
                    </a:ext>
                  </a:extLst>
                </p:cNvPr>
                <p:cNvSpPr>
                  <a:spLocks/>
                </p:cNvSpPr>
                <p:nvPr/>
              </p:nvSpPr>
              <p:spPr bwMode="auto">
                <a:xfrm>
                  <a:off x="2365" y="2308"/>
                  <a:ext cx="53" cy="46"/>
                </a:xfrm>
                <a:custGeom>
                  <a:avLst/>
                  <a:gdLst>
                    <a:gd name="T0" fmla="*/ 11 w 35"/>
                    <a:gd name="T1" fmla="*/ 24 h 31"/>
                    <a:gd name="T2" fmla="*/ 17 w 35"/>
                    <a:gd name="T3" fmla="*/ 25 h 31"/>
                    <a:gd name="T4" fmla="*/ 23 w 35"/>
                    <a:gd name="T5" fmla="*/ 29 h 31"/>
                    <a:gd name="T6" fmla="*/ 25 w 35"/>
                    <a:gd name="T7" fmla="*/ 31 h 31"/>
                    <a:gd name="T8" fmla="*/ 26 w 35"/>
                    <a:gd name="T9" fmla="*/ 24 h 31"/>
                    <a:gd name="T10" fmla="*/ 27 w 35"/>
                    <a:gd name="T11" fmla="*/ 20 h 31"/>
                    <a:gd name="T12" fmla="*/ 31 w 35"/>
                    <a:gd name="T13" fmla="*/ 18 h 31"/>
                    <a:gd name="T14" fmla="*/ 33 w 35"/>
                    <a:gd name="T15" fmla="*/ 15 h 31"/>
                    <a:gd name="T16" fmla="*/ 30 w 35"/>
                    <a:gd name="T17" fmla="*/ 10 h 31"/>
                    <a:gd name="T18" fmla="*/ 35 w 35"/>
                    <a:gd name="T19" fmla="*/ 6 h 31"/>
                    <a:gd name="T20" fmla="*/ 34 w 35"/>
                    <a:gd name="T21" fmla="*/ 0 h 31"/>
                    <a:gd name="T22" fmla="*/ 32 w 35"/>
                    <a:gd name="T23" fmla="*/ 1 h 31"/>
                    <a:gd name="T24" fmla="*/ 24 w 35"/>
                    <a:gd name="T25" fmla="*/ 2 h 31"/>
                    <a:gd name="T26" fmla="*/ 20 w 35"/>
                    <a:gd name="T27" fmla="*/ 7 h 31"/>
                    <a:gd name="T28" fmla="*/ 16 w 35"/>
                    <a:gd name="T29" fmla="*/ 8 h 31"/>
                    <a:gd name="T30" fmla="*/ 12 w 35"/>
                    <a:gd name="T31" fmla="*/ 10 h 31"/>
                    <a:gd name="T32" fmla="*/ 8 w 35"/>
                    <a:gd name="T33" fmla="*/ 17 h 31"/>
                    <a:gd name="T34" fmla="*/ 1 w 35"/>
                    <a:gd name="T35" fmla="*/ 25 h 31"/>
                    <a:gd name="T36" fmla="*/ 0 w 35"/>
                    <a:gd name="T37" fmla="*/ 26 h 31"/>
                    <a:gd name="T38" fmla="*/ 3 w 35"/>
                    <a:gd name="T39" fmla="*/ 27 h 31"/>
                    <a:gd name="T40" fmla="*/ 11 w 35"/>
                    <a:gd name="T4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1">
                      <a:moveTo>
                        <a:pt x="11" y="24"/>
                      </a:moveTo>
                      <a:cubicBezTo>
                        <a:pt x="13" y="22"/>
                        <a:pt x="16" y="23"/>
                        <a:pt x="17" y="25"/>
                      </a:cubicBezTo>
                      <a:cubicBezTo>
                        <a:pt x="19" y="26"/>
                        <a:pt x="21" y="27"/>
                        <a:pt x="23" y="29"/>
                      </a:cubicBezTo>
                      <a:cubicBezTo>
                        <a:pt x="24" y="30"/>
                        <a:pt x="25" y="30"/>
                        <a:pt x="25" y="31"/>
                      </a:cubicBezTo>
                      <a:cubicBezTo>
                        <a:pt x="25" y="29"/>
                        <a:pt x="25" y="26"/>
                        <a:pt x="26" y="24"/>
                      </a:cubicBezTo>
                      <a:cubicBezTo>
                        <a:pt x="27" y="22"/>
                        <a:pt x="25" y="20"/>
                        <a:pt x="27" y="20"/>
                      </a:cubicBezTo>
                      <a:cubicBezTo>
                        <a:pt x="28" y="20"/>
                        <a:pt x="31" y="20"/>
                        <a:pt x="31" y="18"/>
                      </a:cubicBezTo>
                      <a:cubicBezTo>
                        <a:pt x="31" y="15"/>
                        <a:pt x="32" y="16"/>
                        <a:pt x="33" y="15"/>
                      </a:cubicBezTo>
                      <a:cubicBezTo>
                        <a:pt x="34" y="14"/>
                        <a:pt x="31" y="11"/>
                        <a:pt x="30" y="10"/>
                      </a:cubicBezTo>
                      <a:cubicBezTo>
                        <a:pt x="30" y="10"/>
                        <a:pt x="33" y="9"/>
                        <a:pt x="35" y="6"/>
                      </a:cubicBezTo>
                      <a:cubicBezTo>
                        <a:pt x="35" y="5"/>
                        <a:pt x="35" y="3"/>
                        <a:pt x="34" y="0"/>
                      </a:cubicBezTo>
                      <a:cubicBezTo>
                        <a:pt x="34" y="1"/>
                        <a:pt x="33" y="2"/>
                        <a:pt x="32" y="1"/>
                      </a:cubicBezTo>
                      <a:cubicBezTo>
                        <a:pt x="30" y="0"/>
                        <a:pt x="28" y="1"/>
                        <a:pt x="24" y="2"/>
                      </a:cubicBezTo>
                      <a:cubicBezTo>
                        <a:pt x="20" y="2"/>
                        <a:pt x="19" y="6"/>
                        <a:pt x="20" y="7"/>
                      </a:cubicBezTo>
                      <a:cubicBezTo>
                        <a:pt x="22" y="9"/>
                        <a:pt x="16" y="10"/>
                        <a:pt x="16" y="8"/>
                      </a:cubicBezTo>
                      <a:cubicBezTo>
                        <a:pt x="16" y="6"/>
                        <a:pt x="12" y="7"/>
                        <a:pt x="12" y="10"/>
                      </a:cubicBezTo>
                      <a:cubicBezTo>
                        <a:pt x="12" y="12"/>
                        <a:pt x="8" y="13"/>
                        <a:pt x="8" y="17"/>
                      </a:cubicBezTo>
                      <a:cubicBezTo>
                        <a:pt x="8" y="20"/>
                        <a:pt x="4" y="23"/>
                        <a:pt x="1" y="25"/>
                      </a:cubicBezTo>
                      <a:cubicBezTo>
                        <a:pt x="1" y="25"/>
                        <a:pt x="0" y="25"/>
                        <a:pt x="0" y="26"/>
                      </a:cubicBezTo>
                      <a:cubicBezTo>
                        <a:pt x="1" y="26"/>
                        <a:pt x="3" y="27"/>
                        <a:pt x="3" y="27"/>
                      </a:cubicBezTo>
                      <a:cubicBezTo>
                        <a:pt x="5" y="27"/>
                        <a:pt x="10" y="25"/>
                        <a:pt x="11" y="24"/>
                      </a:cubicBezTo>
                      <a:close/>
                    </a:path>
                  </a:pathLst>
                </a:custGeom>
                <a:grpFill/>
                <a:ln w="4763"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18" name="Freeform 149">
                  <a:extLst>
                    <a:ext uri="{FF2B5EF4-FFF2-40B4-BE49-F238E27FC236}">
                      <a16:creationId xmlns:a16="http://schemas.microsoft.com/office/drawing/2014/main" id="{6ED28C95-10C6-0EA4-0B00-E1FEEDB6C6DE}"/>
                    </a:ext>
                  </a:extLst>
                </p:cNvPr>
                <p:cNvSpPr>
                  <a:spLocks/>
                </p:cNvSpPr>
                <p:nvPr/>
              </p:nvSpPr>
              <p:spPr bwMode="auto">
                <a:xfrm>
                  <a:off x="2398" y="2366"/>
                  <a:ext cx="9" cy="12"/>
                </a:xfrm>
                <a:custGeom>
                  <a:avLst/>
                  <a:gdLst>
                    <a:gd name="T0" fmla="*/ 4 w 6"/>
                    <a:gd name="T1" fmla="*/ 0 h 8"/>
                    <a:gd name="T2" fmla="*/ 1 w 6"/>
                    <a:gd name="T3" fmla="*/ 7 h 8"/>
                    <a:gd name="T4" fmla="*/ 6 w 6"/>
                    <a:gd name="T5" fmla="*/ 8 h 8"/>
                    <a:gd name="T6" fmla="*/ 4 w 6"/>
                    <a:gd name="T7" fmla="*/ 0 h 8"/>
                    <a:gd name="T8" fmla="*/ 4 w 6"/>
                    <a:gd name="T9" fmla="*/ 0 h 8"/>
                  </a:gdLst>
                  <a:ahLst/>
                  <a:cxnLst>
                    <a:cxn ang="0">
                      <a:pos x="T0" y="T1"/>
                    </a:cxn>
                    <a:cxn ang="0">
                      <a:pos x="T2" y="T3"/>
                    </a:cxn>
                    <a:cxn ang="0">
                      <a:pos x="T4" y="T5"/>
                    </a:cxn>
                    <a:cxn ang="0">
                      <a:pos x="T6" y="T7"/>
                    </a:cxn>
                    <a:cxn ang="0">
                      <a:pos x="T8" y="T9"/>
                    </a:cxn>
                  </a:cxnLst>
                  <a:rect l="0" t="0" r="r" b="b"/>
                  <a:pathLst>
                    <a:path w="6" h="8">
                      <a:moveTo>
                        <a:pt x="4" y="0"/>
                      </a:moveTo>
                      <a:cubicBezTo>
                        <a:pt x="2" y="1"/>
                        <a:pt x="0" y="3"/>
                        <a:pt x="1" y="7"/>
                      </a:cubicBezTo>
                      <a:cubicBezTo>
                        <a:pt x="2" y="7"/>
                        <a:pt x="5" y="7"/>
                        <a:pt x="6" y="8"/>
                      </a:cubicBezTo>
                      <a:cubicBezTo>
                        <a:pt x="6" y="3"/>
                        <a:pt x="4" y="1"/>
                        <a:pt x="4" y="0"/>
                      </a:cubicBezTo>
                      <a:cubicBezTo>
                        <a:pt x="3"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19" name="Freeform 150">
                  <a:extLst>
                    <a:ext uri="{FF2B5EF4-FFF2-40B4-BE49-F238E27FC236}">
                      <a16:creationId xmlns:a16="http://schemas.microsoft.com/office/drawing/2014/main" id="{16A60C10-EE14-C900-4399-E6A5C5CA3324}"/>
                    </a:ext>
                  </a:extLst>
                </p:cNvPr>
                <p:cNvSpPr>
                  <a:spLocks/>
                </p:cNvSpPr>
                <p:nvPr/>
              </p:nvSpPr>
              <p:spPr bwMode="auto">
                <a:xfrm>
                  <a:off x="2398" y="2366"/>
                  <a:ext cx="9" cy="12"/>
                </a:xfrm>
                <a:custGeom>
                  <a:avLst/>
                  <a:gdLst>
                    <a:gd name="T0" fmla="*/ 4 w 6"/>
                    <a:gd name="T1" fmla="*/ 0 h 8"/>
                    <a:gd name="T2" fmla="*/ 1 w 6"/>
                    <a:gd name="T3" fmla="*/ 7 h 8"/>
                    <a:gd name="T4" fmla="*/ 6 w 6"/>
                    <a:gd name="T5" fmla="*/ 8 h 8"/>
                    <a:gd name="T6" fmla="*/ 4 w 6"/>
                    <a:gd name="T7" fmla="*/ 0 h 8"/>
                    <a:gd name="T8" fmla="*/ 4 w 6"/>
                    <a:gd name="T9" fmla="*/ 0 h 8"/>
                  </a:gdLst>
                  <a:ahLst/>
                  <a:cxnLst>
                    <a:cxn ang="0">
                      <a:pos x="T0" y="T1"/>
                    </a:cxn>
                    <a:cxn ang="0">
                      <a:pos x="T2" y="T3"/>
                    </a:cxn>
                    <a:cxn ang="0">
                      <a:pos x="T4" y="T5"/>
                    </a:cxn>
                    <a:cxn ang="0">
                      <a:pos x="T6" y="T7"/>
                    </a:cxn>
                    <a:cxn ang="0">
                      <a:pos x="T8" y="T9"/>
                    </a:cxn>
                  </a:cxnLst>
                  <a:rect l="0" t="0" r="r" b="b"/>
                  <a:pathLst>
                    <a:path w="6" h="8">
                      <a:moveTo>
                        <a:pt x="4" y="0"/>
                      </a:moveTo>
                      <a:cubicBezTo>
                        <a:pt x="2" y="1"/>
                        <a:pt x="0" y="3"/>
                        <a:pt x="1" y="7"/>
                      </a:cubicBezTo>
                      <a:cubicBezTo>
                        <a:pt x="2" y="7"/>
                        <a:pt x="5" y="7"/>
                        <a:pt x="6" y="8"/>
                      </a:cubicBezTo>
                      <a:cubicBezTo>
                        <a:pt x="6" y="3"/>
                        <a:pt x="4" y="1"/>
                        <a:pt x="4" y="0"/>
                      </a:cubicBezTo>
                      <a:cubicBezTo>
                        <a:pt x="3" y="0"/>
                        <a:pt x="4" y="0"/>
                        <a:pt x="4" y="0"/>
                      </a:cubicBezTo>
                      <a:close/>
                    </a:path>
                  </a:pathLst>
                </a:custGeom>
                <a:grpFill/>
                <a:ln w="3175"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20" name="Freeform 151">
                  <a:extLst>
                    <a:ext uri="{FF2B5EF4-FFF2-40B4-BE49-F238E27FC236}">
                      <a16:creationId xmlns:a16="http://schemas.microsoft.com/office/drawing/2014/main" id="{D8F0040D-C496-E709-F152-612AB0D0E161}"/>
                    </a:ext>
                  </a:extLst>
                </p:cNvPr>
                <p:cNvSpPr>
                  <a:spLocks/>
                </p:cNvSpPr>
                <p:nvPr/>
              </p:nvSpPr>
              <p:spPr bwMode="auto">
                <a:xfrm>
                  <a:off x="2356" y="2341"/>
                  <a:ext cx="51" cy="36"/>
                </a:xfrm>
                <a:custGeom>
                  <a:avLst/>
                  <a:gdLst>
                    <a:gd name="T0" fmla="*/ 1 w 34"/>
                    <a:gd name="T1" fmla="*/ 7 h 24"/>
                    <a:gd name="T2" fmla="*/ 4 w 34"/>
                    <a:gd name="T3" fmla="*/ 10 h 24"/>
                    <a:gd name="T4" fmla="*/ 9 w 34"/>
                    <a:gd name="T5" fmla="*/ 13 h 24"/>
                    <a:gd name="T6" fmla="*/ 14 w 34"/>
                    <a:gd name="T7" fmla="*/ 16 h 24"/>
                    <a:gd name="T8" fmla="*/ 17 w 34"/>
                    <a:gd name="T9" fmla="*/ 19 h 24"/>
                    <a:gd name="T10" fmla="*/ 20 w 34"/>
                    <a:gd name="T11" fmla="*/ 17 h 24"/>
                    <a:gd name="T12" fmla="*/ 23 w 34"/>
                    <a:gd name="T13" fmla="*/ 21 h 24"/>
                    <a:gd name="T14" fmla="*/ 27 w 34"/>
                    <a:gd name="T15" fmla="*/ 24 h 24"/>
                    <a:gd name="T16" fmla="*/ 29 w 34"/>
                    <a:gd name="T17" fmla="*/ 24 h 24"/>
                    <a:gd name="T18" fmla="*/ 32 w 34"/>
                    <a:gd name="T19" fmla="*/ 17 h 24"/>
                    <a:gd name="T20" fmla="*/ 33 w 34"/>
                    <a:gd name="T21" fmla="*/ 14 h 24"/>
                    <a:gd name="T22" fmla="*/ 31 w 34"/>
                    <a:gd name="T23" fmla="*/ 9 h 24"/>
                    <a:gd name="T24" fmla="*/ 31 w 34"/>
                    <a:gd name="T25" fmla="*/ 9 h 24"/>
                    <a:gd name="T26" fmla="*/ 29 w 34"/>
                    <a:gd name="T27" fmla="*/ 7 h 24"/>
                    <a:gd name="T28" fmla="*/ 23 w 34"/>
                    <a:gd name="T29" fmla="*/ 3 h 24"/>
                    <a:gd name="T30" fmla="*/ 17 w 34"/>
                    <a:gd name="T31" fmla="*/ 2 h 24"/>
                    <a:gd name="T32" fmla="*/ 9 w 34"/>
                    <a:gd name="T33" fmla="*/ 5 h 24"/>
                    <a:gd name="T34" fmla="*/ 6 w 34"/>
                    <a:gd name="T35" fmla="*/ 4 h 24"/>
                    <a:gd name="T36" fmla="*/ 0 w 34"/>
                    <a:gd name="T37" fmla="*/ 6 h 24"/>
                    <a:gd name="T38" fmla="*/ 1 w 34"/>
                    <a:gd name="T3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24">
                      <a:moveTo>
                        <a:pt x="1" y="7"/>
                      </a:moveTo>
                      <a:cubicBezTo>
                        <a:pt x="2" y="8"/>
                        <a:pt x="4" y="12"/>
                        <a:pt x="4" y="10"/>
                      </a:cubicBezTo>
                      <a:cubicBezTo>
                        <a:pt x="5" y="9"/>
                        <a:pt x="7" y="12"/>
                        <a:pt x="9" y="13"/>
                      </a:cubicBezTo>
                      <a:cubicBezTo>
                        <a:pt x="11" y="14"/>
                        <a:pt x="14" y="15"/>
                        <a:pt x="14" y="16"/>
                      </a:cubicBezTo>
                      <a:cubicBezTo>
                        <a:pt x="14" y="17"/>
                        <a:pt x="15" y="20"/>
                        <a:pt x="17" y="19"/>
                      </a:cubicBezTo>
                      <a:cubicBezTo>
                        <a:pt x="18" y="18"/>
                        <a:pt x="20" y="16"/>
                        <a:pt x="20" y="17"/>
                      </a:cubicBezTo>
                      <a:cubicBezTo>
                        <a:pt x="20" y="19"/>
                        <a:pt x="21" y="22"/>
                        <a:pt x="23" y="21"/>
                      </a:cubicBezTo>
                      <a:cubicBezTo>
                        <a:pt x="25" y="21"/>
                        <a:pt x="25" y="24"/>
                        <a:pt x="27" y="24"/>
                      </a:cubicBezTo>
                      <a:cubicBezTo>
                        <a:pt x="28" y="24"/>
                        <a:pt x="28" y="24"/>
                        <a:pt x="29" y="24"/>
                      </a:cubicBezTo>
                      <a:cubicBezTo>
                        <a:pt x="28" y="20"/>
                        <a:pt x="30" y="18"/>
                        <a:pt x="32" y="17"/>
                      </a:cubicBezTo>
                      <a:cubicBezTo>
                        <a:pt x="32" y="16"/>
                        <a:pt x="33" y="15"/>
                        <a:pt x="33" y="14"/>
                      </a:cubicBezTo>
                      <a:cubicBezTo>
                        <a:pt x="34" y="13"/>
                        <a:pt x="31" y="10"/>
                        <a:pt x="31" y="9"/>
                      </a:cubicBezTo>
                      <a:cubicBezTo>
                        <a:pt x="31" y="9"/>
                        <a:pt x="31" y="9"/>
                        <a:pt x="31" y="9"/>
                      </a:cubicBezTo>
                      <a:cubicBezTo>
                        <a:pt x="31" y="8"/>
                        <a:pt x="30" y="8"/>
                        <a:pt x="29" y="7"/>
                      </a:cubicBezTo>
                      <a:cubicBezTo>
                        <a:pt x="27" y="5"/>
                        <a:pt x="25" y="4"/>
                        <a:pt x="23" y="3"/>
                      </a:cubicBezTo>
                      <a:cubicBezTo>
                        <a:pt x="22" y="1"/>
                        <a:pt x="19" y="0"/>
                        <a:pt x="17" y="2"/>
                      </a:cubicBezTo>
                      <a:cubicBezTo>
                        <a:pt x="16" y="3"/>
                        <a:pt x="11" y="5"/>
                        <a:pt x="9" y="5"/>
                      </a:cubicBezTo>
                      <a:cubicBezTo>
                        <a:pt x="9" y="5"/>
                        <a:pt x="7" y="4"/>
                        <a:pt x="6" y="4"/>
                      </a:cubicBezTo>
                      <a:cubicBezTo>
                        <a:pt x="4" y="5"/>
                        <a:pt x="2" y="6"/>
                        <a:pt x="0" y="6"/>
                      </a:cubicBezTo>
                      <a:cubicBezTo>
                        <a:pt x="1" y="7"/>
                        <a:pt x="1" y="6"/>
                        <a:pt x="1"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21" name="Freeform 152">
                  <a:extLst>
                    <a:ext uri="{FF2B5EF4-FFF2-40B4-BE49-F238E27FC236}">
                      <a16:creationId xmlns:a16="http://schemas.microsoft.com/office/drawing/2014/main" id="{09E6B2B4-218A-2B95-0A06-805DD02C058A}"/>
                    </a:ext>
                  </a:extLst>
                </p:cNvPr>
                <p:cNvSpPr>
                  <a:spLocks/>
                </p:cNvSpPr>
                <p:nvPr/>
              </p:nvSpPr>
              <p:spPr bwMode="auto">
                <a:xfrm>
                  <a:off x="2356" y="2341"/>
                  <a:ext cx="51" cy="36"/>
                </a:xfrm>
                <a:custGeom>
                  <a:avLst/>
                  <a:gdLst>
                    <a:gd name="T0" fmla="*/ 1 w 34"/>
                    <a:gd name="T1" fmla="*/ 7 h 24"/>
                    <a:gd name="T2" fmla="*/ 4 w 34"/>
                    <a:gd name="T3" fmla="*/ 10 h 24"/>
                    <a:gd name="T4" fmla="*/ 9 w 34"/>
                    <a:gd name="T5" fmla="*/ 13 h 24"/>
                    <a:gd name="T6" fmla="*/ 14 w 34"/>
                    <a:gd name="T7" fmla="*/ 16 h 24"/>
                    <a:gd name="T8" fmla="*/ 17 w 34"/>
                    <a:gd name="T9" fmla="*/ 19 h 24"/>
                    <a:gd name="T10" fmla="*/ 20 w 34"/>
                    <a:gd name="T11" fmla="*/ 17 h 24"/>
                    <a:gd name="T12" fmla="*/ 23 w 34"/>
                    <a:gd name="T13" fmla="*/ 21 h 24"/>
                    <a:gd name="T14" fmla="*/ 27 w 34"/>
                    <a:gd name="T15" fmla="*/ 24 h 24"/>
                    <a:gd name="T16" fmla="*/ 29 w 34"/>
                    <a:gd name="T17" fmla="*/ 24 h 24"/>
                    <a:gd name="T18" fmla="*/ 32 w 34"/>
                    <a:gd name="T19" fmla="*/ 17 h 24"/>
                    <a:gd name="T20" fmla="*/ 33 w 34"/>
                    <a:gd name="T21" fmla="*/ 14 h 24"/>
                    <a:gd name="T22" fmla="*/ 31 w 34"/>
                    <a:gd name="T23" fmla="*/ 9 h 24"/>
                    <a:gd name="T24" fmla="*/ 31 w 34"/>
                    <a:gd name="T25" fmla="*/ 9 h 24"/>
                    <a:gd name="T26" fmla="*/ 29 w 34"/>
                    <a:gd name="T27" fmla="*/ 7 h 24"/>
                    <a:gd name="T28" fmla="*/ 23 w 34"/>
                    <a:gd name="T29" fmla="*/ 3 h 24"/>
                    <a:gd name="T30" fmla="*/ 17 w 34"/>
                    <a:gd name="T31" fmla="*/ 2 h 24"/>
                    <a:gd name="T32" fmla="*/ 9 w 34"/>
                    <a:gd name="T33" fmla="*/ 5 h 24"/>
                    <a:gd name="T34" fmla="*/ 6 w 34"/>
                    <a:gd name="T35" fmla="*/ 4 h 24"/>
                    <a:gd name="T36" fmla="*/ 0 w 34"/>
                    <a:gd name="T37" fmla="*/ 6 h 24"/>
                    <a:gd name="T38" fmla="*/ 1 w 34"/>
                    <a:gd name="T3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24">
                      <a:moveTo>
                        <a:pt x="1" y="7"/>
                      </a:moveTo>
                      <a:cubicBezTo>
                        <a:pt x="2" y="8"/>
                        <a:pt x="4" y="12"/>
                        <a:pt x="4" y="10"/>
                      </a:cubicBezTo>
                      <a:cubicBezTo>
                        <a:pt x="5" y="9"/>
                        <a:pt x="7" y="12"/>
                        <a:pt x="9" y="13"/>
                      </a:cubicBezTo>
                      <a:cubicBezTo>
                        <a:pt x="11" y="14"/>
                        <a:pt x="14" y="15"/>
                        <a:pt x="14" y="16"/>
                      </a:cubicBezTo>
                      <a:cubicBezTo>
                        <a:pt x="14" y="17"/>
                        <a:pt x="15" y="20"/>
                        <a:pt x="17" y="19"/>
                      </a:cubicBezTo>
                      <a:cubicBezTo>
                        <a:pt x="18" y="18"/>
                        <a:pt x="20" y="16"/>
                        <a:pt x="20" y="17"/>
                      </a:cubicBezTo>
                      <a:cubicBezTo>
                        <a:pt x="20" y="19"/>
                        <a:pt x="21" y="22"/>
                        <a:pt x="23" y="21"/>
                      </a:cubicBezTo>
                      <a:cubicBezTo>
                        <a:pt x="25" y="21"/>
                        <a:pt x="25" y="24"/>
                        <a:pt x="27" y="24"/>
                      </a:cubicBezTo>
                      <a:cubicBezTo>
                        <a:pt x="28" y="24"/>
                        <a:pt x="28" y="24"/>
                        <a:pt x="29" y="24"/>
                      </a:cubicBezTo>
                      <a:cubicBezTo>
                        <a:pt x="28" y="20"/>
                        <a:pt x="30" y="18"/>
                        <a:pt x="32" y="17"/>
                      </a:cubicBezTo>
                      <a:cubicBezTo>
                        <a:pt x="32" y="16"/>
                        <a:pt x="33" y="15"/>
                        <a:pt x="33" y="14"/>
                      </a:cubicBezTo>
                      <a:cubicBezTo>
                        <a:pt x="34" y="13"/>
                        <a:pt x="31" y="10"/>
                        <a:pt x="31" y="9"/>
                      </a:cubicBezTo>
                      <a:cubicBezTo>
                        <a:pt x="31" y="9"/>
                        <a:pt x="31" y="9"/>
                        <a:pt x="31" y="9"/>
                      </a:cubicBezTo>
                      <a:cubicBezTo>
                        <a:pt x="31" y="8"/>
                        <a:pt x="30" y="8"/>
                        <a:pt x="29" y="7"/>
                      </a:cubicBezTo>
                      <a:cubicBezTo>
                        <a:pt x="27" y="5"/>
                        <a:pt x="25" y="4"/>
                        <a:pt x="23" y="3"/>
                      </a:cubicBezTo>
                      <a:cubicBezTo>
                        <a:pt x="22" y="1"/>
                        <a:pt x="19" y="0"/>
                        <a:pt x="17" y="2"/>
                      </a:cubicBezTo>
                      <a:cubicBezTo>
                        <a:pt x="16" y="3"/>
                        <a:pt x="11" y="5"/>
                        <a:pt x="9" y="5"/>
                      </a:cubicBezTo>
                      <a:cubicBezTo>
                        <a:pt x="9" y="5"/>
                        <a:pt x="7" y="4"/>
                        <a:pt x="6" y="4"/>
                      </a:cubicBezTo>
                      <a:cubicBezTo>
                        <a:pt x="4" y="5"/>
                        <a:pt x="2" y="6"/>
                        <a:pt x="0" y="6"/>
                      </a:cubicBezTo>
                      <a:cubicBezTo>
                        <a:pt x="1" y="7"/>
                        <a:pt x="1" y="6"/>
                        <a:pt x="1" y="7"/>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22" name="Freeform 153">
                  <a:extLst>
                    <a:ext uri="{FF2B5EF4-FFF2-40B4-BE49-F238E27FC236}">
                      <a16:creationId xmlns:a16="http://schemas.microsoft.com/office/drawing/2014/main" id="{16E0CD5F-C64E-E568-0D8C-2D175F26F5C7}"/>
                    </a:ext>
                  </a:extLst>
                </p:cNvPr>
                <p:cNvSpPr>
                  <a:spLocks/>
                </p:cNvSpPr>
                <p:nvPr/>
              </p:nvSpPr>
              <p:spPr bwMode="auto">
                <a:xfrm>
                  <a:off x="2584" y="2395"/>
                  <a:ext cx="116" cy="76"/>
                </a:xfrm>
                <a:custGeom>
                  <a:avLst/>
                  <a:gdLst>
                    <a:gd name="T0" fmla="*/ 69 w 78"/>
                    <a:gd name="T1" fmla="*/ 34 h 51"/>
                    <a:gd name="T2" fmla="*/ 66 w 78"/>
                    <a:gd name="T3" fmla="*/ 32 h 51"/>
                    <a:gd name="T4" fmla="*/ 66 w 78"/>
                    <a:gd name="T5" fmla="*/ 31 h 51"/>
                    <a:gd name="T6" fmla="*/ 65 w 78"/>
                    <a:gd name="T7" fmla="*/ 22 h 51"/>
                    <a:gd name="T8" fmla="*/ 59 w 78"/>
                    <a:gd name="T9" fmla="*/ 10 h 51"/>
                    <a:gd name="T10" fmla="*/ 54 w 78"/>
                    <a:gd name="T11" fmla="*/ 0 h 51"/>
                    <a:gd name="T12" fmla="*/ 49 w 78"/>
                    <a:gd name="T13" fmla="*/ 2 h 51"/>
                    <a:gd name="T14" fmla="*/ 45 w 78"/>
                    <a:gd name="T15" fmla="*/ 5 h 51"/>
                    <a:gd name="T16" fmla="*/ 40 w 78"/>
                    <a:gd name="T17" fmla="*/ 5 h 51"/>
                    <a:gd name="T18" fmla="*/ 37 w 78"/>
                    <a:gd name="T19" fmla="*/ 6 h 51"/>
                    <a:gd name="T20" fmla="*/ 31 w 78"/>
                    <a:gd name="T21" fmla="*/ 5 h 51"/>
                    <a:gd name="T22" fmla="*/ 23 w 78"/>
                    <a:gd name="T23" fmla="*/ 3 h 51"/>
                    <a:gd name="T24" fmla="*/ 19 w 78"/>
                    <a:gd name="T25" fmla="*/ 3 h 51"/>
                    <a:gd name="T26" fmla="*/ 19 w 78"/>
                    <a:gd name="T27" fmla="*/ 5 h 51"/>
                    <a:gd name="T28" fmla="*/ 13 w 78"/>
                    <a:gd name="T29" fmla="*/ 9 h 51"/>
                    <a:gd name="T30" fmla="*/ 5 w 78"/>
                    <a:gd name="T31" fmla="*/ 22 h 51"/>
                    <a:gd name="T32" fmla="*/ 0 w 78"/>
                    <a:gd name="T33" fmla="*/ 26 h 51"/>
                    <a:gd name="T34" fmla="*/ 3 w 78"/>
                    <a:gd name="T35" fmla="*/ 31 h 51"/>
                    <a:gd name="T36" fmla="*/ 6 w 78"/>
                    <a:gd name="T37" fmla="*/ 34 h 51"/>
                    <a:gd name="T38" fmla="*/ 7 w 78"/>
                    <a:gd name="T39" fmla="*/ 39 h 51"/>
                    <a:gd name="T40" fmla="*/ 16 w 78"/>
                    <a:gd name="T41" fmla="*/ 42 h 51"/>
                    <a:gd name="T42" fmla="*/ 17 w 78"/>
                    <a:gd name="T43" fmla="*/ 46 h 51"/>
                    <a:gd name="T44" fmla="*/ 22 w 78"/>
                    <a:gd name="T45" fmla="*/ 49 h 51"/>
                    <a:gd name="T46" fmla="*/ 31 w 78"/>
                    <a:gd name="T47" fmla="*/ 50 h 51"/>
                    <a:gd name="T48" fmla="*/ 40 w 78"/>
                    <a:gd name="T49" fmla="*/ 50 h 51"/>
                    <a:gd name="T50" fmla="*/ 46 w 78"/>
                    <a:gd name="T51" fmla="*/ 48 h 51"/>
                    <a:gd name="T52" fmla="*/ 56 w 78"/>
                    <a:gd name="T53" fmla="*/ 46 h 51"/>
                    <a:gd name="T54" fmla="*/ 63 w 78"/>
                    <a:gd name="T55" fmla="*/ 48 h 51"/>
                    <a:gd name="T56" fmla="*/ 68 w 78"/>
                    <a:gd name="T57" fmla="*/ 50 h 51"/>
                    <a:gd name="T58" fmla="*/ 68 w 78"/>
                    <a:gd name="T59" fmla="*/ 46 h 51"/>
                    <a:gd name="T60" fmla="*/ 73 w 78"/>
                    <a:gd name="T61" fmla="*/ 39 h 51"/>
                    <a:gd name="T62" fmla="*/ 77 w 78"/>
                    <a:gd name="T63" fmla="*/ 34 h 51"/>
                    <a:gd name="T64" fmla="*/ 77 w 78"/>
                    <a:gd name="T65" fmla="*/ 34 h 51"/>
                    <a:gd name="T66" fmla="*/ 74 w 78"/>
                    <a:gd name="T67" fmla="*/ 32 h 51"/>
                    <a:gd name="T68" fmla="*/ 69 w 78"/>
                    <a:gd name="T69"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51">
                      <a:moveTo>
                        <a:pt x="69" y="34"/>
                      </a:moveTo>
                      <a:cubicBezTo>
                        <a:pt x="67" y="34"/>
                        <a:pt x="65" y="33"/>
                        <a:pt x="66" y="32"/>
                      </a:cubicBezTo>
                      <a:cubicBezTo>
                        <a:pt x="66" y="32"/>
                        <a:pt x="66" y="32"/>
                        <a:pt x="66" y="31"/>
                      </a:cubicBezTo>
                      <a:cubicBezTo>
                        <a:pt x="64" y="30"/>
                        <a:pt x="63" y="23"/>
                        <a:pt x="65" y="22"/>
                      </a:cubicBezTo>
                      <a:cubicBezTo>
                        <a:pt x="67" y="20"/>
                        <a:pt x="62" y="12"/>
                        <a:pt x="59" y="10"/>
                      </a:cubicBezTo>
                      <a:cubicBezTo>
                        <a:pt x="58" y="8"/>
                        <a:pt x="56" y="4"/>
                        <a:pt x="54" y="0"/>
                      </a:cubicBezTo>
                      <a:cubicBezTo>
                        <a:pt x="52" y="1"/>
                        <a:pt x="50" y="1"/>
                        <a:pt x="49" y="2"/>
                      </a:cubicBezTo>
                      <a:cubicBezTo>
                        <a:pt x="49" y="3"/>
                        <a:pt x="46" y="5"/>
                        <a:pt x="45" y="5"/>
                      </a:cubicBezTo>
                      <a:cubicBezTo>
                        <a:pt x="43" y="5"/>
                        <a:pt x="42" y="4"/>
                        <a:pt x="40" y="5"/>
                      </a:cubicBezTo>
                      <a:cubicBezTo>
                        <a:pt x="39" y="6"/>
                        <a:pt x="37" y="7"/>
                        <a:pt x="37" y="6"/>
                      </a:cubicBezTo>
                      <a:cubicBezTo>
                        <a:pt x="36" y="5"/>
                        <a:pt x="33" y="5"/>
                        <a:pt x="31" y="5"/>
                      </a:cubicBezTo>
                      <a:cubicBezTo>
                        <a:pt x="30" y="5"/>
                        <a:pt x="24" y="3"/>
                        <a:pt x="23" y="3"/>
                      </a:cubicBezTo>
                      <a:cubicBezTo>
                        <a:pt x="22" y="3"/>
                        <a:pt x="21" y="3"/>
                        <a:pt x="19" y="3"/>
                      </a:cubicBezTo>
                      <a:cubicBezTo>
                        <a:pt x="20" y="4"/>
                        <a:pt x="20" y="5"/>
                        <a:pt x="19" y="5"/>
                      </a:cubicBezTo>
                      <a:cubicBezTo>
                        <a:pt x="17" y="6"/>
                        <a:pt x="14" y="8"/>
                        <a:pt x="13" y="9"/>
                      </a:cubicBezTo>
                      <a:cubicBezTo>
                        <a:pt x="12" y="10"/>
                        <a:pt x="8" y="19"/>
                        <a:pt x="5" y="22"/>
                      </a:cubicBezTo>
                      <a:cubicBezTo>
                        <a:pt x="2" y="24"/>
                        <a:pt x="0" y="25"/>
                        <a:pt x="0" y="26"/>
                      </a:cubicBezTo>
                      <a:cubicBezTo>
                        <a:pt x="0" y="27"/>
                        <a:pt x="3" y="29"/>
                        <a:pt x="3" y="31"/>
                      </a:cubicBezTo>
                      <a:cubicBezTo>
                        <a:pt x="3" y="32"/>
                        <a:pt x="4" y="34"/>
                        <a:pt x="6" y="34"/>
                      </a:cubicBezTo>
                      <a:cubicBezTo>
                        <a:pt x="8" y="34"/>
                        <a:pt x="6" y="39"/>
                        <a:pt x="7" y="39"/>
                      </a:cubicBezTo>
                      <a:cubicBezTo>
                        <a:pt x="8" y="39"/>
                        <a:pt x="16" y="40"/>
                        <a:pt x="16" y="42"/>
                      </a:cubicBezTo>
                      <a:cubicBezTo>
                        <a:pt x="16" y="43"/>
                        <a:pt x="17" y="45"/>
                        <a:pt x="17" y="46"/>
                      </a:cubicBezTo>
                      <a:cubicBezTo>
                        <a:pt x="19" y="46"/>
                        <a:pt x="21" y="49"/>
                        <a:pt x="22" y="49"/>
                      </a:cubicBezTo>
                      <a:cubicBezTo>
                        <a:pt x="23" y="49"/>
                        <a:pt x="30" y="50"/>
                        <a:pt x="31" y="50"/>
                      </a:cubicBezTo>
                      <a:cubicBezTo>
                        <a:pt x="32" y="50"/>
                        <a:pt x="38" y="50"/>
                        <a:pt x="40" y="50"/>
                      </a:cubicBezTo>
                      <a:cubicBezTo>
                        <a:pt x="42" y="51"/>
                        <a:pt x="44" y="50"/>
                        <a:pt x="46" y="48"/>
                      </a:cubicBezTo>
                      <a:cubicBezTo>
                        <a:pt x="48" y="46"/>
                        <a:pt x="54" y="46"/>
                        <a:pt x="56" y="46"/>
                      </a:cubicBezTo>
                      <a:cubicBezTo>
                        <a:pt x="58" y="46"/>
                        <a:pt x="62" y="47"/>
                        <a:pt x="63" y="48"/>
                      </a:cubicBezTo>
                      <a:cubicBezTo>
                        <a:pt x="64" y="49"/>
                        <a:pt x="66" y="50"/>
                        <a:pt x="68" y="50"/>
                      </a:cubicBezTo>
                      <a:cubicBezTo>
                        <a:pt x="69" y="49"/>
                        <a:pt x="68" y="48"/>
                        <a:pt x="68" y="46"/>
                      </a:cubicBezTo>
                      <a:cubicBezTo>
                        <a:pt x="69" y="43"/>
                        <a:pt x="70" y="39"/>
                        <a:pt x="73" y="39"/>
                      </a:cubicBezTo>
                      <a:cubicBezTo>
                        <a:pt x="75" y="39"/>
                        <a:pt x="78" y="39"/>
                        <a:pt x="77" y="34"/>
                      </a:cubicBezTo>
                      <a:cubicBezTo>
                        <a:pt x="77" y="34"/>
                        <a:pt x="77" y="34"/>
                        <a:pt x="77" y="34"/>
                      </a:cubicBezTo>
                      <a:cubicBezTo>
                        <a:pt x="76" y="33"/>
                        <a:pt x="75" y="32"/>
                        <a:pt x="74" y="32"/>
                      </a:cubicBezTo>
                      <a:cubicBezTo>
                        <a:pt x="73" y="32"/>
                        <a:pt x="70" y="34"/>
                        <a:pt x="69"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23" name="Freeform 155">
                  <a:extLst>
                    <a:ext uri="{FF2B5EF4-FFF2-40B4-BE49-F238E27FC236}">
                      <a16:creationId xmlns:a16="http://schemas.microsoft.com/office/drawing/2014/main" id="{0547BD35-60C2-B787-D395-FB02B56656E7}"/>
                    </a:ext>
                  </a:extLst>
                </p:cNvPr>
                <p:cNvSpPr>
                  <a:spLocks/>
                </p:cNvSpPr>
                <p:nvPr/>
              </p:nvSpPr>
              <p:spPr bwMode="auto">
                <a:xfrm>
                  <a:off x="2664" y="2392"/>
                  <a:ext cx="39" cy="49"/>
                </a:xfrm>
                <a:custGeom>
                  <a:avLst/>
                  <a:gdLst>
                    <a:gd name="T0" fmla="*/ 19 w 26"/>
                    <a:gd name="T1" fmla="*/ 9 h 33"/>
                    <a:gd name="T2" fmla="*/ 13 w 26"/>
                    <a:gd name="T3" fmla="*/ 4 h 33"/>
                    <a:gd name="T4" fmla="*/ 6 w 26"/>
                    <a:gd name="T5" fmla="*/ 0 h 33"/>
                    <a:gd name="T6" fmla="*/ 0 w 26"/>
                    <a:gd name="T7" fmla="*/ 2 h 33"/>
                    <a:gd name="T8" fmla="*/ 5 w 26"/>
                    <a:gd name="T9" fmla="*/ 12 h 33"/>
                    <a:gd name="T10" fmla="*/ 11 w 26"/>
                    <a:gd name="T11" fmla="*/ 24 h 33"/>
                    <a:gd name="T12" fmla="*/ 12 w 26"/>
                    <a:gd name="T13" fmla="*/ 33 h 33"/>
                    <a:gd name="T14" fmla="*/ 17 w 26"/>
                    <a:gd name="T15" fmla="*/ 26 h 33"/>
                    <a:gd name="T16" fmla="*/ 20 w 26"/>
                    <a:gd name="T17" fmla="*/ 22 h 33"/>
                    <a:gd name="T18" fmla="*/ 26 w 26"/>
                    <a:gd name="T19" fmla="*/ 23 h 33"/>
                    <a:gd name="T20" fmla="*/ 24 w 26"/>
                    <a:gd name="T21" fmla="*/ 17 h 33"/>
                    <a:gd name="T22" fmla="*/ 19 w 26"/>
                    <a:gd name="T2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3">
                      <a:moveTo>
                        <a:pt x="19" y="9"/>
                      </a:moveTo>
                      <a:cubicBezTo>
                        <a:pt x="18" y="6"/>
                        <a:pt x="15" y="4"/>
                        <a:pt x="13" y="4"/>
                      </a:cubicBezTo>
                      <a:cubicBezTo>
                        <a:pt x="11" y="4"/>
                        <a:pt x="8" y="0"/>
                        <a:pt x="6" y="0"/>
                      </a:cubicBezTo>
                      <a:cubicBezTo>
                        <a:pt x="5" y="1"/>
                        <a:pt x="2" y="1"/>
                        <a:pt x="0" y="2"/>
                      </a:cubicBezTo>
                      <a:cubicBezTo>
                        <a:pt x="2" y="6"/>
                        <a:pt x="4" y="10"/>
                        <a:pt x="5" y="12"/>
                      </a:cubicBezTo>
                      <a:cubicBezTo>
                        <a:pt x="8" y="14"/>
                        <a:pt x="13" y="22"/>
                        <a:pt x="11" y="24"/>
                      </a:cubicBezTo>
                      <a:cubicBezTo>
                        <a:pt x="9" y="25"/>
                        <a:pt x="10" y="32"/>
                        <a:pt x="12" y="33"/>
                      </a:cubicBezTo>
                      <a:cubicBezTo>
                        <a:pt x="13" y="32"/>
                        <a:pt x="17" y="27"/>
                        <a:pt x="17" y="26"/>
                      </a:cubicBezTo>
                      <a:cubicBezTo>
                        <a:pt x="17" y="24"/>
                        <a:pt x="17" y="21"/>
                        <a:pt x="20" y="22"/>
                      </a:cubicBezTo>
                      <a:cubicBezTo>
                        <a:pt x="23" y="23"/>
                        <a:pt x="26" y="24"/>
                        <a:pt x="26" y="23"/>
                      </a:cubicBezTo>
                      <a:cubicBezTo>
                        <a:pt x="26" y="22"/>
                        <a:pt x="25" y="19"/>
                        <a:pt x="24" y="17"/>
                      </a:cubicBezTo>
                      <a:cubicBezTo>
                        <a:pt x="23" y="16"/>
                        <a:pt x="20" y="12"/>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24" name="Freeform 156">
                  <a:extLst>
                    <a:ext uri="{FF2B5EF4-FFF2-40B4-BE49-F238E27FC236}">
                      <a16:creationId xmlns:a16="http://schemas.microsoft.com/office/drawing/2014/main" id="{DCD709E3-1F5A-7C95-CEAD-1523DF2F7C9B}"/>
                    </a:ext>
                  </a:extLst>
                </p:cNvPr>
                <p:cNvSpPr>
                  <a:spLocks/>
                </p:cNvSpPr>
                <p:nvPr/>
              </p:nvSpPr>
              <p:spPr bwMode="auto">
                <a:xfrm>
                  <a:off x="2664" y="2392"/>
                  <a:ext cx="39" cy="49"/>
                </a:xfrm>
                <a:custGeom>
                  <a:avLst/>
                  <a:gdLst>
                    <a:gd name="T0" fmla="*/ 19 w 26"/>
                    <a:gd name="T1" fmla="*/ 9 h 33"/>
                    <a:gd name="T2" fmla="*/ 13 w 26"/>
                    <a:gd name="T3" fmla="*/ 4 h 33"/>
                    <a:gd name="T4" fmla="*/ 6 w 26"/>
                    <a:gd name="T5" fmla="*/ 0 h 33"/>
                    <a:gd name="T6" fmla="*/ 0 w 26"/>
                    <a:gd name="T7" fmla="*/ 2 h 33"/>
                    <a:gd name="T8" fmla="*/ 5 w 26"/>
                    <a:gd name="T9" fmla="*/ 12 h 33"/>
                    <a:gd name="T10" fmla="*/ 11 w 26"/>
                    <a:gd name="T11" fmla="*/ 24 h 33"/>
                    <a:gd name="T12" fmla="*/ 12 w 26"/>
                    <a:gd name="T13" fmla="*/ 33 h 33"/>
                    <a:gd name="T14" fmla="*/ 17 w 26"/>
                    <a:gd name="T15" fmla="*/ 26 h 33"/>
                    <a:gd name="T16" fmla="*/ 20 w 26"/>
                    <a:gd name="T17" fmla="*/ 22 h 33"/>
                    <a:gd name="T18" fmla="*/ 26 w 26"/>
                    <a:gd name="T19" fmla="*/ 23 h 33"/>
                    <a:gd name="T20" fmla="*/ 24 w 26"/>
                    <a:gd name="T21" fmla="*/ 17 h 33"/>
                    <a:gd name="T22" fmla="*/ 19 w 26"/>
                    <a:gd name="T2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3">
                      <a:moveTo>
                        <a:pt x="19" y="9"/>
                      </a:moveTo>
                      <a:cubicBezTo>
                        <a:pt x="18" y="6"/>
                        <a:pt x="15" y="4"/>
                        <a:pt x="13" y="4"/>
                      </a:cubicBezTo>
                      <a:cubicBezTo>
                        <a:pt x="11" y="4"/>
                        <a:pt x="8" y="0"/>
                        <a:pt x="6" y="0"/>
                      </a:cubicBezTo>
                      <a:cubicBezTo>
                        <a:pt x="5" y="1"/>
                        <a:pt x="2" y="1"/>
                        <a:pt x="0" y="2"/>
                      </a:cubicBezTo>
                      <a:cubicBezTo>
                        <a:pt x="2" y="6"/>
                        <a:pt x="4" y="10"/>
                        <a:pt x="5" y="12"/>
                      </a:cubicBezTo>
                      <a:cubicBezTo>
                        <a:pt x="8" y="14"/>
                        <a:pt x="13" y="22"/>
                        <a:pt x="11" y="24"/>
                      </a:cubicBezTo>
                      <a:cubicBezTo>
                        <a:pt x="9" y="25"/>
                        <a:pt x="10" y="32"/>
                        <a:pt x="12" y="33"/>
                      </a:cubicBezTo>
                      <a:cubicBezTo>
                        <a:pt x="13" y="32"/>
                        <a:pt x="17" y="27"/>
                        <a:pt x="17" y="26"/>
                      </a:cubicBezTo>
                      <a:cubicBezTo>
                        <a:pt x="17" y="24"/>
                        <a:pt x="17" y="21"/>
                        <a:pt x="20" y="22"/>
                      </a:cubicBezTo>
                      <a:cubicBezTo>
                        <a:pt x="23" y="23"/>
                        <a:pt x="26" y="24"/>
                        <a:pt x="26" y="23"/>
                      </a:cubicBezTo>
                      <a:cubicBezTo>
                        <a:pt x="26" y="22"/>
                        <a:pt x="25" y="19"/>
                        <a:pt x="24" y="17"/>
                      </a:cubicBezTo>
                      <a:cubicBezTo>
                        <a:pt x="23" y="16"/>
                        <a:pt x="20" y="12"/>
                        <a:pt x="19" y="9"/>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25" name="Freeform 157">
                  <a:extLst>
                    <a:ext uri="{FF2B5EF4-FFF2-40B4-BE49-F238E27FC236}">
                      <a16:creationId xmlns:a16="http://schemas.microsoft.com/office/drawing/2014/main" id="{C98979BE-24CB-3DD7-4B65-9CF75F194CBD}"/>
                    </a:ext>
                  </a:extLst>
                </p:cNvPr>
                <p:cNvSpPr>
                  <a:spLocks/>
                </p:cNvSpPr>
                <p:nvPr/>
              </p:nvSpPr>
              <p:spPr bwMode="auto">
                <a:xfrm>
                  <a:off x="2605" y="2464"/>
                  <a:ext cx="80" cy="43"/>
                </a:xfrm>
                <a:custGeom>
                  <a:avLst/>
                  <a:gdLst>
                    <a:gd name="T0" fmla="*/ 42 w 54"/>
                    <a:gd name="T1" fmla="*/ 0 h 29"/>
                    <a:gd name="T2" fmla="*/ 32 w 54"/>
                    <a:gd name="T3" fmla="*/ 2 h 29"/>
                    <a:gd name="T4" fmla="*/ 26 w 54"/>
                    <a:gd name="T5" fmla="*/ 4 h 29"/>
                    <a:gd name="T6" fmla="*/ 17 w 54"/>
                    <a:gd name="T7" fmla="*/ 4 h 29"/>
                    <a:gd name="T8" fmla="*/ 8 w 54"/>
                    <a:gd name="T9" fmla="*/ 3 h 29"/>
                    <a:gd name="T10" fmla="*/ 3 w 54"/>
                    <a:gd name="T11" fmla="*/ 0 h 29"/>
                    <a:gd name="T12" fmla="*/ 2 w 54"/>
                    <a:gd name="T13" fmla="*/ 1 h 29"/>
                    <a:gd name="T14" fmla="*/ 2 w 54"/>
                    <a:gd name="T15" fmla="*/ 6 h 29"/>
                    <a:gd name="T16" fmla="*/ 5 w 54"/>
                    <a:gd name="T17" fmla="*/ 12 h 29"/>
                    <a:gd name="T18" fmla="*/ 2 w 54"/>
                    <a:gd name="T19" fmla="*/ 15 h 29"/>
                    <a:gd name="T20" fmla="*/ 2 w 54"/>
                    <a:gd name="T21" fmla="*/ 20 h 29"/>
                    <a:gd name="T22" fmla="*/ 7 w 54"/>
                    <a:gd name="T23" fmla="*/ 25 h 29"/>
                    <a:gd name="T24" fmla="*/ 8 w 54"/>
                    <a:gd name="T25" fmla="*/ 28 h 29"/>
                    <a:gd name="T26" fmla="*/ 20 w 54"/>
                    <a:gd name="T27" fmla="*/ 28 h 29"/>
                    <a:gd name="T28" fmla="*/ 29 w 54"/>
                    <a:gd name="T29" fmla="*/ 29 h 29"/>
                    <a:gd name="T30" fmla="*/ 32 w 54"/>
                    <a:gd name="T31" fmla="*/ 27 h 29"/>
                    <a:gd name="T32" fmla="*/ 37 w 54"/>
                    <a:gd name="T33" fmla="*/ 25 h 29"/>
                    <a:gd name="T34" fmla="*/ 36 w 54"/>
                    <a:gd name="T35" fmla="*/ 23 h 29"/>
                    <a:gd name="T36" fmla="*/ 45 w 54"/>
                    <a:gd name="T37" fmla="*/ 23 h 29"/>
                    <a:gd name="T38" fmla="*/ 49 w 54"/>
                    <a:gd name="T39" fmla="*/ 22 h 29"/>
                    <a:gd name="T40" fmla="*/ 48 w 54"/>
                    <a:gd name="T41" fmla="*/ 20 h 29"/>
                    <a:gd name="T42" fmla="*/ 46 w 54"/>
                    <a:gd name="T43" fmla="*/ 14 h 29"/>
                    <a:gd name="T44" fmla="*/ 53 w 54"/>
                    <a:gd name="T45" fmla="*/ 6 h 29"/>
                    <a:gd name="T46" fmla="*/ 54 w 54"/>
                    <a:gd name="T47" fmla="*/ 4 h 29"/>
                    <a:gd name="T48" fmla="*/ 49 w 54"/>
                    <a:gd name="T49" fmla="*/ 2 h 29"/>
                    <a:gd name="T50" fmla="*/ 42 w 54"/>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29">
                      <a:moveTo>
                        <a:pt x="42" y="0"/>
                      </a:moveTo>
                      <a:cubicBezTo>
                        <a:pt x="40" y="0"/>
                        <a:pt x="34" y="0"/>
                        <a:pt x="32" y="2"/>
                      </a:cubicBezTo>
                      <a:cubicBezTo>
                        <a:pt x="30" y="4"/>
                        <a:pt x="28" y="5"/>
                        <a:pt x="26" y="4"/>
                      </a:cubicBezTo>
                      <a:cubicBezTo>
                        <a:pt x="24" y="4"/>
                        <a:pt x="18" y="4"/>
                        <a:pt x="17" y="4"/>
                      </a:cubicBezTo>
                      <a:cubicBezTo>
                        <a:pt x="16" y="4"/>
                        <a:pt x="9" y="3"/>
                        <a:pt x="8" y="3"/>
                      </a:cubicBezTo>
                      <a:cubicBezTo>
                        <a:pt x="7" y="3"/>
                        <a:pt x="5" y="0"/>
                        <a:pt x="3" y="0"/>
                      </a:cubicBezTo>
                      <a:cubicBezTo>
                        <a:pt x="3" y="0"/>
                        <a:pt x="3" y="0"/>
                        <a:pt x="2" y="1"/>
                      </a:cubicBezTo>
                      <a:cubicBezTo>
                        <a:pt x="0" y="2"/>
                        <a:pt x="0" y="5"/>
                        <a:pt x="2" y="6"/>
                      </a:cubicBezTo>
                      <a:cubicBezTo>
                        <a:pt x="4" y="8"/>
                        <a:pt x="7" y="12"/>
                        <a:pt x="5" y="12"/>
                      </a:cubicBezTo>
                      <a:cubicBezTo>
                        <a:pt x="3" y="12"/>
                        <a:pt x="2" y="14"/>
                        <a:pt x="2" y="15"/>
                      </a:cubicBezTo>
                      <a:cubicBezTo>
                        <a:pt x="2" y="17"/>
                        <a:pt x="1" y="19"/>
                        <a:pt x="2" y="20"/>
                      </a:cubicBezTo>
                      <a:cubicBezTo>
                        <a:pt x="3" y="20"/>
                        <a:pt x="7" y="24"/>
                        <a:pt x="7" y="25"/>
                      </a:cubicBezTo>
                      <a:cubicBezTo>
                        <a:pt x="7" y="26"/>
                        <a:pt x="9" y="27"/>
                        <a:pt x="8" y="28"/>
                      </a:cubicBezTo>
                      <a:cubicBezTo>
                        <a:pt x="12" y="27"/>
                        <a:pt x="18" y="27"/>
                        <a:pt x="20" y="28"/>
                      </a:cubicBezTo>
                      <a:cubicBezTo>
                        <a:pt x="22" y="29"/>
                        <a:pt x="29" y="29"/>
                        <a:pt x="29" y="29"/>
                      </a:cubicBezTo>
                      <a:cubicBezTo>
                        <a:pt x="31" y="29"/>
                        <a:pt x="33" y="28"/>
                        <a:pt x="32" y="27"/>
                      </a:cubicBezTo>
                      <a:cubicBezTo>
                        <a:pt x="32" y="26"/>
                        <a:pt x="35" y="25"/>
                        <a:pt x="37" y="25"/>
                      </a:cubicBezTo>
                      <a:cubicBezTo>
                        <a:pt x="36" y="24"/>
                        <a:pt x="36" y="23"/>
                        <a:pt x="36" y="23"/>
                      </a:cubicBezTo>
                      <a:cubicBezTo>
                        <a:pt x="37" y="22"/>
                        <a:pt x="43" y="22"/>
                        <a:pt x="45" y="23"/>
                      </a:cubicBezTo>
                      <a:cubicBezTo>
                        <a:pt x="46" y="23"/>
                        <a:pt x="48" y="23"/>
                        <a:pt x="49" y="22"/>
                      </a:cubicBezTo>
                      <a:cubicBezTo>
                        <a:pt x="48" y="21"/>
                        <a:pt x="48" y="20"/>
                        <a:pt x="48" y="20"/>
                      </a:cubicBezTo>
                      <a:cubicBezTo>
                        <a:pt x="46" y="20"/>
                        <a:pt x="44" y="14"/>
                        <a:pt x="46" y="14"/>
                      </a:cubicBezTo>
                      <a:cubicBezTo>
                        <a:pt x="48" y="13"/>
                        <a:pt x="50" y="7"/>
                        <a:pt x="53" y="6"/>
                      </a:cubicBezTo>
                      <a:cubicBezTo>
                        <a:pt x="54" y="6"/>
                        <a:pt x="54" y="5"/>
                        <a:pt x="54" y="4"/>
                      </a:cubicBezTo>
                      <a:cubicBezTo>
                        <a:pt x="52" y="4"/>
                        <a:pt x="50" y="3"/>
                        <a:pt x="49" y="2"/>
                      </a:cubicBezTo>
                      <a:cubicBezTo>
                        <a:pt x="48" y="1"/>
                        <a:pt x="44" y="0"/>
                        <a:pt x="4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26" name="Freeform 158">
                  <a:extLst>
                    <a:ext uri="{FF2B5EF4-FFF2-40B4-BE49-F238E27FC236}">
                      <a16:creationId xmlns:a16="http://schemas.microsoft.com/office/drawing/2014/main" id="{3A68A617-7C92-630D-DCCD-AF8CD0CE7A31}"/>
                    </a:ext>
                  </a:extLst>
                </p:cNvPr>
                <p:cNvSpPr>
                  <a:spLocks/>
                </p:cNvSpPr>
                <p:nvPr/>
              </p:nvSpPr>
              <p:spPr bwMode="auto">
                <a:xfrm>
                  <a:off x="2605" y="2464"/>
                  <a:ext cx="80" cy="43"/>
                </a:xfrm>
                <a:custGeom>
                  <a:avLst/>
                  <a:gdLst>
                    <a:gd name="T0" fmla="*/ 42 w 54"/>
                    <a:gd name="T1" fmla="*/ 0 h 29"/>
                    <a:gd name="T2" fmla="*/ 32 w 54"/>
                    <a:gd name="T3" fmla="*/ 2 h 29"/>
                    <a:gd name="T4" fmla="*/ 26 w 54"/>
                    <a:gd name="T5" fmla="*/ 4 h 29"/>
                    <a:gd name="T6" fmla="*/ 17 w 54"/>
                    <a:gd name="T7" fmla="*/ 4 h 29"/>
                    <a:gd name="T8" fmla="*/ 8 w 54"/>
                    <a:gd name="T9" fmla="*/ 3 h 29"/>
                    <a:gd name="T10" fmla="*/ 3 w 54"/>
                    <a:gd name="T11" fmla="*/ 0 h 29"/>
                    <a:gd name="T12" fmla="*/ 2 w 54"/>
                    <a:gd name="T13" fmla="*/ 1 h 29"/>
                    <a:gd name="T14" fmla="*/ 2 w 54"/>
                    <a:gd name="T15" fmla="*/ 6 h 29"/>
                    <a:gd name="T16" fmla="*/ 5 w 54"/>
                    <a:gd name="T17" fmla="*/ 12 h 29"/>
                    <a:gd name="T18" fmla="*/ 2 w 54"/>
                    <a:gd name="T19" fmla="*/ 15 h 29"/>
                    <a:gd name="T20" fmla="*/ 2 w 54"/>
                    <a:gd name="T21" fmla="*/ 20 h 29"/>
                    <a:gd name="T22" fmla="*/ 7 w 54"/>
                    <a:gd name="T23" fmla="*/ 25 h 29"/>
                    <a:gd name="T24" fmla="*/ 8 w 54"/>
                    <a:gd name="T25" fmla="*/ 28 h 29"/>
                    <a:gd name="T26" fmla="*/ 20 w 54"/>
                    <a:gd name="T27" fmla="*/ 28 h 29"/>
                    <a:gd name="T28" fmla="*/ 29 w 54"/>
                    <a:gd name="T29" fmla="*/ 29 h 29"/>
                    <a:gd name="T30" fmla="*/ 32 w 54"/>
                    <a:gd name="T31" fmla="*/ 27 h 29"/>
                    <a:gd name="T32" fmla="*/ 37 w 54"/>
                    <a:gd name="T33" fmla="*/ 25 h 29"/>
                    <a:gd name="T34" fmla="*/ 36 w 54"/>
                    <a:gd name="T35" fmla="*/ 23 h 29"/>
                    <a:gd name="T36" fmla="*/ 45 w 54"/>
                    <a:gd name="T37" fmla="*/ 23 h 29"/>
                    <a:gd name="T38" fmla="*/ 49 w 54"/>
                    <a:gd name="T39" fmla="*/ 22 h 29"/>
                    <a:gd name="T40" fmla="*/ 48 w 54"/>
                    <a:gd name="T41" fmla="*/ 20 h 29"/>
                    <a:gd name="T42" fmla="*/ 46 w 54"/>
                    <a:gd name="T43" fmla="*/ 14 h 29"/>
                    <a:gd name="T44" fmla="*/ 53 w 54"/>
                    <a:gd name="T45" fmla="*/ 6 h 29"/>
                    <a:gd name="T46" fmla="*/ 54 w 54"/>
                    <a:gd name="T47" fmla="*/ 4 h 29"/>
                    <a:gd name="T48" fmla="*/ 49 w 54"/>
                    <a:gd name="T49" fmla="*/ 2 h 29"/>
                    <a:gd name="T50" fmla="*/ 42 w 54"/>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29">
                      <a:moveTo>
                        <a:pt x="42" y="0"/>
                      </a:moveTo>
                      <a:cubicBezTo>
                        <a:pt x="40" y="0"/>
                        <a:pt x="34" y="0"/>
                        <a:pt x="32" y="2"/>
                      </a:cubicBezTo>
                      <a:cubicBezTo>
                        <a:pt x="30" y="4"/>
                        <a:pt x="28" y="5"/>
                        <a:pt x="26" y="4"/>
                      </a:cubicBezTo>
                      <a:cubicBezTo>
                        <a:pt x="24" y="4"/>
                        <a:pt x="18" y="4"/>
                        <a:pt x="17" y="4"/>
                      </a:cubicBezTo>
                      <a:cubicBezTo>
                        <a:pt x="16" y="4"/>
                        <a:pt x="9" y="3"/>
                        <a:pt x="8" y="3"/>
                      </a:cubicBezTo>
                      <a:cubicBezTo>
                        <a:pt x="7" y="3"/>
                        <a:pt x="5" y="0"/>
                        <a:pt x="3" y="0"/>
                      </a:cubicBezTo>
                      <a:cubicBezTo>
                        <a:pt x="3" y="0"/>
                        <a:pt x="3" y="0"/>
                        <a:pt x="2" y="1"/>
                      </a:cubicBezTo>
                      <a:cubicBezTo>
                        <a:pt x="0" y="2"/>
                        <a:pt x="0" y="5"/>
                        <a:pt x="2" y="6"/>
                      </a:cubicBezTo>
                      <a:cubicBezTo>
                        <a:pt x="4" y="8"/>
                        <a:pt x="7" y="12"/>
                        <a:pt x="5" y="12"/>
                      </a:cubicBezTo>
                      <a:cubicBezTo>
                        <a:pt x="3" y="12"/>
                        <a:pt x="2" y="14"/>
                        <a:pt x="2" y="15"/>
                      </a:cubicBezTo>
                      <a:cubicBezTo>
                        <a:pt x="2" y="17"/>
                        <a:pt x="1" y="19"/>
                        <a:pt x="2" y="20"/>
                      </a:cubicBezTo>
                      <a:cubicBezTo>
                        <a:pt x="3" y="20"/>
                        <a:pt x="7" y="24"/>
                        <a:pt x="7" y="25"/>
                      </a:cubicBezTo>
                      <a:cubicBezTo>
                        <a:pt x="7" y="26"/>
                        <a:pt x="9" y="27"/>
                        <a:pt x="8" y="28"/>
                      </a:cubicBezTo>
                      <a:cubicBezTo>
                        <a:pt x="12" y="27"/>
                        <a:pt x="18" y="27"/>
                        <a:pt x="20" y="28"/>
                      </a:cubicBezTo>
                      <a:cubicBezTo>
                        <a:pt x="22" y="29"/>
                        <a:pt x="29" y="29"/>
                        <a:pt x="29" y="29"/>
                      </a:cubicBezTo>
                      <a:cubicBezTo>
                        <a:pt x="31" y="29"/>
                        <a:pt x="33" y="28"/>
                        <a:pt x="32" y="27"/>
                      </a:cubicBezTo>
                      <a:cubicBezTo>
                        <a:pt x="32" y="26"/>
                        <a:pt x="35" y="25"/>
                        <a:pt x="37" y="25"/>
                      </a:cubicBezTo>
                      <a:cubicBezTo>
                        <a:pt x="36" y="24"/>
                        <a:pt x="36" y="23"/>
                        <a:pt x="36" y="23"/>
                      </a:cubicBezTo>
                      <a:cubicBezTo>
                        <a:pt x="37" y="22"/>
                        <a:pt x="43" y="22"/>
                        <a:pt x="45" y="23"/>
                      </a:cubicBezTo>
                      <a:cubicBezTo>
                        <a:pt x="46" y="23"/>
                        <a:pt x="48" y="23"/>
                        <a:pt x="49" y="22"/>
                      </a:cubicBezTo>
                      <a:cubicBezTo>
                        <a:pt x="48" y="21"/>
                        <a:pt x="48" y="20"/>
                        <a:pt x="48" y="20"/>
                      </a:cubicBezTo>
                      <a:cubicBezTo>
                        <a:pt x="46" y="20"/>
                        <a:pt x="44" y="14"/>
                        <a:pt x="46" y="14"/>
                      </a:cubicBezTo>
                      <a:cubicBezTo>
                        <a:pt x="48" y="13"/>
                        <a:pt x="50" y="7"/>
                        <a:pt x="53" y="6"/>
                      </a:cubicBezTo>
                      <a:cubicBezTo>
                        <a:pt x="54" y="6"/>
                        <a:pt x="54" y="5"/>
                        <a:pt x="54" y="4"/>
                      </a:cubicBezTo>
                      <a:cubicBezTo>
                        <a:pt x="52" y="4"/>
                        <a:pt x="50" y="3"/>
                        <a:pt x="49" y="2"/>
                      </a:cubicBezTo>
                      <a:cubicBezTo>
                        <a:pt x="48" y="1"/>
                        <a:pt x="44" y="0"/>
                        <a:pt x="42" y="0"/>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27" name="Freeform 159">
                  <a:extLst>
                    <a:ext uri="{FF2B5EF4-FFF2-40B4-BE49-F238E27FC236}">
                      <a16:creationId xmlns:a16="http://schemas.microsoft.com/office/drawing/2014/main" id="{47085318-0026-698A-5C14-02A7CDD5A491}"/>
                    </a:ext>
                  </a:extLst>
                </p:cNvPr>
                <p:cNvSpPr>
                  <a:spLocks/>
                </p:cNvSpPr>
                <p:nvPr/>
              </p:nvSpPr>
              <p:spPr bwMode="auto">
                <a:xfrm>
                  <a:off x="2582" y="2491"/>
                  <a:ext cx="36" cy="25"/>
                </a:xfrm>
                <a:custGeom>
                  <a:avLst/>
                  <a:gdLst>
                    <a:gd name="T0" fmla="*/ 6 w 24"/>
                    <a:gd name="T1" fmla="*/ 17 h 17"/>
                    <a:gd name="T2" fmla="*/ 6 w 24"/>
                    <a:gd name="T3" fmla="*/ 17 h 17"/>
                    <a:gd name="T4" fmla="*/ 6 w 24"/>
                    <a:gd name="T5" fmla="*/ 16 h 17"/>
                    <a:gd name="T6" fmla="*/ 6 w 24"/>
                    <a:gd name="T7" fmla="*/ 16 h 17"/>
                    <a:gd name="T8" fmla="*/ 6 w 24"/>
                    <a:gd name="T9" fmla="*/ 16 h 17"/>
                    <a:gd name="T10" fmla="*/ 7 w 24"/>
                    <a:gd name="T11" fmla="*/ 16 h 17"/>
                    <a:gd name="T12" fmla="*/ 9 w 24"/>
                    <a:gd name="T13" fmla="*/ 16 h 17"/>
                    <a:gd name="T14" fmla="*/ 9 w 24"/>
                    <a:gd name="T15" fmla="*/ 16 h 17"/>
                    <a:gd name="T16" fmla="*/ 10 w 24"/>
                    <a:gd name="T17" fmla="*/ 16 h 17"/>
                    <a:gd name="T18" fmla="*/ 10 w 24"/>
                    <a:gd name="T19" fmla="*/ 16 h 17"/>
                    <a:gd name="T20" fmla="*/ 11 w 24"/>
                    <a:gd name="T21" fmla="*/ 16 h 17"/>
                    <a:gd name="T22" fmla="*/ 15 w 24"/>
                    <a:gd name="T23" fmla="*/ 14 h 17"/>
                    <a:gd name="T24" fmla="*/ 23 w 24"/>
                    <a:gd name="T25" fmla="*/ 10 h 17"/>
                    <a:gd name="T26" fmla="*/ 23 w 24"/>
                    <a:gd name="T27" fmla="*/ 10 h 17"/>
                    <a:gd name="T28" fmla="*/ 22 w 24"/>
                    <a:gd name="T29" fmla="*/ 7 h 17"/>
                    <a:gd name="T30" fmla="*/ 17 w 24"/>
                    <a:gd name="T31" fmla="*/ 2 h 17"/>
                    <a:gd name="T32" fmla="*/ 17 w 24"/>
                    <a:gd name="T33" fmla="*/ 1 h 17"/>
                    <a:gd name="T34" fmla="*/ 17 w 24"/>
                    <a:gd name="T35" fmla="*/ 1 h 17"/>
                    <a:gd name="T36" fmla="*/ 17 w 24"/>
                    <a:gd name="T37" fmla="*/ 0 h 17"/>
                    <a:gd name="T38" fmla="*/ 2 w 24"/>
                    <a:gd name="T39" fmla="*/ 3 h 17"/>
                    <a:gd name="T40" fmla="*/ 2 w 24"/>
                    <a:gd name="T41" fmla="*/ 2 h 17"/>
                    <a:gd name="T42" fmla="*/ 1 w 24"/>
                    <a:gd name="T43" fmla="*/ 11 h 17"/>
                    <a:gd name="T44" fmla="*/ 6 w 24"/>
                    <a:gd name="T45"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17">
                      <a:moveTo>
                        <a:pt x="6" y="17"/>
                      </a:moveTo>
                      <a:cubicBezTo>
                        <a:pt x="6" y="17"/>
                        <a:pt x="6" y="17"/>
                        <a:pt x="6" y="17"/>
                      </a:cubicBezTo>
                      <a:cubicBezTo>
                        <a:pt x="6" y="17"/>
                        <a:pt x="6" y="16"/>
                        <a:pt x="6" y="16"/>
                      </a:cubicBezTo>
                      <a:cubicBezTo>
                        <a:pt x="6" y="16"/>
                        <a:pt x="6" y="16"/>
                        <a:pt x="6" y="16"/>
                      </a:cubicBezTo>
                      <a:cubicBezTo>
                        <a:pt x="6" y="16"/>
                        <a:pt x="6" y="16"/>
                        <a:pt x="6" y="16"/>
                      </a:cubicBezTo>
                      <a:cubicBezTo>
                        <a:pt x="6" y="16"/>
                        <a:pt x="7" y="16"/>
                        <a:pt x="7" y="16"/>
                      </a:cubicBezTo>
                      <a:cubicBezTo>
                        <a:pt x="7" y="16"/>
                        <a:pt x="8" y="16"/>
                        <a:pt x="9" y="16"/>
                      </a:cubicBezTo>
                      <a:cubicBezTo>
                        <a:pt x="9" y="16"/>
                        <a:pt x="9" y="16"/>
                        <a:pt x="9" y="16"/>
                      </a:cubicBezTo>
                      <a:cubicBezTo>
                        <a:pt x="10" y="16"/>
                        <a:pt x="10" y="16"/>
                        <a:pt x="10" y="16"/>
                      </a:cubicBezTo>
                      <a:cubicBezTo>
                        <a:pt x="10" y="16"/>
                        <a:pt x="10" y="16"/>
                        <a:pt x="10" y="16"/>
                      </a:cubicBezTo>
                      <a:cubicBezTo>
                        <a:pt x="11" y="16"/>
                        <a:pt x="11" y="16"/>
                        <a:pt x="11" y="16"/>
                      </a:cubicBezTo>
                      <a:cubicBezTo>
                        <a:pt x="14" y="15"/>
                        <a:pt x="14" y="13"/>
                        <a:pt x="15" y="14"/>
                      </a:cubicBezTo>
                      <a:cubicBezTo>
                        <a:pt x="16" y="14"/>
                        <a:pt x="23" y="11"/>
                        <a:pt x="23" y="10"/>
                      </a:cubicBezTo>
                      <a:cubicBezTo>
                        <a:pt x="23" y="10"/>
                        <a:pt x="23" y="10"/>
                        <a:pt x="23" y="10"/>
                      </a:cubicBezTo>
                      <a:cubicBezTo>
                        <a:pt x="24" y="9"/>
                        <a:pt x="22" y="8"/>
                        <a:pt x="22" y="7"/>
                      </a:cubicBezTo>
                      <a:cubicBezTo>
                        <a:pt x="22" y="6"/>
                        <a:pt x="18" y="2"/>
                        <a:pt x="17" y="2"/>
                      </a:cubicBezTo>
                      <a:cubicBezTo>
                        <a:pt x="17" y="1"/>
                        <a:pt x="17" y="1"/>
                        <a:pt x="17" y="1"/>
                      </a:cubicBezTo>
                      <a:cubicBezTo>
                        <a:pt x="17" y="1"/>
                        <a:pt x="17" y="1"/>
                        <a:pt x="17" y="1"/>
                      </a:cubicBezTo>
                      <a:cubicBezTo>
                        <a:pt x="17" y="1"/>
                        <a:pt x="17" y="0"/>
                        <a:pt x="17" y="0"/>
                      </a:cubicBezTo>
                      <a:cubicBezTo>
                        <a:pt x="11" y="1"/>
                        <a:pt x="2" y="3"/>
                        <a:pt x="2" y="3"/>
                      </a:cubicBezTo>
                      <a:cubicBezTo>
                        <a:pt x="2" y="3"/>
                        <a:pt x="2" y="3"/>
                        <a:pt x="2" y="2"/>
                      </a:cubicBezTo>
                      <a:cubicBezTo>
                        <a:pt x="1" y="5"/>
                        <a:pt x="0" y="9"/>
                        <a:pt x="1" y="11"/>
                      </a:cubicBezTo>
                      <a:cubicBezTo>
                        <a:pt x="1" y="13"/>
                        <a:pt x="3" y="15"/>
                        <a:pt x="6"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28" name="Freeform 160">
                  <a:extLst>
                    <a:ext uri="{FF2B5EF4-FFF2-40B4-BE49-F238E27FC236}">
                      <a16:creationId xmlns:a16="http://schemas.microsoft.com/office/drawing/2014/main" id="{D5B0BE7F-0992-2F54-B219-D34F6E67894E}"/>
                    </a:ext>
                  </a:extLst>
                </p:cNvPr>
                <p:cNvSpPr>
                  <a:spLocks/>
                </p:cNvSpPr>
                <p:nvPr/>
              </p:nvSpPr>
              <p:spPr bwMode="auto">
                <a:xfrm>
                  <a:off x="2582" y="2491"/>
                  <a:ext cx="36" cy="25"/>
                </a:xfrm>
                <a:custGeom>
                  <a:avLst/>
                  <a:gdLst>
                    <a:gd name="T0" fmla="*/ 6 w 24"/>
                    <a:gd name="T1" fmla="*/ 17 h 17"/>
                    <a:gd name="T2" fmla="*/ 6 w 24"/>
                    <a:gd name="T3" fmla="*/ 17 h 17"/>
                    <a:gd name="T4" fmla="*/ 6 w 24"/>
                    <a:gd name="T5" fmla="*/ 16 h 17"/>
                    <a:gd name="T6" fmla="*/ 6 w 24"/>
                    <a:gd name="T7" fmla="*/ 16 h 17"/>
                    <a:gd name="T8" fmla="*/ 6 w 24"/>
                    <a:gd name="T9" fmla="*/ 16 h 17"/>
                    <a:gd name="T10" fmla="*/ 7 w 24"/>
                    <a:gd name="T11" fmla="*/ 16 h 17"/>
                    <a:gd name="T12" fmla="*/ 9 w 24"/>
                    <a:gd name="T13" fmla="*/ 16 h 17"/>
                    <a:gd name="T14" fmla="*/ 9 w 24"/>
                    <a:gd name="T15" fmla="*/ 16 h 17"/>
                    <a:gd name="T16" fmla="*/ 10 w 24"/>
                    <a:gd name="T17" fmla="*/ 16 h 17"/>
                    <a:gd name="T18" fmla="*/ 10 w 24"/>
                    <a:gd name="T19" fmla="*/ 16 h 17"/>
                    <a:gd name="T20" fmla="*/ 11 w 24"/>
                    <a:gd name="T21" fmla="*/ 16 h 17"/>
                    <a:gd name="T22" fmla="*/ 15 w 24"/>
                    <a:gd name="T23" fmla="*/ 14 h 17"/>
                    <a:gd name="T24" fmla="*/ 23 w 24"/>
                    <a:gd name="T25" fmla="*/ 10 h 17"/>
                    <a:gd name="T26" fmla="*/ 23 w 24"/>
                    <a:gd name="T27" fmla="*/ 10 h 17"/>
                    <a:gd name="T28" fmla="*/ 22 w 24"/>
                    <a:gd name="T29" fmla="*/ 7 h 17"/>
                    <a:gd name="T30" fmla="*/ 17 w 24"/>
                    <a:gd name="T31" fmla="*/ 2 h 17"/>
                    <a:gd name="T32" fmla="*/ 17 w 24"/>
                    <a:gd name="T33" fmla="*/ 1 h 17"/>
                    <a:gd name="T34" fmla="*/ 17 w 24"/>
                    <a:gd name="T35" fmla="*/ 1 h 17"/>
                    <a:gd name="T36" fmla="*/ 17 w 24"/>
                    <a:gd name="T37" fmla="*/ 0 h 17"/>
                    <a:gd name="T38" fmla="*/ 2 w 24"/>
                    <a:gd name="T39" fmla="*/ 3 h 17"/>
                    <a:gd name="T40" fmla="*/ 2 w 24"/>
                    <a:gd name="T41" fmla="*/ 2 h 17"/>
                    <a:gd name="T42" fmla="*/ 1 w 24"/>
                    <a:gd name="T43" fmla="*/ 11 h 17"/>
                    <a:gd name="T44" fmla="*/ 6 w 24"/>
                    <a:gd name="T45"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17">
                      <a:moveTo>
                        <a:pt x="6" y="17"/>
                      </a:moveTo>
                      <a:cubicBezTo>
                        <a:pt x="6" y="17"/>
                        <a:pt x="6" y="17"/>
                        <a:pt x="6" y="17"/>
                      </a:cubicBezTo>
                      <a:cubicBezTo>
                        <a:pt x="6" y="17"/>
                        <a:pt x="6" y="16"/>
                        <a:pt x="6" y="16"/>
                      </a:cubicBezTo>
                      <a:cubicBezTo>
                        <a:pt x="6" y="16"/>
                        <a:pt x="6" y="16"/>
                        <a:pt x="6" y="16"/>
                      </a:cubicBezTo>
                      <a:cubicBezTo>
                        <a:pt x="6" y="16"/>
                        <a:pt x="6" y="16"/>
                        <a:pt x="6" y="16"/>
                      </a:cubicBezTo>
                      <a:cubicBezTo>
                        <a:pt x="6" y="16"/>
                        <a:pt x="7" y="16"/>
                        <a:pt x="7" y="16"/>
                      </a:cubicBezTo>
                      <a:cubicBezTo>
                        <a:pt x="7" y="16"/>
                        <a:pt x="8" y="16"/>
                        <a:pt x="9" y="16"/>
                      </a:cubicBezTo>
                      <a:cubicBezTo>
                        <a:pt x="9" y="16"/>
                        <a:pt x="9" y="16"/>
                        <a:pt x="9" y="16"/>
                      </a:cubicBezTo>
                      <a:cubicBezTo>
                        <a:pt x="10" y="16"/>
                        <a:pt x="10" y="16"/>
                        <a:pt x="10" y="16"/>
                      </a:cubicBezTo>
                      <a:cubicBezTo>
                        <a:pt x="10" y="16"/>
                        <a:pt x="10" y="16"/>
                        <a:pt x="10" y="16"/>
                      </a:cubicBezTo>
                      <a:cubicBezTo>
                        <a:pt x="11" y="16"/>
                        <a:pt x="11" y="16"/>
                        <a:pt x="11" y="16"/>
                      </a:cubicBezTo>
                      <a:cubicBezTo>
                        <a:pt x="14" y="15"/>
                        <a:pt x="14" y="13"/>
                        <a:pt x="15" y="14"/>
                      </a:cubicBezTo>
                      <a:cubicBezTo>
                        <a:pt x="16" y="14"/>
                        <a:pt x="23" y="11"/>
                        <a:pt x="23" y="10"/>
                      </a:cubicBezTo>
                      <a:cubicBezTo>
                        <a:pt x="23" y="10"/>
                        <a:pt x="23" y="10"/>
                        <a:pt x="23" y="10"/>
                      </a:cubicBezTo>
                      <a:cubicBezTo>
                        <a:pt x="24" y="9"/>
                        <a:pt x="22" y="8"/>
                        <a:pt x="22" y="7"/>
                      </a:cubicBezTo>
                      <a:cubicBezTo>
                        <a:pt x="22" y="6"/>
                        <a:pt x="18" y="2"/>
                        <a:pt x="17" y="2"/>
                      </a:cubicBezTo>
                      <a:cubicBezTo>
                        <a:pt x="17" y="1"/>
                        <a:pt x="17" y="1"/>
                        <a:pt x="17" y="1"/>
                      </a:cubicBezTo>
                      <a:cubicBezTo>
                        <a:pt x="17" y="1"/>
                        <a:pt x="17" y="1"/>
                        <a:pt x="17" y="1"/>
                      </a:cubicBezTo>
                      <a:cubicBezTo>
                        <a:pt x="17" y="1"/>
                        <a:pt x="17" y="0"/>
                        <a:pt x="17" y="0"/>
                      </a:cubicBezTo>
                      <a:cubicBezTo>
                        <a:pt x="11" y="1"/>
                        <a:pt x="2" y="3"/>
                        <a:pt x="2" y="3"/>
                      </a:cubicBezTo>
                      <a:cubicBezTo>
                        <a:pt x="2" y="3"/>
                        <a:pt x="2" y="3"/>
                        <a:pt x="2" y="2"/>
                      </a:cubicBezTo>
                      <a:cubicBezTo>
                        <a:pt x="1" y="5"/>
                        <a:pt x="0" y="9"/>
                        <a:pt x="1" y="11"/>
                      </a:cubicBezTo>
                      <a:cubicBezTo>
                        <a:pt x="1" y="13"/>
                        <a:pt x="3" y="15"/>
                        <a:pt x="6" y="17"/>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29" name="Freeform 161">
                  <a:extLst>
                    <a:ext uri="{FF2B5EF4-FFF2-40B4-BE49-F238E27FC236}">
                      <a16:creationId xmlns:a16="http://schemas.microsoft.com/office/drawing/2014/main" id="{E4BB7059-ED6D-359F-482B-2BFFE9C27DA9}"/>
                    </a:ext>
                  </a:extLst>
                </p:cNvPr>
                <p:cNvSpPr>
                  <a:spLocks/>
                </p:cNvSpPr>
                <p:nvPr/>
              </p:nvSpPr>
              <p:spPr bwMode="auto">
                <a:xfrm>
                  <a:off x="2606" y="2326"/>
                  <a:ext cx="228" cy="120"/>
                </a:xfrm>
                <a:custGeom>
                  <a:avLst/>
                  <a:gdLst>
                    <a:gd name="T0" fmla="*/ 143 w 153"/>
                    <a:gd name="T1" fmla="*/ 51 h 80"/>
                    <a:gd name="T2" fmla="*/ 152 w 153"/>
                    <a:gd name="T3" fmla="*/ 46 h 80"/>
                    <a:gd name="T4" fmla="*/ 153 w 153"/>
                    <a:gd name="T5" fmla="*/ 41 h 80"/>
                    <a:gd name="T6" fmla="*/ 153 w 153"/>
                    <a:gd name="T7" fmla="*/ 35 h 80"/>
                    <a:gd name="T8" fmla="*/ 141 w 153"/>
                    <a:gd name="T9" fmla="*/ 30 h 80"/>
                    <a:gd name="T10" fmla="*/ 130 w 153"/>
                    <a:gd name="T11" fmla="*/ 24 h 80"/>
                    <a:gd name="T12" fmla="*/ 121 w 153"/>
                    <a:gd name="T13" fmla="*/ 25 h 80"/>
                    <a:gd name="T14" fmla="*/ 114 w 153"/>
                    <a:gd name="T15" fmla="*/ 21 h 80"/>
                    <a:gd name="T16" fmla="*/ 104 w 153"/>
                    <a:gd name="T17" fmla="*/ 13 h 80"/>
                    <a:gd name="T18" fmla="*/ 100 w 153"/>
                    <a:gd name="T19" fmla="*/ 2 h 80"/>
                    <a:gd name="T20" fmla="*/ 88 w 153"/>
                    <a:gd name="T21" fmla="*/ 1 h 80"/>
                    <a:gd name="T22" fmla="*/ 81 w 153"/>
                    <a:gd name="T23" fmla="*/ 2 h 80"/>
                    <a:gd name="T24" fmla="*/ 71 w 153"/>
                    <a:gd name="T25" fmla="*/ 9 h 80"/>
                    <a:gd name="T26" fmla="*/ 61 w 153"/>
                    <a:gd name="T27" fmla="*/ 11 h 80"/>
                    <a:gd name="T28" fmla="*/ 50 w 153"/>
                    <a:gd name="T29" fmla="*/ 9 h 80"/>
                    <a:gd name="T30" fmla="*/ 36 w 153"/>
                    <a:gd name="T31" fmla="*/ 7 h 80"/>
                    <a:gd name="T32" fmla="*/ 16 w 153"/>
                    <a:gd name="T33" fmla="*/ 8 h 80"/>
                    <a:gd name="T34" fmla="*/ 12 w 153"/>
                    <a:gd name="T35" fmla="*/ 12 h 80"/>
                    <a:gd name="T36" fmla="*/ 12 w 153"/>
                    <a:gd name="T37" fmla="*/ 24 h 80"/>
                    <a:gd name="T38" fmla="*/ 4 w 153"/>
                    <a:gd name="T39" fmla="*/ 38 h 80"/>
                    <a:gd name="T40" fmla="*/ 4 w 153"/>
                    <a:gd name="T41" fmla="*/ 48 h 80"/>
                    <a:gd name="T42" fmla="*/ 9 w 153"/>
                    <a:gd name="T43" fmla="*/ 49 h 80"/>
                    <a:gd name="T44" fmla="*/ 23 w 153"/>
                    <a:gd name="T45" fmla="*/ 52 h 80"/>
                    <a:gd name="T46" fmla="*/ 31 w 153"/>
                    <a:gd name="T47" fmla="*/ 51 h 80"/>
                    <a:gd name="T48" fmla="*/ 46 w 153"/>
                    <a:gd name="T49" fmla="*/ 44 h 80"/>
                    <a:gd name="T50" fmla="*/ 59 w 153"/>
                    <a:gd name="T51" fmla="*/ 53 h 80"/>
                    <a:gd name="T52" fmla="*/ 66 w 153"/>
                    <a:gd name="T53" fmla="*/ 67 h 80"/>
                    <a:gd name="T54" fmla="*/ 57 w 153"/>
                    <a:gd name="T55" fmla="*/ 70 h 80"/>
                    <a:gd name="T56" fmla="*/ 55 w 153"/>
                    <a:gd name="T57" fmla="*/ 80 h 80"/>
                    <a:gd name="T58" fmla="*/ 63 w 153"/>
                    <a:gd name="T59" fmla="*/ 80 h 80"/>
                    <a:gd name="T60" fmla="*/ 75 w 153"/>
                    <a:gd name="T61" fmla="*/ 65 h 80"/>
                    <a:gd name="T62" fmla="*/ 85 w 153"/>
                    <a:gd name="T63" fmla="*/ 69 h 80"/>
                    <a:gd name="T64" fmla="*/ 108 w 153"/>
                    <a:gd name="T65" fmla="*/ 72 h 80"/>
                    <a:gd name="T66" fmla="*/ 129 w 153"/>
                    <a:gd name="T67" fmla="*/ 62 h 80"/>
                    <a:gd name="T68" fmla="*/ 136 w 153"/>
                    <a:gd name="T69" fmla="*/ 5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80">
                      <a:moveTo>
                        <a:pt x="136" y="56"/>
                      </a:moveTo>
                      <a:cubicBezTo>
                        <a:pt x="138" y="55"/>
                        <a:pt x="142" y="51"/>
                        <a:pt x="143" y="51"/>
                      </a:cubicBezTo>
                      <a:cubicBezTo>
                        <a:pt x="144" y="51"/>
                        <a:pt x="150" y="52"/>
                        <a:pt x="150" y="51"/>
                      </a:cubicBezTo>
                      <a:cubicBezTo>
                        <a:pt x="150" y="50"/>
                        <a:pt x="152" y="47"/>
                        <a:pt x="152" y="46"/>
                      </a:cubicBezTo>
                      <a:cubicBezTo>
                        <a:pt x="151" y="45"/>
                        <a:pt x="149" y="44"/>
                        <a:pt x="150" y="43"/>
                      </a:cubicBezTo>
                      <a:cubicBezTo>
                        <a:pt x="150" y="42"/>
                        <a:pt x="153" y="42"/>
                        <a:pt x="153" y="41"/>
                      </a:cubicBezTo>
                      <a:cubicBezTo>
                        <a:pt x="153" y="40"/>
                        <a:pt x="151" y="39"/>
                        <a:pt x="151" y="38"/>
                      </a:cubicBezTo>
                      <a:cubicBezTo>
                        <a:pt x="151" y="38"/>
                        <a:pt x="153" y="36"/>
                        <a:pt x="153" y="35"/>
                      </a:cubicBezTo>
                      <a:cubicBezTo>
                        <a:pt x="153" y="33"/>
                        <a:pt x="151" y="33"/>
                        <a:pt x="148" y="32"/>
                      </a:cubicBezTo>
                      <a:cubicBezTo>
                        <a:pt x="146" y="30"/>
                        <a:pt x="143" y="31"/>
                        <a:pt x="141" y="30"/>
                      </a:cubicBezTo>
                      <a:cubicBezTo>
                        <a:pt x="139" y="29"/>
                        <a:pt x="134" y="29"/>
                        <a:pt x="134" y="29"/>
                      </a:cubicBezTo>
                      <a:cubicBezTo>
                        <a:pt x="134" y="28"/>
                        <a:pt x="131" y="25"/>
                        <a:pt x="130" y="24"/>
                      </a:cubicBezTo>
                      <a:cubicBezTo>
                        <a:pt x="129" y="23"/>
                        <a:pt x="127" y="23"/>
                        <a:pt x="125" y="24"/>
                      </a:cubicBezTo>
                      <a:cubicBezTo>
                        <a:pt x="124" y="25"/>
                        <a:pt x="123" y="26"/>
                        <a:pt x="121" y="25"/>
                      </a:cubicBezTo>
                      <a:cubicBezTo>
                        <a:pt x="120" y="24"/>
                        <a:pt x="118" y="22"/>
                        <a:pt x="117" y="23"/>
                      </a:cubicBezTo>
                      <a:cubicBezTo>
                        <a:pt x="115" y="23"/>
                        <a:pt x="113" y="23"/>
                        <a:pt x="114" y="21"/>
                      </a:cubicBezTo>
                      <a:cubicBezTo>
                        <a:pt x="114" y="19"/>
                        <a:pt x="111" y="15"/>
                        <a:pt x="110" y="14"/>
                      </a:cubicBezTo>
                      <a:cubicBezTo>
                        <a:pt x="108" y="14"/>
                        <a:pt x="104" y="15"/>
                        <a:pt x="104" y="13"/>
                      </a:cubicBezTo>
                      <a:cubicBezTo>
                        <a:pt x="103" y="11"/>
                        <a:pt x="101" y="10"/>
                        <a:pt x="102" y="8"/>
                      </a:cubicBezTo>
                      <a:cubicBezTo>
                        <a:pt x="102" y="7"/>
                        <a:pt x="101" y="3"/>
                        <a:pt x="100" y="2"/>
                      </a:cubicBezTo>
                      <a:cubicBezTo>
                        <a:pt x="100" y="0"/>
                        <a:pt x="95" y="0"/>
                        <a:pt x="93" y="1"/>
                      </a:cubicBezTo>
                      <a:cubicBezTo>
                        <a:pt x="92" y="2"/>
                        <a:pt x="89" y="0"/>
                        <a:pt x="88" y="1"/>
                      </a:cubicBezTo>
                      <a:cubicBezTo>
                        <a:pt x="86" y="2"/>
                        <a:pt x="86" y="3"/>
                        <a:pt x="84" y="3"/>
                      </a:cubicBezTo>
                      <a:cubicBezTo>
                        <a:pt x="83" y="3"/>
                        <a:pt x="82" y="3"/>
                        <a:pt x="81" y="2"/>
                      </a:cubicBezTo>
                      <a:cubicBezTo>
                        <a:pt x="79" y="3"/>
                        <a:pt x="76" y="3"/>
                        <a:pt x="76" y="3"/>
                      </a:cubicBezTo>
                      <a:cubicBezTo>
                        <a:pt x="76" y="3"/>
                        <a:pt x="71" y="7"/>
                        <a:pt x="71" y="9"/>
                      </a:cubicBezTo>
                      <a:cubicBezTo>
                        <a:pt x="71" y="10"/>
                        <a:pt x="71" y="13"/>
                        <a:pt x="69" y="12"/>
                      </a:cubicBezTo>
                      <a:cubicBezTo>
                        <a:pt x="68" y="10"/>
                        <a:pt x="63" y="10"/>
                        <a:pt x="61" y="11"/>
                      </a:cubicBezTo>
                      <a:cubicBezTo>
                        <a:pt x="60" y="12"/>
                        <a:pt x="58" y="8"/>
                        <a:pt x="56" y="9"/>
                      </a:cubicBezTo>
                      <a:cubicBezTo>
                        <a:pt x="53" y="11"/>
                        <a:pt x="50" y="8"/>
                        <a:pt x="50" y="9"/>
                      </a:cubicBezTo>
                      <a:cubicBezTo>
                        <a:pt x="50" y="10"/>
                        <a:pt x="47" y="9"/>
                        <a:pt x="44" y="8"/>
                      </a:cubicBezTo>
                      <a:cubicBezTo>
                        <a:pt x="42" y="7"/>
                        <a:pt x="38" y="9"/>
                        <a:pt x="36" y="7"/>
                      </a:cubicBezTo>
                      <a:cubicBezTo>
                        <a:pt x="35" y="5"/>
                        <a:pt x="25" y="5"/>
                        <a:pt x="22" y="5"/>
                      </a:cubicBezTo>
                      <a:cubicBezTo>
                        <a:pt x="18" y="5"/>
                        <a:pt x="18" y="7"/>
                        <a:pt x="16" y="8"/>
                      </a:cubicBezTo>
                      <a:cubicBezTo>
                        <a:pt x="15" y="10"/>
                        <a:pt x="13" y="10"/>
                        <a:pt x="12" y="9"/>
                      </a:cubicBezTo>
                      <a:cubicBezTo>
                        <a:pt x="12" y="11"/>
                        <a:pt x="12" y="12"/>
                        <a:pt x="12" y="12"/>
                      </a:cubicBezTo>
                      <a:cubicBezTo>
                        <a:pt x="13" y="14"/>
                        <a:pt x="17" y="19"/>
                        <a:pt x="16" y="21"/>
                      </a:cubicBezTo>
                      <a:cubicBezTo>
                        <a:pt x="15" y="22"/>
                        <a:pt x="13" y="22"/>
                        <a:pt x="12" y="24"/>
                      </a:cubicBezTo>
                      <a:cubicBezTo>
                        <a:pt x="11" y="25"/>
                        <a:pt x="4" y="31"/>
                        <a:pt x="4" y="32"/>
                      </a:cubicBezTo>
                      <a:cubicBezTo>
                        <a:pt x="4" y="33"/>
                        <a:pt x="5" y="37"/>
                        <a:pt x="4" y="38"/>
                      </a:cubicBezTo>
                      <a:cubicBezTo>
                        <a:pt x="3" y="39"/>
                        <a:pt x="0" y="43"/>
                        <a:pt x="0" y="44"/>
                      </a:cubicBezTo>
                      <a:cubicBezTo>
                        <a:pt x="0" y="46"/>
                        <a:pt x="2" y="48"/>
                        <a:pt x="4" y="48"/>
                      </a:cubicBezTo>
                      <a:cubicBezTo>
                        <a:pt x="5" y="49"/>
                        <a:pt x="5" y="49"/>
                        <a:pt x="5" y="49"/>
                      </a:cubicBezTo>
                      <a:cubicBezTo>
                        <a:pt x="7" y="49"/>
                        <a:pt x="8" y="49"/>
                        <a:pt x="9" y="49"/>
                      </a:cubicBezTo>
                      <a:cubicBezTo>
                        <a:pt x="10" y="49"/>
                        <a:pt x="16" y="51"/>
                        <a:pt x="17" y="51"/>
                      </a:cubicBezTo>
                      <a:cubicBezTo>
                        <a:pt x="19" y="51"/>
                        <a:pt x="22" y="51"/>
                        <a:pt x="23" y="52"/>
                      </a:cubicBezTo>
                      <a:cubicBezTo>
                        <a:pt x="23" y="53"/>
                        <a:pt x="25" y="52"/>
                        <a:pt x="26" y="51"/>
                      </a:cubicBezTo>
                      <a:cubicBezTo>
                        <a:pt x="28" y="50"/>
                        <a:pt x="29" y="51"/>
                        <a:pt x="31" y="51"/>
                      </a:cubicBezTo>
                      <a:cubicBezTo>
                        <a:pt x="32" y="51"/>
                        <a:pt x="35" y="49"/>
                        <a:pt x="35" y="48"/>
                      </a:cubicBezTo>
                      <a:cubicBezTo>
                        <a:pt x="36" y="47"/>
                        <a:pt x="44" y="45"/>
                        <a:pt x="46" y="44"/>
                      </a:cubicBezTo>
                      <a:cubicBezTo>
                        <a:pt x="48" y="44"/>
                        <a:pt x="51" y="48"/>
                        <a:pt x="53" y="48"/>
                      </a:cubicBezTo>
                      <a:cubicBezTo>
                        <a:pt x="55" y="48"/>
                        <a:pt x="58" y="50"/>
                        <a:pt x="59" y="53"/>
                      </a:cubicBezTo>
                      <a:cubicBezTo>
                        <a:pt x="60" y="56"/>
                        <a:pt x="63" y="60"/>
                        <a:pt x="64" y="61"/>
                      </a:cubicBezTo>
                      <a:cubicBezTo>
                        <a:pt x="65" y="63"/>
                        <a:pt x="66" y="66"/>
                        <a:pt x="66" y="67"/>
                      </a:cubicBezTo>
                      <a:cubicBezTo>
                        <a:pt x="66" y="68"/>
                        <a:pt x="63" y="67"/>
                        <a:pt x="60" y="66"/>
                      </a:cubicBezTo>
                      <a:cubicBezTo>
                        <a:pt x="57" y="65"/>
                        <a:pt x="57" y="68"/>
                        <a:pt x="57" y="70"/>
                      </a:cubicBezTo>
                      <a:cubicBezTo>
                        <a:pt x="57" y="71"/>
                        <a:pt x="53" y="77"/>
                        <a:pt x="52" y="78"/>
                      </a:cubicBezTo>
                      <a:cubicBezTo>
                        <a:pt x="51" y="79"/>
                        <a:pt x="53" y="80"/>
                        <a:pt x="55" y="80"/>
                      </a:cubicBezTo>
                      <a:cubicBezTo>
                        <a:pt x="56" y="80"/>
                        <a:pt x="59" y="78"/>
                        <a:pt x="60" y="78"/>
                      </a:cubicBezTo>
                      <a:cubicBezTo>
                        <a:pt x="61" y="78"/>
                        <a:pt x="62" y="79"/>
                        <a:pt x="63" y="80"/>
                      </a:cubicBezTo>
                      <a:cubicBezTo>
                        <a:pt x="63" y="76"/>
                        <a:pt x="64" y="76"/>
                        <a:pt x="67" y="73"/>
                      </a:cubicBezTo>
                      <a:cubicBezTo>
                        <a:pt x="71" y="71"/>
                        <a:pt x="71" y="65"/>
                        <a:pt x="75" y="65"/>
                      </a:cubicBezTo>
                      <a:cubicBezTo>
                        <a:pt x="78" y="64"/>
                        <a:pt x="79" y="63"/>
                        <a:pt x="84" y="63"/>
                      </a:cubicBezTo>
                      <a:cubicBezTo>
                        <a:pt x="89" y="64"/>
                        <a:pt x="82" y="67"/>
                        <a:pt x="85" y="69"/>
                      </a:cubicBezTo>
                      <a:cubicBezTo>
                        <a:pt x="88" y="71"/>
                        <a:pt x="97" y="68"/>
                        <a:pt x="99" y="70"/>
                      </a:cubicBezTo>
                      <a:cubicBezTo>
                        <a:pt x="103" y="73"/>
                        <a:pt x="101" y="69"/>
                        <a:pt x="108" y="72"/>
                      </a:cubicBezTo>
                      <a:cubicBezTo>
                        <a:pt x="109" y="72"/>
                        <a:pt x="114" y="65"/>
                        <a:pt x="118" y="65"/>
                      </a:cubicBezTo>
                      <a:cubicBezTo>
                        <a:pt x="122" y="65"/>
                        <a:pt x="125" y="63"/>
                        <a:pt x="129" y="62"/>
                      </a:cubicBezTo>
                      <a:cubicBezTo>
                        <a:pt x="131" y="61"/>
                        <a:pt x="133" y="60"/>
                        <a:pt x="136" y="60"/>
                      </a:cubicBezTo>
                      <a:cubicBezTo>
                        <a:pt x="136" y="58"/>
                        <a:pt x="135" y="56"/>
                        <a:pt x="136" y="56"/>
                      </a:cubicBezTo>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30" name="Freeform 163">
                  <a:extLst>
                    <a:ext uri="{FF2B5EF4-FFF2-40B4-BE49-F238E27FC236}">
                      <a16:creationId xmlns:a16="http://schemas.microsoft.com/office/drawing/2014/main" id="{F0D71C96-65A1-E92D-625C-4932FEC97D5E}"/>
                    </a:ext>
                  </a:extLst>
                </p:cNvPr>
                <p:cNvSpPr>
                  <a:spLocks/>
                </p:cNvSpPr>
                <p:nvPr/>
              </p:nvSpPr>
              <p:spPr bwMode="auto">
                <a:xfrm>
                  <a:off x="2618" y="2259"/>
                  <a:ext cx="121" cy="87"/>
                </a:xfrm>
                <a:custGeom>
                  <a:avLst/>
                  <a:gdLst>
                    <a:gd name="T0" fmla="*/ 75 w 81"/>
                    <a:gd name="T1" fmla="*/ 28 h 58"/>
                    <a:gd name="T2" fmla="*/ 71 w 81"/>
                    <a:gd name="T3" fmla="*/ 23 h 58"/>
                    <a:gd name="T4" fmla="*/ 67 w 81"/>
                    <a:gd name="T5" fmla="*/ 18 h 58"/>
                    <a:gd name="T6" fmla="*/ 66 w 81"/>
                    <a:gd name="T7" fmla="*/ 12 h 58"/>
                    <a:gd name="T8" fmla="*/ 65 w 81"/>
                    <a:gd name="T9" fmla="*/ 6 h 58"/>
                    <a:gd name="T10" fmla="*/ 57 w 81"/>
                    <a:gd name="T11" fmla="*/ 4 h 58"/>
                    <a:gd name="T12" fmla="*/ 52 w 81"/>
                    <a:gd name="T13" fmla="*/ 4 h 58"/>
                    <a:gd name="T14" fmla="*/ 48 w 81"/>
                    <a:gd name="T15" fmla="*/ 2 h 58"/>
                    <a:gd name="T16" fmla="*/ 43 w 81"/>
                    <a:gd name="T17" fmla="*/ 0 h 58"/>
                    <a:gd name="T18" fmla="*/ 43 w 81"/>
                    <a:gd name="T19" fmla="*/ 0 h 58"/>
                    <a:gd name="T20" fmla="*/ 40 w 81"/>
                    <a:gd name="T21" fmla="*/ 1 h 58"/>
                    <a:gd name="T22" fmla="*/ 37 w 81"/>
                    <a:gd name="T23" fmla="*/ 4 h 58"/>
                    <a:gd name="T24" fmla="*/ 31 w 81"/>
                    <a:gd name="T25" fmla="*/ 5 h 58"/>
                    <a:gd name="T26" fmla="*/ 29 w 81"/>
                    <a:gd name="T27" fmla="*/ 9 h 58"/>
                    <a:gd name="T28" fmla="*/ 28 w 81"/>
                    <a:gd name="T29" fmla="*/ 13 h 58"/>
                    <a:gd name="T30" fmla="*/ 25 w 81"/>
                    <a:gd name="T31" fmla="*/ 15 h 58"/>
                    <a:gd name="T32" fmla="*/ 21 w 81"/>
                    <a:gd name="T33" fmla="*/ 19 h 58"/>
                    <a:gd name="T34" fmla="*/ 19 w 81"/>
                    <a:gd name="T35" fmla="*/ 23 h 58"/>
                    <a:gd name="T36" fmla="*/ 14 w 81"/>
                    <a:gd name="T37" fmla="*/ 25 h 58"/>
                    <a:gd name="T38" fmla="*/ 9 w 81"/>
                    <a:gd name="T39" fmla="*/ 27 h 58"/>
                    <a:gd name="T40" fmla="*/ 3 w 81"/>
                    <a:gd name="T41" fmla="*/ 26 h 58"/>
                    <a:gd name="T42" fmla="*/ 3 w 81"/>
                    <a:gd name="T43" fmla="*/ 27 h 58"/>
                    <a:gd name="T44" fmla="*/ 4 w 81"/>
                    <a:gd name="T45" fmla="*/ 34 h 58"/>
                    <a:gd name="T46" fmla="*/ 5 w 81"/>
                    <a:gd name="T47" fmla="*/ 41 h 58"/>
                    <a:gd name="T48" fmla="*/ 0 w 81"/>
                    <a:gd name="T49" fmla="*/ 45 h 58"/>
                    <a:gd name="T50" fmla="*/ 3 w 81"/>
                    <a:gd name="T51" fmla="*/ 50 h 58"/>
                    <a:gd name="T52" fmla="*/ 3 w 81"/>
                    <a:gd name="T53" fmla="*/ 54 h 58"/>
                    <a:gd name="T54" fmla="*/ 7 w 81"/>
                    <a:gd name="T55" fmla="*/ 53 h 58"/>
                    <a:gd name="T56" fmla="*/ 13 w 81"/>
                    <a:gd name="T57" fmla="*/ 50 h 58"/>
                    <a:gd name="T58" fmla="*/ 27 w 81"/>
                    <a:gd name="T59" fmla="*/ 52 h 58"/>
                    <a:gd name="T60" fmla="*/ 35 w 81"/>
                    <a:gd name="T61" fmla="*/ 53 h 58"/>
                    <a:gd name="T62" fmla="*/ 41 w 81"/>
                    <a:gd name="T63" fmla="*/ 54 h 58"/>
                    <a:gd name="T64" fmla="*/ 47 w 81"/>
                    <a:gd name="T65" fmla="*/ 54 h 58"/>
                    <a:gd name="T66" fmla="*/ 52 w 81"/>
                    <a:gd name="T67" fmla="*/ 56 h 58"/>
                    <a:gd name="T68" fmla="*/ 60 w 81"/>
                    <a:gd name="T69" fmla="*/ 57 h 58"/>
                    <a:gd name="T70" fmla="*/ 62 w 81"/>
                    <a:gd name="T71" fmla="*/ 54 h 58"/>
                    <a:gd name="T72" fmla="*/ 67 w 81"/>
                    <a:gd name="T73" fmla="*/ 48 h 58"/>
                    <a:gd name="T74" fmla="*/ 72 w 81"/>
                    <a:gd name="T75" fmla="*/ 47 h 58"/>
                    <a:gd name="T76" fmla="*/ 71 w 81"/>
                    <a:gd name="T77" fmla="*/ 44 h 58"/>
                    <a:gd name="T78" fmla="*/ 70 w 81"/>
                    <a:gd name="T79" fmla="*/ 36 h 58"/>
                    <a:gd name="T80" fmla="*/ 76 w 81"/>
                    <a:gd name="T81" fmla="*/ 37 h 58"/>
                    <a:gd name="T82" fmla="*/ 80 w 81"/>
                    <a:gd name="T83" fmla="*/ 33 h 58"/>
                    <a:gd name="T84" fmla="*/ 75 w 81"/>
                    <a:gd name="T8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 h="58">
                      <a:moveTo>
                        <a:pt x="75" y="28"/>
                      </a:moveTo>
                      <a:cubicBezTo>
                        <a:pt x="74" y="28"/>
                        <a:pt x="73" y="24"/>
                        <a:pt x="71" y="23"/>
                      </a:cubicBezTo>
                      <a:cubicBezTo>
                        <a:pt x="68" y="23"/>
                        <a:pt x="69" y="19"/>
                        <a:pt x="67" y="18"/>
                      </a:cubicBezTo>
                      <a:cubicBezTo>
                        <a:pt x="64" y="17"/>
                        <a:pt x="66" y="14"/>
                        <a:pt x="66" y="12"/>
                      </a:cubicBezTo>
                      <a:cubicBezTo>
                        <a:pt x="65" y="10"/>
                        <a:pt x="66" y="7"/>
                        <a:pt x="65" y="6"/>
                      </a:cubicBezTo>
                      <a:cubicBezTo>
                        <a:pt x="64" y="6"/>
                        <a:pt x="59" y="3"/>
                        <a:pt x="57" y="4"/>
                      </a:cubicBezTo>
                      <a:cubicBezTo>
                        <a:pt x="55" y="5"/>
                        <a:pt x="53" y="6"/>
                        <a:pt x="52" y="4"/>
                      </a:cubicBezTo>
                      <a:cubicBezTo>
                        <a:pt x="51" y="2"/>
                        <a:pt x="50" y="1"/>
                        <a:pt x="48" y="2"/>
                      </a:cubicBezTo>
                      <a:cubicBezTo>
                        <a:pt x="46" y="2"/>
                        <a:pt x="44" y="1"/>
                        <a:pt x="43" y="0"/>
                      </a:cubicBezTo>
                      <a:cubicBezTo>
                        <a:pt x="43" y="0"/>
                        <a:pt x="43" y="0"/>
                        <a:pt x="43" y="0"/>
                      </a:cubicBezTo>
                      <a:cubicBezTo>
                        <a:pt x="42" y="0"/>
                        <a:pt x="41" y="0"/>
                        <a:pt x="40" y="1"/>
                      </a:cubicBezTo>
                      <a:cubicBezTo>
                        <a:pt x="39" y="2"/>
                        <a:pt x="39" y="4"/>
                        <a:pt x="37" y="4"/>
                      </a:cubicBezTo>
                      <a:cubicBezTo>
                        <a:pt x="35" y="4"/>
                        <a:pt x="33" y="3"/>
                        <a:pt x="31" y="5"/>
                      </a:cubicBezTo>
                      <a:cubicBezTo>
                        <a:pt x="29" y="6"/>
                        <a:pt x="28" y="8"/>
                        <a:pt x="29" y="9"/>
                      </a:cubicBezTo>
                      <a:cubicBezTo>
                        <a:pt x="29" y="11"/>
                        <a:pt x="29" y="13"/>
                        <a:pt x="28" y="13"/>
                      </a:cubicBezTo>
                      <a:cubicBezTo>
                        <a:pt x="26" y="13"/>
                        <a:pt x="26" y="14"/>
                        <a:pt x="25" y="15"/>
                      </a:cubicBezTo>
                      <a:cubicBezTo>
                        <a:pt x="23" y="15"/>
                        <a:pt x="21" y="18"/>
                        <a:pt x="21" y="19"/>
                      </a:cubicBezTo>
                      <a:cubicBezTo>
                        <a:pt x="20" y="20"/>
                        <a:pt x="20" y="23"/>
                        <a:pt x="19" y="23"/>
                      </a:cubicBezTo>
                      <a:cubicBezTo>
                        <a:pt x="18" y="23"/>
                        <a:pt x="15" y="23"/>
                        <a:pt x="14" y="25"/>
                      </a:cubicBezTo>
                      <a:cubicBezTo>
                        <a:pt x="13" y="26"/>
                        <a:pt x="11" y="27"/>
                        <a:pt x="9" y="27"/>
                      </a:cubicBezTo>
                      <a:cubicBezTo>
                        <a:pt x="8" y="27"/>
                        <a:pt x="6" y="26"/>
                        <a:pt x="3" y="26"/>
                      </a:cubicBezTo>
                      <a:cubicBezTo>
                        <a:pt x="3" y="27"/>
                        <a:pt x="3" y="27"/>
                        <a:pt x="3" y="27"/>
                      </a:cubicBezTo>
                      <a:cubicBezTo>
                        <a:pt x="2" y="30"/>
                        <a:pt x="3" y="32"/>
                        <a:pt x="4" y="34"/>
                      </a:cubicBezTo>
                      <a:cubicBezTo>
                        <a:pt x="6" y="35"/>
                        <a:pt x="7" y="40"/>
                        <a:pt x="5" y="41"/>
                      </a:cubicBezTo>
                      <a:cubicBezTo>
                        <a:pt x="3" y="42"/>
                        <a:pt x="0" y="44"/>
                        <a:pt x="0" y="45"/>
                      </a:cubicBezTo>
                      <a:cubicBezTo>
                        <a:pt x="0" y="47"/>
                        <a:pt x="3" y="48"/>
                        <a:pt x="3" y="50"/>
                      </a:cubicBezTo>
                      <a:cubicBezTo>
                        <a:pt x="2" y="51"/>
                        <a:pt x="2" y="53"/>
                        <a:pt x="3" y="54"/>
                      </a:cubicBezTo>
                      <a:cubicBezTo>
                        <a:pt x="4" y="55"/>
                        <a:pt x="6" y="55"/>
                        <a:pt x="7" y="53"/>
                      </a:cubicBezTo>
                      <a:cubicBezTo>
                        <a:pt x="9" y="52"/>
                        <a:pt x="9" y="50"/>
                        <a:pt x="13" y="50"/>
                      </a:cubicBezTo>
                      <a:cubicBezTo>
                        <a:pt x="16" y="50"/>
                        <a:pt x="26" y="50"/>
                        <a:pt x="27" y="52"/>
                      </a:cubicBezTo>
                      <a:cubicBezTo>
                        <a:pt x="29" y="54"/>
                        <a:pt x="33" y="52"/>
                        <a:pt x="35" y="53"/>
                      </a:cubicBezTo>
                      <a:cubicBezTo>
                        <a:pt x="38" y="54"/>
                        <a:pt x="41" y="55"/>
                        <a:pt x="41" y="54"/>
                      </a:cubicBezTo>
                      <a:cubicBezTo>
                        <a:pt x="41" y="53"/>
                        <a:pt x="44" y="56"/>
                        <a:pt x="47" y="54"/>
                      </a:cubicBezTo>
                      <a:cubicBezTo>
                        <a:pt x="49" y="53"/>
                        <a:pt x="51" y="57"/>
                        <a:pt x="52" y="56"/>
                      </a:cubicBezTo>
                      <a:cubicBezTo>
                        <a:pt x="54" y="55"/>
                        <a:pt x="59" y="55"/>
                        <a:pt x="60" y="57"/>
                      </a:cubicBezTo>
                      <a:cubicBezTo>
                        <a:pt x="62" y="58"/>
                        <a:pt x="62" y="55"/>
                        <a:pt x="62" y="54"/>
                      </a:cubicBezTo>
                      <a:cubicBezTo>
                        <a:pt x="62" y="52"/>
                        <a:pt x="67" y="48"/>
                        <a:pt x="67" y="48"/>
                      </a:cubicBezTo>
                      <a:cubicBezTo>
                        <a:pt x="67" y="48"/>
                        <a:pt x="70" y="48"/>
                        <a:pt x="72" y="47"/>
                      </a:cubicBezTo>
                      <a:cubicBezTo>
                        <a:pt x="72" y="47"/>
                        <a:pt x="72" y="46"/>
                        <a:pt x="71" y="44"/>
                      </a:cubicBezTo>
                      <a:cubicBezTo>
                        <a:pt x="70" y="39"/>
                        <a:pt x="69" y="37"/>
                        <a:pt x="70" y="36"/>
                      </a:cubicBezTo>
                      <a:cubicBezTo>
                        <a:pt x="71" y="34"/>
                        <a:pt x="74" y="37"/>
                        <a:pt x="76" y="37"/>
                      </a:cubicBezTo>
                      <a:cubicBezTo>
                        <a:pt x="78" y="36"/>
                        <a:pt x="81" y="34"/>
                        <a:pt x="80" y="33"/>
                      </a:cubicBezTo>
                      <a:cubicBezTo>
                        <a:pt x="80" y="31"/>
                        <a:pt x="77" y="29"/>
                        <a:pt x="75"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31" name="Freeform 165">
                  <a:extLst>
                    <a:ext uri="{FF2B5EF4-FFF2-40B4-BE49-F238E27FC236}">
                      <a16:creationId xmlns:a16="http://schemas.microsoft.com/office/drawing/2014/main" id="{5D8585C9-CD3D-3D8F-9889-3FA27E5F083A}"/>
                    </a:ext>
                  </a:extLst>
                </p:cNvPr>
                <p:cNvSpPr>
                  <a:spLocks/>
                </p:cNvSpPr>
                <p:nvPr/>
              </p:nvSpPr>
              <p:spPr bwMode="auto">
                <a:xfrm>
                  <a:off x="2587" y="2224"/>
                  <a:ext cx="95" cy="45"/>
                </a:xfrm>
                <a:custGeom>
                  <a:avLst/>
                  <a:gdLst>
                    <a:gd name="T0" fmla="*/ 22 w 64"/>
                    <a:gd name="T1" fmla="*/ 21 h 30"/>
                    <a:gd name="T2" fmla="*/ 33 w 64"/>
                    <a:gd name="T3" fmla="*/ 21 h 30"/>
                    <a:gd name="T4" fmla="*/ 38 w 64"/>
                    <a:gd name="T5" fmla="*/ 22 h 30"/>
                    <a:gd name="T6" fmla="*/ 46 w 64"/>
                    <a:gd name="T7" fmla="*/ 27 h 30"/>
                    <a:gd name="T8" fmla="*/ 50 w 64"/>
                    <a:gd name="T9" fmla="*/ 30 h 30"/>
                    <a:gd name="T10" fmla="*/ 52 w 64"/>
                    <a:gd name="T11" fmla="*/ 28 h 30"/>
                    <a:gd name="T12" fmla="*/ 58 w 64"/>
                    <a:gd name="T13" fmla="*/ 27 h 30"/>
                    <a:gd name="T14" fmla="*/ 61 w 64"/>
                    <a:gd name="T15" fmla="*/ 24 h 30"/>
                    <a:gd name="T16" fmla="*/ 64 w 64"/>
                    <a:gd name="T17" fmla="*/ 23 h 30"/>
                    <a:gd name="T18" fmla="*/ 62 w 64"/>
                    <a:gd name="T19" fmla="*/ 18 h 30"/>
                    <a:gd name="T20" fmla="*/ 59 w 64"/>
                    <a:gd name="T21" fmla="*/ 13 h 30"/>
                    <a:gd name="T22" fmla="*/ 58 w 64"/>
                    <a:gd name="T23" fmla="*/ 8 h 30"/>
                    <a:gd name="T24" fmla="*/ 57 w 64"/>
                    <a:gd name="T25" fmla="*/ 6 h 30"/>
                    <a:gd name="T26" fmla="*/ 49 w 64"/>
                    <a:gd name="T27" fmla="*/ 5 h 30"/>
                    <a:gd name="T28" fmla="*/ 40 w 64"/>
                    <a:gd name="T29" fmla="*/ 0 h 30"/>
                    <a:gd name="T30" fmla="*/ 31 w 64"/>
                    <a:gd name="T31" fmla="*/ 0 h 30"/>
                    <a:gd name="T32" fmla="*/ 30 w 64"/>
                    <a:gd name="T33" fmla="*/ 9 h 30"/>
                    <a:gd name="T34" fmla="*/ 23 w 64"/>
                    <a:gd name="T35" fmla="*/ 12 h 30"/>
                    <a:gd name="T36" fmla="*/ 15 w 64"/>
                    <a:gd name="T37" fmla="*/ 3 h 30"/>
                    <a:gd name="T38" fmla="*/ 7 w 64"/>
                    <a:gd name="T39" fmla="*/ 7 h 30"/>
                    <a:gd name="T40" fmla="*/ 4 w 64"/>
                    <a:gd name="T41" fmla="*/ 14 h 30"/>
                    <a:gd name="T42" fmla="*/ 3 w 64"/>
                    <a:gd name="T43" fmla="*/ 22 h 30"/>
                    <a:gd name="T44" fmla="*/ 3 w 64"/>
                    <a:gd name="T45" fmla="*/ 22 h 30"/>
                    <a:gd name="T46" fmla="*/ 10 w 64"/>
                    <a:gd name="T47" fmla="*/ 21 h 30"/>
                    <a:gd name="T48" fmla="*/ 22 w 64"/>
                    <a:gd name="T4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30">
                      <a:moveTo>
                        <a:pt x="22" y="21"/>
                      </a:moveTo>
                      <a:cubicBezTo>
                        <a:pt x="24" y="21"/>
                        <a:pt x="30" y="22"/>
                        <a:pt x="33" y="21"/>
                      </a:cubicBezTo>
                      <a:cubicBezTo>
                        <a:pt x="36" y="19"/>
                        <a:pt x="36" y="23"/>
                        <a:pt x="38" y="22"/>
                      </a:cubicBezTo>
                      <a:cubicBezTo>
                        <a:pt x="40" y="22"/>
                        <a:pt x="44" y="25"/>
                        <a:pt x="46" y="27"/>
                      </a:cubicBezTo>
                      <a:cubicBezTo>
                        <a:pt x="47" y="28"/>
                        <a:pt x="49" y="29"/>
                        <a:pt x="50" y="30"/>
                      </a:cubicBezTo>
                      <a:cubicBezTo>
                        <a:pt x="51" y="29"/>
                        <a:pt x="51" y="28"/>
                        <a:pt x="52" y="28"/>
                      </a:cubicBezTo>
                      <a:cubicBezTo>
                        <a:pt x="54" y="26"/>
                        <a:pt x="56" y="27"/>
                        <a:pt x="58" y="27"/>
                      </a:cubicBezTo>
                      <a:cubicBezTo>
                        <a:pt x="60" y="27"/>
                        <a:pt x="60" y="25"/>
                        <a:pt x="61" y="24"/>
                      </a:cubicBezTo>
                      <a:cubicBezTo>
                        <a:pt x="62" y="23"/>
                        <a:pt x="63" y="23"/>
                        <a:pt x="64" y="23"/>
                      </a:cubicBezTo>
                      <a:cubicBezTo>
                        <a:pt x="63" y="21"/>
                        <a:pt x="63" y="19"/>
                        <a:pt x="62" y="18"/>
                      </a:cubicBezTo>
                      <a:cubicBezTo>
                        <a:pt x="61" y="16"/>
                        <a:pt x="59" y="14"/>
                        <a:pt x="59" y="13"/>
                      </a:cubicBezTo>
                      <a:cubicBezTo>
                        <a:pt x="60" y="11"/>
                        <a:pt x="60" y="9"/>
                        <a:pt x="58" y="8"/>
                      </a:cubicBezTo>
                      <a:cubicBezTo>
                        <a:pt x="58" y="7"/>
                        <a:pt x="57" y="6"/>
                        <a:pt x="57" y="6"/>
                      </a:cubicBezTo>
                      <a:cubicBezTo>
                        <a:pt x="54" y="5"/>
                        <a:pt x="50" y="5"/>
                        <a:pt x="49" y="5"/>
                      </a:cubicBezTo>
                      <a:cubicBezTo>
                        <a:pt x="47" y="6"/>
                        <a:pt x="41" y="1"/>
                        <a:pt x="40" y="0"/>
                      </a:cubicBezTo>
                      <a:cubicBezTo>
                        <a:pt x="39" y="0"/>
                        <a:pt x="35" y="0"/>
                        <a:pt x="31" y="0"/>
                      </a:cubicBezTo>
                      <a:cubicBezTo>
                        <a:pt x="29" y="3"/>
                        <a:pt x="30" y="5"/>
                        <a:pt x="30" y="9"/>
                      </a:cubicBezTo>
                      <a:cubicBezTo>
                        <a:pt x="30" y="13"/>
                        <a:pt x="25" y="12"/>
                        <a:pt x="23" y="12"/>
                      </a:cubicBezTo>
                      <a:cubicBezTo>
                        <a:pt x="21" y="12"/>
                        <a:pt x="17" y="5"/>
                        <a:pt x="15" y="3"/>
                      </a:cubicBezTo>
                      <a:cubicBezTo>
                        <a:pt x="14" y="1"/>
                        <a:pt x="10" y="5"/>
                        <a:pt x="7" y="7"/>
                      </a:cubicBezTo>
                      <a:cubicBezTo>
                        <a:pt x="4" y="9"/>
                        <a:pt x="6" y="12"/>
                        <a:pt x="4" y="14"/>
                      </a:cubicBezTo>
                      <a:cubicBezTo>
                        <a:pt x="2" y="15"/>
                        <a:pt x="0" y="18"/>
                        <a:pt x="3" y="22"/>
                      </a:cubicBezTo>
                      <a:cubicBezTo>
                        <a:pt x="3" y="22"/>
                        <a:pt x="3" y="22"/>
                        <a:pt x="3" y="22"/>
                      </a:cubicBezTo>
                      <a:cubicBezTo>
                        <a:pt x="5" y="22"/>
                        <a:pt x="8" y="22"/>
                        <a:pt x="10" y="21"/>
                      </a:cubicBezTo>
                      <a:cubicBezTo>
                        <a:pt x="12" y="19"/>
                        <a:pt x="20" y="21"/>
                        <a:pt x="2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32" name="Freeform 166">
                  <a:extLst>
                    <a:ext uri="{FF2B5EF4-FFF2-40B4-BE49-F238E27FC236}">
                      <a16:creationId xmlns:a16="http://schemas.microsoft.com/office/drawing/2014/main" id="{E98ADFBF-61F9-B30A-D579-E46705779D16}"/>
                    </a:ext>
                  </a:extLst>
                </p:cNvPr>
                <p:cNvSpPr>
                  <a:spLocks/>
                </p:cNvSpPr>
                <p:nvPr/>
              </p:nvSpPr>
              <p:spPr bwMode="auto">
                <a:xfrm>
                  <a:off x="2587" y="2224"/>
                  <a:ext cx="95" cy="45"/>
                </a:xfrm>
                <a:custGeom>
                  <a:avLst/>
                  <a:gdLst>
                    <a:gd name="T0" fmla="*/ 22 w 64"/>
                    <a:gd name="T1" fmla="*/ 21 h 30"/>
                    <a:gd name="T2" fmla="*/ 33 w 64"/>
                    <a:gd name="T3" fmla="*/ 21 h 30"/>
                    <a:gd name="T4" fmla="*/ 38 w 64"/>
                    <a:gd name="T5" fmla="*/ 22 h 30"/>
                    <a:gd name="T6" fmla="*/ 46 w 64"/>
                    <a:gd name="T7" fmla="*/ 27 h 30"/>
                    <a:gd name="T8" fmla="*/ 50 w 64"/>
                    <a:gd name="T9" fmla="*/ 30 h 30"/>
                    <a:gd name="T10" fmla="*/ 52 w 64"/>
                    <a:gd name="T11" fmla="*/ 28 h 30"/>
                    <a:gd name="T12" fmla="*/ 58 w 64"/>
                    <a:gd name="T13" fmla="*/ 27 h 30"/>
                    <a:gd name="T14" fmla="*/ 61 w 64"/>
                    <a:gd name="T15" fmla="*/ 24 h 30"/>
                    <a:gd name="T16" fmla="*/ 64 w 64"/>
                    <a:gd name="T17" fmla="*/ 23 h 30"/>
                    <a:gd name="T18" fmla="*/ 62 w 64"/>
                    <a:gd name="T19" fmla="*/ 18 h 30"/>
                    <a:gd name="T20" fmla="*/ 59 w 64"/>
                    <a:gd name="T21" fmla="*/ 13 h 30"/>
                    <a:gd name="T22" fmla="*/ 58 w 64"/>
                    <a:gd name="T23" fmla="*/ 8 h 30"/>
                    <a:gd name="T24" fmla="*/ 57 w 64"/>
                    <a:gd name="T25" fmla="*/ 6 h 30"/>
                    <a:gd name="T26" fmla="*/ 49 w 64"/>
                    <a:gd name="T27" fmla="*/ 5 h 30"/>
                    <a:gd name="T28" fmla="*/ 40 w 64"/>
                    <a:gd name="T29" fmla="*/ 0 h 30"/>
                    <a:gd name="T30" fmla="*/ 31 w 64"/>
                    <a:gd name="T31" fmla="*/ 0 h 30"/>
                    <a:gd name="T32" fmla="*/ 30 w 64"/>
                    <a:gd name="T33" fmla="*/ 9 h 30"/>
                    <a:gd name="T34" fmla="*/ 23 w 64"/>
                    <a:gd name="T35" fmla="*/ 12 h 30"/>
                    <a:gd name="T36" fmla="*/ 15 w 64"/>
                    <a:gd name="T37" fmla="*/ 3 h 30"/>
                    <a:gd name="T38" fmla="*/ 7 w 64"/>
                    <a:gd name="T39" fmla="*/ 7 h 30"/>
                    <a:gd name="T40" fmla="*/ 4 w 64"/>
                    <a:gd name="T41" fmla="*/ 14 h 30"/>
                    <a:gd name="T42" fmla="*/ 3 w 64"/>
                    <a:gd name="T43" fmla="*/ 22 h 30"/>
                    <a:gd name="T44" fmla="*/ 3 w 64"/>
                    <a:gd name="T45" fmla="*/ 22 h 30"/>
                    <a:gd name="T46" fmla="*/ 10 w 64"/>
                    <a:gd name="T47" fmla="*/ 21 h 30"/>
                    <a:gd name="T48" fmla="*/ 22 w 64"/>
                    <a:gd name="T4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30">
                      <a:moveTo>
                        <a:pt x="22" y="21"/>
                      </a:moveTo>
                      <a:cubicBezTo>
                        <a:pt x="24" y="21"/>
                        <a:pt x="30" y="22"/>
                        <a:pt x="33" y="21"/>
                      </a:cubicBezTo>
                      <a:cubicBezTo>
                        <a:pt x="36" y="19"/>
                        <a:pt x="36" y="23"/>
                        <a:pt x="38" y="22"/>
                      </a:cubicBezTo>
                      <a:cubicBezTo>
                        <a:pt x="40" y="22"/>
                        <a:pt x="44" y="25"/>
                        <a:pt x="46" y="27"/>
                      </a:cubicBezTo>
                      <a:cubicBezTo>
                        <a:pt x="47" y="28"/>
                        <a:pt x="49" y="29"/>
                        <a:pt x="50" y="30"/>
                      </a:cubicBezTo>
                      <a:cubicBezTo>
                        <a:pt x="51" y="29"/>
                        <a:pt x="51" y="28"/>
                        <a:pt x="52" y="28"/>
                      </a:cubicBezTo>
                      <a:cubicBezTo>
                        <a:pt x="54" y="26"/>
                        <a:pt x="56" y="27"/>
                        <a:pt x="58" y="27"/>
                      </a:cubicBezTo>
                      <a:cubicBezTo>
                        <a:pt x="60" y="27"/>
                        <a:pt x="60" y="25"/>
                        <a:pt x="61" y="24"/>
                      </a:cubicBezTo>
                      <a:cubicBezTo>
                        <a:pt x="62" y="23"/>
                        <a:pt x="63" y="23"/>
                        <a:pt x="64" y="23"/>
                      </a:cubicBezTo>
                      <a:cubicBezTo>
                        <a:pt x="63" y="21"/>
                        <a:pt x="63" y="19"/>
                        <a:pt x="62" y="18"/>
                      </a:cubicBezTo>
                      <a:cubicBezTo>
                        <a:pt x="61" y="16"/>
                        <a:pt x="59" y="14"/>
                        <a:pt x="59" y="13"/>
                      </a:cubicBezTo>
                      <a:cubicBezTo>
                        <a:pt x="60" y="11"/>
                        <a:pt x="60" y="9"/>
                        <a:pt x="58" y="8"/>
                      </a:cubicBezTo>
                      <a:cubicBezTo>
                        <a:pt x="58" y="7"/>
                        <a:pt x="57" y="6"/>
                        <a:pt x="57" y="6"/>
                      </a:cubicBezTo>
                      <a:cubicBezTo>
                        <a:pt x="54" y="5"/>
                        <a:pt x="50" y="5"/>
                        <a:pt x="49" y="5"/>
                      </a:cubicBezTo>
                      <a:cubicBezTo>
                        <a:pt x="47" y="6"/>
                        <a:pt x="41" y="1"/>
                        <a:pt x="40" y="0"/>
                      </a:cubicBezTo>
                      <a:cubicBezTo>
                        <a:pt x="39" y="0"/>
                        <a:pt x="35" y="0"/>
                        <a:pt x="31" y="0"/>
                      </a:cubicBezTo>
                      <a:cubicBezTo>
                        <a:pt x="29" y="3"/>
                        <a:pt x="30" y="5"/>
                        <a:pt x="30" y="9"/>
                      </a:cubicBezTo>
                      <a:cubicBezTo>
                        <a:pt x="30" y="13"/>
                        <a:pt x="25" y="12"/>
                        <a:pt x="23" y="12"/>
                      </a:cubicBezTo>
                      <a:cubicBezTo>
                        <a:pt x="21" y="12"/>
                        <a:pt x="17" y="5"/>
                        <a:pt x="15" y="3"/>
                      </a:cubicBezTo>
                      <a:cubicBezTo>
                        <a:pt x="14" y="1"/>
                        <a:pt x="10" y="5"/>
                        <a:pt x="7" y="7"/>
                      </a:cubicBezTo>
                      <a:cubicBezTo>
                        <a:pt x="4" y="9"/>
                        <a:pt x="6" y="12"/>
                        <a:pt x="4" y="14"/>
                      </a:cubicBezTo>
                      <a:cubicBezTo>
                        <a:pt x="2" y="15"/>
                        <a:pt x="0" y="18"/>
                        <a:pt x="3" y="22"/>
                      </a:cubicBezTo>
                      <a:cubicBezTo>
                        <a:pt x="3" y="22"/>
                        <a:pt x="3" y="22"/>
                        <a:pt x="3" y="22"/>
                      </a:cubicBezTo>
                      <a:cubicBezTo>
                        <a:pt x="5" y="22"/>
                        <a:pt x="8" y="22"/>
                        <a:pt x="10" y="21"/>
                      </a:cubicBezTo>
                      <a:cubicBezTo>
                        <a:pt x="12" y="19"/>
                        <a:pt x="20" y="21"/>
                        <a:pt x="22" y="21"/>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33" name="Freeform 167">
                  <a:extLst>
                    <a:ext uri="{FF2B5EF4-FFF2-40B4-BE49-F238E27FC236}">
                      <a16:creationId xmlns:a16="http://schemas.microsoft.com/office/drawing/2014/main" id="{83F3F355-2F80-E852-7DA8-FBB64ADCD54A}"/>
                    </a:ext>
                  </a:extLst>
                </p:cNvPr>
                <p:cNvSpPr>
                  <a:spLocks/>
                </p:cNvSpPr>
                <p:nvPr/>
              </p:nvSpPr>
              <p:spPr bwMode="auto">
                <a:xfrm>
                  <a:off x="2588" y="2253"/>
                  <a:ext cx="73" cy="46"/>
                </a:xfrm>
                <a:custGeom>
                  <a:avLst/>
                  <a:gdLst>
                    <a:gd name="T0" fmla="*/ 7 w 49"/>
                    <a:gd name="T1" fmla="*/ 15 h 31"/>
                    <a:gd name="T2" fmla="*/ 12 w 49"/>
                    <a:gd name="T3" fmla="*/ 17 h 31"/>
                    <a:gd name="T4" fmla="*/ 16 w 49"/>
                    <a:gd name="T5" fmla="*/ 20 h 31"/>
                    <a:gd name="T6" fmla="*/ 16 w 49"/>
                    <a:gd name="T7" fmla="*/ 26 h 31"/>
                    <a:gd name="T8" fmla="*/ 23 w 49"/>
                    <a:gd name="T9" fmla="*/ 30 h 31"/>
                    <a:gd name="T10" fmla="*/ 29 w 49"/>
                    <a:gd name="T11" fmla="*/ 31 h 31"/>
                    <a:gd name="T12" fmla="*/ 34 w 49"/>
                    <a:gd name="T13" fmla="*/ 29 h 31"/>
                    <a:gd name="T14" fmla="*/ 39 w 49"/>
                    <a:gd name="T15" fmla="*/ 27 h 31"/>
                    <a:gd name="T16" fmla="*/ 41 w 49"/>
                    <a:gd name="T17" fmla="*/ 23 h 31"/>
                    <a:gd name="T18" fmla="*/ 45 w 49"/>
                    <a:gd name="T19" fmla="*/ 19 h 31"/>
                    <a:gd name="T20" fmla="*/ 48 w 49"/>
                    <a:gd name="T21" fmla="*/ 17 h 31"/>
                    <a:gd name="T22" fmla="*/ 49 w 49"/>
                    <a:gd name="T23" fmla="*/ 13 h 31"/>
                    <a:gd name="T24" fmla="*/ 49 w 49"/>
                    <a:gd name="T25" fmla="*/ 11 h 31"/>
                    <a:gd name="T26" fmla="*/ 45 w 49"/>
                    <a:gd name="T27" fmla="*/ 8 h 31"/>
                    <a:gd name="T28" fmla="*/ 37 w 49"/>
                    <a:gd name="T29" fmla="*/ 3 h 31"/>
                    <a:gd name="T30" fmla="*/ 32 w 49"/>
                    <a:gd name="T31" fmla="*/ 2 h 31"/>
                    <a:gd name="T32" fmla="*/ 21 w 49"/>
                    <a:gd name="T33" fmla="*/ 2 h 31"/>
                    <a:gd name="T34" fmla="*/ 9 w 49"/>
                    <a:gd name="T35" fmla="*/ 2 h 31"/>
                    <a:gd name="T36" fmla="*/ 2 w 49"/>
                    <a:gd name="T37" fmla="*/ 3 h 31"/>
                    <a:gd name="T38" fmla="*/ 1 w 49"/>
                    <a:gd name="T39" fmla="*/ 13 h 31"/>
                    <a:gd name="T40" fmla="*/ 1 w 49"/>
                    <a:gd name="T41" fmla="*/ 15 h 31"/>
                    <a:gd name="T42" fmla="*/ 7 w 49"/>
                    <a:gd name="T43"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31">
                      <a:moveTo>
                        <a:pt x="7" y="15"/>
                      </a:moveTo>
                      <a:cubicBezTo>
                        <a:pt x="7" y="17"/>
                        <a:pt x="11" y="18"/>
                        <a:pt x="12" y="17"/>
                      </a:cubicBezTo>
                      <a:cubicBezTo>
                        <a:pt x="13" y="17"/>
                        <a:pt x="16" y="19"/>
                        <a:pt x="16" y="20"/>
                      </a:cubicBezTo>
                      <a:cubicBezTo>
                        <a:pt x="16" y="22"/>
                        <a:pt x="15" y="26"/>
                        <a:pt x="16" y="26"/>
                      </a:cubicBezTo>
                      <a:cubicBezTo>
                        <a:pt x="17" y="26"/>
                        <a:pt x="23" y="28"/>
                        <a:pt x="23" y="30"/>
                      </a:cubicBezTo>
                      <a:cubicBezTo>
                        <a:pt x="26" y="30"/>
                        <a:pt x="28" y="31"/>
                        <a:pt x="29" y="31"/>
                      </a:cubicBezTo>
                      <a:cubicBezTo>
                        <a:pt x="31" y="31"/>
                        <a:pt x="33" y="30"/>
                        <a:pt x="34" y="29"/>
                      </a:cubicBezTo>
                      <a:cubicBezTo>
                        <a:pt x="35" y="27"/>
                        <a:pt x="38" y="27"/>
                        <a:pt x="39" y="27"/>
                      </a:cubicBezTo>
                      <a:cubicBezTo>
                        <a:pt x="40" y="27"/>
                        <a:pt x="40" y="24"/>
                        <a:pt x="41" y="23"/>
                      </a:cubicBezTo>
                      <a:cubicBezTo>
                        <a:pt x="41" y="22"/>
                        <a:pt x="43" y="19"/>
                        <a:pt x="45" y="19"/>
                      </a:cubicBezTo>
                      <a:cubicBezTo>
                        <a:pt x="46" y="18"/>
                        <a:pt x="46" y="17"/>
                        <a:pt x="48" y="17"/>
                      </a:cubicBezTo>
                      <a:cubicBezTo>
                        <a:pt x="49" y="17"/>
                        <a:pt x="49" y="15"/>
                        <a:pt x="49" y="13"/>
                      </a:cubicBezTo>
                      <a:cubicBezTo>
                        <a:pt x="49" y="12"/>
                        <a:pt x="49" y="12"/>
                        <a:pt x="49" y="11"/>
                      </a:cubicBezTo>
                      <a:cubicBezTo>
                        <a:pt x="48" y="10"/>
                        <a:pt x="46" y="9"/>
                        <a:pt x="45" y="8"/>
                      </a:cubicBezTo>
                      <a:cubicBezTo>
                        <a:pt x="43" y="6"/>
                        <a:pt x="39" y="3"/>
                        <a:pt x="37" y="3"/>
                      </a:cubicBezTo>
                      <a:cubicBezTo>
                        <a:pt x="35" y="4"/>
                        <a:pt x="35" y="0"/>
                        <a:pt x="32" y="2"/>
                      </a:cubicBezTo>
                      <a:cubicBezTo>
                        <a:pt x="29" y="3"/>
                        <a:pt x="23" y="2"/>
                        <a:pt x="21" y="2"/>
                      </a:cubicBezTo>
                      <a:cubicBezTo>
                        <a:pt x="19" y="2"/>
                        <a:pt x="11" y="0"/>
                        <a:pt x="9" y="2"/>
                      </a:cubicBezTo>
                      <a:cubicBezTo>
                        <a:pt x="7" y="3"/>
                        <a:pt x="4" y="3"/>
                        <a:pt x="2" y="3"/>
                      </a:cubicBezTo>
                      <a:cubicBezTo>
                        <a:pt x="3" y="7"/>
                        <a:pt x="3" y="10"/>
                        <a:pt x="1" y="13"/>
                      </a:cubicBezTo>
                      <a:cubicBezTo>
                        <a:pt x="0" y="14"/>
                        <a:pt x="0" y="14"/>
                        <a:pt x="1" y="15"/>
                      </a:cubicBezTo>
                      <a:cubicBezTo>
                        <a:pt x="3" y="15"/>
                        <a:pt x="6" y="14"/>
                        <a:pt x="7"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34" name="Freeform 168">
                  <a:extLst>
                    <a:ext uri="{FF2B5EF4-FFF2-40B4-BE49-F238E27FC236}">
                      <a16:creationId xmlns:a16="http://schemas.microsoft.com/office/drawing/2014/main" id="{7F4769F7-5AA1-482A-FD0F-47A1B4ACF369}"/>
                    </a:ext>
                  </a:extLst>
                </p:cNvPr>
                <p:cNvSpPr>
                  <a:spLocks/>
                </p:cNvSpPr>
                <p:nvPr/>
              </p:nvSpPr>
              <p:spPr bwMode="auto">
                <a:xfrm>
                  <a:off x="2588" y="2253"/>
                  <a:ext cx="73" cy="46"/>
                </a:xfrm>
                <a:custGeom>
                  <a:avLst/>
                  <a:gdLst>
                    <a:gd name="T0" fmla="*/ 7 w 49"/>
                    <a:gd name="T1" fmla="*/ 15 h 31"/>
                    <a:gd name="T2" fmla="*/ 12 w 49"/>
                    <a:gd name="T3" fmla="*/ 17 h 31"/>
                    <a:gd name="T4" fmla="*/ 16 w 49"/>
                    <a:gd name="T5" fmla="*/ 20 h 31"/>
                    <a:gd name="T6" fmla="*/ 16 w 49"/>
                    <a:gd name="T7" fmla="*/ 26 h 31"/>
                    <a:gd name="T8" fmla="*/ 23 w 49"/>
                    <a:gd name="T9" fmla="*/ 30 h 31"/>
                    <a:gd name="T10" fmla="*/ 29 w 49"/>
                    <a:gd name="T11" fmla="*/ 31 h 31"/>
                    <a:gd name="T12" fmla="*/ 34 w 49"/>
                    <a:gd name="T13" fmla="*/ 29 h 31"/>
                    <a:gd name="T14" fmla="*/ 39 w 49"/>
                    <a:gd name="T15" fmla="*/ 27 h 31"/>
                    <a:gd name="T16" fmla="*/ 41 w 49"/>
                    <a:gd name="T17" fmla="*/ 23 h 31"/>
                    <a:gd name="T18" fmla="*/ 45 w 49"/>
                    <a:gd name="T19" fmla="*/ 19 h 31"/>
                    <a:gd name="T20" fmla="*/ 48 w 49"/>
                    <a:gd name="T21" fmla="*/ 17 h 31"/>
                    <a:gd name="T22" fmla="*/ 49 w 49"/>
                    <a:gd name="T23" fmla="*/ 13 h 31"/>
                    <a:gd name="T24" fmla="*/ 49 w 49"/>
                    <a:gd name="T25" fmla="*/ 11 h 31"/>
                    <a:gd name="T26" fmla="*/ 45 w 49"/>
                    <a:gd name="T27" fmla="*/ 8 h 31"/>
                    <a:gd name="T28" fmla="*/ 37 w 49"/>
                    <a:gd name="T29" fmla="*/ 3 h 31"/>
                    <a:gd name="T30" fmla="*/ 32 w 49"/>
                    <a:gd name="T31" fmla="*/ 2 h 31"/>
                    <a:gd name="T32" fmla="*/ 21 w 49"/>
                    <a:gd name="T33" fmla="*/ 2 h 31"/>
                    <a:gd name="T34" fmla="*/ 9 w 49"/>
                    <a:gd name="T35" fmla="*/ 2 h 31"/>
                    <a:gd name="T36" fmla="*/ 2 w 49"/>
                    <a:gd name="T37" fmla="*/ 3 h 31"/>
                    <a:gd name="T38" fmla="*/ 1 w 49"/>
                    <a:gd name="T39" fmla="*/ 13 h 31"/>
                    <a:gd name="T40" fmla="*/ 1 w 49"/>
                    <a:gd name="T41" fmla="*/ 15 h 31"/>
                    <a:gd name="T42" fmla="*/ 7 w 49"/>
                    <a:gd name="T43"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31">
                      <a:moveTo>
                        <a:pt x="7" y="15"/>
                      </a:moveTo>
                      <a:cubicBezTo>
                        <a:pt x="7" y="17"/>
                        <a:pt x="11" y="18"/>
                        <a:pt x="12" y="17"/>
                      </a:cubicBezTo>
                      <a:cubicBezTo>
                        <a:pt x="13" y="17"/>
                        <a:pt x="16" y="19"/>
                        <a:pt x="16" y="20"/>
                      </a:cubicBezTo>
                      <a:cubicBezTo>
                        <a:pt x="16" y="22"/>
                        <a:pt x="15" y="26"/>
                        <a:pt x="16" y="26"/>
                      </a:cubicBezTo>
                      <a:cubicBezTo>
                        <a:pt x="17" y="26"/>
                        <a:pt x="23" y="28"/>
                        <a:pt x="23" y="30"/>
                      </a:cubicBezTo>
                      <a:cubicBezTo>
                        <a:pt x="26" y="30"/>
                        <a:pt x="28" y="31"/>
                        <a:pt x="29" y="31"/>
                      </a:cubicBezTo>
                      <a:cubicBezTo>
                        <a:pt x="31" y="31"/>
                        <a:pt x="33" y="30"/>
                        <a:pt x="34" y="29"/>
                      </a:cubicBezTo>
                      <a:cubicBezTo>
                        <a:pt x="35" y="27"/>
                        <a:pt x="38" y="27"/>
                        <a:pt x="39" y="27"/>
                      </a:cubicBezTo>
                      <a:cubicBezTo>
                        <a:pt x="40" y="27"/>
                        <a:pt x="40" y="24"/>
                        <a:pt x="41" y="23"/>
                      </a:cubicBezTo>
                      <a:cubicBezTo>
                        <a:pt x="41" y="22"/>
                        <a:pt x="43" y="19"/>
                        <a:pt x="45" y="19"/>
                      </a:cubicBezTo>
                      <a:cubicBezTo>
                        <a:pt x="46" y="18"/>
                        <a:pt x="46" y="17"/>
                        <a:pt x="48" y="17"/>
                      </a:cubicBezTo>
                      <a:cubicBezTo>
                        <a:pt x="49" y="17"/>
                        <a:pt x="49" y="15"/>
                        <a:pt x="49" y="13"/>
                      </a:cubicBezTo>
                      <a:cubicBezTo>
                        <a:pt x="49" y="12"/>
                        <a:pt x="49" y="12"/>
                        <a:pt x="49" y="11"/>
                      </a:cubicBezTo>
                      <a:cubicBezTo>
                        <a:pt x="48" y="10"/>
                        <a:pt x="46" y="9"/>
                        <a:pt x="45" y="8"/>
                      </a:cubicBezTo>
                      <a:cubicBezTo>
                        <a:pt x="43" y="6"/>
                        <a:pt x="39" y="3"/>
                        <a:pt x="37" y="3"/>
                      </a:cubicBezTo>
                      <a:cubicBezTo>
                        <a:pt x="35" y="4"/>
                        <a:pt x="35" y="0"/>
                        <a:pt x="32" y="2"/>
                      </a:cubicBezTo>
                      <a:cubicBezTo>
                        <a:pt x="29" y="3"/>
                        <a:pt x="23" y="2"/>
                        <a:pt x="21" y="2"/>
                      </a:cubicBezTo>
                      <a:cubicBezTo>
                        <a:pt x="19" y="2"/>
                        <a:pt x="11" y="0"/>
                        <a:pt x="9" y="2"/>
                      </a:cubicBezTo>
                      <a:cubicBezTo>
                        <a:pt x="7" y="3"/>
                        <a:pt x="4" y="3"/>
                        <a:pt x="2" y="3"/>
                      </a:cubicBezTo>
                      <a:cubicBezTo>
                        <a:pt x="3" y="7"/>
                        <a:pt x="3" y="10"/>
                        <a:pt x="1" y="13"/>
                      </a:cubicBezTo>
                      <a:cubicBezTo>
                        <a:pt x="0" y="14"/>
                        <a:pt x="0" y="14"/>
                        <a:pt x="1" y="15"/>
                      </a:cubicBezTo>
                      <a:cubicBezTo>
                        <a:pt x="3" y="15"/>
                        <a:pt x="6" y="14"/>
                        <a:pt x="7" y="15"/>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35" name="Freeform 169">
                  <a:extLst>
                    <a:ext uri="{FF2B5EF4-FFF2-40B4-BE49-F238E27FC236}">
                      <a16:creationId xmlns:a16="http://schemas.microsoft.com/office/drawing/2014/main" id="{527E86BF-384D-3E9A-60B9-321994DFEF6F}"/>
                    </a:ext>
                  </a:extLst>
                </p:cNvPr>
                <p:cNvSpPr>
                  <a:spLocks/>
                </p:cNvSpPr>
                <p:nvPr/>
              </p:nvSpPr>
              <p:spPr bwMode="auto">
                <a:xfrm>
                  <a:off x="2404" y="2407"/>
                  <a:ext cx="58" cy="31"/>
                </a:xfrm>
                <a:custGeom>
                  <a:avLst/>
                  <a:gdLst>
                    <a:gd name="T0" fmla="*/ 34 w 39"/>
                    <a:gd name="T1" fmla="*/ 8 h 21"/>
                    <a:gd name="T2" fmla="*/ 30 w 39"/>
                    <a:gd name="T3" fmla="*/ 6 h 21"/>
                    <a:gd name="T4" fmla="*/ 30 w 39"/>
                    <a:gd name="T5" fmla="*/ 3 h 21"/>
                    <a:gd name="T6" fmla="*/ 25 w 39"/>
                    <a:gd name="T7" fmla="*/ 0 h 21"/>
                    <a:gd name="T8" fmla="*/ 19 w 39"/>
                    <a:gd name="T9" fmla="*/ 1 h 21"/>
                    <a:gd name="T10" fmla="*/ 12 w 39"/>
                    <a:gd name="T11" fmla="*/ 1 h 21"/>
                    <a:gd name="T12" fmla="*/ 11 w 39"/>
                    <a:gd name="T13" fmla="*/ 2 h 21"/>
                    <a:gd name="T14" fmla="*/ 6 w 39"/>
                    <a:gd name="T15" fmla="*/ 6 h 21"/>
                    <a:gd name="T16" fmla="*/ 1 w 39"/>
                    <a:gd name="T17" fmla="*/ 13 h 21"/>
                    <a:gd name="T18" fmla="*/ 2 w 39"/>
                    <a:gd name="T19" fmla="*/ 16 h 21"/>
                    <a:gd name="T20" fmla="*/ 6 w 39"/>
                    <a:gd name="T21" fmla="*/ 16 h 21"/>
                    <a:gd name="T22" fmla="*/ 7 w 39"/>
                    <a:gd name="T23" fmla="*/ 20 h 21"/>
                    <a:gd name="T24" fmla="*/ 7 w 39"/>
                    <a:gd name="T25" fmla="*/ 20 h 21"/>
                    <a:gd name="T26" fmla="*/ 15 w 39"/>
                    <a:gd name="T27" fmla="*/ 20 h 21"/>
                    <a:gd name="T28" fmla="*/ 19 w 39"/>
                    <a:gd name="T29" fmla="*/ 14 h 21"/>
                    <a:gd name="T30" fmla="*/ 24 w 39"/>
                    <a:gd name="T31" fmla="*/ 19 h 21"/>
                    <a:gd name="T32" fmla="*/ 26 w 39"/>
                    <a:gd name="T33" fmla="*/ 16 h 21"/>
                    <a:gd name="T34" fmla="*/ 29 w 39"/>
                    <a:gd name="T35" fmla="*/ 15 h 21"/>
                    <a:gd name="T36" fmla="*/ 33 w 39"/>
                    <a:gd name="T37" fmla="*/ 14 h 21"/>
                    <a:gd name="T38" fmla="*/ 36 w 39"/>
                    <a:gd name="T39" fmla="*/ 13 h 21"/>
                    <a:gd name="T40" fmla="*/ 37 w 39"/>
                    <a:gd name="T41" fmla="*/ 11 h 21"/>
                    <a:gd name="T42" fmla="*/ 39 w 39"/>
                    <a:gd name="T43" fmla="*/ 9 h 21"/>
                    <a:gd name="T44" fmla="*/ 34 w 39"/>
                    <a:gd name="T4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21">
                      <a:moveTo>
                        <a:pt x="34" y="8"/>
                      </a:moveTo>
                      <a:cubicBezTo>
                        <a:pt x="33" y="9"/>
                        <a:pt x="30" y="7"/>
                        <a:pt x="30" y="6"/>
                      </a:cubicBezTo>
                      <a:cubicBezTo>
                        <a:pt x="30" y="6"/>
                        <a:pt x="30" y="4"/>
                        <a:pt x="30" y="3"/>
                      </a:cubicBezTo>
                      <a:cubicBezTo>
                        <a:pt x="29" y="2"/>
                        <a:pt x="27" y="1"/>
                        <a:pt x="25" y="0"/>
                      </a:cubicBezTo>
                      <a:cubicBezTo>
                        <a:pt x="22" y="0"/>
                        <a:pt x="21" y="0"/>
                        <a:pt x="19" y="1"/>
                      </a:cubicBezTo>
                      <a:cubicBezTo>
                        <a:pt x="18" y="1"/>
                        <a:pt x="14" y="1"/>
                        <a:pt x="12" y="1"/>
                      </a:cubicBezTo>
                      <a:cubicBezTo>
                        <a:pt x="12" y="2"/>
                        <a:pt x="11" y="2"/>
                        <a:pt x="11" y="2"/>
                      </a:cubicBezTo>
                      <a:cubicBezTo>
                        <a:pt x="9" y="2"/>
                        <a:pt x="7" y="4"/>
                        <a:pt x="6" y="6"/>
                      </a:cubicBezTo>
                      <a:cubicBezTo>
                        <a:pt x="6" y="8"/>
                        <a:pt x="2" y="9"/>
                        <a:pt x="1" y="13"/>
                      </a:cubicBezTo>
                      <a:cubicBezTo>
                        <a:pt x="0" y="16"/>
                        <a:pt x="0" y="18"/>
                        <a:pt x="2" y="16"/>
                      </a:cubicBezTo>
                      <a:cubicBezTo>
                        <a:pt x="4" y="13"/>
                        <a:pt x="6" y="14"/>
                        <a:pt x="6" y="16"/>
                      </a:cubicBezTo>
                      <a:cubicBezTo>
                        <a:pt x="6" y="18"/>
                        <a:pt x="8" y="18"/>
                        <a:pt x="7" y="20"/>
                      </a:cubicBezTo>
                      <a:cubicBezTo>
                        <a:pt x="7" y="20"/>
                        <a:pt x="7" y="20"/>
                        <a:pt x="7" y="20"/>
                      </a:cubicBezTo>
                      <a:cubicBezTo>
                        <a:pt x="10" y="20"/>
                        <a:pt x="13" y="20"/>
                        <a:pt x="15" y="20"/>
                      </a:cubicBezTo>
                      <a:cubicBezTo>
                        <a:pt x="16" y="20"/>
                        <a:pt x="18" y="14"/>
                        <a:pt x="19" y="14"/>
                      </a:cubicBezTo>
                      <a:cubicBezTo>
                        <a:pt x="20" y="13"/>
                        <a:pt x="22" y="18"/>
                        <a:pt x="24" y="19"/>
                      </a:cubicBezTo>
                      <a:cubicBezTo>
                        <a:pt x="26" y="21"/>
                        <a:pt x="26" y="18"/>
                        <a:pt x="26" y="16"/>
                      </a:cubicBezTo>
                      <a:cubicBezTo>
                        <a:pt x="26" y="15"/>
                        <a:pt x="28" y="14"/>
                        <a:pt x="29" y="15"/>
                      </a:cubicBezTo>
                      <a:cubicBezTo>
                        <a:pt x="30" y="15"/>
                        <a:pt x="33" y="15"/>
                        <a:pt x="33" y="14"/>
                      </a:cubicBezTo>
                      <a:cubicBezTo>
                        <a:pt x="33" y="12"/>
                        <a:pt x="35" y="13"/>
                        <a:pt x="36" y="13"/>
                      </a:cubicBezTo>
                      <a:cubicBezTo>
                        <a:pt x="37" y="13"/>
                        <a:pt x="37" y="11"/>
                        <a:pt x="37" y="11"/>
                      </a:cubicBezTo>
                      <a:cubicBezTo>
                        <a:pt x="39" y="9"/>
                        <a:pt x="39" y="9"/>
                        <a:pt x="39" y="9"/>
                      </a:cubicBezTo>
                      <a:cubicBezTo>
                        <a:pt x="37" y="8"/>
                        <a:pt x="36" y="8"/>
                        <a:pt x="3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36" name="Freeform 170">
                  <a:extLst>
                    <a:ext uri="{FF2B5EF4-FFF2-40B4-BE49-F238E27FC236}">
                      <a16:creationId xmlns:a16="http://schemas.microsoft.com/office/drawing/2014/main" id="{03AB23A1-15A6-8E14-E56F-DEECA3566788}"/>
                    </a:ext>
                  </a:extLst>
                </p:cNvPr>
                <p:cNvSpPr>
                  <a:spLocks/>
                </p:cNvSpPr>
                <p:nvPr/>
              </p:nvSpPr>
              <p:spPr bwMode="auto">
                <a:xfrm>
                  <a:off x="2404" y="2407"/>
                  <a:ext cx="58" cy="31"/>
                </a:xfrm>
                <a:custGeom>
                  <a:avLst/>
                  <a:gdLst>
                    <a:gd name="T0" fmla="*/ 34 w 39"/>
                    <a:gd name="T1" fmla="*/ 8 h 21"/>
                    <a:gd name="T2" fmla="*/ 30 w 39"/>
                    <a:gd name="T3" fmla="*/ 6 h 21"/>
                    <a:gd name="T4" fmla="*/ 30 w 39"/>
                    <a:gd name="T5" fmla="*/ 3 h 21"/>
                    <a:gd name="T6" fmla="*/ 25 w 39"/>
                    <a:gd name="T7" fmla="*/ 0 h 21"/>
                    <a:gd name="T8" fmla="*/ 19 w 39"/>
                    <a:gd name="T9" fmla="*/ 1 h 21"/>
                    <a:gd name="T10" fmla="*/ 12 w 39"/>
                    <a:gd name="T11" fmla="*/ 1 h 21"/>
                    <a:gd name="T12" fmla="*/ 11 w 39"/>
                    <a:gd name="T13" fmla="*/ 2 h 21"/>
                    <a:gd name="T14" fmla="*/ 6 w 39"/>
                    <a:gd name="T15" fmla="*/ 6 h 21"/>
                    <a:gd name="T16" fmla="*/ 1 w 39"/>
                    <a:gd name="T17" fmla="*/ 13 h 21"/>
                    <a:gd name="T18" fmla="*/ 2 w 39"/>
                    <a:gd name="T19" fmla="*/ 16 h 21"/>
                    <a:gd name="T20" fmla="*/ 6 w 39"/>
                    <a:gd name="T21" fmla="*/ 16 h 21"/>
                    <a:gd name="T22" fmla="*/ 7 w 39"/>
                    <a:gd name="T23" fmla="*/ 20 h 21"/>
                    <a:gd name="T24" fmla="*/ 7 w 39"/>
                    <a:gd name="T25" fmla="*/ 20 h 21"/>
                    <a:gd name="T26" fmla="*/ 15 w 39"/>
                    <a:gd name="T27" fmla="*/ 20 h 21"/>
                    <a:gd name="T28" fmla="*/ 19 w 39"/>
                    <a:gd name="T29" fmla="*/ 14 h 21"/>
                    <a:gd name="T30" fmla="*/ 24 w 39"/>
                    <a:gd name="T31" fmla="*/ 19 h 21"/>
                    <a:gd name="T32" fmla="*/ 26 w 39"/>
                    <a:gd name="T33" fmla="*/ 16 h 21"/>
                    <a:gd name="T34" fmla="*/ 29 w 39"/>
                    <a:gd name="T35" fmla="*/ 15 h 21"/>
                    <a:gd name="T36" fmla="*/ 33 w 39"/>
                    <a:gd name="T37" fmla="*/ 14 h 21"/>
                    <a:gd name="T38" fmla="*/ 36 w 39"/>
                    <a:gd name="T39" fmla="*/ 13 h 21"/>
                    <a:gd name="T40" fmla="*/ 37 w 39"/>
                    <a:gd name="T41" fmla="*/ 11 h 21"/>
                    <a:gd name="T42" fmla="*/ 39 w 39"/>
                    <a:gd name="T43" fmla="*/ 9 h 21"/>
                    <a:gd name="T44" fmla="*/ 34 w 39"/>
                    <a:gd name="T45"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21">
                      <a:moveTo>
                        <a:pt x="34" y="8"/>
                      </a:moveTo>
                      <a:cubicBezTo>
                        <a:pt x="33" y="9"/>
                        <a:pt x="30" y="7"/>
                        <a:pt x="30" y="6"/>
                      </a:cubicBezTo>
                      <a:cubicBezTo>
                        <a:pt x="30" y="6"/>
                        <a:pt x="30" y="4"/>
                        <a:pt x="30" y="3"/>
                      </a:cubicBezTo>
                      <a:cubicBezTo>
                        <a:pt x="29" y="2"/>
                        <a:pt x="27" y="1"/>
                        <a:pt x="25" y="0"/>
                      </a:cubicBezTo>
                      <a:cubicBezTo>
                        <a:pt x="22" y="0"/>
                        <a:pt x="21" y="0"/>
                        <a:pt x="19" y="1"/>
                      </a:cubicBezTo>
                      <a:cubicBezTo>
                        <a:pt x="18" y="1"/>
                        <a:pt x="14" y="1"/>
                        <a:pt x="12" y="1"/>
                      </a:cubicBezTo>
                      <a:cubicBezTo>
                        <a:pt x="12" y="2"/>
                        <a:pt x="11" y="2"/>
                        <a:pt x="11" y="2"/>
                      </a:cubicBezTo>
                      <a:cubicBezTo>
                        <a:pt x="9" y="2"/>
                        <a:pt x="7" y="4"/>
                        <a:pt x="6" y="6"/>
                      </a:cubicBezTo>
                      <a:cubicBezTo>
                        <a:pt x="6" y="8"/>
                        <a:pt x="2" y="9"/>
                        <a:pt x="1" y="13"/>
                      </a:cubicBezTo>
                      <a:cubicBezTo>
                        <a:pt x="0" y="16"/>
                        <a:pt x="0" y="18"/>
                        <a:pt x="2" y="16"/>
                      </a:cubicBezTo>
                      <a:cubicBezTo>
                        <a:pt x="4" y="13"/>
                        <a:pt x="6" y="14"/>
                        <a:pt x="6" y="16"/>
                      </a:cubicBezTo>
                      <a:cubicBezTo>
                        <a:pt x="6" y="18"/>
                        <a:pt x="8" y="18"/>
                        <a:pt x="7" y="20"/>
                      </a:cubicBezTo>
                      <a:cubicBezTo>
                        <a:pt x="7" y="20"/>
                        <a:pt x="7" y="20"/>
                        <a:pt x="7" y="20"/>
                      </a:cubicBezTo>
                      <a:cubicBezTo>
                        <a:pt x="10" y="20"/>
                        <a:pt x="13" y="20"/>
                        <a:pt x="15" y="20"/>
                      </a:cubicBezTo>
                      <a:cubicBezTo>
                        <a:pt x="16" y="20"/>
                        <a:pt x="18" y="14"/>
                        <a:pt x="19" y="14"/>
                      </a:cubicBezTo>
                      <a:cubicBezTo>
                        <a:pt x="20" y="13"/>
                        <a:pt x="22" y="18"/>
                        <a:pt x="24" y="19"/>
                      </a:cubicBezTo>
                      <a:cubicBezTo>
                        <a:pt x="26" y="21"/>
                        <a:pt x="26" y="18"/>
                        <a:pt x="26" y="16"/>
                      </a:cubicBezTo>
                      <a:cubicBezTo>
                        <a:pt x="26" y="15"/>
                        <a:pt x="28" y="14"/>
                        <a:pt x="29" y="15"/>
                      </a:cubicBezTo>
                      <a:cubicBezTo>
                        <a:pt x="30" y="15"/>
                        <a:pt x="33" y="15"/>
                        <a:pt x="33" y="14"/>
                      </a:cubicBezTo>
                      <a:cubicBezTo>
                        <a:pt x="33" y="12"/>
                        <a:pt x="35" y="13"/>
                        <a:pt x="36" y="13"/>
                      </a:cubicBezTo>
                      <a:cubicBezTo>
                        <a:pt x="37" y="13"/>
                        <a:pt x="37" y="11"/>
                        <a:pt x="37" y="11"/>
                      </a:cubicBezTo>
                      <a:cubicBezTo>
                        <a:pt x="39" y="9"/>
                        <a:pt x="39" y="9"/>
                        <a:pt x="39" y="9"/>
                      </a:cubicBezTo>
                      <a:cubicBezTo>
                        <a:pt x="37" y="8"/>
                        <a:pt x="36" y="8"/>
                        <a:pt x="34" y="8"/>
                      </a:cubicBezTo>
                      <a:close/>
                    </a:path>
                  </a:pathLst>
                </a:custGeom>
                <a:grpFill/>
                <a:ln w="4763"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37" name="Freeform 171">
                  <a:extLst>
                    <a:ext uri="{FF2B5EF4-FFF2-40B4-BE49-F238E27FC236}">
                      <a16:creationId xmlns:a16="http://schemas.microsoft.com/office/drawing/2014/main" id="{74BFD433-ACED-0BBB-B3AA-6B372F8EEC16}"/>
                    </a:ext>
                  </a:extLst>
                </p:cNvPr>
                <p:cNvSpPr>
                  <a:spLocks/>
                </p:cNvSpPr>
                <p:nvPr/>
              </p:nvSpPr>
              <p:spPr bwMode="auto">
                <a:xfrm>
                  <a:off x="2403" y="2284"/>
                  <a:ext cx="115" cy="130"/>
                </a:xfrm>
                <a:custGeom>
                  <a:avLst/>
                  <a:gdLst>
                    <a:gd name="T0" fmla="*/ 10 w 77"/>
                    <a:gd name="T1" fmla="*/ 22 h 87"/>
                    <a:gd name="T2" fmla="*/ 5 w 77"/>
                    <a:gd name="T3" fmla="*/ 26 h 87"/>
                    <a:gd name="T4" fmla="*/ 8 w 77"/>
                    <a:gd name="T5" fmla="*/ 31 h 87"/>
                    <a:gd name="T6" fmla="*/ 6 w 77"/>
                    <a:gd name="T7" fmla="*/ 34 h 87"/>
                    <a:gd name="T8" fmla="*/ 2 w 77"/>
                    <a:gd name="T9" fmla="*/ 36 h 87"/>
                    <a:gd name="T10" fmla="*/ 1 w 77"/>
                    <a:gd name="T11" fmla="*/ 40 h 87"/>
                    <a:gd name="T12" fmla="*/ 0 w 77"/>
                    <a:gd name="T13" fmla="*/ 47 h 87"/>
                    <a:gd name="T14" fmla="*/ 2 w 77"/>
                    <a:gd name="T15" fmla="*/ 52 h 87"/>
                    <a:gd name="T16" fmla="*/ 1 w 77"/>
                    <a:gd name="T17" fmla="*/ 55 h 87"/>
                    <a:gd name="T18" fmla="*/ 3 w 77"/>
                    <a:gd name="T19" fmla="*/ 63 h 87"/>
                    <a:gd name="T20" fmla="*/ 5 w 77"/>
                    <a:gd name="T21" fmla="*/ 64 h 87"/>
                    <a:gd name="T22" fmla="*/ 11 w 77"/>
                    <a:gd name="T23" fmla="*/ 66 h 87"/>
                    <a:gd name="T24" fmla="*/ 15 w 77"/>
                    <a:gd name="T25" fmla="*/ 68 h 87"/>
                    <a:gd name="T26" fmla="*/ 17 w 77"/>
                    <a:gd name="T27" fmla="*/ 71 h 87"/>
                    <a:gd name="T28" fmla="*/ 14 w 77"/>
                    <a:gd name="T29" fmla="*/ 78 h 87"/>
                    <a:gd name="T30" fmla="*/ 13 w 77"/>
                    <a:gd name="T31" fmla="*/ 83 h 87"/>
                    <a:gd name="T32" fmla="*/ 20 w 77"/>
                    <a:gd name="T33" fmla="*/ 83 h 87"/>
                    <a:gd name="T34" fmla="*/ 26 w 77"/>
                    <a:gd name="T35" fmla="*/ 82 h 87"/>
                    <a:gd name="T36" fmla="*/ 31 w 77"/>
                    <a:gd name="T37" fmla="*/ 85 h 87"/>
                    <a:gd name="T38" fmla="*/ 32 w 77"/>
                    <a:gd name="T39" fmla="*/ 84 h 87"/>
                    <a:gd name="T40" fmla="*/ 37 w 77"/>
                    <a:gd name="T41" fmla="*/ 85 h 87"/>
                    <a:gd name="T42" fmla="*/ 42 w 77"/>
                    <a:gd name="T43" fmla="*/ 84 h 87"/>
                    <a:gd name="T44" fmla="*/ 47 w 77"/>
                    <a:gd name="T45" fmla="*/ 84 h 87"/>
                    <a:gd name="T46" fmla="*/ 56 w 77"/>
                    <a:gd name="T47" fmla="*/ 82 h 87"/>
                    <a:gd name="T48" fmla="*/ 59 w 77"/>
                    <a:gd name="T49" fmla="*/ 80 h 87"/>
                    <a:gd name="T50" fmla="*/ 63 w 77"/>
                    <a:gd name="T51" fmla="*/ 74 h 87"/>
                    <a:gd name="T52" fmla="*/ 67 w 77"/>
                    <a:gd name="T53" fmla="*/ 70 h 87"/>
                    <a:gd name="T54" fmla="*/ 58 w 77"/>
                    <a:gd name="T55" fmla="*/ 64 h 87"/>
                    <a:gd name="T56" fmla="*/ 56 w 77"/>
                    <a:gd name="T57" fmla="*/ 57 h 87"/>
                    <a:gd name="T58" fmla="*/ 55 w 77"/>
                    <a:gd name="T59" fmla="*/ 52 h 87"/>
                    <a:gd name="T60" fmla="*/ 64 w 77"/>
                    <a:gd name="T61" fmla="*/ 49 h 87"/>
                    <a:gd name="T62" fmla="*/ 71 w 77"/>
                    <a:gd name="T63" fmla="*/ 45 h 87"/>
                    <a:gd name="T64" fmla="*/ 76 w 77"/>
                    <a:gd name="T65" fmla="*/ 45 h 87"/>
                    <a:gd name="T66" fmla="*/ 76 w 77"/>
                    <a:gd name="T67" fmla="*/ 40 h 87"/>
                    <a:gd name="T68" fmla="*/ 74 w 77"/>
                    <a:gd name="T69" fmla="*/ 34 h 87"/>
                    <a:gd name="T70" fmla="*/ 72 w 77"/>
                    <a:gd name="T71" fmla="*/ 29 h 87"/>
                    <a:gd name="T72" fmla="*/ 71 w 77"/>
                    <a:gd name="T73" fmla="*/ 25 h 87"/>
                    <a:gd name="T74" fmla="*/ 70 w 77"/>
                    <a:gd name="T75" fmla="*/ 21 h 87"/>
                    <a:gd name="T76" fmla="*/ 70 w 77"/>
                    <a:gd name="T77" fmla="*/ 12 h 87"/>
                    <a:gd name="T78" fmla="*/ 70 w 77"/>
                    <a:gd name="T79" fmla="*/ 11 h 87"/>
                    <a:gd name="T80" fmla="*/ 69 w 77"/>
                    <a:gd name="T81" fmla="*/ 10 h 87"/>
                    <a:gd name="T82" fmla="*/ 64 w 77"/>
                    <a:gd name="T83" fmla="*/ 7 h 87"/>
                    <a:gd name="T84" fmla="*/ 65 w 77"/>
                    <a:gd name="T85" fmla="*/ 3 h 87"/>
                    <a:gd name="T86" fmla="*/ 57 w 77"/>
                    <a:gd name="T87" fmla="*/ 5 h 87"/>
                    <a:gd name="T88" fmla="*/ 48 w 77"/>
                    <a:gd name="T89" fmla="*/ 10 h 87"/>
                    <a:gd name="T90" fmla="*/ 43 w 77"/>
                    <a:gd name="T91" fmla="*/ 7 h 87"/>
                    <a:gd name="T92" fmla="*/ 40 w 77"/>
                    <a:gd name="T93" fmla="*/ 5 h 87"/>
                    <a:gd name="T94" fmla="*/ 34 w 77"/>
                    <a:gd name="T95" fmla="*/ 2 h 87"/>
                    <a:gd name="T96" fmla="*/ 33 w 77"/>
                    <a:gd name="T97" fmla="*/ 0 h 87"/>
                    <a:gd name="T98" fmla="*/ 30 w 77"/>
                    <a:gd name="T99" fmla="*/ 0 h 87"/>
                    <a:gd name="T100" fmla="*/ 22 w 77"/>
                    <a:gd name="T101" fmla="*/ 0 h 87"/>
                    <a:gd name="T102" fmla="*/ 24 w 77"/>
                    <a:gd name="T103" fmla="*/ 4 h 87"/>
                    <a:gd name="T104" fmla="*/ 26 w 77"/>
                    <a:gd name="T105" fmla="*/ 11 h 87"/>
                    <a:gd name="T106" fmla="*/ 23 w 77"/>
                    <a:gd name="T107" fmla="*/ 14 h 87"/>
                    <a:gd name="T108" fmla="*/ 16 w 77"/>
                    <a:gd name="T109" fmla="*/ 14 h 87"/>
                    <a:gd name="T110" fmla="*/ 10 w 77"/>
                    <a:gd name="T111" fmla="*/ 15 h 87"/>
                    <a:gd name="T112" fmla="*/ 9 w 77"/>
                    <a:gd name="T113" fmla="*/ 16 h 87"/>
                    <a:gd name="T114" fmla="*/ 10 w 77"/>
                    <a:gd name="T115"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 h="87">
                      <a:moveTo>
                        <a:pt x="10" y="22"/>
                      </a:moveTo>
                      <a:cubicBezTo>
                        <a:pt x="8" y="25"/>
                        <a:pt x="5" y="26"/>
                        <a:pt x="5" y="26"/>
                      </a:cubicBezTo>
                      <a:cubicBezTo>
                        <a:pt x="6" y="27"/>
                        <a:pt x="9" y="30"/>
                        <a:pt x="8" y="31"/>
                      </a:cubicBezTo>
                      <a:cubicBezTo>
                        <a:pt x="7" y="32"/>
                        <a:pt x="6" y="31"/>
                        <a:pt x="6" y="34"/>
                      </a:cubicBezTo>
                      <a:cubicBezTo>
                        <a:pt x="6" y="36"/>
                        <a:pt x="3" y="36"/>
                        <a:pt x="2" y="36"/>
                      </a:cubicBezTo>
                      <a:cubicBezTo>
                        <a:pt x="0" y="36"/>
                        <a:pt x="2" y="38"/>
                        <a:pt x="1" y="40"/>
                      </a:cubicBezTo>
                      <a:cubicBezTo>
                        <a:pt x="0" y="42"/>
                        <a:pt x="0" y="45"/>
                        <a:pt x="0" y="47"/>
                      </a:cubicBezTo>
                      <a:cubicBezTo>
                        <a:pt x="0" y="48"/>
                        <a:pt x="3" y="51"/>
                        <a:pt x="2" y="52"/>
                      </a:cubicBezTo>
                      <a:cubicBezTo>
                        <a:pt x="2" y="53"/>
                        <a:pt x="0" y="54"/>
                        <a:pt x="1" y="55"/>
                      </a:cubicBezTo>
                      <a:cubicBezTo>
                        <a:pt x="1" y="56"/>
                        <a:pt x="3" y="58"/>
                        <a:pt x="3" y="63"/>
                      </a:cubicBezTo>
                      <a:cubicBezTo>
                        <a:pt x="4" y="63"/>
                        <a:pt x="5" y="63"/>
                        <a:pt x="5" y="64"/>
                      </a:cubicBezTo>
                      <a:cubicBezTo>
                        <a:pt x="6" y="65"/>
                        <a:pt x="8" y="66"/>
                        <a:pt x="11" y="66"/>
                      </a:cubicBezTo>
                      <a:cubicBezTo>
                        <a:pt x="13" y="66"/>
                        <a:pt x="14" y="68"/>
                        <a:pt x="15" y="68"/>
                      </a:cubicBezTo>
                      <a:cubicBezTo>
                        <a:pt x="16" y="68"/>
                        <a:pt x="20" y="69"/>
                        <a:pt x="17" y="71"/>
                      </a:cubicBezTo>
                      <a:cubicBezTo>
                        <a:pt x="15" y="73"/>
                        <a:pt x="14" y="75"/>
                        <a:pt x="14" y="78"/>
                      </a:cubicBezTo>
                      <a:cubicBezTo>
                        <a:pt x="13" y="79"/>
                        <a:pt x="13" y="82"/>
                        <a:pt x="13" y="83"/>
                      </a:cubicBezTo>
                      <a:cubicBezTo>
                        <a:pt x="15" y="83"/>
                        <a:pt x="19" y="83"/>
                        <a:pt x="20" y="83"/>
                      </a:cubicBezTo>
                      <a:cubicBezTo>
                        <a:pt x="22" y="82"/>
                        <a:pt x="23" y="82"/>
                        <a:pt x="26" y="82"/>
                      </a:cubicBezTo>
                      <a:cubicBezTo>
                        <a:pt x="28" y="83"/>
                        <a:pt x="30" y="84"/>
                        <a:pt x="31" y="85"/>
                      </a:cubicBezTo>
                      <a:cubicBezTo>
                        <a:pt x="31" y="84"/>
                        <a:pt x="31" y="84"/>
                        <a:pt x="32" y="84"/>
                      </a:cubicBezTo>
                      <a:cubicBezTo>
                        <a:pt x="34" y="83"/>
                        <a:pt x="36" y="87"/>
                        <a:pt x="37" y="85"/>
                      </a:cubicBezTo>
                      <a:cubicBezTo>
                        <a:pt x="38" y="83"/>
                        <a:pt x="41" y="83"/>
                        <a:pt x="42" y="84"/>
                      </a:cubicBezTo>
                      <a:cubicBezTo>
                        <a:pt x="43" y="85"/>
                        <a:pt x="45" y="85"/>
                        <a:pt x="47" y="84"/>
                      </a:cubicBezTo>
                      <a:cubicBezTo>
                        <a:pt x="48" y="82"/>
                        <a:pt x="54" y="82"/>
                        <a:pt x="56" y="82"/>
                      </a:cubicBezTo>
                      <a:cubicBezTo>
                        <a:pt x="57" y="83"/>
                        <a:pt x="60" y="84"/>
                        <a:pt x="59" y="80"/>
                      </a:cubicBezTo>
                      <a:cubicBezTo>
                        <a:pt x="58" y="75"/>
                        <a:pt x="62" y="76"/>
                        <a:pt x="63" y="74"/>
                      </a:cubicBezTo>
                      <a:cubicBezTo>
                        <a:pt x="63" y="73"/>
                        <a:pt x="68" y="72"/>
                        <a:pt x="67" y="70"/>
                      </a:cubicBezTo>
                      <a:cubicBezTo>
                        <a:pt x="67" y="69"/>
                        <a:pt x="60" y="65"/>
                        <a:pt x="58" y="64"/>
                      </a:cubicBezTo>
                      <a:cubicBezTo>
                        <a:pt x="56" y="62"/>
                        <a:pt x="56" y="58"/>
                        <a:pt x="56" y="57"/>
                      </a:cubicBezTo>
                      <a:cubicBezTo>
                        <a:pt x="55" y="55"/>
                        <a:pt x="52" y="53"/>
                        <a:pt x="55" y="52"/>
                      </a:cubicBezTo>
                      <a:cubicBezTo>
                        <a:pt x="57" y="51"/>
                        <a:pt x="62" y="50"/>
                        <a:pt x="64" y="49"/>
                      </a:cubicBezTo>
                      <a:cubicBezTo>
                        <a:pt x="66" y="47"/>
                        <a:pt x="70" y="46"/>
                        <a:pt x="71" y="45"/>
                      </a:cubicBezTo>
                      <a:cubicBezTo>
                        <a:pt x="72" y="44"/>
                        <a:pt x="75" y="46"/>
                        <a:pt x="76" y="45"/>
                      </a:cubicBezTo>
                      <a:cubicBezTo>
                        <a:pt x="76" y="44"/>
                        <a:pt x="77" y="42"/>
                        <a:pt x="76" y="40"/>
                      </a:cubicBezTo>
                      <a:cubicBezTo>
                        <a:pt x="75" y="39"/>
                        <a:pt x="74" y="37"/>
                        <a:pt x="74" y="34"/>
                      </a:cubicBezTo>
                      <a:cubicBezTo>
                        <a:pt x="73" y="30"/>
                        <a:pt x="72" y="30"/>
                        <a:pt x="72" y="29"/>
                      </a:cubicBezTo>
                      <a:cubicBezTo>
                        <a:pt x="72" y="27"/>
                        <a:pt x="72" y="26"/>
                        <a:pt x="71" y="25"/>
                      </a:cubicBezTo>
                      <a:cubicBezTo>
                        <a:pt x="69" y="24"/>
                        <a:pt x="69" y="23"/>
                        <a:pt x="70" y="21"/>
                      </a:cubicBezTo>
                      <a:cubicBezTo>
                        <a:pt x="71" y="19"/>
                        <a:pt x="71" y="14"/>
                        <a:pt x="70" y="12"/>
                      </a:cubicBezTo>
                      <a:cubicBezTo>
                        <a:pt x="70" y="12"/>
                        <a:pt x="70" y="12"/>
                        <a:pt x="70" y="11"/>
                      </a:cubicBezTo>
                      <a:cubicBezTo>
                        <a:pt x="70" y="11"/>
                        <a:pt x="70" y="11"/>
                        <a:pt x="69" y="10"/>
                      </a:cubicBezTo>
                      <a:cubicBezTo>
                        <a:pt x="69" y="8"/>
                        <a:pt x="68" y="7"/>
                        <a:pt x="64" y="7"/>
                      </a:cubicBezTo>
                      <a:cubicBezTo>
                        <a:pt x="61" y="7"/>
                        <a:pt x="66" y="4"/>
                        <a:pt x="65" y="3"/>
                      </a:cubicBezTo>
                      <a:cubicBezTo>
                        <a:pt x="64" y="1"/>
                        <a:pt x="61" y="6"/>
                        <a:pt x="57" y="5"/>
                      </a:cubicBezTo>
                      <a:cubicBezTo>
                        <a:pt x="54" y="4"/>
                        <a:pt x="51" y="8"/>
                        <a:pt x="48" y="10"/>
                      </a:cubicBezTo>
                      <a:cubicBezTo>
                        <a:pt x="45" y="12"/>
                        <a:pt x="41" y="10"/>
                        <a:pt x="43" y="7"/>
                      </a:cubicBezTo>
                      <a:cubicBezTo>
                        <a:pt x="45" y="4"/>
                        <a:pt x="43" y="4"/>
                        <a:pt x="40" y="5"/>
                      </a:cubicBezTo>
                      <a:cubicBezTo>
                        <a:pt x="37" y="6"/>
                        <a:pt x="34" y="5"/>
                        <a:pt x="34" y="2"/>
                      </a:cubicBezTo>
                      <a:cubicBezTo>
                        <a:pt x="34" y="2"/>
                        <a:pt x="34" y="1"/>
                        <a:pt x="33" y="0"/>
                      </a:cubicBezTo>
                      <a:cubicBezTo>
                        <a:pt x="32" y="1"/>
                        <a:pt x="31" y="1"/>
                        <a:pt x="30" y="0"/>
                      </a:cubicBezTo>
                      <a:cubicBezTo>
                        <a:pt x="29" y="0"/>
                        <a:pt x="26" y="0"/>
                        <a:pt x="22" y="0"/>
                      </a:cubicBezTo>
                      <a:cubicBezTo>
                        <a:pt x="23" y="1"/>
                        <a:pt x="25" y="3"/>
                        <a:pt x="24" y="4"/>
                      </a:cubicBezTo>
                      <a:cubicBezTo>
                        <a:pt x="23" y="6"/>
                        <a:pt x="25" y="8"/>
                        <a:pt x="26" y="11"/>
                      </a:cubicBezTo>
                      <a:cubicBezTo>
                        <a:pt x="28" y="14"/>
                        <a:pt x="23" y="12"/>
                        <a:pt x="23" y="14"/>
                      </a:cubicBezTo>
                      <a:cubicBezTo>
                        <a:pt x="22" y="17"/>
                        <a:pt x="18" y="14"/>
                        <a:pt x="16" y="14"/>
                      </a:cubicBezTo>
                      <a:cubicBezTo>
                        <a:pt x="15" y="13"/>
                        <a:pt x="10" y="13"/>
                        <a:pt x="10" y="15"/>
                      </a:cubicBezTo>
                      <a:cubicBezTo>
                        <a:pt x="10" y="15"/>
                        <a:pt x="10" y="16"/>
                        <a:pt x="9" y="16"/>
                      </a:cubicBezTo>
                      <a:cubicBezTo>
                        <a:pt x="10" y="19"/>
                        <a:pt x="10" y="21"/>
                        <a:pt x="10"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38" name="Freeform 172">
                  <a:extLst>
                    <a:ext uri="{FF2B5EF4-FFF2-40B4-BE49-F238E27FC236}">
                      <a16:creationId xmlns:a16="http://schemas.microsoft.com/office/drawing/2014/main" id="{EC4B8EF6-F54E-334E-478D-797A07EBDAEA}"/>
                    </a:ext>
                  </a:extLst>
                </p:cNvPr>
                <p:cNvSpPr>
                  <a:spLocks/>
                </p:cNvSpPr>
                <p:nvPr/>
              </p:nvSpPr>
              <p:spPr bwMode="auto">
                <a:xfrm>
                  <a:off x="2403" y="2284"/>
                  <a:ext cx="115" cy="130"/>
                </a:xfrm>
                <a:custGeom>
                  <a:avLst/>
                  <a:gdLst>
                    <a:gd name="T0" fmla="*/ 10 w 77"/>
                    <a:gd name="T1" fmla="*/ 22 h 87"/>
                    <a:gd name="T2" fmla="*/ 5 w 77"/>
                    <a:gd name="T3" fmla="*/ 26 h 87"/>
                    <a:gd name="T4" fmla="*/ 8 w 77"/>
                    <a:gd name="T5" fmla="*/ 31 h 87"/>
                    <a:gd name="T6" fmla="*/ 6 w 77"/>
                    <a:gd name="T7" fmla="*/ 34 h 87"/>
                    <a:gd name="T8" fmla="*/ 2 w 77"/>
                    <a:gd name="T9" fmla="*/ 36 h 87"/>
                    <a:gd name="T10" fmla="*/ 1 w 77"/>
                    <a:gd name="T11" fmla="*/ 40 h 87"/>
                    <a:gd name="T12" fmla="*/ 0 w 77"/>
                    <a:gd name="T13" fmla="*/ 47 h 87"/>
                    <a:gd name="T14" fmla="*/ 2 w 77"/>
                    <a:gd name="T15" fmla="*/ 52 h 87"/>
                    <a:gd name="T16" fmla="*/ 1 w 77"/>
                    <a:gd name="T17" fmla="*/ 55 h 87"/>
                    <a:gd name="T18" fmla="*/ 3 w 77"/>
                    <a:gd name="T19" fmla="*/ 63 h 87"/>
                    <a:gd name="T20" fmla="*/ 5 w 77"/>
                    <a:gd name="T21" fmla="*/ 64 h 87"/>
                    <a:gd name="T22" fmla="*/ 11 w 77"/>
                    <a:gd name="T23" fmla="*/ 66 h 87"/>
                    <a:gd name="T24" fmla="*/ 15 w 77"/>
                    <a:gd name="T25" fmla="*/ 68 h 87"/>
                    <a:gd name="T26" fmla="*/ 17 w 77"/>
                    <a:gd name="T27" fmla="*/ 71 h 87"/>
                    <a:gd name="T28" fmla="*/ 14 w 77"/>
                    <a:gd name="T29" fmla="*/ 78 h 87"/>
                    <a:gd name="T30" fmla="*/ 13 w 77"/>
                    <a:gd name="T31" fmla="*/ 83 h 87"/>
                    <a:gd name="T32" fmla="*/ 20 w 77"/>
                    <a:gd name="T33" fmla="*/ 83 h 87"/>
                    <a:gd name="T34" fmla="*/ 26 w 77"/>
                    <a:gd name="T35" fmla="*/ 82 h 87"/>
                    <a:gd name="T36" fmla="*/ 31 w 77"/>
                    <a:gd name="T37" fmla="*/ 85 h 87"/>
                    <a:gd name="T38" fmla="*/ 32 w 77"/>
                    <a:gd name="T39" fmla="*/ 84 h 87"/>
                    <a:gd name="T40" fmla="*/ 37 w 77"/>
                    <a:gd name="T41" fmla="*/ 85 h 87"/>
                    <a:gd name="T42" fmla="*/ 42 w 77"/>
                    <a:gd name="T43" fmla="*/ 84 h 87"/>
                    <a:gd name="T44" fmla="*/ 47 w 77"/>
                    <a:gd name="T45" fmla="*/ 84 h 87"/>
                    <a:gd name="T46" fmla="*/ 56 w 77"/>
                    <a:gd name="T47" fmla="*/ 82 h 87"/>
                    <a:gd name="T48" fmla="*/ 59 w 77"/>
                    <a:gd name="T49" fmla="*/ 80 h 87"/>
                    <a:gd name="T50" fmla="*/ 63 w 77"/>
                    <a:gd name="T51" fmla="*/ 74 h 87"/>
                    <a:gd name="T52" fmla="*/ 67 w 77"/>
                    <a:gd name="T53" fmla="*/ 70 h 87"/>
                    <a:gd name="T54" fmla="*/ 58 w 77"/>
                    <a:gd name="T55" fmla="*/ 64 h 87"/>
                    <a:gd name="T56" fmla="*/ 56 w 77"/>
                    <a:gd name="T57" fmla="*/ 57 h 87"/>
                    <a:gd name="T58" fmla="*/ 55 w 77"/>
                    <a:gd name="T59" fmla="*/ 52 h 87"/>
                    <a:gd name="T60" fmla="*/ 64 w 77"/>
                    <a:gd name="T61" fmla="*/ 49 h 87"/>
                    <a:gd name="T62" fmla="*/ 71 w 77"/>
                    <a:gd name="T63" fmla="*/ 45 h 87"/>
                    <a:gd name="T64" fmla="*/ 76 w 77"/>
                    <a:gd name="T65" fmla="*/ 45 h 87"/>
                    <a:gd name="T66" fmla="*/ 76 w 77"/>
                    <a:gd name="T67" fmla="*/ 40 h 87"/>
                    <a:gd name="T68" fmla="*/ 74 w 77"/>
                    <a:gd name="T69" fmla="*/ 34 h 87"/>
                    <a:gd name="T70" fmla="*/ 72 w 77"/>
                    <a:gd name="T71" fmla="*/ 29 h 87"/>
                    <a:gd name="T72" fmla="*/ 71 w 77"/>
                    <a:gd name="T73" fmla="*/ 25 h 87"/>
                    <a:gd name="T74" fmla="*/ 70 w 77"/>
                    <a:gd name="T75" fmla="*/ 21 h 87"/>
                    <a:gd name="T76" fmla="*/ 70 w 77"/>
                    <a:gd name="T77" fmla="*/ 12 h 87"/>
                    <a:gd name="T78" fmla="*/ 70 w 77"/>
                    <a:gd name="T79" fmla="*/ 11 h 87"/>
                    <a:gd name="T80" fmla="*/ 69 w 77"/>
                    <a:gd name="T81" fmla="*/ 10 h 87"/>
                    <a:gd name="T82" fmla="*/ 64 w 77"/>
                    <a:gd name="T83" fmla="*/ 7 h 87"/>
                    <a:gd name="T84" fmla="*/ 65 w 77"/>
                    <a:gd name="T85" fmla="*/ 3 h 87"/>
                    <a:gd name="T86" fmla="*/ 57 w 77"/>
                    <a:gd name="T87" fmla="*/ 5 h 87"/>
                    <a:gd name="T88" fmla="*/ 48 w 77"/>
                    <a:gd name="T89" fmla="*/ 10 h 87"/>
                    <a:gd name="T90" fmla="*/ 43 w 77"/>
                    <a:gd name="T91" fmla="*/ 7 h 87"/>
                    <a:gd name="T92" fmla="*/ 40 w 77"/>
                    <a:gd name="T93" fmla="*/ 5 h 87"/>
                    <a:gd name="T94" fmla="*/ 34 w 77"/>
                    <a:gd name="T95" fmla="*/ 2 h 87"/>
                    <a:gd name="T96" fmla="*/ 33 w 77"/>
                    <a:gd name="T97" fmla="*/ 0 h 87"/>
                    <a:gd name="T98" fmla="*/ 30 w 77"/>
                    <a:gd name="T99" fmla="*/ 0 h 87"/>
                    <a:gd name="T100" fmla="*/ 22 w 77"/>
                    <a:gd name="T101" fmla="*/ 0 h 87"/>
                    <a:gd name="T102" fmla="*/ 24 w 77"/>
                    <a:gd name="T103" fmla="*/ 4 h 87"/>
                    <a:gd name="T104" fmla="*/ 26 w 77"/>
                    <a:gd name="T105" fmla="*/ 11 h 87"/>
                    <a:gd name="T106" fmla="*/ 23 w 77"/>
                    <a:gd name="T107" fmla="*/ 14 h 87"/>
                    <a:gd name="T108" fmla="*/ 16 w 77"/>
                    <a:gd name="T109" fmla="*/ 14 h 87"/>
                    <a:gd name="T110" fmla="*/ 10 w 77"/>
                    <a:gd name="T111" fmla="*/ 15 h 87"/>
                    <a:gd name="T112" fmla="*/ 9 w 77"/>
                    <a:gd name="T113" fmla="*/ 16 h 87"/>
                    <a:gd name="T114" fmla="*/ 10 w 77"/>
                    <a:gd name="T115"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 h="87">
                      <a:moveTo>
                        <a:pt x="10" y="22"/>
                      </a:moveTo>
                      <a:cubicBezTo>
                        <a:pt x="8" y="25"/>
                        <a:pt x="5" y="26"/>
                        <a:pt x="5" y="26"/>
                      </a:cubicBezTo>
                      <a:cubicBezTo>
                        <a:pt x="6" y="27"/>
                        <a:pt x="9" y="30"/>
                        <a:pt x="8" y="31"/>
                      </a:cubicBezTo>
                      <a:cubicBezTo>
                        <a:pt x="7" y="32"/>
                        <a:pt x="6" y="31"/>
                        <a:pt x="6" y="34"/>
                      </a:cubicBezTo>
                      <a:cubicBezTo>
                        <a:pt x="6" y="36"/>
                        <a:pt x="3" y="36"/>
                        <a:pt x="2" y="36"/>
                      </a:cubicBezTo>
                      <a:cubicBezTo>
                        <a:pt x="0" y="36"/>
                        <a:pt x="2" y="38"/>
                        <a:pt x="1" y="40"/>
                      </a:cubicBezTo>
                      <a:cubicBezTo>
                        <a:pt x="0" y="42"/>
                        <a:pt x="0" y="45"/>
                        <a:pt x="0" y="47"/>
                      </a:cubicBezTo>
                      <a:cubicBezTo>
                        <a:pt x="0" y="48"/>
                        <a:pt x="3" y="51"/>
                        <a:pt x="2" y="52"/>
                      </a:cubicBezTo>
                      <a:cubicBezTo>
                        <a:pt x="2" y="53"/>
                        <a:pt x="0" y="54"/>
                        <a:pt x="1" y="55"/>
                      </a:cubicBezTo>
                      <a:cubicBezTo>
                        <a:pt x="1" y="56"/>
                        <a:pt x="3" y="58"/>
                        <a:pt x="3" y="63"/>
                      </a:cubicBezTo>
                      <a:cubicBezTo>
                        <a:pt x="4" y="63"/>
                        <a:pt x="5" y="63"/>
                        <a:pt x="5" y="64"/>
                      </a:cubicBezTo>
                      <a:cubicBezTo>
                        <a:pt x="6" y="65"/>
                        <a:pt x="8" y="66"/>
                        <a:pt x="11" y="66"/>
                      </a:cubicBezTo>
                      <a:cubicBezTo>
                        <a:pt x="13" y="66"/>
                        <a:pt x="14" y="68"/>
                        <a:pt x="15" y="68"/>
                      </a:cubicBezTo>
                      <a:cubicBezTo>
                        <a:pt x="16" y="68"/>
                        <a:pt x="20" y="69"/>
                        <a:pt x="17" y="71"/>
                      </a:cubicBezTo>
                      <a:cubicBezTo>
                        <a:pt x="15" y="73"/>
                        <a:pt x="14" y="75"/>
                        <a:pt x="14" y="78"/>
                      </a:cubicBezTo>
                      <a:cubicBezTo>
                        <a:pt x="13" y="79"/>
                        <a:pt x="13" y="82"/>
                        <a:pt x="13" y="83"/>
                      </a:cubicBezTo>
                      <a:cubicBezTo>
                        <a:pt x="15" y="83"/>
                        <a:pt x="19" y="83"/>
                        <a:pt x="20" y="83"/>
                      </a:cubicBezTo>
                      <a:cubicBezTo>
                        <a:pt x="22" y="82"/>
                        <a:pt x="23" y="82"/>
                        <a:pt x="26" y="82"/>
                      </a:cubicBezTo>
                      <a:cubicBezTo>
                        <a:pt x="28" y="83"/>
                        <a:pt x="30" y="84"/>
                        <a:pt x="31" y="85"/>
                      </a:cubicBezTo>
                      <a:cubicBezTo>
                        <a:pt x="31" y="84"/>
                        <a:pt x="31" y="84"/>
                        <a:pt x="32" y="84"/>
                      </a:cubicBezTo>
                      <a:cubicBezTo>
                        <a:pt x="34" y="83"/>
                        <a:pt x="36" y="87"/>
                        <a:pt x="37" y="85"/>
                      </a:cubicBezTo>
                      <a:cubicBezTo>
                        <a:pt x="38" y="83"/>
                        <a:pt x="41" y="83"/>
                        <a:pt x="42" y="84"/>
                      </a:cubicBezTo>
                      <a:cubicBezTo>
                        <a:pt x="43" y="85"/>
                        <a:pt x="45" y="85"/>
                        <a:pt x="47" y="84"/>
                      </a:cubicBezTo>
                      <a:cubicBezTo>
                        <a:pt x="48" y="82"/>
                        <a:pt x="54" y="82"/>
                        <a:pt x="56" y="82"/>
                      </a:cubicBezTo>
                      <a:cubicBezTo>
                        <a:pt x="57" y="83"/>
                        <a:pt x="60" y="84"/>
                        <a:pt x="59" y="80"/>
                      </a:cubicBezTo>
                      <a:cubicBezTo>
                        <a:pt x="58" y="75"/>
                        <a:pt x="62" y="76"/>
                        <a:pt x="63" y="74"/>
                      </a:cubicBezTo>
                      <a:cubicBezTo>
                        <a:pt x="63" y="73"/>
                        <a:pt x="68" y="72"/>
                        <a:pt x="67" y="70"/>
                      </a:cubicBezTo>
                      <a:cubicBezTo>
                        <a:pt x="67" y="69"/>
                        <a:pt x="60" y="65"/>
                        <a:pt x="58" y="64"/>
                      </a:cubicBezTo>
                      <a:cubicBezTo>
                        <a:pt x="56" y="62"/>
                        <a:pt x="56" y="58"/>
                        <a:pt x="56" y="57"/>
                      </a:cubicBezTo>
                      <a:cubicBezTo>
                        <a:pt x="55" y="55"/>
                        <a:pt x="52" y="53"/>
                        <a:pt x="55" y="52"/>
                      </a:cubicBezTo>
                      <a:cubicBezTo>
                        <a:pt x="57" y="51"/>
                        <a:pt x="62" y="50"/>
                        <a:pt x="64" y="49"/>
                      </a:cubicBezTo>
                      <a:cubicBezTo>
                        <a:pt x="66" y="47"/>
                        <a:pt x="70" y="46"/>
                        <a:pt x="71" y="45"/>
                      </a:cubicBezTo>
                      <a:cubicBezTo>
                        <a:pt x="72" y="44"/>
                        <a:pt x="75" y="46"/>
                        <a:pt x="76" y="45"/>
                      </a:cubicBezTo>
                      <a:cubicBezTo>
                        <a:pt x="76" y="44"/>
                        <a:pt x="77" y="42"/>
                        <a:pt x="76" y="40"/>
                      </a:cubicBezTo>
                      <a:cubicBezTo>
                        <a:pt x="75" y="39"/>
                        <a:pt x="74" y="37"/>
                        <a:pt x="74" y="34"/>
                      </a:cubicBezTo>
                      <a:cubicBezTo>
                        <a:pt x="73" y="30"/>
                        <a:pt x="72" y="30"/>
                        <a:pt x="72" y="29"/>
                      </a:cubicBezTo>
                      <a:cubicBezTo>
                        <a:pt x="72" y="27"/>
                        <a:pt x="72" y="26"/>
                        <a:pt x="71" y="25"/>
                      </a:cubicBezTo>
                      <a:cubicBezTo>
                        <a:pt x="69" y="24"/>
                        <a:pt x="69" y="23"/>
                        <a:pt x="70" y="21"/>
                      </a:cubicBezTo>
                      <a:cubicBezTo>
                        <a:pt x="71" y="19"/>
                        <a:pt x="71" y="14"/>
                        <a:pt x="70" y="12"/>
                      </a:cubicBezTo>
                      <a:cubicBezTo>
                        <a:pt x="70" y="12"/>
                        <a:pt x="70" y="12"/>
                        <a:pt x="70" y="11"/>
                      </a:cubicBezTo>
                      <a:cubicBezTo>
                        <a:pt x="70" y="11"/>
                        <a:pt x="70" y="11"/>
                        <a:pt x="69" y="10"/>
                      </a:cubicBezTo>
                      <a:cubicBezTo>
                        <a:pt x="69" y="8"/>
                        <a:pt x="68" y="7"/>
                        <a:pt x="64" y="7"/>
                      </a:cubicBezTo>
                      <a:cubicBezTo>
                        <a:pt x="61" y="7"/>
                        <a:pt x="66" y="4"/>
                        <a:pt x="65" y="3"/>
                      </a:cubicBezTo>
                      <a:cubicBezTo>
                        <a:pt x="64" y="1"/>
                        <a:pt x="61" y="6"/>
                        <a:pt x="57" y="5"/>
                      </a:cubicBezTo>
                      <a:cubicBezTo>
                        <a:pt x="54" y="4"/>
                        <a:pt x="51" y="8"/>
                        <a:pt x="48" y="10"/>
                      </a:cubicBezTo>
                      <a:cubicBezTo>
                        <a:pt x="45" y="12"/>
                        <a:pt x="41" y="10"/>
                        <a:pt x="43" y="7"/>
                      </a:cubicBezTo>
                      <a:cubicBezTo>
                        <a:pt x="45" y="4"/>
                        <a:pt x="43" y="4"/>
                        <a:pt x="40" y="5"/>
                      </a:cubicBezTo>
                      <a:cubicBezTo>
                        <a:pt x="37" y="6"/>
                        <a:pt x="34" y="5"/>
                        <a:pt x="34" y="2"/>
                      </a:cubicBezTo>
                      <a:cubicBezTo>
                        <a:pt x="34" y="2"/>
                        <a:pt x="34" y="1"/>
                        <a:pt x="33" y="0"/>
                      </a:cubicBezTo>
                      <a:cubicBezTo>
                        <a:pt x="32" y="1"/>
                        <a:pt x="31" y="1"/>
                        <a:pt x="30" y="0"/>
                      </a:cubicBezTo>
                      <a:cubicBezTo>
                        <a:pt x="29" y="0"/>
                        <a:pt x="26" y="0"/>
                        <a:pt x="22" y="0"/>
                      </a:cubicBezTo>
                      <a:cubicBezTo>
                        <a:pt x="23" y="1"/>
                        <a:pt x="25" y="3"/>
                        <a:pt x="24" y="4"/>
                      </a:cubicBezTo>
                      <a:cubicBezTo>
                        <a:pt x="23" y="6"/>
                        <a:pt x="25" y="8"/>
                        <a:pt x="26" y="11"/>
                      </a:cubicBezTo>
                      <a:cubicBezTo>
                        <a:pt x="28" y="14"/>
                        <a:pt x="23" y="12"/>
                        <a:pt x="23" y="14"/>
                      </a:cubicBezTo>
                      <a:cubicBezTo>
                        <a:pt x="22" y="17"/>
                        <a:pt x="18" y="14"/>
                        <a:pt x="16" y="14"/>
                      </a:cubicBezTo>
                      <a:cubicBezTo>
                        <a:pt x="15" y="13"/>
                        <a:pt x="10" y="13"/>
                        <a:pt x="10" y="15"/>
                      </a:cubicBezTo>
                      <a:cubicBezTo>
                        <a:pt x="10" y="15"/>
                        <a:pt x="10" y="16"/>
                        <a:pt x="9" y="16"/>
                      </a:cubicBezTo>
                      <a:cubicBezTo>
                        <a:pt x="10" y="19"/>
                        <a:pt x="10" y="21"/>
                        <a:pt x="10" y="22"/>
                      </a:cubicBezTo>
                      <a:close/>
                    </a:path>
                  </a:pathLst>
                </a:custGeom>
                <a:solidFill>
                  <a:srgbClr val="34BDAD">
                    <a:alpha val="0"/>
                  </a:srgbClr>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39" name="Freeform 173">
                  <a:extLst>
                    <a:ext uri="{FF2B5EF4-FFF2-40B4-BE49-F238E27FC236}">
                      <a16:creationId xmlns:a16="http://schemas.microsoft.com/office/drawing/2014/main" id="{7CECFA1D-5073-538A-8BEF-7C71C8A733E7}"/>
                    </a:ext>
                  </a:extLst>
                </p:cNvPr>
                <p:cNvSpPr>
                  <a:spLocks/>
                </p:cNvSpPr>
                <p:nvPr/>
              </p:nvSpPr>
              <p:spPr bwMode="auto">
                <a:xfrm>
                  <a:off x="2590" y="1971"/>
                  <a:ext cx="136" cy="216"/>
                </a:xfrm>
                <a:custGeom>
                  <a:avLst/>
                  <a:gdLst>
                    <a:gd name="T0" fmla="*/ 77 w 91"/>
                    <a:gd name="T1" fmla="*/ 121 h 144"/>
                    <a:gd name="T2" fmla="*/ 90 w 91"/>
                    <a:gd name="T3" fmla="*/ 109 h 144"/>
                    <a:gd name="T4" fmla="*/ 87 w 91"/>
                    <a:gd name="T5" fmla="*/ 102 h 144"/>
                    <a:gd name="T6" fmla="*/ 76 w 91"/>
                    <a:gd name="T7" fmla="*/ 93 h 144"/>
                    <a:gd name="T8" fmla="*/ 82 w 91"/>
                    <a:gd name="T9" fmla="*/ 89 h 144"/>
                    <a:gd name="T10" fmla="*/ 77 w 91"/>
                    <a:gd name="T11" fmla="*/ 84 h 144"/>
                    <a:gd name="T12" fmla="*/ 78 w 91"/>
                    <a:gd name="T13" fmla="*/ 80 h 144"/>
                    <a:gd name="T14" fmla="*/ 74 w 91"/>
                    <a:gd name="T15" fmla="*/ 77 h 144"/>
                    <a:gd name="T16" fmla="*/ 76 w 91"/>
                    <a:gd name="T17" fmla="*/ 74 h 144"/>
                    <a:gd name="T18" fmla="*/ 75 w 91"/>
                    <a:gd name="T19" fmla="*/ 68 h 144"/>
                    <a:gd name="T20" fmla="*/ 78 w 91"/>
                    <a:gd name="T21" fmla="*/ 63 h 144"/>
                    <a:gd name="T22" fmla="*/ 70 w 91"/>
                    <a:gd name="T23" fmla="*/ 50 h 144"/>
                    <a:gd name="T24" fmla="*/ 72 w 91"/>
                    <a:gd name="T25" fmla="*/ 45 h 144"/>
                    <a:gd name="T26" fmla="*/ 77 w 91"/>
                    <a:gd name="T27" fmla="*/ 38 h 144"/>
                    <a:gd name="T28" fmla="*/ 71 w 91"/>
                    <a:gd name="T29" fmla="*/ 32 h 144"/>
                    <a:gd name="T30" fmla="*/ 66 w 91"/>
                    <a:gd name="T31" fmla="*/ 29 h 144"/>
                    <a:gd name="T32" fmla="*/ 65 w 91"/>
                    <a:gd name="T33" fmla="*/ 24 h 144"/>
                    <a:gd name="T34" fmla="*/ 66 w 91"/>
                    <a:gd name="T35" fmla="*/ 19 h 144"/>
                    <a:gd name="T36" fmla="*/ 69 w 91"/>
                    <a:gd name="T37" fmla="*/ 17 h 144"/>
                    <a:gd name="T38" fmla="*/ 71 w 91"/>
                    <a:gd name="T39" fmla="*/ 14 h 144"/>
                    <a:gd name="T40" fmla="*/ 71 w 91"/>
                    <a:gd name="T41" fmla="*/ 9 h 144"/>
                    <a:gd name="T42" fmla="*/ 62 w 91"/>
                    <a:gd name="T43" fmla="*/ 3 h 144"/>
                    <a:gd name="T44" fmla="*/ 55 w 91"/>
                    <a:gd name="T45" fmla="*/ 3 h 144"/>
                    <a:gd name="T46" fmla="*/ 47 w 91"/>
                    <a:gd name="T47" fmla="*/ 5 h 144"/>
                    <a:gd name="T48" fmla="*/ 41 w 91"/>
                    <a:gd name="T49" fmla="*/ 11 h 144"/>
                    <a:gd name="T50" fmla="*/ 40 w 91"/>
                    <a:gd name="T51" fmla="*/ 18 h 144"/>
                    <a:gd name="T52" fmla="*/ 36 w 91"/>
                    <a:gd name="T53" fmla="*/ 23 h 144"/>
                    <a:gd name="T54" fmla="*/ 31 w 91"/>
                    <a:gd name="T55" fmla="*/ 22 h 144"/>
                    <a:gd name="T56" fmla="*/ 25 w 91"/>
                    <a:gd name="T57" fmla="*/ 21 h 144"/>
                    <a:gd name="T58" fmla="*/ 15 w 91"/>
                    <a:gd name="T59" fmla="*/ 21 h 144"/>
                    <a:gd name="T60" fmla="*/ 6 w 91"/>
                    <a:gd name="T61" fmla="*/ 14 h 144"/>
                    <a:gd name="T62" fmla="*/ 0 w 91"/>
                    <a:gd name="T63" fmla="*/ 18 h 144"/>
                    <a:gd name="T64" fmla="*/ 10 w 91"/>
                    <a:gd name="T65" fmla="*/ 25 h 144"/>
                    <a:gd name="T66" fmla="*/ 22 w 91"/>
                    <a:gd name="T67" fmla="*/ 32 h 144"/>
                    <a:gd name="T68" fmla="*/ 22 w 91"/>
                    <a:gd name="T69" fmla="*/ 40 h 144"/>
                    <a:gd name="T70" fmla="*/ 24 w 91"/>
                    <a:gd name="T71" fmla="*/ 48 h 144"/>
                    <a:gd name="T72" fmla="*/ 24 w 91"/>
                    <a:gd name="T73" fmla="*/ 56 h 144"/>
                    <a:gd name="T74" fmla="*/ 26 w 91"/>
                    <a:gd name="T75" fmla="*/ 60 h 144"/>
                    <a:gd name="T76" fmla="*/ 27 w 91"/>
                    <a:gd name="T77" fmla="*/ 64 h 144"/>
                    <a:gd name="T78" fmla="*/ 34 w 91"/>
                    <a:gd name="T79" fmla="*/ 67 h 144"/>
                    <a:gd name="T80" fmla="*/ 37 w 91"/>
                    <a:gd name="T81" fmla="*/ 74 h 144"/>
                    <a:gd name="T82" fmla="*/ 35 w 91"/>
                    <a:gd name="T83" fmla="*/ 77 h 144"/>
                    <a:gd name="T84" fmla="*/ 30 w 91"/>
                    <a:gd name="T85" fmla="*/ 81 h 144"/>
                    <a:gd name="T86" fmla="*/ 22 w 91"/>
                    <a:gd name="T87" fmla="*/ 89 h 144"/>
                    <a:gd name="T88" fmla="*/ 17 w 91"/>
                    <a:gd name="T89" fmla="*/ 93 h 144"/>
                    <a:gd name="T90" fmla="*/ 12 w 91"/>
                    <a:gd name="T91" fmla="*/ 98 h 144"/>
                    <a:gd name="T92" fmla="*/ 6 w 91"/>
                    <a:gd name="T93" fmla="*/ 101 h 144"/>
                    <a:gd name="T94" fmla="*/ 2 w 91"/>
                    <a:gd name="T95" fmla="*/ 106 h 144"/>
                    <a:gd name="T96" fmla="*/ 3 w 91"/>
                    <a:gd name="T97" fmla="*/ 111 h 144"/>
                    <a:gd name="T98" fmla="*/ 3 w 91"/>
                    <a:gd name="T99" fmla="*/ 117 h 144"/>
                    <a:gd name="T100" fmla="*/ 5 w 91"/>
                    <a:gd name="T101" fmla="*/ 127 h 144"/>
                    <a:gd name="T102" fmla="*/ 3 w 91"/>
                    <a:gd name="T103" fmla="*/ 136 h 144"/>
                    <a:gd name="T104" fmla="*/ 11 w 91"/>
                    <a:gd name="T105" fmla="*/ 139 h 144"/>
                    <a:gd name="T106" fmla="*/ 16 w 91"/>
                    <a:gd name="T107" fmla="*/ 142 h 144"/>
                    <a:gd name="T108" fmla="*/ 25 w 91"/>
                    <a:gd name="T109" fmla="*/ 144 h 144"/>
                    <a:gd name="T110" fmla="*/ 52 w 91"/>
                    <a:gd name="T111" fmla="*/ 138 h 144"/>
                    <a:gd name="T112" fmla="*/ 60 w 91"/>
                    <a:gd name="T113" fmla="*/ 137 h 144"/>
                    <a:gd name="T114" fmla="*/ 64 w 91"/>
                    <a:gd name="T115" fmla="*/ 131 h 144"/>
                    <a:gd name="T116" fmla="*/ 77 w 91"/>
                    <a:gd name="T117" fmla="*/ 12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1" h="144">
                      <a:moveTo>
                        <a:pt x="77" y="121"/>
                      </a:moveTo>
                      <a:cubicBezTo>
                        <a:pt x="79" y="116"/>
                        <a:pt x="88" y="113"/>
                        <a:pt x="90" y="109"/>
                      </a:cubicBezTo>
                      <a:cubicBezTo>
                        <a:pt x="90" y="107"/>
                        <a:pt x="91" y="106"/>
                        <a:pt x="87" y="102"/>
                      </a:cubicBezTo>
                      <a:cubicBezTo>
                        <a:pt x="84" y="98"/>
                        <a:pt x="77" y="95"/>
                        <a:pt x="76" y="93"/>
                      </a:cubicBezTo>
                      <a:cubicBezTo>
                        <a:pt x="76" y="91"/>
                        <a:pt x="82" y="91"/>
                        <a:pt x="82" y="89"/>
                      </a:cubicBezTo>
                      <a:cubicBezTo>
                        <a:pt x="82" y="86"/>
                        <a:pt x="78" y="86"/>
                        <a:pt x="77" y="84"/>
                      </a:cubicBezTo>
                      <a:cubicBezTo>
                        <a:pt x="76" y="82"/>
                        <a:pt x="79" y="81"/>
                        <a:pt x="78" y="80"/>
                      </a:cubicBezTo>
                      <a:cubicBezTo>
                        <a:pt x="78" y="79"/>
                        <a:pt x="74" y="78"/>
                        <a:pt x="74" y="77"/>
                      </a:cubicBezTo>
                      <a:cubicBezTo>
                        <a:pt x="74" y="76"/>
                        <a:pt x="77" y="76"/>
                        <a:pt x="76" y="74"/>
                      </a:cubicBezTo>
                      <a:cubicBezTo>
                        <a:pt x="76" y="73"/>
                        <a:pt x="73" y="70"/>
                        <a:pt x="75" y="68"/>
                      </a:cubicBezTo>
                      <a:cubicBezTo>
                        <a:pt x="77" y="65"/>
                        <a:pt x="81" y="68"/>
                        <a:pt x="78" y="63"/>
                      </a:cubicBezTo>
                      <a:cubicBezTo>
                        <a:pt x="75" y="58"/>
                        <a:pt x="71" y="51"/>
                        <a:pt x="70" y="50"/>
                      </a:cubicBezTo>
                      <a:cubicBezTo>
                        <a:pt x="69" y="48"/>
                        <a:pt x="71" y="46"/>
                        <a:pt x="72" y="45"/>
                      </a:cubicBezTo>
                      <a:cubicBezTo>
                        <a:pt x="74" y="44"/>
                        <a:pt x="77" y="40"/>
                        <a:pt x="77" y="38"/>
                      </a:cubicBezTo>
                      <a:cubicBezTo>
                        <a:pt x="77" y="37"/>
                        <a:pt x="73" y="33"/>
                        <a:pt x="71" y="32"/>
                      </a:cubicBezTo>
                      <a:cubicBezTo>
                        <a:pt x="70" y="31"/>
                        <a:pt x="67" y="31"/>
                        <a:pt x="66" y="29"/>
                      </a:cubicBezTo>
                      <a:cubicBezTo>
                        <a:pt x="65" y="26"/>
                        <a:pt x="63" y="26"/>
                        <a:pt x="65" y="24"/>
                      </a:cubicBezTo>
                      <a:cubicBezTo>
                        <a:pt x="66" y="23"/>
                        <a:pt x="66" y="21"/>
                        <a:pt x="66" y="19"/>
                      </a:cubicBezTo>
                      <a:cubicBezTo>
                        <a:pt x="66" y="18"/>
                        <a:pt x="69" y="19"/>
                        <a:pt x="69" y="17"/>
                      </a:cubicBezTo>
                      <a:cubicBezTo>
                        <a:pt x="70" y="16"/>
                        <a:pt x="70" y="15"/>
                        <a:pt x="71" y="14"/>
                      </a:cubicBezTo>
                      <a:cubicBezTo>
                        <a:pt x="71" y="12"/>
                        <a:pt x="71" y="10"/>
                        <a:pt x="71" y="9"/>
                      </a:cubicBezTo>
                      <a:cubicBezTo>
                        <a:pt x="71" y="7"/>
                        <a:pt x="64" y="6"/>
                        <a:pt x="62" y="3"/>
                      </a:cubicBezTo>
                      <a:cubicBezTo>
                        <a:pt x="61" y="0"/>
                        <a:pt x="57" y="1"/>
                        <a:pt x="55" y="3"/>
                      </a:cubicBezTo>
                      <a:cubicBezTo>
                        <a:pt x="54" y="5"/>
                        <a:pt x="47" y="3"/>
                        <a:pt x="47" y="5"/>
                      </a:cubicBezTo>
                      <a:cubicBezTo>
                        <a:pt x="47" y="7"/>
                        <a:pt x="41" y="8"/>
                        <a:pt x="41" y="11"/>
                      </a:cubicBezTo>
                      <a:cubicBezTo>
                        <a:pt x="41" y="14"/>
                        <a:pt x="44" y="18"/>
                        <a:pt x="40" y="18"/>
                      </a:cubicBezTo>
                      <a:cubicBezTo>
                        <a:pt x="36" y="18"/>
                        <a:pt x="39" y="20"/>
                        <a:pt x="36" y="23"/>
                      </a:cubicBezTo>
                      <a:cubicBezTo>
                        <a:pt x="34" y="26"/>
                        <a:pt x="34" y="21"/>
                        <a:pt x="31" y="22"/>
                      </a:cubicBezTo>
                      <a:cubicBezTo>
                        <a:pt x="29" y="22"/>
                        <a:pt x="26" y="19"/>
                        <a:pt x="25" y="21"/>
                      </a:cubicBezTo>
                      <a:cubicBezTo>
                        <a:pt x="23" y="23"/>
                        <a:pt x="19" y="22"/>
                        <a:pt x="15" y="21"/>
                      </a:cubicBezTo>
                      <a:cubicBezTo>
                        <a:pt x="11" y="20"/>
                        <a:pt x="9" y="14"/>
                        <a:pt x="6" y="14"/>
                      </a:cubicBezTo>
                      <a:cubicBezTo>
                        <a:pt x="4" y="14"/>
                        <a:pt x="1" y="15"/>
                        <a:pt x="0" y="18"/>
                      </a:cubicBezTo>
                      <a:cubicBezTo>
                        <a:pt x="3" y="20"/>
                        <a:pt x="6" y="23"/>
                        <a:pt x="10" y="25"/>
                      </a:cubicBezTo>
                      <a:cubicBezTo>
                        <a:pt x="14" y="27"/>
                        <a:pt x="22" y="29"/>
                        <a:pt x="22" y="32"/>
                      </a:cubicBezTo>
                      <a:cubicBezTo>
                        <a:pt x="21" y="35"/>
                        <a:pt x="20" y="39"/>
                        <a:pt x="22" y="40"/>
                      </a:cubicBezTo>
                      <a:cubicBezTo>
                        <a:pt x="24" y="42"/>
                        <a:pt x="22" y="47"/>
                        <a:pt x="24" y="48"/>
                      </a:cubicBezTo>
                      <a:cubicBezTo>
                        <a:pt x="27" y="49"/>
                        <a:pt x="26" y="56"/>
                        <a:pt x="24" y="56"/>
                      </a:cubicBezTo>
                      <a:cubicBezTo>
                        <a:pt x="22" y="56"/>
                        <a:pt x="24" y="59"/>
                        <a:pt x="26" y="60"/>
                      </a:cubicBezTo>
                      <a:cubicBezTo>
                        <a:pt x="26" y="61"/>
                        <a:pt x="27" y="62"/>
                        <a:pt x="27" y="64"/>
                      </a:cubicBezTo>
                      <a:cubicBezTo>
                        <a:pt x="29" y="65"/>
                        <a:pt x="31" y="66"/>
                        <a:pt x="34" y="67"/>
                      </a:cubicBezTo>
                      <a:cubicBezTo>
                        <a:pt x="37" y="69"/>
                        <a:pt x="37" y="71"/>
                        <a:pt x="37" y="74"/>
                      </a:cubicBezTo>
                      <a:cubicBezTo>
                        <a:pt x="37" y="76"/>
                        <a:pt x="37" y="78"/>
                        <a:pt x="35" y="77"/>
                      </a:cubicBezTo>
                      <a:cubicBezTo>
                        <a:pt x="33" y="76"/>
                        <a:pt x="31" y="77"/>
                        <a:pt x="30" y="81"/>
                      </a:cubicBezTo>
                      <a:cubicBezTo>
                        <a:pt x="29" y="84"/>
                        <a:pt x="25" y="89"/>
                        <a:pt x="22" y="89"/>
                      </a:cubicBezTo>
                      <a:cubicBezTo>
                        <a:pt x="19" y="89"/>
                        <a:pt x="19" y="92"/>
                        <a:pt x="17" y="93"/>
                      </a:cubicBezTo>
                      <a:cubicBezTo>
                        <a:pt x="14" y="94"/>
                        <a:pt x="12" y="95"/>
                        <a:pt x="12" y="98"/>
                      </a:cubicBezTo>
                      <a:cubicBezTo>
                        <a:pt x="12" y="100"/>
                        <a:pt x="9" y="101"/>
                        <a:pt x="6" y="101"/>
                      </a:cubicBezTo>
                      <a:cubicBezTo>
                        <a:pt x="4" y="101"/>
                        <a:pt x="4" y="105"/>
                        <a:pt x="2" y="106"/>
                      </a:cubicBezTo>
                      <a:cubicBezTo>
                        <a:pt x="0" y="107"/>
                        <a:pt x="1" y="109"/>
                        <a:pt x="3" y="111"/>
                      </a:cubicBezTo>
                      <a:cubicBezTo>
                        <a:pt x="4" y="113"/>
                        <a:pt x="3" y="115"/>
                        <a:pt x="3" y="117"/>
                      </a:cubicBezTo>
                      <a:cubicBezTo>
                        <a:pt x="4" y="119"/>
                        <a:pt x="7" y="123"/>
                        <a:pt x="5" y="127"/>
                      </a:cubicBezTo>
                      <a:cubicBezTo>
                        <a:pt x="3" y="131"/>
                        <a:pt x="1" y="136"/>
                        <a:pt x="3" y="136"/>
                      </a:cubicBezTo>
                      <a:cubicBezTo>
                        <a:pt x="4" y="135"/>
                        <a:pt x="8" y="139"/>
                        <a:pt x="11" y="139"/>
                      </a:cubicBezTo>
                      <a:cubicBezTo>
                        <a:pt x="13" y="139"/>
                        <a:pt x="13" y="142"/>
                        <a:pt x="16" y="142"/>
                      </a:cubicBezTo>
                      <a:cubicBezTo>
                        <a:pt x="18" y="141"/>
                        <a:pt x="18" y="144"/>
                        <a:pt x="25" y="144"/>
                      </a:cubicBezTo>
                      <a:cubicBezTo>
                        <a:pt x="32" y="143"/>
                        <a:pt x="46" y="138"/>
                        <a:pt x="52" y="138"/>
                      </a:cubicBezTo>
                      <a:cubicBezTo>
                        <a:pt x="55" y="138"/>
                        <a:pt x="58" y="137"/>
                        <a:pt x="60" y="137"/>
                      </a:cubicBezTo>
                      <a:cubicBezTo>
                        <a:pt x="61" y="135"/>
                        <a:pt x="62" y="133"/>
                        <a:pt x="64" y="131"/>
                      </a:cubicBezTo>
                      <a:cubicBezTo>
                        <a:pt x="67" y="128"/>
                        <a:pt x="75" y="125"/>
                        <a:pt x="77" y="1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40" name="Freeform 175">
                  <a:extLst>
                    <a:ext uri="{FF2B5EF4-FFF2-40B4-BE49-F238E27FC236}">
                      <a16:creationId xmlns:a16="http://schemas.microsoft.com/office/drawing/2014/main" id="{B0CAD3C9-A5D4-A5CE-E7FF-8C42BD4FC4F9}"/>
                    </a:ext>
                  </a:extLst>
                </p:cNvPr>
                <p:cNvSpPr>
                  <a:spLocks/>
                </p:cNvSpPr>
                <p:nvPr/>
              </p:nvSpPr>
              <p:spPr bwMode="auto">
                <a:xfrm>
                  <a:off x="2762" y="2645"/>
                  <a:ext cx="272" cy="217"/>
                </a:xfrm>
                <a:custGeom>
                  <a:avLst/>
                  <a:gdLst>
                    <a:gd name="T0" fmla="*/ 109 w 182"/>
                    <a:gd name="T1" fmla="*/ 31 h 145"/>
                    <a:gd name="T2" fmla="*/ 94 w 182"/>
                    <a:gd name="T3" fmla="*/ 29 h 145"/>
                    <a:gd name="T4" fmla="*/ 83 w 182"/>
                    <a:gd name="T5" fmla="*/ 26 h 145"/>
                    <a:gd name="T6" fmla="*/ 63 w 182"/>
                    <a:gd name="T7" fmla="*/ 10 h 145"/>
                    <a:gd name="T8" fmla="*/ 46 w 182"/>
                    <a:gd name="T9" fmla="*/ 1 h 145"/>
                    <a:gd name="T10" fmla="*/ 39 w 182"/>
                    <a:gd name="T11" fmla="*/ 1 h 145"/>
                    <a:gd name="T12" fmla="*/ 30 w 182"/>
                    <a:gd name="T13" fmla="*/ 3 h 145"/>
                    <a:gd name="T14" fmla="*/ 21 w 182"/>
                    <a:gd name="T15" fmla="*/ 9 h 145"/>
                    <a:gd name="T16" fmla="*/ 28 w 182"/>
                    <a:gd name="T17" fmla="*/ 16 h 145"/>
                    <a:gd name="T18" fmla="*/ 23 w 182"/>
                    <a:gd name="T19" fmla="*/ 20 h 145"/>
                    <a:gd name="T20" fmla="*/ 17 w 182"/>
                    <a:gd name="T21" fmla="*/ 23 h 145"/>
                    <a:gd name="T22" fmla="*/ 11 w 182"/>
                    <a:gd name="T23" fmla="*/ 28 h 145"/>
                    <a:gd name="T24" fmla="*/ 2 w 182"/>
                    <a:gd name="T25" fmla="*/ 24 h 145"/>
                    <a:gd name="T26" fmla="*/ 1 w 182"/>
                    <a:gd name="T27" fmla="*/ 26 h 145"/>
                    <a:gd name="T28" fmla="*/ 1 w 182"/>
                    <a:gd name="T29" fmla="*/ 29 h 145"/>
                    <a:gd name="T30" fmla="*/ 2 w 182"/>
                    <a:gd name="T31" fmla="*/ 39 h 145"/>
                    <a:gd name="T32" fmla="*/ 9 w 182"/>
                    <a:gd name="T33" fmla="*/ 47 h 145"/>
                    <a:gd name="T34" fmla="*/ 22 w 182"/>
                    <a:gd name="T35" fmla="*/ 66 h 145"/>
                    <a:gd name="T36" fmla="*/ 28 w 182"/>
                    <a:gd name="T37" fmla="*/ 76 h 145"/>
                    <a:gd name="T38" fmla="*/ 36 w 182"/>
                    <a:gd name="T39" fmla="*/ 86 h 145"/>
                    <a:gd name="T40" fmla="*/ 38 w 182"/>
                    <a:gd name="T41" fmla="*/ 95 h 145"/>
                    <a:gd name="T42" fmla="*/ 45 w 182"/>
                    <a:gd name="T43" fmla="*/ 110 h 145"/>
                    <a:gd name="T44" fmla="*/ 55 w 182"/>
                    <a:gd name="T45" fmla="*/ 121 h 145"/>
                    <a:gd name="T46" fmla="*/ 63 w 182"/>
                    <a:gd name="T47" fmla="*/ 134 h 145"/>
                    <a:gd name="T48" fmla="*/ 66 w 182"/>
                    <a:gd name="T49" fmla="*/ 140 h 145"/>
                    <a:gd name="T50" fmla="*/ 69 w 182"/>
                    <a:gd name="T51" fmla="*/ 145 h 145"/>
                    <a:gd name="T52" fmla="*/ 73 w 182"/>
                    <a:gd name="T53" fmla="*/ 143 h 145"/>
                    <a:gd name="T54" fmla="*/ 72 w 182"/>
                    <a:gd name="T55" fmla="*/ 139 h 145"/>
                    <a:gd name="T56" fmla="*/ 76 w 182"/>
                    <a:gd name="T57" fmla="*/ 135 h 145"/>
                    <a:gd name="T58" fmla="*/ 82 w 182"/>
                    <a:gd name="T59" fmla="*/ 136 h 145"/>
                    <a:gd name="T60" fmla="*/ 93 w 182"/>
                    <a:gd name="T61" fmla="*/ 137 h 145"/>
                    <a:gd name="T62" fmla="*/ 105 w 182"/>
                    <a:gd name="T63" fmla="*/ 139 h 145"/>
                    <a:gd name="T64" fmla="*/ 111 w 182"/>
                    <a:gd name="T65" fmla="*/ 137 h 145"/>
                    <a:gd name="T66" fmla="*/ 124 w 182"/>
                    <a:gd name="T67" fmla="*/ 126 h 145"/>
                    <a:gd name="T68" fmla="*/ 141 w 182"/>
                    <a:gd name="T69" fmla="*/ 125 h 145"/>
                    <a:gd name="T70" fmla="*/ 176 w 182"/>
                    <a:gd name="T71" fmla="*/ 113 h 145"/>
                    <a:gd name="T72" fmla="*/ 182 w 182"/>
                    <a:gd name="T73" fmla="*/ 95 h 145"/>
                    <a:gd name="T74" fmla="*/ 177 w 182"/>
                    <a:gd name="T75" fmla="*/ 89 h 145"/>
                    <a:gd name="T76" fmla="*/ 155 w 182"/>
                    <a:gd name="T77" fmla="*/ 87 h 145"/>
                    <a:gd name="T78" fmla="*/ 149 w 182"/>
                    <a:gd name="T79" fmla="*/ 78 h 145"/>
                    <a:gd name="T80" fmla="*/ 145 w 182"/>
                    <a:gd name="T81" fmla="*/ 72 h 145"/>
                    <a:gd name="T82" fmla="*/ 138 w 182"/>
                    <a:gd name="T83" fmla="*/ 67 h 145"/>
                    <a:gd name="T84" fmla="*/ 134 w 182"/>
                    <a:gd name="T85" fmla="*/ 58 h 145"/>
                    <a:gd name="T86" fmla="*/ 130 w 182"/>
                    <a:gd name="T87" fmla="*/ 49 h 145"/>
                    <a:gd name="T88" fmla="*/ 121 w 182"/>
                    <a:gd name="T89" fmla="*/ 39 h 145"/>
                    <a:gd name="T90" fmla="*/ 120 w 182"/>
                    <a:gd name="T91" fmla="*/ 35 h 145"/>
                    <a:gd name="T92" fmla="*/ 113 w 182"/>
                    <a:gd name="T93" fmla="*/ 35 h 145"/>
                    <a:gd name="T94" fmla="*/ 109 w 182"/>
                    <a:gd name="T95" fmla="*/ 3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 h="145">
                      <a:moveTo>
                        <a:pt x="109" y="31"/>
                      </a:moveTo>
                      <a:cubicBezTo>
                        <a:pt x="109" y="31"/>
                        <a:pt x="96" y="29"/>
                        <a:pt x="94" y="29"/>
                      </a:cubicBezTo>
                      <a:cubicBezTo>
                        <a:pt x="92" y="29"/>
                        <a:pt x="86" y="28"/>
                        <a:pt x="83" y="26"/>
                      </a:cubicBezTo>
                      <a:cubicBezTo>
                        <a:pt x="80" y="23"/>
                        <a:pt x="65" y="12"/>
                        <a:pt x="63" y="10"/>
                      </a:cubicBezTo>
                      <a:cubicBezTo>
                        <a:pt x="60" y="9"/>
                        <a:pt x="49" y="1"/>
                        <a:pt x="46" y="1"/>
                      </a:cubicBezTo>
                      <a:cubicBezTo>
                        <a:pt x="43" y="0"/>
                        <a:pt x="42" y="1"/>
                        <a:pt x="39" y="1"/>
                      </a:cubicBezTo>
                      <a:cubicBezTo>
                        <a:pt x="35" y="1"/>
                        <a:pt x="37" y="3"/>
                        <a:pt x="30" y="3"/>
                      </a:cubicBezTo>
                      <a:cubicBezTo>
                        <a:pt x="23" y="4"/>
                        <a:pt x="19" y="8"/>
                        <a:pt x="21" y="9"/>
                      </a:cubicBezTo>
                      <a:cubicBezTo>
                        <a:pt x="23" y="9"/>
                        <a:pt x="30" y="15"/>
                        <a:pt x="28" y="16"/>
                      </a:cubicBezTo>
                      <a:cubicBezTo>
                        <a:pt x="26" y="17"/>
                        <a:pt x="25" y="20"/>
                        <a:pt x="23" y="20"/>
                      </a:cubicBezTo>
                      <a:cubicBezTo>
                        <a:pt x="20" y="20"/>
                        <a:pt x="17" y="21"/>
                        <a:pt x="17" y="23"/>
                      </a:cubicBezTo>
                      <a:cubicBezTo>
                        <a:pt x="17" y="25"/>
                        <a:pt x="14" y="28"/>
                        <a:pt x="11" y="28"/>
                      </a:cubicBezTo>
                      <a:cubicBezTo>
                        <a:pt x="9" y="28"/>
                        <a:pt x="5" y="26"/>
                        <a:pt x="2" y="24"/>
                      </a:cubicBezTo>
                      <a:cubicBezTo>
                        <a:pt x="1" y="26"/>
                        <a:pt x="1" y="26"/>
                        <a:pt x="1" y="26"/>
                      </a:cubicBezTo>
                      <a:cubicBezTo>
                        <a:pt x="1" y="29"/>
                        <a:pt x="1" y="29"/>
                        <a:pt x="1" y="29"/>
                      </a:cubicBezTo>
                      <a:cubicBezTo>
                        <a:pt x="1" y="31"/>
                        <a:pt x="0" y="38"/>
                        <a:pt x="2" y="39"/>
                      </a:cubicBezTo>
                      <a:cubicBezTo>
                        <a:pt x="4" y="39"/>
                        <a:pt x="5" y="43"/>
                        <a:pt x="9" y="47"/>
                      </a:cubicBezTo>
                      <a:cubicBezTo>
                        <a:pt x="13" y="51"/>
                        <a:pt x="21" y="63"/>
                        <a:pt x="22" y="66"/>
                      </a:cubicBezTo>
                      <a:cubicBezTo>
                        <a:pt x="22" y="69"/>
                        <a:pt x="23" y="72"/>
                        <a:pt x="28" y="76"/>
                      </a:cubicBezTo>
                      <a:cubicBezTo>
                        <a:pt x="33" y="79"/>
                        <a:pt x="33" y="83"/>
                        <a:pt x="36" y="86"/>
                      </a:cubicBezTo>
                      <a:cubicBezTo>
                        <a:pt x="39" y="88"/>
                        <a:pt x="38" y="90"/>
                        <a:pt x="38" y="95"/>
                      </a:cubicBezTo>
                      <a:cubicBezTo>
                        <a:pt x="38" y="100"/>
                        <a:pt x="41" y="107"/>
                        <a:pt x="45" y="110"/>
                      </a:cubicBezTo>
                      <a:cubicBezTo>
                        <a:pt x="50" y="112"/>
                        <a:pt x="53" y="115"/>
                        <a:pt x="55" y="121"/>
                      </a:cubicBezTo>
                      <a:cubicBezTo>
                        <a:pt x="57" y="126"/>
                        <a:pt x="60" y="131"/>
                        <a:pt x="63" y="134"/>
                      </a:cubicBezTo>
                      <a:cubicBezTo>
                        <a:pt x="66" y="137"/>
                        <a:pt x="64" y="138"/>
                        <a:pt x="66" y="140"/>
                      </a:cubicBezTo>
                      <a:cubicBezTo>
                        <a:pt x="67" y="142"/>
                        <a:pt x="68" y="143"/>
                        <a:pt x="69" y="145"/>
                      </a:cubicBezTo>
                      <a:cubicBezTo>
                        <a:pt x="71" y="144"/>
                        <a:pt x="72" y="144"/>
                        <a:pt x="73" y="143"/>
                      </a:cubicBezTo>
                      <a:cubicBezTo>
                        <a:pt x="73" y="142"/>
                        <a:pt x="72" y="140"/>
                        <a:pt x="72" y="139"/>
                      </a:cubicBezTo>
                      <a:cubicBezTo>
                        <a:pt x="73" y="138"/>
                        <a:pt x="75" y="136"/>
                        <a:pt x="76" y="135"/>
                      </a:cubicBezTo>
                      <a:cubicBezTo>
                        <a:pt x="77" y="135"/>
                        <a:pt x="79" y="137"/>
                        <a:pt x="82" y="136"/>
                      </a:cubicBezTo>
                      <a:cubicBezTo>
                        <a:pt x="86" y="136"/>
                        <a:pt x="92" y="137"/>
                        <a:pt x="93" y="137"/>
                      </a:cubicBezTo>
                      <a:cubicBezTo>
                        <a:pt x="94" y="138"/>
                        <a:pt x="103" y="138"/>
                        <a:pt x="105" y="139"/>
                      </a:cubicBezTo>
                      <a:cubicBezTo>
                        <a:pt x="107" y="141"/>
                        <a:pt x="109" y="141"/>
                        <a:pt x="111" y="137"/>
                      </a:cubicBezTo>
                      <a:cubicBezTo>
                        <a:pt x="112" y="134"/>
                        <a:pt x="123" y="126"/>
                        <a:pt x="124" y="126"/>
                      </a:cubicBezTo>
                      <a:cubicBezTo>
                        <a:pt x="126" y="125"/>
                        <a:pt x="137" y="126"/>
                        <a:pt x="141" y="125"/>
                      </a:cubicBezTo>
                      <a:cubicBezTo>
                        <a:pt x="145" y="124"/>
                        <a:pt x="174" y="114"/>
                        <a:pt x="176" y="113"/>
                      </a:cubicBezTo>
                      <a:cubicBezTo>
                        <a:pt x="177" y="112"/>
                        <a:pt x="182" y="97"/>
                        <a:pt x="182" y="95"/>
                      </a:cubicBezTo>
                      <a:cubicBezTo>
                        <a:pt x="182" y="94"/>
                        <a:pt x="179" y="89"/>
                        <a:pt x="177" y="89"/>
                      </a:cubicBezTo>
                      <a:cubicBezTo>
                        <a:pt x="175" y="90"/>
                        <a:pt x="157" y="88"/>
                        <a:pt x="155" y="87"/>
                      </a:cubicBezTo>
                      <a:cubicBezTo>
                        <a:pt x="154" y="86"/>
                        <a:pt x="150" y="83"/>
                        <a:pt x="149" y="78"/>
                      </a:cubicBezTo>
                      <a:cubicBezTo>
                        <a:pt x="148" y="77"/>
                        <a:pt x="146" y="74"/>
                        <a:pt x="145" y="72"/>
                      </a:cubicBezTo>
                      <a:cubicBezTo>
                        <a:pt x="143" y="72"/>
                        <a:pt x="140" y="72"/>
                        <a:pt x="138" y="67"/>
                      </a:cubicBezTo>
                      <a:cubicBezTo>
                        <a:pt x="137" y="66"/>
                        <a:pt x="132" y="60"/>
                        <a:pt x="134" y="58"/>
                      </a:cubicBezTo>
                      <a:cubicBezTo>
                        <a:pt x="136" y="56"/>
                        <a:pt x="133" y="51"/>
                        <a:pt x="130" y="49"/>
                      </a:cubicBezTo>
                      <a:cubicBezTo>
                        <a:pt x="127" y="46"/>
                        <a:pt x="121" y="41"/>
                        <a:pt x="121" y="39"/>
                      </a:cubicBezTo>
                      <a:cubicBezTo>
                        <a:pt x="121" y="38"/>
                        <a:pt x="121" y="36"/>
                        <a:pt x="120" y="35"/>
                      </a:cubicBezTo>
                      <a:cubicBezTo>
                        <a:pt x="113" y="35"/>
                        <a:pt x="113" y="35"/>
                        <a:pt x="113" y="35"/>
                      </a:cubicBezTo>
                      <a:lnTo>
                        <a:pt x="109" y="31"/>
                      </a:lnTo>
                      <a:close/>
                    </a:path>
                  </a:pathLst>
                </a:custGeom>
                <a:solidFill>
                  <a:srgbClr val="23B599"/>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41" name="Freeform 177">
                  <a:extLst>
                    <a:ext uri="{FF2B5EF4-FFF2-40B4-BE49-F238E27FC236}">
                      <a16:creationId xmlns:a16="http://schemas.microsoft.com/office/drawing/2014/main" id="{CF756160-95DE-9CCE-3E01-ED2DE9336B16}"/>
                    </a:ext>
                  </a:extLst>
                </p:cNvPr>
                <p:cNvSpPr>
                  <a:spLocks/>
                </p:cNvSpPr>
                <p:nvPr/>
              </p:nvSpPr>
              <p:spPr bwMode="auto">
                <a:xfrm>
                  <a:off x="2984" y="2745"/>
                  <a:ext cx="105" cy="115"/>
                </a:xfrm>
                <a:custGeom>
                  <a:avLst/>
                  <a:gdLst>
                    <a:gd name="T0" fmla="*/ 35 w 70"/>
                    <a:gd name="T1" fmla="*/ 2 h 77"/>
                    <a:gd name="T2" fmla="*/ 35 w 70"/>
                    <a:gd name="T3" fmla="*/ 8 h 77"/>
                    <a:gd name="T4" fmla="*/ 29 w 70"/>
                    <a:gd name="T5" fmla="*/ 15 h 77"/>
                    <a:gd name="T6" fmla="*/ 26 w 70"/>
                    <a:gd name="T7" fmla="*/ 22 h 77"/>
                    <a:gd name="T8" fmla="*/ 28 w 70"/>
                    <a:gd name="T9" fmla="*/ 22 h 77"/>
                    <a:gd name="T10" fmla="*/ 33 w 70"/>
                    <a:gd name="T11" fmla="*/ 28 h 77"/>
                    <a:gd name="T12" fmla="*/ 27 w 70"/>
                    <a:gd name="T13" fmla="*/ 46 h 77"/>
                    <a:gd name="T14" fmla="*/ 0 w 70"/>
                    <a:gd name="T15" fmla="*/ 55 h 77"/>
                    <a:gd name="T16" fmla="*/ 11 w 70"/>
                    <a:gd name="T17" fmla="*/ 77 h 77"/>
                    <a:gd name="T18" fmla="*/ 13 w 70"/>
                    <a:gd name="T19" fmla="*/ 76 h 77"/>
                    <a:gd name="T20" fmla="*/ 27 w 70"/>
                    <a:gd name="T21" fmla="*/ 73 h 77"/>
                    <a:gd name="T22" fmla="*/ 30 w 70"/>
                    <a:gd name="T23" fmla="*/ 67 h 77"/>
                    <a:gd name="T24" fmla="*/ 40 w 70"/>
                    <a:gd name="T25" fmla="*/ 65 h 77"/>
                    <a:gd name="T26" fmla="*/ 45 w 70"/>
                    <a:gd name="T27" fmla="*/ 57 h 77"/>
                    <a:gd name="T28" fmla="*/ 51 w 70"/>
                    <a:gd name="T29" fmla="*/ 55 h 77"/>
                    <a:gd name="T30" fmla="*/ 54 w 70"/>
                    <a:gd name="T31" fmla="*/ 43 h 77"/>
                    <a:gd name="T32" fmla="*/ 61 w 70"/>
                    <a:gd name="T33" fmla="*/ 38 h 77"/>
                    <a:gd name="T34" fmla="*/ 68 w 70"/>
                    <a:gd name="T35" fmla="*/ 28 h 77"/>
                    <a:gd name="T36" fmla="*/ 67 w 70"/>
                    <a:gd name="T37" fmla="*/ 23 h 77"/>
                    <a:gd name="T38" fmla="*/ 60 w 70"/>
                    <a:gd name="T39" fmla="*/ 14 h 77"/>
                    <a:gd name="T40" fmla="*/ 46 w 70"/>
                    <a:gd name="T41" fmla="*/ 9 h 77"/>
                    <a:gd name="T42" fmla="*/ 41 w 70"/>
                    <a:gd name="T43" fmla="*/ 0 h 77"/>
                    <a:gd name="T44" fmla="*/ 38 w 70"/>
                    <a:gd name="T45" fmla="*/ 2 h 77"/>
                    <a:gd name="T46" fmla="*/ 35 w 70"/>
                    <a:gd name="T47" fmla="*/ 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7">
                      <a:moveTo>
                        <a:pt x="35" y="2"/>
                      </a:moveTo>
                      <a:cubicBezTo>
                        <a:pt x="35" y="8"/>
                        <a:pt x="35" y="8"/>
                        <a:pt x="35" y="8"/>
                      </a:cubicBezTo>
                      <a:cubicBezTo>
                        <a:pt x="29" y="15"/>
                        <a:pt x="29" y="15"/>
                        <a:pt x="29" y="15"/>
                      </a:cubicBezTo>
                      <a:cubicBezTo>
                        <a:pt x="26" y="22"/>
                        <a:pt x="26" y="22"/>
                        <a:pt x="26" y="22"/>
                      </a:cubicBezTo>
                      <a:cubicBezTo>
                        <a:pt x="27" y="22"/>
                        <a:pt x="28" y="22"/>
                        <a:pt x="28" y="22"/>
                      </a:cubicBezTo>
                      <a:cubicBezTo>
                        <a:pt x="30" y="22"/>
                        <a:pt x="33" y="27"/>
                        <a:pt x="33" y="28"/>
                      </a:cubicBezTo>
                      <a:cubicBezTo>
                        <a:pt x="33" y="30"/>
                        <a:pt x="28" y="45"/>
                        <a:pt x="27" y="46"/>
                      </a:cubicBezTo>
                      <a:cubicBezTo>
                        <a:pt x="26" y="47"/>
                        <a:pt x="10" y="52"/>
                        <a:pt x="0" y="55"/>
                      </a:cubicBezTo>
                      <a:cubicBezTo>
                        <a:pt x="2" y="60"/>
                        <a:pt x="7" y="69"/>
                        <a:pt x="11" y="77"/>
                      </a:cubicBezTo>
                      <a:cubicBezTo>
                        <a:pt x="12" y="77"/>
                        <a:pt x="12" y="76"/>
                        <a:pt x="13" y="76"/>
                      </a:cubicBezTo>
                      <a:cubicBezTo>
                        <a:pt x="18" y="73"/>
                        <a:pt x="23" y="74"/>
                        <a:pt x="27" y="73"/>
                      </a:cubicBezTo>
                      <a:cubicBezTo>
                        <a:pt x="31" y="72"/>
                        <a:pt x="27" y="69"/>
                        <a:pt x="30" y="67"/>
                      </a:cubicBezTo>
                      <a:cubicBezTo>
                        <a:pt x="33" y="64"/>
                        <a:pt x="38" y="66"/>
                        <a:pt x="40" y="65"/>
                      </a:cubicBezTo>
                      <a:cubicBezTo>
                        <a:pt x="41" y="64"/>
                        <a:pt x="42" y="58"/>
                        <a:pt x="45" y="57"/>
                      </a:cubicBezTo>
                      <a:cubicBezTo>
                        <a:pt x="48" y="56"/>
                        <a:pt x="51" y="57"/>
                        <a:pt x="51" y="55"/>
                      </a:cubicBezTo>
                      <a:cubicBezTo>
                        <a:pt x="50" y="52"/>
                        <a:pt x="51" y="44"/>
                        <a:pt x="54" y="43"/>
                      </a:cubicBezTo>
                      <a:cubicBezTo>
                        <a:pt x="56" y="43"/>
                        <a:pt x="60" y="40"/>
                        <a:pt x="61" y="38"/>
                      </a:cubicBezTo>
                      <a:cubicBezTo>
                        <a:pt x="61" y="37"/>
                        <a:pt x="66" y="31"/>
                        <a:pt x="68" y="28"/>
                      </a:cubicBezTo>
                      <a:cubicBezTo>
                        <a:pt x="69" y="25"/>
                        <a:pt x="70" y="24"/>
                        <a:pt x="67" y="23"/>
                      </a:cubicBezTo>
                      <a:cubicBezTo>
                        <a:pt x="65" y="23"/>
                        <a:pt x="61" y="16"/>
                        <a:pt x="60" y="14"/>
                      </a:cubicBezTo>
                      <a:cubicBezTo>
                        <a:pt x="59" y="13"/>
                        <a:pt x="51" y="14"/>
                        <a:pt x="46" y="9"/>
                      </a:cubicBezTo>
                      <a:cubicBezTo>
                        <a:pt x="43" y="7"/>
                        <a:pt x="42" y="4"/>
                        <a:pt x="41" y="0"/>
                      </a:cubicBezTo>
                      <a:cubicBezTo>
                        <a:pt x="38" y="2"/>
                        <a:pt x="38" y="2"/>
                        <a:pt x="38" y="2"/>
                      </a:cubicBezTo>
                      <a:lnTo>
                        <a:pt x="3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42" name="Freeform 179">
                  <a:extLst>
                    <a:ext uri="{FF2B5EF4-FFF2-40B4-BE49-F238E27FC236}">
                      <a16:creationId xmlns:a16="http://schemas.microsoft.com/office/drawing/2014/main" id="{DD38FD09-8B55-5AAE-F7E1-AAC1CBD010E0}"/>
                    </a:ext>
                  </a:extLst>
                </p:cNvPr>
                <p:cNvSpPr>
                  <a:spLocks/>
                </p:cNvSpPr>
                <p:nvPr/>
              </p:nvSpPr>
              <p:spPr bwMode="auto">
                <a:xfrm>
                  <a:off x="2968" y="2732"/>
                  <a:ext cx="15" cy="21"/>
                </a:xfrm>
                <a:custGeom>
                  <a:avLst/>
                  <a:gdLst>
                    <a:gd name="T0" fmla="*/ 7 w 10"/>
                    <a:gd name="T1" fmla="*/ 14 h 14"/>
                    <a:gd name="T2" fmla="*/ 8 w 10"/>
                    <a:gd name="T3" fmla="*/ 12 h 14"/>
                    <a:gd name="T4" fmla="*/ 7 w 10"/>
                    <a:gd name="T5" fmla="*/ 1 h 14"/>
                    <a:gd name="T6" fmla="*/ 1 w 10"/>
                    <a:gd name="T7" fmla="*/ 9 h 14"/>
                    <a:gd name="T8" fmla="*/ 0 w 10"/>
                    <a:gd name="T9" fmla="*/ 9 h 14"/>
                    <a:gd name="T10" fmla="*/ 7 w 10"/>
                    <a:gd name="T11" fmla="*/ 14 h 14"/>
                  </a:gdLst>
                  <a:ahLst/>
                  <a:cxnLst>
                    <a:cxn ang="0">
                      <a:pos x="T0" y="T1"/>
                    </a:cxn>
                    <a:cxn ang="0">
                      <a:pos x="T2" y="T3"/>
                    </a:cxn>
                    <a:cxn ang="0">
                      <a:pos x="T4" y="T5"/>
                    </a:cxn>
                    <a:cxn ang="0">
                      <a:pos x="T6" y="T7"/>
                    </a:cxn>
                    <a:cxn ang="0">
                      <a:pos x="T8" y="T9"/>
                    </a:cxn>
                    <a:cxn ang="0">
                      <a:pos x="T10" y="T11"/>
                    </a:cxn>
                  </a:cxnLst>
                  <a:rect l="0" t="0" r="r" b="b"/>
                  <a:pathLst>
                    <a:path w="10" h="14">
                      <a:moveTo>
                        <a:pt x="7" y="14"/>
                      </a:moveTo>
                      <a:cubicBezTo>
                        <a:pt x="7" y="13"/>
                        <a:pt x="7" y="12"/>
                        <a:pt x="8" y="12"/>
                      </a:cubicBezTo>
                      <a:cubicBezTo>
                        <a:pt x="9" y="9"/>
                        <a:pt x="10" y="2"/>
                        <a:pt x="7" y="1"/>
                      </a:cubicBezTo>
                      <a:cubicBezTo>
                        <a:pt x="3" y="0"/>
                        <a:pt x="1" y="7"/>
                        <a:pt x="1" y="9"/>
                      </a:cubicBezTo>
                      <a:cubicBezTo>
                        <a:pt x="1" y="9"/>
                        <a:pt x="1" y="9"/>
                        <a:pt x="0" y="9"/>
                      </a:cubicBezTo>
                      <a:cubicBezTo>
                        <a:pt x="2" y="14"/>
                        <a:pt x="5" y="14"/>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43" name="Freeform 180">
                  <a:extLst>
                    <a:ext uri="{FF2B5EF4-FFF2-40B4-BE49-F238E27FC236}">
                      <a16:creationId xmlns:a16="http://schemas.microsoft.com/office/drawing/2014/main" id="{1697015D-AA9A-7927-8DB9-2EA42273629A}"/>
                    </a:ext>
                  </a:extLst>
                </p:cNvPr>
                <p:cNvSpPr>
                  <a:spLocks/>
                </p:cNvSpPr>
                <p:nvPr/>
              </p:nvSpPr>
              <p:spPr bwMode="auto">
                <a:xfrm>
                  <a:off x="2968" y="2732"/>
                  <a:ext cx="15" cy="21"/>
                </a:xfrm>
                <a:custGeom>
                  <a:avLst/>
                  <a:gdLst>
                    <a:gd name="T0" fmla="*/ 7 w 10"/>
                    <a:gd name="T1" fmla="*/ 14 h 14"/>
                    <a:gd name="T2" fmla="*/ 8 w 10"/>
                    <a:gd name="T3" fmla="*/ 12 h 14"/>
                    <a:gd name="T4" fmla="*/ 7 w 10"/>
                    <a:gd name="T5" fmla="*/ 1 h 14"/>
                    <a:gd name="T6" fmla="*/ 1 w 10"/>
                    <a:gd name="T7" fmla="*/ 9 h 14"/>
                    <a:gd name="T8" fmla="*/ 0 w 10"/>
                    <a:gd name="T9" fmla="*/ 9 h 14"/>
                    <a:gd name="T10" fmla="*/ 7 w 10"/>
                    <a:gd name="T11" fmla="*/ 14 h 14"/>
                  </a:gdLst>
                  <a:ahLst/>
                  <a:cxnLst>
                    <a:cxn ang="0">
                      <a:pos x="T0" y="T1"/>
                    </a:cxn>
                    <a:cxn ang="0">
                      <a:pos x="T2" y="T3"/>
                    </a:cxn>
                    <a:cxn ang="0">
                      <a:pos x="T4" y="T5"/>
                    </a:cxn>
                    <a:cxn ang="0">
                      <a:pos x="T6" y="T7"/>
                    </a:cxn>
                    <a:cxn ang="0">
                      <a:pos x="T8" y="T9"/>
                    </a:cxn>
                    <a:cxn ang="0">
                      <a:pos x="T10" y="T11"/>
                    </a:cxn>
                  </a:cxnLst>
                  <a:rect l="0" t="0" r="r" b="b"/>
                  <a:pathLst>
                    <a:path w="10" h="14">
                      <a:moveTo>
                        <a:pt x="7" y="14"/>
                      </a:moveTo>
                      <a:cubicBezTo>
                        <a:pt x="7" y="13"/>
                        <a:pt x="7" y="12"/>
                        <a:pt x="8" y="12"/>
                      </a:cubicBezTo>
                      <a:cubicBezTo>
                        <a:pt x="9" y="9"/>
                        <a:pt x="10" y="2"/>
                        <a:pt x="7" y="1"/>
                      </a:cubicBezTo>
                      <a:cubicBezTo>
                        <a:pt x="3" y="0"/>
                        <a:pt x="1" y="7"/>
                        <a:pt x="1" y="9"/>
                      </a:cubicBezTo>
                      <a:cubicBezTo>
                        <a:pt x="1" y="9"/>
                        <a:pt x="1" y="9"/>
                        <a:pt x="0" y="9"/>
                      </a:cubicBezTo>
                      <a:cubicBezTo>
                        <a:pt x="2" y="14"/>
                        <a:pt x="5" y="14"/>
                        <a:pt x="7" y="14"/>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44" name="Freeform 181">
                  <a:extLst>
                    <a:ext uri="{FF2B5EF4-FFF2-40B4-BE49-F238E27FC236}">
                      <a16:creationId xmlns:a16="http://schemas.microsoft.com/office/drawing/2014/main" id="{B2CE6B25-4FE0-44FA-CF49-402AAA0F9173}"/>
                    </a:ext>
                  </a:extLst>
                </p:cNvPr>
                <p:cNvSpPr>
                  <a:spLocks/>
                </p:cNvSpPr>
                <p:nvPr/>
              </p:nvSpPr>
              <p:spPr bwMode="auto">
                <a:xfrm>
                  <a:off x="2984" y="2729"/>
                  <a:ext cx="62" cy="49"/>
                </a:xfrm>
                <a:custGeom>
                  <a:avLst/>
                  <a:gdLst>
                    <a:gd name="T0" fmla="*/ 6 w 41"/>
                    <a:gd name="T1" fmla="*/ 31 h 33"/>
                    <a:gd name="T2" fmla="*/ 26 w 41"/>
                    <a:gd name="T3" fmla="*/ 33 h 33"/>
                    <a:gd name="T4" fmla="*/ 29 w 41"/>
                    <a:gd name="T5" fmla="*/ 26 h 33"/>
                    <a:gd name="T6" fmla="*/ 35 w 41"/>
                    <a:gd name="T7" fmla="*/ 19 h 33"/>
                    <a:gd name="T8" fmla="*/ 35 w 41"/>
                    <a:gd name="T9" fmla="*/ 13 h 33"/>
                    <a:gd name="T10" fmla="*/ 38 w 41"/>
                    <a:gd name="T11" fmla="*/ 13 h 33"/>
                    <a:gd name="T12" fmla="*/ 41 w 41"/>
                    <a:gd name="T13" fmla="*/ 11 h 33"/>
                    <a:gd name="T14" fmla="*/ 39 w 41"/>
                    <a:gd name="T15" fmla="*/ 0 h 33"/>
                    <a:gd name="T16" fmla="*/ 28 w 41"/>
                    <a:gd name="T17" fmla="*/ 12 h 33"/>
                    <a:gd name="T18" fmla="*/ 12 w 41"/>
                    <a:gd name="T19" fmla="*/ 19 h 33"/>
                    <a:gd name="T20" fmla="*/ 2 w 41"/>
                    <a:gd name="T21" fmla="*/ 22 h 33"/>
                    <a:gd name="T22" fmla="*/ 0 w 41"/>
                    <a:gd name="T23" fmla="*/ 22 h 33"/>
                    <a:gd name="T24" fmla="*/ 6 w 41"/>
                    <a:gd name="T25"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3">
                      <a:moveTo>
                        <a:pt x="6" y="31"/>
                      </a:moveTo>
                      <a:cubicBezTo>
                        <a:pt x="8" y="32"/>
                        <a:pt x="21" y="33"/>
                        <a:pt x="26" y="33"/>
                      </a:cubicBezTo>
                      <a:cubicBezTo>
                        <a:pt x="29" y="26"/>
                        <a:pt x="29" y="26"/>
                        <a:pt x="29" y="26"/>
                      </a:cubicBezTo>
                      <a:cubicBezTo>
                        <a:pt x="35" y="19"/>
                        <a:pt x="35" y="19"/>
                        <a:pt x="35" y="19"/>
                      </a:cubicBezTo>
                      <a:cubicBezTo>
                        <a:pt x="35" y="13"/>
                        <a:pt x="35" y="13"/>
                        <a:pt x="35" y="13"/>
                      </a:cubicBezTo>
                      <a:cubicBezTo>
                        <a:pt x="38" y="13"/>
                        <a:pt x="38" y="13"/>
                        <a:pt x="38" y="13"/>
                      </a:cubicBezTo>
                      <a:cubicBezTo>
                        <a:pt x="41" y="11"/>
                        <a:pt x="41" y="11"/>
                        <a:pt x="41" y="11"/>
                      </a:cubicBezTo>
                      <a:cubicBezTo>
                        <a:pt x="40" y="6"/>
                        <a:pt x="39" y="0"/>
                        <a:pt x="39" y="0"/>
                      </a:cubicBezTo>
                      <a:cubicBezTo>
                        <a:pt x="37" y="0"/>
                        <a:pt x="31" y="7"/>
                        <a:pt x="28" y="12"/>
                      </a:cubicBezTo>
                      <a:cubicBezTo>
                        <a:pt x="26" y="17"/>
                        <a:pt x="18" y="21"/>
                        <a:pt x="12" y="19"/>
                      </a:cubicBezTo>
                      <a:cubicBezTo>
                        <a:pt x="6" y="18"/>
                        <a:pt x="3" y="21"/>
                        <a:pt x="2" y="22"/>
                      </a:cubicBezTo>
                      <a:cubicBezTo>
                        <a:pt x="1" y="22"/>
                        <a:pt x="1" y="22"/>
                        <a:pt x="0" y="22"/>
                      </a:cubicBezTo>
                      <a:cubicBezTo>
                        <a:pt x="1" y="27"/>
                        <a:pt x="6" y="30"/>
                        <a:pt x="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45" name="Freeform 182">
                  <a:extLst>
                    <a:ext uri="{FF2B5EF4-FFF2-40B4-BE49-F238E27FC236}">
                      <a16:creationId xmlns:a16="http://schemas.microsoft.com/office/drawing/2014/main" id="{83D8F2BE-89B8-BA76-AA1F-DC6ACFBF7B20}"/>
                    </a:ext>
                  </a:extLst>
                </p:cNvPr>
                <p:cNvSpPr>
                  <a:spLocks/>
                </p:cNvSpPr>
                <p:nvPr/>
              </p:nvSpPr>
              <p:spPr bwMode="auto">
                <a:xfrm>
                  <a:off x="2984" y="2729"/>
                  <a:ext cx="62" cy="49"/>
                </a:xfrm>
                <a:custGeom>
                  <a:avLst/>
                  <a:gdLst>
                    <a:gd name="T0" fmla="*/ 6 w 41"/>
                    <a:gd name="T1" fmla="*/ 31 h 33"/>
                    <a:gd name="T2" fmla="*/ 26 w 41"/>
                    <a:gd name="T3" fmla="*/ 33 h 33"/>
                    <a:gd name="T4" fmla="*/ 29 w 41"/>
                    <a:gd name="T5" fmla="*/ 26 h 33"/>
                    <a:gd name="T6" fmla="*/ 35 w 41"/>
                    <a:gd name="T7" fmla="*/ 19 h 33"/>
                    <a:gd name="T8" fmla="*/ 35 w 41"/>
                    <a:gd name="T9" fmla="*/ 13 h 33"/>
                    <a:gd name="T10" fmla="*/ 38 w 41"/>
                    <a:gd name="T11" fmla="*/ 13 h 33"/>
                    <a:gd name="T12" fmla="*/ 41 w 41"/>
                    <a:gd name="T13" fmla="*/ 11 h 33"/>
                    <a:gd name="T14" fmla="*/ 39 w 41"/>
                    <a:gd name="T15" fmla="*/ 0 h 33"/>
                    <a:gd name="T16" fmla="*/ 28 w 41"/>
                    <a:gd name="T17" fmla="*/ 12 h 33"/>
                    <a:gd name="T18" fmla="*/ 12 w 41"/>
                    <a:gd name="T19" fmla="*/ 19 h 33"/>
                    <a:gd name="T20" fmla="*/ 2 w 41"/>
                    <a:gd name="T21" fmla="*/ 22 h 33"/>
                    <a:gd name="T22" fmla="*/ 0 w 41"/>
                    <a:gd name="T23" fmla="*/ 22 h 33"/>
                    <a:gd name="T24" fmla="*/ 6 w 41"/>
                    <a:gd name="T25"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3">
                      <a:moveTo>
                        <a:pt x="6" y="31"/>
                      </a:moveTo>
                      <a:cubicBezTo>
                        <a:pt x="8" y="32"/>
                        <a:pt x="21" y="33"/>
                        <a:pt x="26" y="33"/>
                      </a:cubicBezTo>
                      <a:cubicBezTo>
                        <a:pt x="29" y="26"/>
                        <a:pt x="29" y="26"/>
                        <a:pt x="29" y="26"/>
                      </a:cubicBezTo>
                      <a:cubicBezTo>
                        <a:pt x="35" y="19"/>
                        <a:pt x="35" y="19"/>
                        <a:pt x="35" y="19"/>
                      </a:cubicBezTo>
                      <a:cubicBezTo>
                        <a:pt x="35" y="13"/>
                        <a:pt x="35" y="13"/>
                        <a:pt x="35" y="13"/>
                      </a:cubicBezTo>
                      <a:cubicBezTo>
                        <a:pt x="38" y="13"/>
                        <a:pt x="38" y="13"/>
                        <a:pt x="38" y="13"/>
                      </a:cubicBezTo>
                      <a:cubicBezTo>
                        <a:pt x="41" y="11"/>
                        <a:pt x="41" y="11"/>
                        <a:pt x="41" y="11"/>
                      </a:cubicBezTo>
                      <a:cubicBezTo>
                        <a:pt x="40" y="6"/>
                        <a:pt x="39" y="0"/>
                        <a:pt x="39" y="0"/>
                      </a:cubicBezTo>
                      <a:cubicBezTo>
                        <a:pt x="37" y="0"/>
                        <a:pt x="31" y="7"/>
                        <a:pt x="28" y="12"/>
                      </a:cubicBezTo>
                      <a:cubicBezTo>
                        <a:pt x="26" y="17"/>
                        <a:pt x="18" y="21"/>
                        <a:pt x="12" y="19"/>
                      </a:cubicBezTo>
                      <a:cubicBezTo>
                        <a:pt x="6" y="18"/>
                        <a:pt x="3" y="21"/>
                        <a:pt x="2" y="22"/>
                      </a:cubicBezTo>
                      <a:cubicBezTo>
                        <a:pt x="1" y="22"/>
                        <a:pt x="1" y="22"/>
                        <a:pt x="0" y="22"/>
                      </a:cubicBezTo>
                      <a:cubicBezTo>
                        <a:pt x="1" y="27"/>
                        <a:pt x="6" y="30"/>
                        <a:pt x="6" y="31"/>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46" name="Freeform 183">
                  <a:extLst>
                    <a:ext uri="{FF2B5EF4-FFF2-40B4-BE49-F238E27FC236}">
                      <a16:creationId xmlns:a16="http://schemas.microsoft.com/office/drawing/2014/main" id="{78B799F1-3639-C22B-2520-AC50B79F397C}"/>
                    </a:ext>
                  </a:extLst>
                </p:cNvPr>
                <p:cNvSpPr>
                  <a:spLocks noEditPoints="1"/>
                </p:cNvSpPr>
                <p:nvPr/>
              </p:nvSpPr>
              <p:spPr bwMode="auto">
                <a:xfrm>
                  <a:off x="3591" y="2992"/>
                  <a:ext cx="250" cy="78"/>
                </a:xfrm>
                <a:custGeom>
                  <a:avLst/>
                  <a:gdLst>
                    <a:gd name="T0" fmla="*/ 30 w 167"/>
                    <a:gd name="T1" fmla="*/ 18 h 52"/>
                    <a:gd name="T2" fmla="*/ 23 w 167"/>
                    <a:gd name="T3" fmla="*/ 9 h 52"/>
                    <a:gd name="T4" fmla="*/ 19 w 167"/>
                    <a:gd name="T5" fmla="*/ 5 h 52"/>
                    <a:gd name="T6" fmla="*/ 18 w 167"/>
                    <a:gd name="T7" fmla="*/ 4 h 52"/>
                    <a:gd name="T8" fmla="*/ 16 w 167"/>
                    <a:gd name="T9" fmla="*/ 7 h 52"/>
                    <a:gd name="T10" fmla="*/ 9 w 167"/>
                    <a:gd name="T11" fmla="*/ 6 h 52"/>
                    <a:gd name="T12" fmla="*/ 5 w 167"/>
                    <a:gd name="T13" fmla="*/ 1 h 52"/>
                    <a:gd name="T14" fmla="*/ 0 w 167"/>
                    <a:gd name="T15" fmla="*/ 1 h 52"/>
                    <a:gd name="T16" fmla="*/ 2 w 167"/>
                    <a:gd name="T17" fmla="*/ 14 h 52"/>
                    <a:gd name="T18" fmla="*/ 11 w 167"/>
                    <a:gd name="T19" fmla="*/ 31 h 52"/>
                    <a:gd name="T20" fmla="*/ 19 w 167"/>
                    <a:gd name="T21" fmla="*/ 39 h 52"/>
                    <a:gd name="T22" fmla="*/ 36 w 167"/>
                    <a:gd name="T23" fmla="*/ 47 h 52"/>
                    <a:gd name="T24" fmla="*/ 30 w 167"/>
                    <a:gd name="T25" fmla="*/ 35 h 52"/>
                    <a:gd name="T26" fmla="*/ 30 w 167"/>
                    <a:gd name="T27" fmla="*/ 18 h 52"/>
                    <a:gd name="T28" fmla="*/ 160 w 167"/>
                    <a:gd name="T29" fmla="*/ 9 h 52"/>
                    <a:gd name="T30" fmla="*/ 152 w 167"/>
                    <a:gd name="T31" fmla="*/ 6 h 52"/>
                    <a:gd name="T32" fmla="*/ 144 w 167"/>
                    <a:gd name="T33" fmla="*/ 0 h 52"/>
                    <a:gd name="T34" fmla="*/ 137 w 167"/>
                    <a:gd name="T35" fmla="*/ 9 h 52"/>
                    <a:gd name="T36" fmla="*/ 133 w 167"/>
                    <a:gd name="T37" fmla="*/ 14 h 52"/>
                    <a:gd name="T38" fmla="*/ 131 w 167"/>
                    <a:gd name="T39" fmla="*/ 17 h 52"/>
                    <a:gd name="T40" fmla="*/ 131 w 167"/>
                    <a:gd name="T41" fmla="*/ 22 h 52"/>
                    <a:gd name="T42" fmla="*/ 125 w 167"/>
                    <a:gd name="T43" fmla="*/ 24 h 52"/>
                    <a:gd name="T44" fmla="*/ 121 w 167"/>
                    <a:gd name="T45" fmla="*/ 18 h 52"/>
                    <a:gd name="T46" fmla="*/ 121 w 167"/>
                    <a:gd name="T47" fmla="*/ 18 h 52"/>
                    <a:gd name="T48" fmla="*/ 113 w 167"/>
                    <a:gd name="T49" fmla="*/ 30 h 52"/>
                    <a:gd name="T50" fmla="*/ 101 w 167"/>
                    <a:gd name="T51" fmla="*/ 33 h 52"/>
                    <a:gd name="T52" fmla="*/ 95 w 167"/>
                    <a:gd name="T53" fmla="*/ 44 h 52"/>
                    <a:gd name="T54" fmla="*/ 82 w 167"/>
                    <a:gd name="T55" fmla="*/ 41 h 52"/>
                    <a:gd name="T56" fmla="*/ 85 w 167"/>
                    <a:gd name="T57" fmla="*/ 47 h 52"/>
                    <a:gd name="T58" fmla="*/ 92 w 167"/>
                    <a:gd name="T59" fmla="*/ 50 h 52"/>
                    <a:gd name="T60" fmla="*/ 103 w 167"/>
                    <a:gd name="T61" fmla="*/ 49 h 52"/>
                    <a:gd name="T62" fmla="*/ 112 w 167"/>
                    <a:gd name="T63" fmla="*/ 46 h 52"/>
                    <a:gd name="T64" fmla="*/ 120 w 167"/>
                    <a:gd name="T65" fmla="*/ 47 h 52"/>
                    <a:gd name="T66" fmla="*/ 127 w 167"/>
                    <a:gd name="T67" fmla="*/ 42 h 52"/>
                    <a:gd name="T68" fmla="*/ 130 w 167"/>
                    <a:gd name="T69" fmla="*/ 34 h 52"/>
                    <a:gd name="T70" fmla="*/ 135 w 167"/>
                    <a:gd name="T71" fmla="*/ 26 h 52"/>
                    <a:gd name="T72" fmla="*/ 148 w 167"/>
                    <a:gd name="T73" fmla="*/ 21 h 52"/>
                    <a:gd name="T74" fmla="*/ 152 w 167"/>
                    <a:gd name="T75" fmla="*/ 22 h 52"/>
                    <a:gd name="T76" fmla="*/ 158 w 167"/>
                    <a:gd name="T77" fmla="*/ 17 h 52"/>
                    <a:gd name="T78" fmla="*/ 166 w 167"/>
                    <a:gd name="T79" fmla="*/ 14 h 52"/>
                    <a:gd name="T80" fmla="*/ 160 w 167"/>
                    <a:gd name="T81"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 h="52">
                      <a:moveTo>
                        <a:pt x="30" y="18"/>
                      </a:moveTo>
                      <a:cubicBezTo>
                        <a:pt x="30" y="13"/>
                        <a:pt x="25" y="13"/>
                        <a:pt x="23" y="9"/>
                      </a:cubicBezTo>
                      <a:cubicBezTo>
                        <a:pt x="22" y="5"/>
                        <a:pt x="20" y="8"/>
                        <a:pt x="19" y="5"/>
                      </a:cubicBezTo>
                      <a:cubicBezTo>
                        <a:pt x="19" y="5"/>
                        <a:pt x="19" y="4"/>
                        <a:pt x="18" y="4"/>
                      </a:cubicBezTo>
                      <a:cubicBezTo>
                        <a:pt x="16" y="5"/>
                        <a:pt x="17" y="7"/>
                        <a:pt x="16" y="7"/>
                      </a:cubicBezTo>
                      <a:cubicBezTo>
                        <a:pt x="15" y="8"/>
                        <a:pt x="9" y="8"/>
                        <a:pt x="9" y="6"/>
                      </a:cubicBezTo>
                      <a:cubicBezTo>
                        <a:pt x="9" y="5"/>
                        <a:pt x="8" y="2"/>
                        <a:pt x="5" y="1"/>
                      </a:cubicBezTo>
                      <a:cubicBezTo>
                        <a:pt x="3" y="1"/>
                        <a:pt x="1" y="1"/>
                        <a:pt x="0" y="1"/>
                      </a:cubicBezTo>
                      <a:cubicBezTo>
                        <a:pt x="2" y="6"/>
                        <a:pt x="2" y="10"/>
                        <a:pt x="2" y="14"/>
                      </a:cubicBezTo>
                      <a:cubicBezTo>
                        <a:pt x="2" y="19"/>
                        <a:pt x="10" y="27"/>
                        <a:pt x="11" y="31"/>
                      </a:cubicBezTo>
                      <a:cubicBezTo>
                        <a:pt x="12" y="34"/>
                        <a:pt x="14" y="35"/>
                        <a:pt x="19" y="39"/>
                      </a:cubicBezTo>
                      <a:cubicBezTo>
                        <a:pt x="24" y="42"/>
                        <a:pt x="34" y="48"/>
                        <a:pt x="36" y="47"/>
                      </a:cubicBezTo>
                      <a:cubicBezTo>
                        <a:pt x="38" y="46"/>
                        <a:pt x="33" y="38"/>
                        <a:pt x="30" y="35"/>
                      </a:cubicBezTo>
                      <a:cubicBezTo>
                        <a:pt x="27" y="32"/>
                        <a:pt x="30" y="24"/>
                        <a:pt x="30" y="18"/>
                      </a:cubicBezTo>
                      <a:moveTo>
                        <a:pt x="160" y="9"/>
                      </a:moveTo>
                      <a:cubicBezTo>
                        <a:pt x="157" y="9"/>
                        <a:pt x="152" y="9"/>
                        <a:pt x="152" y="6"/>
                      </a:cubicBezTo>
                      <a:cubicBezTo>
                        <a:pt x="152" y="4"/>
                        <a:pt x="147" y="0"/>
                        <a:pt x="144" y="0"/>
                      </a:cubicBezTo>
                      <a:cubicBezTo>
                        <a:pt x="141" y="0"/>
                        <a:pt x="138" y="6"/>
                        <a:pt x="137" y="9"/>
                      </a:cubicBezTo>
                      <a:cubicBezTo>
                        <a:pt x="137" y="11"/>
                        <a:pt x="132" y="11"/>
                        <a:pt x="133" y="14"/>
                      </a:cubicBezTo>
                      <a:cubicBezTo>
                        <a:pt x="133" y="16"/>
                        <a:pt x="132" y="16"/>
                        <a:pt x="131" y="17"/>
                      </a:cubicBezTo>
                      <a:cubicBezTo>
                        <a:pt x="132" y="20"/>
                        <a:pt x="132" y="22"/>
                        <a:pt x="131" y="22"/>
                      </a:cubicBezTo>
                      <a:cubicBezTo>
                        <a:pt x="129" y="21"/>
                        <a:pt x="128" y="24"/>
                        <a:pt x="125" y="24"/>
                      </a:cubicBezTo>
                      <a:cubicBezTo>
                        <a:pt x="124" y="24"/>
                        <a:pt x="123" y="21"/>
                        <a:pt x="121" y="18"/>
                      </a:cubicBezTo>
                      <a:cubicBezTo>
                        <a:pt x="121" y="18"/>
                        <a:pt x="121" y="18"/>
                        <a:pt x="121" y="18"/>
                      </a:cubicBezTo>
                      <a:cubicBezTo>
                        <a:pt x="119" y="18"/>
                        <a:pt x="114" y="25"/>
                        <a:pt x="113" y="30"/>
                      </a:cubicBezTo>
                      <a:cubicBezTo>
                        <a:pt x="112" y="34"/>
                        <a:pt x="107" y="33"/>
                        <a:pt x="101" y="33"/>
                      </a:cubicBezTo>
                      <a:cubicBezTo>
                        <a:pt x="94" y="34"/>
                        <a:pt x="96" y="41"/>
                        <a:pt x="95" y="44"/>
                      </a:cubicBezTo>
                      <a:cubicBezTo>
                        <a:pt x="94" y="47"/>
                        <a:pt x="86" y="42"/>
                        <a:pt x="82" y="41"/>
                      </a:cubicBezTo>
                      <a:cubicBezTo>
                        <a:pt x="83" y="44"/>
                        <a:pt x="84" y="47"/>
                        <a:pt x="85" y="47"/>
                      </a:cubicBezTo>
                      <a:cubicBezTo>
                        <a:pt x="87" y="47"/>
                        <a:pt x="90" y="52"/>
                        <a:pt x="92" y="50"/>
                      </a:cubicBezTo>
                      <a:cubicBezTo>
                        <a:pt x="94" y="49"/>
                        <a:pt x="100" y="50"/>
                        <a:pt x="103" y="49"/>
                      </a:cubicBezTo>
                      <a:cubicBezTo>
                        <a:pt x="106" y="48"/>
                        <a:pt x="107" y="46"/>
                        <a:pt x="112" y="46"/>
                      </a:cubicBezTo>
                      <a:cubicBezTo>
                        <a:pt x="117" y="46"/>
                        <a:pt x="115" y="50"/>
                        <a:pt x="120" y="47"/>
                      </a:cubicBezTo>
                      <a:cubicBezTo>
                        <a:pt x="125" y="45"/>
                        <a:pt x="128" y="47"/>
                        <a:pt x="127" y="42"/>
                      </a:cubicBezTo>
                      <a:cubicBezTo>
                        <a:pt x="127" y="37"/>
                        <a:pt x="131" y="37"/>
                        <a:pt x="130" y="34"/>
                      </a:cubicBezTo>
                      <a:cubicBezTo>
                        <a:pt x="130" y="30"/>
                        <a:pt x="136" y="33"/>
                        <a:pt x="135" y="26"/>
                      </a:cubicBezTo>
                      <a:cubicBezTo>
                        <a:pt x="135" y="20"/>
                        <a:pt x="144" y="21"/>
                        <a:pt x="148" y="21"/>
                      </a:cubicBezTo>
                      <a:cubicBezTo>
                        <a:pt x="149" y="21"/>
                        <a:pt x="151" y="21"/>
                        <a:pt x="152" y="22"/>
                      </a:cubicBezTo>
                      <a:cubicBezTo>
                        <a:pt x="155" y="21"/>
                        <a:pt x="160" y="19"/>
                        <a:pt x="158" y="17"/>
                      </a:cubicBezTo>
                      <a:cubicBezTo>
                        <a:pt x="155" y="15"/>
                        <a:pt x="165" y="17"/>
                        <a:pt x="166" y="14"/>
                      </a:cubicBezTo>
                      <a:cubicBezTo>
                        <a:pt x="167" y="11"/>
                        <a:pt x="162" y="8"/>
                        <a:pt x="16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47" name="Freeform 184">
                  <a:extLst>
                    <a:ext uri="{FF2B5EF4-FFF2-40B4-BE49-F238E27FC236}">
                      <a16:creationId xmlns:a16="http://schemas.microsoft.com/office/drawing/2014/main" id="{B8A1D2FD-58C9-80A1-4EA9-244126FEDA46}"/>
                    </a:ext>
                  </a:extLst>
                </p:cNvPr>
                <p:cNvSpPr>
                  <a:spLocks/>
                </p:cNvSpPr>
                <p:nvPr/>
              </p:nvSpPr>
              <p:spPr bwMode="auto">
                <a:xfrm>
                  <a:off x="3591" y="2994"/>
                  <a:ext cx="57" cy="70"/>
                </a:xfrm>
                <a:custGeom>
                  <a:avLst/>
                  <a:gdLst>
                    <a:gd name="T0" fmla="*/ 30 w 38"/>
                    <a:gd name="T1" fmla="*/ 17 h 47"/>
                    <a:gd name="T2" fmla="*/ 23 w 38"/>
                    <a:gd name="T3" fmla="*/ 8 h 47"/>
                    <a:gd name="T4" fmla="*/ 19 w 38"/>
                    <a:gd name="T5" fmla="*/ 4 h 47"/>
                    <a:gd name="T6" fmla="*/ 18 w 38"/>
                    <a:gd name="T7" fmla="*/ 3 h 47"/>
                    <a:gd name="T8" fmla="*/ 16 w 38"/>
                    <a:gd name="T9" fmla="*/ 6 h 47"/>
                    <a:gd name="T10" fmla="*/ 9 w 38"/>
                    <a:gd name="T11" fmla="*/ 5 h 47"/>
                    <a:gd name="T12" fmla="*/ 5 w 38"/>
                    <a:gd name="T13" fmla="*/ 0 h 47"/>
                    <a:gd name="T14" fmla="*/ 0 w 38"/>
                    <a:gd name="T15" fmla="*/ 0 h 47"/>
                    <a:gd name="T16" fmla="*/ 2 w 38"/>
                    <a:gd name="T17" fmla="*/ 13 h 47"/>
                    <a:gd name="T18" fmla="*/ 11 w 38"/>
                    <a:gd name="T19" fmla="*/ 30 h 47"/>
                    <a:gd name="T20" fmla="*/ 19 w 38"/>
                    <a:gd name="T21" fmla="*/ 38 h 47"/>
                    <a:gd name="T22" fmla="*/ 36 w 38"/>
                    <a:gd name="T23" fmla="*/ 46 h 47"/>
                    <a:gd name="T24" fmla="*/ 30 w 38"/>
                    <a:gd name="T25" fmla="*/ 34 h 47"/>
                    <a:gd name="T26" fmla="*/ 30 w 38"/>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7">
                      <a:moveTo>
                        <a:pt x="30" y="17"/>
                      </a:moveTo>
                      <a:cubicBezTo>
                        <a:pt x="30" y="12"/>
                        <a:pt x="25" y="12"/>
                        <a:pt x="23" y="8"/>
                      </a:cubicBezTo>
                      <a:cubicBezTo>
                        <a:pt x="22" y="4"/>
                        <a:pt x="20" y="7"/>
                        <a:pt x="19" y="4"/>
                      </a:cubicBezTo>
                      <a:cubicBezTo>
                        <a:pt x="19" y="4"/>
                        <a:pt x="19" y="3"/>
                        <a:pt x="18" y="3"/>
                      </a:cubicBezTo>
                      <a:cubicBezTo>
                        <a:pt x="16" y="4"/>
                        <a:pt x="17" y="6"/>
                        <a:pt x="16" y="6"/>
                      </a:cubicBezTo>
                      <a:cubicBezTo>
                        <a:pt x="15" y="7"/>
                        <a:pt x="9" y="7"/>
                        <a:pt x="9" y="5"/>
                      </a:cubicBezTo>
                      <a:cubicBezTo>
                        <a:pt x="9" y="4"/>
                        <a:pt x="8" y="1"/>
                        <a:pt x="5" y="0"/>
                      </a:cubicBezTo>
                      <a:cubicBezTo>
                        <a:pt x="3" y="0"/>
                        <a:pt x="1" y="0"/>
                        <a:pt x="0" y="0"/>
                      </a:cubicBezTo>
                      <a:cubicBezTo>
                        <a:pt x="2" y="5"/>
                        <a:pt x="2" y="9"/>
                        <a:pt x="2" y="13"/>
                      </a:cubicBezTo>
                      <a:cubicBezTo>
                        <a:pt x="2" y="18"/>
                        <a:pt x="10" y="26"/>
                        <a:pt x="11" y="30"/>
                      </a:cubicBezTo>
                      <a:cubicBezTo>
                        <a:pt x="12" y="33"/>
                        <a:pt x="14" y="34"/>
                        <a:pt x="19" y="38"/>
                      </a:cubicBezTo>
                      <a:cubicBezTo>
                        <a:pt x="24" y="41"/>
                        <a:pt x="34" y="47"/>
                        <a:pt x="36" y="46"/>
                      </a:cubicBezTo>
                      <a:cubicBezTo>
                        <a:pt x="38" y="45"/>
                        <a:pt x="33" y="37"/>
                        <a:pt x="30" y="34"/>
                      </a:cubicBezTo>
                      <a:cubicBezTo>
                        <a:pt x="27" y="31"/>
                        <a:pt x="30" y="23"/>
                        <a:pt x="30" y="17"/>
                      </a:cubicBezTo>
                      <a:close/>
                    </a:path>
                  </a:pathLst>
                </a:custGeom>
                <a:solidFill>
                  <a:srgbClr val="23B599"/>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48" name="Freeform 185">
                  <a:extLst>
                    <a:ext uri="{FF2B5EF4-FFF2-40B4-BE49-F238E27FC236}">
                      <a16:creationId xmlns:a16="http://schemas.microsoft.com/office/drawing/2014/main" id="{57B9AC0C-2F76-9CC1-1368-E4DA95CC3EE3}"/>
                    </a:ext>
                  </a:extLst>
                </p:cNvPr>
                <p:cNvSpPr>
                  <a:spLocks/>
                </p:cNvSpPr>
                <p:nvPr/>
              </p:nvSpPr>
              <p:spPr bwMode="auto">
                <a:xfrm>
                  <a:off x="3714" y="2992"/>
                  <a:ext cx="127" cy="78"/>
                </a:xfrm>
                <a:custGeom>
                  <a:avLst/>
                  <a:gdLst>
                    <a:gd name="T0" fmla="*/ 78 w 85"/>
                    <a:gd name="T1" fmla="*/ 9 h 52"/>
                    <a:gd name="T2" fmla="*/ 70 w 85"/>
                    <a:gd name="T3" fmla="*/ 6 h 52"/>
                    <a:gd name="T4" fmla="*/ 62 w 85"/>
                    <a:gd name="T5" fmla="*/ 0 h 52"/>
                    <a:gd name="T6" fmla="*/ 55 w 85"/>
                    <a:gd name="T7" fmla="*/ 9 h 52"/>
                    <a:gd name="T8" fmla="*/ 51 w 85"/>
                    <a:gd name="T9" fmla="*/ 14 h 52"/>
                    <a:gd name="T10" fmla="*/ 49 w 85"/>
                    <a:gd name="T11" fmla="*/ 17 h 52"/>
                    <a:gd name="T12" fmla="*/ 49 w 85"/>
                    <a:gd name="T13" fmla="*/ 22 h 52"/>
                    <a:gd name="T14" fmla="*/ 43 w 85"/>
                    <a:gd name="T15" fmla="*/ 24 h 52"/>
                    <a:gd name="T16" fmla="*/ 39 w 85"/>
                    <a:gd name="T17" fmla="*/ 18 h 52"/>
                    <a:gd name="T18" fmla="*/ 39 w 85"/>
                    <a:gd name="T19" fmla="*/ 18 h 52"/>
                    <a:gd name="T20" fmla="*/ 31 w 85"/>
                    <a:gd name="T21" fmla="*/ 30 h 52"/>
                    <a:gd name="T22" fmla="*/ 19 w 85"/>
                    <a:gd name="T23" fmla="*/ 33 h 52"/>
                    <a:gd name="T24" fmla="*/ 13 w 85"/>
                    <a:gd name="T25" fmla="*/ 44 h 52"/>
                    <a:gd name="T26" fmla="*/ 0 w 85"/>
                    <a:gd name="T27" fmla="*/ 41 h 52"/>
                    <a:gd name="T28" fmla="*/ 3 w 85"/>
                    <a:gd name="T29" fmla="*/ 47 h 52"/>
                    <a:gd name="T30" fmla="*/ 10 w 85"/>
                    <a:gd name="T31" fmla="*/ 50 h 52"/>
                    <a:gd name="T32" fmla="*/ 21 w 85"/>
                    <a:gd name="T33" fmla="*/ 49 h 52"/>
                    <a:gd name="T34" fmla="*/ 30 w 85"/>
                    <a:gd name="T35" fmla="*/ 46 h 52"/>
                    <a:gd name="T36" fmla="*/ 38 w 85"/>
                    <a:gd name="T37" fmla="*/ 47 h 52"/>
                    <a:gd name="T38" fmla="*/ 45 w 85"/>
                    <a:gd name="T39" fmla="*/ 42 h 52"/>
                    <a:gd name="T40" fmla="*/ 48 w 85"/>
                    <a:gd name="T41" fmla="*/ 34 h 52"/>
                    <a:gd name="T42" fmla="*/ 53 w 85"/>
                    <a:gd name="T43" fmla="*/ 26 h 52"/>
                    <a:gd name="T44" fmla="*/ 66 w 85"/>
                    <a:gd name="T45" fmla="*/ 21 h 52"/>
                    <a:gd name="T46" fmla="*/ 70 w 85"/>
                    <a:gd name="T47" fmla="*/ 22 h 52"/>
                    <a:gd name="T48" fmla="*/ 76 w 85"/>
                    <a:gd name="T49" fmla="*/ 17 h 52"/>
                    <a:gd name="T50" fmla="*/ 84 w 85"/>
                    <a:gd name="T51" fmla="*/ 14 h 52"/>
                    <a:gd name="T52" fmla="*/ 78 w 85"/>
                    <a:gd name="T53"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2">
                      <a:moveTo>
                        <a:pt x="78" y="9"/>
                      </a:moveTo>
                      <a:cubicBezTo>
                        <a:pt x="75" y="9"/>
                        <a:pt x="70" y="9"/>
                        <a:pt x="70" y="6"/>
                      </a:cubicBezTo>
                      <a:cubicBezTo>
                        <a:pt x="70" y="4"/>
                        <a:pt x="65" y="0"/>
                        <a:pt x="62" y="0"/>
                      </a:cubicBezTo>
                      <a:cubicBezTo>
                        <a:pt x="59" y="0"/>
                        <a:pt x="56" y="6"/>
                        <a:pt x="55" y="9"/>
                      </a:cubicBezTo>
                      <a:cubicBezTo>
                        <a:pt x="55" y="11"/>
                        <a:pt x="50" y="11"/>
                        <a:pt x="51" y="14"/>
                      </a:cubicBezTo>
                      <a:cubicBezTo>
                        <a:pt x="51" y="16"/>
                        <a:pt x="50" y="16"/>
                        <a:pt x="49" y="17"/>
                      </a:cubicBezTo>
                      <a:cubicBezTo>
                        <a:pt x="50" y="20"/>
                        <a:pt x="50" y="22"/>
                        <a:pt x="49" y="22"/>
                      </a:cubicBezTo>
                      <a:cubicBezTo>
                        <a:pt x="47" y="21"/>
                        <a:pt x="46" y="24"/>
                        <a:pt x="43" y="24"/>
                      </a:cubicBezTo>
                      <a:cubicBezTo>
                        <a:pt x="42" y="24"/>
                        <a:pt x="41" y="21"/>
                        <a:pt x="39" y="18"/>
                      </a:cubicBezTo>
                      <a:cubicBezTo>
                        <a:pt x="39" y="18"/>
                        <a:pt x="39" y="18"/>
                        <a:pt x="39" y="18"/>
                      </a:cubicBezTo>
                      <a:cubicBezTo>
                        <a:pt x="37" y="18"/>
                        <a:pt x="32" y="25"/>
                        <a:pt x="31" y="30"/>
                      </a:cubicBezTo>
                      <a:cubicBezTo>
                        <a:pt x="30" y="34"/>
                        <a:pt x="25" y="33"/>
                        <a:pt x="19" y="33"/>
                      </a:cubicBezTo>
                      <a:cubicBezTo>
                        <a:pt x="12" y="34"/>
                        <a:pt x="14" y="41"/>
                        <a:pt x="13" y="44"/>
                      </a:cubicBezTo>
                      <a:cubicBezTo>
                        <a:pt x="12" y="47"/>
                        <a:pt x="4" y="42"/>
                        <a:pt x="0" y="41"/>
                      </a:cubicBezTo>
                      <a:cubicBezTo>
                        <a:pt x="1" y="44"/>
                        <a:pt x="2" y="47"/>
                        <a:pt x="3" y="47"/>
                      </a:cubicBezTo>
                      <a:cubicBezTo>
                        <a:pt x="5" y="47"/>
                        <a:pt x="8" y="52"/>
                        <a:pt x="10" y="50"/>
                      </a:cubicBezTo>
                      <a:cubicBezTo>
                        <a:pt x="12" y="49"/>
                        <a:pt x="18" y="50"/>
                        <a:pt x="21" y="49"/>
                      </a:cubicBezTo>
                      <a:cubicBezTo>
                        <a:pt x="24" y="48"/>
                        <a:pt x="25" y="46"/>
                        <a:pt x="30" y="46"/>
                      </a:cubicBezTo>
                      <a:cubicBezTo>
                        <a:pt x="35" y="46"/>
                        <a:pt x="33" y="50"/>
                        <a:pt x="38" y="47"/>
                      </a:cubicBezTo>
                      <a:cubicBezTo>
                        <a:pt x="43" y="45"/>
                        <a:pt x="46" y="47"/>
                        <a:pt x="45" y="42"/>
                      </a:cubicBezTo>
                      <a:cubicBezTo>
                        <a:pt x="45" y="37"/>
                        <a:pt x="49" y="37"/>
                        <a:pt x="48" y="34"/>
                      </a:cubicBezTo>
                      <a:cubicBezTo>
                        <a:pt x="48" y="30"/>
                        <a:pt x="54" y="33"/>
                        <a:pt x="53" y="26"/>
                      </a:cubicBezTo>
                      <a:cubicBezTo>
                        <a:pt x="53" y="20"/>
                        <a:pt x="62" y="21"/>
                        <a:pt x="66" y="21"/>
                      </a:cubicBezTo>
                      <a:cubicBezTo>
                        <a:pt x="67" y="21"/>
                        <a:pt x="69" y="21"/>
                        <a:pt x="70" y="22"/>
                      </a:cubicBezTo>
                      <a:cubicBezTo>
                        <a:pt x="73" y="21"/>
                        <a:pt x="78" y="19"/>
                        <a:pt x="76" y="17"/>
                      </a:cubicBezTo>
                      <a:cubicBezTo>
                        <a:pt x="73" y="15"/>
                        <a:pt x="83" y="17"/>
                        <a:pt x="84" y="14"/>
                      </a:cubicBezTo>
                      <a:cubicBezTo>
                        <a:pt x="85" y="11"/>
                        <a:pt x="80" y="8"/>
                        <a:pt x="78" y="9"/>
                      </a:cubicBezTo>
                      <a:close/>
                    </a:path>
                  </a:pathLst>
                </a:custGeom>
                <a:solidFill>
                  <a:srgbClr val="23B599"/>
                </a:solidFill>
                <a:ln w="4763"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49" name="Freeform 186">
                  <a:extLst>
                    <a:ext uri="{FF2B5EF4-FFF2-40B4-BE49-F238E27FC236}">
                      <a16:creationId xmlns:a16="http://schemas.microsoft.com/office/drawing/2014/main" id="{8A833471-E91A-4149-ACEA-F4269A23251E}"/>
                    </a:ext>
                  </a:extLst>
                </p:cNvPr>
                <p:cNvSpPr>
                  <a:spLocks/>
                </p:cNvSpPr>
                <p:nvPr/>
              </p:nvSpPr>
              <p:spPr bwMode="auto">
                <a:xfrm>
                  <a:off x="3772" y="3018"/>
                  <a:ext cx="17" cy="10"/>
                </a:xfrm>
                <a:custGeom>
                  <a:avLst/>
                  <a:gdLst>
                    <a:gd name="T0" fmla="*/ 4 w 11"/>
                    <a:gd name="T1" fmla="*/ 7 h 7"/>
                    <a:gd name="T2" fmla="*/ 10 w 11"/>
                    <a:gd name="T3" fmla="*/ 5 h 7"/>
                    <a:gd name="T4" fmla="*/ 10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4"/>
                        <a:pt x="10" y="5"/>
                      </a:cubicBezTo>
                      <a:cubicBezTo>
                        <a:pt x="11" y="5"/>
                        <a:pt x="11" y="3"/>
                        <a:pt x="10" y="0"/>
                      </a:cubicBezTo>
                      <a:cubicBezTo>
                        <a:pt x="8" y="0"/>
                        <a:pt x="6" y="0"/>
                        <a:pt x="6" y="2"/>
                      </a:cubicBezTo>
                      <a:cubicBezTo>
                        <a:pt x="6" y="4"/>
                        <a:pt x="2" y="1"/>
                        <a:pt x="0" y="1"/>
                      </a:cubicBezTo>
                      <a:cubicBezTo>
                        <a:pt x="2" y="4"/>
                        <a:pt x="3" y="7"/>
                        <a:pt x="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50" name="Freeform 187">
                  <a:extLst>
                    <a:ext uri="{FF2B5EF4-FFF2-40B4-BE49-F238E27FC236}">
                      <a16:creationId xmlns:a16="http://schemas.microsoft.com/office/drawing/2014/main" id="{C9EB7DA4-A4ED-1207-A987-CA1A337B9AA2}"/>
                    </a:ext>
                  </a:extLst>
                </p:cNvPr>
                <p:cNvSpPr>
                  <a:spLocks/>
                </p:cNvSpPr>
                <p:nvPr/>
              </p:nvSpPr>
              <p:spPr bwMode="auto">
                <a:xfrm>
                  <a:off x="3772" y="3018"/>
                  <a:ext cx="17" cy="10"/>
                </a:xfrm>
                <a:custGeom>
                  <a:avLst/>
                  <a:gdLst>
                    <a:gd name="T0" fmla="*/ 4 w 11"/>
                    <a:gd name="T1" fmla="*/ 7 h 7"/>
                    <a:gd name="T2" fmla="*/ 10 w 11"/>
                    <a:gd name="T3" fmla="*/ 5 h 7"/>
                    <a:gd name="T4" fmla="*/ 10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4"/>
                        <a:pt x="10" y="5"/>
                      </a:cubicBezTo>
                      <a:cubicBezTo>
                        <a:pt x="11" y="5"/>
                        <a:pt x="11" y="3"/>
                        <a:pt x="10" y="0"/>
                      </a:cubicBezTo>
                      <a:cubicBezTo>
                        <a:pt x="8" y="0"/>
                        <a:pt x="6" y="0"/>
                        <a:pt x="6" y="2"/>
                      </a:cubicBezTo>
                      <a:cubicBezTo>
                        <a:pt x="6" y="4"/>
                        <a:pt x="2" y="1"/>
                        <a:pt x="0" y="1"/>
                      </a:cubicBezTo>
                      <a:cubicBezTo>
                        <a:pt x="2" y="4"/>
                        <a:pt x="3" y="7"/>
                        <a:pt x="4" y="7"/>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51" name="Freeform 188">
                  <a:extLst>
                    <a:ext uri="{FF2B5EF4-FFF2-40B4-BE49-F238E27FC236}">
                      <a16:creationId xmlns:a16="http://schemas.microsoft.com/office/drawing/2014/main" id="{4B249690-1761-E7AB-9FE7-D42AB47AD356}"/>
                    </a:ext>
                  </a:extLst>
                </p:cNvPr>
                <p:cNvSpPr>
                  <a:spLocks/>
                </p:cNvSpPr>
                <p:nvPr/>
              </p:nvSpPr>
              <p:spPr bwMode="auto">
                <a:xfrm>
                  <a:off x="2815" y="2567"/>
                  <a:ext cx="126" cy="123"/>
                </a:xfrm>
                <a:custGeom>
                  <a:avLst/>
                  <a:gdLst>
                    <a:gd name="T0" fmla="*/ 71 w 84"/>
                    <a:gd name="T1" fmla="*/ 75 h 82"/>
                    <a:gd name="T2" fmla="*/ 75 w 84"/>
                    <a:gd name="T3" fmla="*/ 71 h 82"/>
                    <a:gd name="T4" fmla="*/ 81 w 84"/>
                    <a:gd name="T5" fmla="*/ 75 h 82"/>
                    <a:gd name="T6" fmla="*/ 84 w 84"/>
                    <a:gd name="T7" fmla="*/ 73 h 82"/>
                    <a:gd name="T8" fmla="*/ 80 w 84"/>
                    <a:gd name="T9" fmla="*/ 66 h 82"/>
                    <a:gd name="T10" fmla="*/ 77 w 84"/>
                    <a:gd name="T11" fmla="*/ 60 h 82"/>
                    <a:gd name="T12" fmla="*/ 77 w 84"/>
                    <a:gd name="T13" fmla="*/ 54 h 82"/>
                    <a:gd name="T14" fmla="*/ 73 w 84"/>
                    <a:gd name="T15" fmla="*/ 49 h 82"/>
                    <a:gd name="T16" fmla="*/ 64 w 84"/>
                    <a:gd name="T17" fmla="*/ 43 h 82"/>
                    <a:gd name="T18" fmla="*/ 60 w 84"/>
                    <a:gd name="T19" fmla="*/ 38 h 82"/>
                    <a:gd name="T20" fmla="*/ 59 w 84"/>
                    <a:gd name="T21" fmla="*/ 30 h 82"/>
                    <a:gd name="T22" fmla="*/ 62 w 84"/>
                    <a:gd name="T23" fmla="*/ 23 h 82"/>
                    <a:gd name="T24" fmla="*/ 63 w 84"/>
                    <a:gd name="T25" fmla="*/ 18 h 82"/>
                    <a:gd name="T26" fmla="*/ 60 w 84"/>
                    <a:gd name="T27" fmla="*/ 15 h 82"/>
                    <a:gd name="T28" fmla="*/ 55 w 84"/>
                    <a:gd name="T29" fmla="*/ 10 h 82"/>
                    <a:gd name="T30" fmla="*/ 52 w 84"/>
                    <a:gd name="T31" fmla="*/ 3 h 82"/>
                    <a:gd name="T32" fmla="*/ 43 w 84"/>
                    <a:gd name="T33" fmla="*/ 2 h 82"/>
                    <a:gd name="T34" fmla="*/ 35 w 84"/>
                    <a:gd name="T35" fmla="*/ 1 h 82"/>
                    <a:gd name="T36" fmla="*/ 31 w 84"/>
                    <a:gd name="T37" fmla="*/ 3 h 82"/>
                    <a:gd name="T38" fmla="*/ 31 w 84"/>
                    <a:gd name="T39" fmla="*/ 3 h 82"/>
                    <a:gd name="T40" fmla="*/ 26 w 84"/>
                    <a:gd name="T41" fmla="*/ 7 h 82"/>
                    <a:gd name="T42" fmla="*/ 21 w 84"/>
                    <a:gd name="T43" fmla="*/ 11 h 82"/>
                    <a:gd name="T44" fmla="*/ 22 w 84"/>
                    <a:gd name="T45" fmla="*/ 18 h 82"/>
                    <a:gd name="T46" fmla="*/ 21 w 84"/>
                    <a:gd name="T47" fmla="*/ 25 h 82"/>
                    <a:gd name="T48" fmla="*/ 19 w 84"/>
                    <a:gd name="T49" fmla="*/ 30 h 82"/>
                    <a:gd name="T50" fmla="*/ 0 w 84"/>
                    <a:gd name="T51" fmla="*/ 40 h 82"/>
                    <a:gd name="T52" fmla="*/ 1 w 84"/>
                    <a:gd name="T53" fmla="*/ 44 h 82"/>
                    <a:gd name="T54" fmla="*/ 3 w 84"/>
                    <a:gd name="T55" fmla="*/ 53 h 82"/>
                    <a:gd name="T56" fmla="*/ 10 w 84"/>
                    <a:gd name="T57" fmla="*/ 53 h 82"/>
                    <a:gd name="T58" fmla="*/ 27 w 84"/>
                    <a:gd name="T59" fmla="*/ 62 h 82"/>
                    <a:gd name="T60" fmla="*/ 47 w 84"/>
                    <a:gd name="T61" fmla="*/ 78 h 82"/>
                    <a:gd name="T62" fmla="*/ 58 w 84"/>
                    <a:gd name="T63" fmla="*/ 81 h 82"/>
                    <a:gd name="T64" fmla="*/ 68 w 84"/>
                    <a:gd name="T65" fmla="*/ 82 h 82"/>
                    <a:gd name="T66" fmla="*/ 71 w 84"/>
                    <a:gd name="T67" fmla="*/ 7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82">
                      <a:moveTo>
                        <a:pt x="71" y="75"/>
                      </a:moveTo>
                      <a:cubicBezTo>
                        <a:pt x="72" y="73"/>
                        <a:pt x="72" y="72"/>
                        <a:pt x="75" y="71"/>
                      </a:cubicBezTo>
                      <a:cubicBezTo>
                        <a:pt x="77" y="71"/>
                        <a:pt x="78" y="72"/>
                        <a:pt x="81" y="75"/>
                      </a:cubicBezTo>
                      <a:cubicBezTo>
                        <a:pt x="82" y="74"/>
                        <a:pt x="83" y="73"/>
                        <a:pt x="84" y="73"/>
                      </a:cubicBezTo>
                      <a:cubicBezTo>
                        <a:pt x="82" y="70"/>
                        <a:pt x="79" y="68"/>
                        <a:pt x="80" y="66"/>
                      </a:cubicBezTo>
                      <a:cubicBezTo>
                        <a:pt x="80" y="63"/>
                        <a:pt x="77" y="62"/>
                        <a:pt x="77" y="60"/>
                      </a:cubicBezTo>
                      <a:cubicBezTo>
                        <a:pt x="76" y="58"/>
                        <a:pt x="79" y="56"/>
                        <a:pt x="77" y="54"/>
                      </a:cubicBezTo>
                      <a:cubicBezTo>
                        <a:pt x="76" y="53"/>
                        <a:pt x="76" y="50"/>
                        <a:pt x="73" y="49"/>
                      </a:cubicBezTo>
                      <a:cubicBezTo>
                        <a:pt x="71" y="49"/>
                        <a:pt x="63" y="45"/>
                        <a:pt x="64" y="43"/>
                      </a:cubicBezTo>
                      <a:cubicBezTo>
                        <a:pt x="64" y="40"/>
                        <a:pt x="61" y="39"/>
                        <a:pt x="60" y="38"/>
                      </a:cubicBezTo>
                      <a:cubicBezTo>
                        <a:pt x="58" y="37"/>
                        <a:pt x="57" y="31"/>
                        <a:pt x="59" y="30"/>
                      </a:cubicBezTo>
                      <a:cubicBezTo>
                        <a:pt x="60" y="29"/>
                        <a:pt x="60" y="23"/>
                        <a:pt x="62" y="23"/>
                      </a:cubicBezTo>
                      <a:cubicBezTo>
                        <a:pt x="64" y="23"/>
                        <a:pt x="62" y="20"/>
                        <a:pt x="63" y="18"/>
                      </a:cubicBezTo>
                      <a:cubicBezTo>
                        <a:pt x="64" y="16"/>
                        <a:pt x="61" y="15"/>
                        <a:pt x="60" y="15"/>
                      </a:cubicBezTo>
                      <a:cubicBezTo>
                        <a:pt x="58" y="15"/>
                        <a:pt x="55" y="13"/>
                        <a:pt x="55" y="10"/>
                      </a:cubicBezTo>
                      <a:cubicBezTo>
                        <a:pt x="55" y="8"/>
                        <a:pt x="51" y="5"/>
                        <a:pt x="52" y="3"/>
                      </a:cubicBezTo>
                      <a:cubicBezTo>
                        <a:pt x="51" y="8"/>
                        <a:pt x="45" y="1"/>
                        <a:pt x="43" y="2"/>
                      </a:cubicBezTo>
                      <a:cubicBezTo>
                        <a:pt x="41" y="3"/>
                        <a:pt x="39" y="0"/>
                        <a:pt x="35" y="1"/>
                      </a:cubicBezTo>
                      <a:cubicBezTo>
                        <a:pt x="33" y="1"/>
                        <a:pt x="33" y="2"/>
                        <a:pt x="31" y="3"/>
                      </a:cubicBezTo>
                      <a:cubicBezTo>
                        <a:pt x="31" y="3"/>
                        <a:pt x="31" y="3"/>
                        <a:pt x="31" y="3"/>
                      </a:cubicBezTo>
                      <a:cubicBezTo>
                        <a:pt x="26" y="7"/>
                        <a:pt x="26" y="7"/>
                        <a:pt x="26" y="7"/>
                      </a:cubicBezTo>
                      <a:cubicBezTo>
                        <a:pt x="26" y="7"/>
                        <a:pt x="22" y="9"/>
                        <a:pt x="21" y="11"/>
                      </a:cubicBezTo>
                      <a:cubicBezTo>
                        <a:pt x="20" y="14"/>
                        <a:pt x="23" y="17"/>
                        <a:pt x="22" y="18"/>
                      </a:cubicBezTo>
                      <a:cubicBezTo>
                        <a:pt x="20" y="20"/>
                        <a:pt x="21" y="24"/>
                        <a:pt x="21" y="25"/>
                      </a:cubicBezTo>
                      <a:cubicBezTo>
                        <a:pt x="21" y="27"/>
                        <a:pt x="19" y="30"/>
                        <a:pt x="19" y="30"/>
                      </a:cubicBezTo>
                      <a:cubicBezTo>
                        <a:pt x="19" y="30"/>
                        <a:pt x="9" y="36"/>
                        <a:pt x="0" y="40"/>
                      </a:cubicBezTo>
                      <a:cubicBezTo>
                        <a:pt x="1" y="42"/>
                        <a:pt x="1" y="43"/>
                        <a:pt x="1" y="44"/>
                      </a:cubicBezTo>
                      <a:cubicBezTo>
                        <a:pt x="2" y="46"/>
                        <a:pt x="2" y="50"/>
                        <a:pt x="3" y="53"/>
                      </a:cubicBezTo>
                      <a:cubicBezTo>
                        <a:pt x="6" y="53"/>
                        <a:pt x="7" y="52"/>
                        <a:pt x="10" y="53"/>
                      </a:cubicBezTo>
                      <a:cubicBezTo>
                        <a:pt x="13" y="53"/>
                        <a:pt x="24" y="61"/>
                        <a:pt x="27" y="62"/>
                      </a:cubicBezTo>
                      <a:cubicBezTo>
                        <a:pt x="29" y="64"/>
                        <a:pt x="44" y="75"/>
                        <a:pt x="47" y="78"/>
                      </a:cubicBezTo>
                      <a:cubicBezTo>
                        <a:pt x="50" y="80"/>
                        <a:pt x="56" y="81"/>
                        <a:pt x="58" y="81"/>
                      </a:cubicBezTo>
                      <a:cubicBezTo>
                        <a:pt x="59" y="81"/>
                        <a:pt x="64" y="82"/>
                        <a:pt x="68" y="82"/>
                      </a:cubicBezTo>
                      <a:cubicBezTo>
                        <a:pt x="69" y="79"/>
                        <a:pt x="70" y="75"/>
                        <a:pt x="71" y="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52" name="Freeform 190">
                  <a:extLst>
                    <a:ext uri="{FF2B5EF4-FFF2-40B4-BE49-F238E27FC236}">
                      <a16:creationId xmlns:a16="http://schemas.microsoft.com/office/drawing/2014/main" id="{B225EAA3-8303-DCE9-2C56-7E15409E4C49}"/>
                    </a:ext>
                  </a:extLst>
                </p:cNvPr>
                <p:cNvSpPr>
                  <a:spLocks/>
                </p:cNvSpPr>
                <p:nvPr/>
              </p:nvSpPr>
              <p:spPr bwMode="auto">
                <a:xfrm>
                  <a:off x="2917" y="2673"/>
                  <a:ext cx="24" cy="24"/>
                </a:xfrm>
                <a:custGeom>
                  <a:avLst/>
                  <a:gdLst>
                    <a:gd name="T0" fmla="*/ 5 w 16"/>
                    <a:gd name="T1" fmla="*/ 12 h 16"/>
                    <a:gd name="T2" fmla="*/ 9 w 16"/>
                    <a:gd name="T3" fmla="*/ 16 h 16"/>
                    <a:gd name="T4" fmla="*/ 16 w 16"/>
                    <a:gd name="T5" fmla="*/ 16 h 16"/>
                    <a:gd name="T6" fmla="*/ 12 w 16"/>
                    <a:gd name="T7" fmla="*/ 5 h 16"/>
                    <a:gd name="T8" fmla="*/ 13 w 16"/>
                    <a:gd name="T9" fmla="*/ 4 h 16"/>
                    <a:gd name="T10" fmla="*/ 7 w 16"/>
                    <a:gd name="T11" fmla="*/ 0 h 16"/>
                    <a:gd name="T12" fmla="*/ 3 w 16"/>
                    <a:gd name="T13" fmla="*/ 4 h 16"/>
                    <a:gd name="T14" fmla="*/ 0 w 16"/>
                    <a:gd name="T15" fmla="*/ 11 h 16"/>
                    <a:gd name="T16" fmla="*/ 5 w 16"/>
                    <a:gd name="T1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5" y="12"/>
                      </a:moveTo>
                      <a:cubicBezTo>
                        <a:pt x="9" y="16"/>
                        <a:pt x="9" y="16"/>
                        <a:pt x="9" y="16"/>
                      </a:cubicBezTo>
                      <a:cubicBezTo>
                        <a:pt x="16" y="16"/>
                        <a:pt x="16" y="16"/>
                        <a:pt x="16" y="16"/>
                      </a:cubicBezTo>
                      <a:cubicBezTo>
                        <a:pt x="15" y="12"/>
                        <a:pt x="12" y="6"/>
                        <a:pt x="12" y="5"/>
                      </a:cubicBezTo>
                      <a:cubicBezTo>
                        <a:pt x="12" y="5"/>
                        <a:pt x="12" y="4"/>
                        <a:pt x="13" y="4"/>
                      </a:cubicBezTo>
                      <a:cubicBezTo>
                        <a:pt x="10" y="1"/>
                        <a:pt x="9" y="0"/>
                        <a:pt x="7" y="0"/>
                      </a:cubicBezTo>
                      <a:cubicBezTo>
                        <a:pt x="4" y="1"/>
                        <a:pt x="4" y="2"/>
                        <a:pt x="3" y="4"/>
                      </a:cubicBezTo>
                      <a:cubicBezTo>
                        <a:pt x="2" y="4"/>
                        <a:pt x="1" y="8"/>
                        <a:pt x="0" y="11"/>
                      </a:cubicBezTo>
                      <a:cubicBezTo>
                        <a:pt x="2" y="12"/>
                        <a:pt x="5" y="12"/>
                        <a:pt x="5"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53" name="Freeform 191">
                  <a:extLst>
                    <a:ext uri="{FF2B5EF4-FFF2-40B4-BE49-F238E27FC236}">
                      <a16:creationId xmlns:a16="http://schemas.microsoft.com/office/drawing/2014/main" id="{CFE564EA-D567-78E0-BCC5-BF89472688C9}"/>
                    </a:ext>
                  </a:extLst>
                </p:cNvPr>
                <p:cNvSpPr>
                  <a:spLocks/>
                </p:cNvSpPr>
                <p:nvPr/>
              </p:nvSpPr>
              <p:spPr bwMode="auto">
                <a:xfrm>
                  <a:off x="2917" y="2673"/>
                  <a:ext cx="24" cy="24"/>
                </a:xfrm>
                <a:custGeom>
                  <a:avLst/>
                  <a:gdLst>
                    <a:gd name="T0" fmla="*/ 5 w 16"/>
                    <a:gd name="T1" fmla="*/ 12 h 16"/>
                    <a:gd name="T2" fmla="*/ 9 w 16"/>
                    <a:gd name="T3" fmla="*/ 16 h 16"/>
                    <a:gd name="T4" fmla="*/ 16 w 16"/>
                    <a:gd name="T5" fmla="*/ 16 h 16"/>
                    <a:gd name="T6" fmla="*/ 12 w 16"/>
                    <a:gd name="T7" fmla="*/ 5 h 16"/>
                    <a:gd name="T8" fmla="*/ 13 w 16"/>
                    <a:gd name="T9" fmla="*/ 4 h 16"/>
                    <a:gd name="T10" fmla="*/ 7 w 16"/>
                    <a:gd name="T11" fmla="*/ 0 h 16"/>
                    <a:gd name="T12" fmla="*/ 3 w 16"/>
                    <a:gd name="T13" fmla="*/ 4 h 16"/>
                    <a:gd name="T14" fmla="*/ 0 w 16"/>
                    <a:gd name="T15" fmla="*/ 11 h 16"/>
                    <a:gd name="T16" fmla="*/ 5 w 16"/>
                    <a:gd name="T1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5" y="12"/>
                      </a:moveTo>
                      <a:cubicBezTo>
                        <a:pt x="9" y="16"/>
                        <a:pt x="9" y="16"/>
                        <a:pt x="9" y="16"/>
                      </a:cubicBezTo>
                      <a:cubicBezTo>
                        <a:pt x="16" y="16"/>
                        <a:pt x="16" y="16"/>
                        <a:pt x="16" y="16"/>
                      </a:cubicBezTo>
                      <a:cubicBezTo>
                        <a:pt x="15" y="12"/>
                        <a:pt x="12" y="6"/>
                        <a:pt x="12" y="5"/>
                      </a:cubicBezTo>
                      <a:cubicBezTo>
                        <a:pt x="12" y="5"/>
                        <a:pt x="12" y="4"/>
                        <a:pt x="13" y="4"/>
                      </a:cubicBezTo>
                      <a:cubicBezTo>
                        <a:pt x="10" y="1"/>
                        <a:pt x="9" y="0"/>
                        <a:pt x="7" y="0"/>
                      </a:cubicBezTo>
                      <a:cubicBezTo>
                        <a:pt x="4" y="1"/>
                        <a:pt x="4" y="2"/>
                        <a:pt x="3" y="4"/>
                      </a:cubicBezTo>
                      <a:cubicBezTo>
                        <a:pt x="2" y="4"/>
                        <a:pt x="1" y="8"/>
                        <a:pt x="0" y="11"/>
                      </a:cubicBezTo>
                      <a:cubicBezTo>
                        <a:pt x="2" y="12"/>
                        <a:pt x="5" y="12"/>
                        <a:pt x="5" y="12"/>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54" name="Freeform 192">
                  <a:extLst>
                    <a:ext uri="{FF2B5EF4-FFF2-40B4-BE49-F238E27FC236}">
                      <a16:creationId xmlns:a16="http://schemas.microsoft.com/office/drawing/2014/main" id="{37176DB4-C1BC-DD9B-A617-17D20E4ED310}"/>
                    </a:ext>
                  </a:extLst>
                </p:cNvPr>
                <p:cNvSpPr>
                  <a:spLocks noEditPoints="1"/>
                </p:cNvSpPr>
                <p:nvPr/>
              </p:nvSpPr>
              <p:spPr bwMode="auto">
                <a:xfrm>
                  <a:off x="2261" y="2350"/>
                  <a:ext cx="188" cy="157"/>
                </a:xfrm>
                <a:custGeom>
                  <a:avLst/>
                  <a:gdLst>
                    <a:gd name="T0" fmla="*/ 110 w 126"/>
                    <a:gd name="T1" fmla="*/ 24 h 105"/>
                    <a:gd name="T2" fmla="*/ 106 w 126"/>
                    <a:gd name="T3" fmla="*/ 22 h 105"/>
                    <a:gd name="T4" fmla="*/ 100 w 126"/>
                    <a:gd name="T5" fmla="*/ 20 h 105"/>
                    <a:gd name="T6" fmla="*/ 91 w 126"/>
                    <a:gd name="T7" fmla="*/ 18 h 105"/>
                    <a:gd name="T8" fmla="*/ 87 w 126"/>
                    <a:gd name="T9" fmla="*/ 15 h 105"/>
                    <a:gd name="T10" fmla="*/ 84 w 126"/>
                    <a:gd name="T11" fmla="*/ 11 h 105"/>
                    <a:gd name="T12" fmla="*/ 81 w 126"/>
                    <a:gd name="T13" fmla="*/ 13 h 105"/>
                    <a:gd name="T14" fmla="*/ 78 w 126"/>
                    <a:gd name="T15" fmla="*/ 10 h 105"/>
                    <a:gd name="T16" fmla="*/ 73 w 126"/>
                    <a:gd name="T17" fmla="*/ 7 h 105"/>
                    <a:gd name="T18" fmla="*/ 68 w 126"/>
                    <a:gd name="T19" fmla="*/ 4 h 105"/>
                    <a:gd name="T20" fmla="*/ 65 w 126"/>
                    <a:gd name="T21" fmla="*/ 1 h 105"/>
                    <a:gd name="T22" fmla="*/ 64 w 126"/>
                    <a:gd name="T23" fmla="*/ 0 h 105"/>
                    <a:gd name="T24" fmla="*/ 62 w 126"/>
                    <a:gd name="T25" fmla="*/ 0 h 105"/>
                    <a:gd name="T26" fmla="*/ 57 w 126"/>
                    <a:gd name="T27" fmla="*/ 8 h 105"/>
                    <a:gd name="T28" fmla="*/ 48 w 126"/>
                    <a:gd name="T29" fmla="*/ 14 h 105"/>
                    <a:gd name="T30" fmla="*/ 43 w 126"/>
                    <a:gd name="T31" fmla="*/ 20 h 105"/>
                    <a:gd name="T32" fmla="*/ 32 w 126"/>
                    <a:gd name="T33" fmla="*/ 16 h 105"/>
                    <a:gd name="T34" fmla="*/ 27 w 126"/>
                    <a:gd name="T35" fmla="*/ 19 h 105"/>
                    <a:gd name="T36" fmla="*/ 28 w 126"/>
                    <a:gd name="T37" fmla="*/ 28 h 105"/>
                    <a:gd name="T38" fmla="*/ 21 w 126"/>
                    <a:gd name="T39" fmla="*/ 28 h 105"/>
                    <a:gd name="T40" fmla="*/ 15 w 126"/>
                    <a:gd name="T41" fmla="*/ 25 h 105"/>
                    <a:gd name="T42" fmla="*/ 7 w 126"/>
                    <a:gd name="T43" fmla="*/ 26 h 105"/>
                    <a:gd name="T44" fmla="*/ 2 w 126"/>
                    <a:gd name="T45" fmla="*/ 30 h 105"/>
                    <a:gd name="T46" fmla="*/ 3 w 126"/>
                    <a:gd name="T47" fmla="*/ 36 h 105"/>
                    <a:gd name="T48" fmla="*/ 14 w 126"/>
                    <a:gd name="T49" fmla="*/ 39 h 105"/>
                    <a:gd name="T50" fmla="*/ 22 w 126"/>
                    <a:gd name="T51" fmla="*/ 41 h 105"/>
                    <a:gd name="T52" fmla="*/ 24 w 126"/>
                    <a:gd name="T53" fmla="*/ 45 h 105"/>
                    <a:gd name="T54" fmla="*/ 31 w 126"/>
                    <a:gd name="T55" fmla="*/ 53 h 105"/>
                    <a:gd name="T56" fmla="*/ 33 w 126"/>
                    <a:gd name="T57" fmla="*/ 59 h 105"/>
                    <a:gd name="T58" fmla="*/ 32 w 126"/>
                    <a:gd name="T59" fmla="*/ 70 h 105"/>
                    <a:gd name="T60" fmla="*/ 28 w 126"/>
                    <a:gd name="T61" fmla="*/ 85 h 105"/>
                    <a:gd name="T62" fmla="*/ 28 w 126"/>
                    <a:gd name="T63" fmla="*/ 85 h 105"/>
                    <a:gd name="T64" fmla="*/ 32 w 126"/>
                    <a:gd name="T65" fmla="*/ 88 h 105"/>
                    <a:gd name="T66" fmla="*/ 41 w 126"/>
                    <a:gd name="T67" fmla="*/ 92 h 105"/>
                    <a:gd name="T68" fmla="*/ 48 w 126"/>
                    <a:gd name="T69" fmla="*/ 91 h 105"/>
                    <a:gd name="T70" fmla="*/ 52 w 126"/>
                    <a:gd name="T71" fmla="*/ 92 h 105"/>
                    <a:gd name="T72" fmla="*/ 62 w 126"/>
                    <a:gd name="T73" fmla="*/ 94 h 105"/>
                    <a:gd name="T74" fmla="*/ 71 w 126"/>
                    <a:gd name="T75" fmla="*/ 95 h 105"/>
                    <a:gd name="T76" fmla="*/ 70 w 126"/>
                    <a:gd name="T77" fmla="*/ 92 h 105"/>
                    <a:gd name="T78" fmla="*/ 77 w 126"/>
                    <a:gd name="T79" fmla="*/ 84 h 105"/>
                    <a:gd name="T80" fmla="*/ 93 w 126"/>
                    <a:gd name="T81" fmla="*/ 87 h 105"/>
                    <a:gd name="T82" fmla="*/ 103 w 126"/>
                    <a:gd name="T83" fmla="*/ 84 h 105"/>
                    <a:gd name="T84" fmla="*/ 108 w 126"/>
                    <a:gd name="T85" fmla="*/ 81 h 105"/>
                    <a:gd name="T86" fmla="*/ 109 w 126"/>
                    <a:gd name="T87" fmla="*/ 78 h 105"/>
                    <a:gd name="T88" fmla="*/ 105 w 126"/>
                    <a:gd name="T89" fmla="*/ 76 h 105"/>
                    <a:gd name="T90" fmla="*/ 103 w 126"/>
                    <a:gd name="T91" fmla="*/ 72 h 105"/>
                    <a:gd name="T92" fmla="*/ 101 w 126"/>
                    <a:gd name="T93" fmla="*/ 68 h 105"/>
                    <a:gd name="T94" fmla="*/ 103 w 126"/>
                    <a:gd name="T95" fmla="*/ 66 h 105"/>
                    <a:gd name="T96" fmla="*/ 104 w 126"/>
                    <a:gd name="T97" fmla="*/ 62 h 105"/>
                    <a:gd name="T98" fmla="*/ 103 w 126"/>
                    <a:gd name="T99" fmla="*/ 58 h 105"/>
                    <a:gd name="T100" fmla="*/ 102 w 126"/>
                    <a:gd name="T101" fmla="*/ 54 h 105"/>
                    <a:gd name="T102" fmla="*/ 98 w 126"/>
                    <a:gd name="T103" fmla="*/ 54 h 105"/>
                    <a:gd name="T104" fmla="*/ 97 w 126"/>
                    <a:gd name="T105" fmla="*/ 51 h 105"/>
                    <a:gd name="T106" fmla="*/ 102 w 126"/>
                    <a:gd name="T107" fmla="*/ 44 h 105"/>
                    <a:gd name="T108" fmla="*/ 107 w 126"/>
                    <a:gd name="T109" fmla="*/ 40 h 105"/>
                    <a:gd name="T110" fmla="*/ 109 w 126"/>
                    <a:gd name="T111" fmla="*/ 34 h 105"/>
                    <a:gd name="T112" fmla="*/ 112 w 126"/>
                    <a:gd name="T113" fmla="*/ 27 h 105"/>
                    <a:gd name="T114" fmla="*/ 110 w 126"/>
                    <a:gd name="T115" fmla="*/ 24 h 105"/>
                    <a:gd name="T116" fmla="*/ 124 w 126"/>
                    <a:gd name="T117" fmla="*/ 88 h 105"/>
                    <a:gd name="T118" fmla="*/ 119 w 126"/>
                    <a:gd name="T119" fmla="*/ 93 h 105"/>
                    <a:gd name="T120" fmla="*/ 122 w 126"/>
                    <a:gd name="T121" fmla="*/ 104 h 105"/>
                    <a:gd name="T122" fmla="*/ 124 w 126"/>
                    <a:gd name="T123" fmla="*/ 8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6" h="105">
                      <a:moveTo>
                        <a:pt x="110" y="24"/>
                      </a:moveTo>
                      <a:cubicBezTo>
                        <a:pt x="109" y="24"/>
                        <a:pt x="108" y="22"/>
                        <a:pt x="106" y="22"/>
                      </a:cubicBezTo>
                      <a:cubicBezTo>
                        <a:pt x="103" y="22"/>
                        <a:pt x="101" y="21"/>
                        <a:pt x="100" y="20"/>
                      </a:cubicBezTo>
                      <a:cubicBezTo>
                        <a:pt x="99" y="18"/>
                        <a:pt x="93" y="18"/>
                        <a:pt x="91" y="18"/>
                      </a:cubicBezTo>
                      <a:cubicBezTo>
                        <a:pt x="89" y="18"/>
                        <a:pt x="89" y="15"/>
                        <a:pt x="87" y="15"/>
                      </a:cubicBezTo>
                      <a:cubicBezTo>
                        <a:pt x="85" y="16"/>
                        <a:pt x="84" y="13"/>
                        <a:pt x="84" y="11"/>
                      </a:cubicBezTo>
                      <a:cubicBezTo>
                        <a:pt x="84" y="10"/>
                        <a:pt x="82" y="12"/>
                        <a:pt x="81" y="13"/>
                      </a:cubicBezTo>
                      <a:cubicBezTo>
                        <a:pt x="79" y="14"/>
                        <a:pt x="78" y="11"/>
                        <a:pt x="78" y="10"/>
                      </a:cubicBezTo>
                      <a:cubicBezTo>
                        <a:pt x="78" y="9"/>
                        <a:pt x="75" y="8"/>
                        <a:pt x="73" y="7"/>
                      </a:cubicBezTo>
                      <a:cubicBezTo>
                        <a:pt x="71" y="6"/>
                        <a:pt x="69" y="3"/>
                        <a:pt x="68" y="4"/>
                      </a:cubicBezTo>
                      <a:cubicBezTo>
                        <a:pt x="68" y="6"/>
                        <a:pt x="66" y="2"/>
                        <a:pt x="65" y="1"/>
                      </a:cubicBezTo>
                      <a:cubicBezTo>
                        <a:pt x="65" y="0"/>
                        <a:pt x="65" y="1"/>
                        <a:pt x="64" y="0"/>
                      </a:cubicBezTo>
                      <a:cubicBezTo>
                        <a:pt x="64" y="0"/>
                        <a:pt x="63" y="0"/>
                        <a:pt x="62" y="0"/>
                      </a:cubicBezTo>
                      <a:cubicBezTo>
                        <a:pt x="59" y="0"/>
                        <a:pt x="57" y="2"/>
                        <a:pt x="57" y="8"/>
                      </a:cubicBezTo>
                      <a:cubicBezTo>
                        <a:pt x="58" y="13"/>
                        <a:pt x="53" y="13"/>
                        <a:pt x="48" y="14"/>
                      </a:cubicBezTo>
                      <a:cubicBezTo>
                        <a:pt x="43" y="14"/>
                        <a:pt x="45" y="18"/>
                        <a:pt x="43" y="20"/>
                      </a:cubicBezTo>
                      <a:cubicBezTo>
                        <a:pt x="41" y="21"/>
                        <a:pt x="33" y="19"/>
                        <a:pt x="32" y="16"/>
                      </a:cubicBezTo>
                      <a:cubicBezTo>
                        <a:pt x="31" y="13"/>
                        <a:pt x="24" y="16"/>
                        <a:pt x="27" y="19"/>
                      </a:cubicBezTo>
                      <a:cubicBezTo>
                        <a:pt x="30" y="23"/>
                        <a:pt x="30" y="27"/>
                        <a:pt x="28" y="28"/>
                      </a:cubicBezTo>
                      <a:cubicBezTo>
                        <a:pt x="26" y="30"/>
                        <a:pt x="23" y="26"/>
                        <a:pt x="21" y="28"/>
                      </a:cubicBezTo>
                      <a:cubicBezTo>
                        <a:pt x="18" y="30"/>
                        <a:pt x="18" y="26"/>
                        <a:pt x="15" y="25"/>
                      </a:cubicBezTo>
                      <a:cubicBezTo>
                        <a:pt x="13" y="24"/>
                        <a:pt x="11" y="27"/>
                        <a:pt x="7" y="26"/>
                      </a:cubicBezTo>
                      <a:cubicBezTo>
                        <a:pt x="3" y="26"/>
                        <a:pt x="0" y="28"/>
                        <a:pt x="2" y="30"/>
                      </a:cubicBezTo>
                      <a:cubicBezTo>
                        <a:pt x="3" y="32"/>
                        <a:pt x="1" y="34"/>
                        <a:pt x="3" y="36"/>
                      </a:cubicBezTo>
                      <a:cubicBezTo>
                        <a:pt x="4" y="37"/>
                        <a:pt x="10" y="37"/>
                        <a:pt x="14" y="39"/>
                      </a:cubicBezTo>
                      <a:cubicBezTo>
                        <a:pt x="18" y="42"/>
                        <a:pt x="19" y="40"/>
                        <a:pt x="22" y="41"/>
                      </a:cubicBezTo>
                      <a:cubicBezTo>
                        <a:pt x="24" y="43"/>
                        <a:pt x="24" y="42"/>
                        <a:pt x="24" y="45"/>
                      </a:cubicBezTo>
                      <a:cubicBezTo>
                        <a:pt x="25" y="48"/>
                        <a:pt x="27" y="51"/>
                        <a:pt x="31" y="53"/>
                      </a:cubicBezTo>
                      <a:cubicBezTo>
                        <a:pt x="35" y="54"/>
                        <a:pt x="32" y="57"/>
                        <a:pt x="33" y="59"/>
                      </a:cubicBezTo>
                      <a:cubicBezTo>
                        <a:pt x="35" y="62"/>
                        <a:pt x="32" y="66"/>
                        <a:pt x="32" y="70"/>
                      </a:cubicBezTo>
                      <a:cubicBezTo>
                        <a:pt x="33" y="73"/>
                        <a:pt x="30" y="84"/>
                        <a:pt x="28" y="85"/>
                      </a:cubicBezTo>
                      <a:cubicBezTo>
                        <a:pt x="28" y="85"/>
                        <a:pt x="28" y="85"/>
                        <a:pt x="28" y="85"/>
                      </a:cubicBezTo>
                      <a:cubicBezTo>
                        <a:pt x="29" y="86"/>
                        <a:pt x="31" y="87"/>
                        <a:pt x="32" y="88"/>
                      </a:cubicBezTo>
                      <a:cubicBezTo>
                        <a:pt x="34" y="89"/>
                        <a:pt x="38" y="90"/>
                        <a:pt x="41" y="92"/>
                      </a:cubicBezTo>
                      <a:cubicBezTo>
                        <a:pt x="43" y="93"/>
                        <a:pt x="48" y="93"/>
                        <a:pt x="48" y="91"/>
                      </a:cubicBezTo>
                      <a:cubicBezTo>
                        <a:pt x="48" y="89"/>
                        <a:pt x="50" y="90"/>
                        <a:pt x="52" y="92"/>
                      </a:cubicBezTo>
                      <a:cubicBezTo>
                        <a:pt x="53" y="94"/>
                        <a:pt x="59" y="94"/>
                        <a:pt x="62" y="94"/>
                      </a:cubicBezTo>
                      <a:cubicBezTo>
                        <a:pt x="64" y="95"/>
                        <a:pt x="68" y="95"/>
                        <a:pt x="71" y="95"/>
                      </a:cubicBezTo>
                      <a:cubicBezTo>
                        <a:pt x="70" y="94"/>
                        <a:pt x="70" y="93"/>
                        <a:pt x="70" y="92"/>
                      </a:cubicBezTo>
                      <a:cubicBezTo>
                        <a:pt x="69" y="88"/>
                        <a:pt x="73" y="85"/>
                        <a:pt x="77" y="84"/>
                      </a:cubicBezTo>
                      <a:cubicBezTo>
                        <a:pt x="81" y="83"/>
                        <a:pt x="91" y="86"/>
                        <a:pt x="93" y="87"/>
                      </a:cubicBezTo>
                      <a:cubicBezTo>
                        <a:pt x="95" y="89"/>
                        <a:pt x="99" y="89"/>
                        <a:pt x="103" y="84"/>
                      </a:cubicBezTo>
                      <a:cubicBezTo>
                        <a:pt x="105" y="82"/>
                        <a:pt x="107" y="81"/>
                        <a:pt x="108" y="81"/>
                      </a:cubicBezTo>
                      <a:cubicBezTo>
                        <a:pt x="108" y="80"/>
                        <a:pt x="109" y="79"/>
                        <a:pt x="109" y="78"/>
                      </a:cubicBezTo>
                      <a:cubicBezTo>
                        <a:pt x="110" y="76"/>
                        <a:pt x="107" y="77"/>
                        <a:pt x="105" y="76"/>
                      </a:cubicBezTo>
                      <a:cubicBezTo>
                        <a:pt x="103" y="76"/>
                        <a:pt x="102" y="74"/>
                        <a:pt x="103" y="72"/>
                      </a:cubicBezTo>
                      <a:cubicBezTo>
                        <a:pt x="105" y="70"/>
                        <a:pt x="102" y="70"/>
                        <a:pt x="101" y="68"/>
                      </a:cubicBezTo>
                      <a:cubicBezTo>
                        <a:pt x="99" y="66"/>
                        <a:pt x="101" y="66"/>
                        <a:pt x="103" y="66"/>
                      </a:cubicBezTo>
                      <a:cubicBezTo>
                        <a:pt x="104" y="65"/>
                        <a:pt x="105" y="63"/>
                        <a:pt x="104" y="62"/>
                      </a:cubicBezTo>
                      <a:cubicBezTo>
                        <a:pt x="103" y="62"/>
                        <a:pt x="103" y="60"/>
                        <a:pt x="103" y="58"/>
                      </a:cubicBezTo>
                      <a:cubicBezTo>
                        <a:pt x="104" y="56"/>
                        <a:pt x="102" y="56"/>
                        <a:pt x="102" y="54"/>
                      </a:cubicBezTo>
                      <a:cubicBezTo>
                        <a:pt x="102" y="52"/>
                        <a:pt x="100" y="51"/>
                        <a:pt x="98" y="54"/>
                      </a:cubicBezTo>
                      <a:cubicBezTo>
                        <a:pt x="96" y="56"/>
                        <a:pt x="96" y="54"/>
                        <a:pt x="97" y="51"/>
                      </a:cubicBezTo>
                      <a:cubicBezTo>
                        <a:pt x="98" y="47"/>
                        <a:pt x="102" y="46"/>
                        <a:pt x="102" y="44"/>
                      </a:cubicBezTo>
                      <a:cubicBezTo>
                        <a:pt x="103" y="42"/>
                        <a:pt x="105" y="40"/>
                        <a:pt x="107" y="40"/>
                      </a:cubicBezTo>
                      <a:cubicBezTo>
                        <a:pt x="108" y="40"/>
                        <a:pt x="108" y="36"/>
                        <a:pt x="109" y="34"/>
                      </a:cubicBezTo>
                      <a:cubicBezTo>
                        <a:pt x="109" y="31"/>
                        <a:pt x="110" y="29"/>
                        <a:pt x="112" y="27"/>
                      </a:cubicBezTo>
                      <a:cubicBezTo>
                        <a:pt x="115" y="25"/>
                        <a:pt x="111" y="24"/>
                        <a:pt x="110" y="24"/>
                      </a:cubicBezTo>
                      <a:moveTo>
                        <a:pt x="124" y="88"/>
                      </a:moveTo>
                      <a:cubicBezTo>
                        <a:pt x="123" y="88"/>
                        <a:pt x="122" y="91"/>
                        <a:pt x="119" y="93"/>
                      </a:cubicBezTo>
                      <a:cubicBezTo>
                        <a:pt x="115" y="95"/>
                        <a:pt x="119" y="105"/>
                        <a:pt x="122" y="104"/>
                      </a:cubicBezTo>
                      <a:cubicBezTo>
                        <a:pt x="126" y="104"/>
                        <a:pt x="125" y="89"/>
                        <a:pt x="124" y="88"/>
                      </a:cubicBezTo>
                    </a:path>
                  </a:pathLst>
                </a:custGeom>
                <a:solidFill>
                  <a:srgbClr val="E81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55" name="Freeform 194">
                  <a:extLst>
                    <a:ext uri="{FF2B5EF4-FFF2-40B4-BE49-F238E27FC236}">
                      <a16:creationId xmlns:a16="http://schemas.microsoft.com/office/drawing/2014/main" id="{05E00A09-C815-022E-5F1B-34A45A6E221E}"/>
                    </a:ext>
                  </a:extLst>
                </p:cNvPr>
                <p:cNvSpPr>
                  <a:spLocks/>
                </p:cNvSpPr>
                <p:nvPr/>
              </p:nvSpPr>
              <p:spPr bwMode="auto">
                <a:xfrm>
                  <a:off x="2433" y="2482"/>
                  <a:ext cx="16" cy="25"/>
                </a:xfrm>
                <a:custGeom>
                  <a:avLst/>
                  <a:gdLst>
                    <a:gd name="T0" fmla="*/ 9 w 11"/>
                    <a:gd name="T1" fmla="*/ 0 h 17"/>
                    <a:gd name="T2" fmla="*/ 4 w 11"/>
                    <a:gd name="T3" fmla="*/ 5 h 17"/>
                    <a:gd name="T4" fmla="*/ 7 w 11"/>
                    <a:gd name="T5" fmla="*/ 16 h 17"/>
                    <a:gd name="T6" fmla="*/ 9 w 11"/>
                    <a:gd name="T7" fmla="*/ 0 h 17"/>
                  </a:gdLst>
                  <a:ahLst/>
                  <a:cxnLst>
                    <a:cxn ang="0">
                      <a:pos x="T0" y="T1"/>
                    </a:cxn>
                    <a:cxn ang="0">
                      <a:pos x="T2" y="T3"/>
                    </a:cxn>
                    <a:cxn ang="0">
                      <a:pos x="T4" y="T5"/>
                    </a:cxn>
                    <a:cxn ang="0">
                      <a:pos x="T6" y="T7"/>
                    </a:cxn>
                  </a:cxnLst>
                  <a:rect l="0" t="0" r="r" b="b"/>
                  <a:pathLst>
                    <a:path w="11" h="17">
                      <a:moveTo>
                        <a:pt x="9" y="0"/>
                      </a:moveTo>
                      <a:cubicBezTo>
                        <a:pt x="8" y="0"/>
                        <a:pt x="7" y="3"/>
                        <a:pt x="4" y="5"/>
                      </a:cubicBezTo>
                      <a:cubicBezTo>
                        <a:pt x="0" y="7"/>
                        <a:pt x="4" y="17"/>
                        <a:pt x="7" y="16"/>
                      </a:cubicBezTo>
                      <a:cubicBezTo>
                        <a:pt x="11" y="16"/>
                        <a:pt x="10" y="1"/>
                        <a:pt x="9" y="0"/>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56" name="Freeform 195">
                  <a:extLst>
                    <a:ext uri="{FF2B5EF4-FFF2-40B4-BE49-F238E27FC236}">
                      <a16:creationId xmlns:a16="http://schemas.microsoft.com/office/drawing/2014/main" id="{8E40E415-7AA5-1702-96A5-9562CF691B6B}"/>
                    </a:ext>
                  </a:extLst>
                </p:cNvPr>
                <p:cNvSpPr>
                  <a:spLocks/>
                </p:cNvSpPr>
                <p:nvPr/>
              </p:nvSpPr>
              <p:spPr bwMode="auto">
                <a:xfrm>
                  <a:off x="1159" y="2889"/>
                  <a:ext cx="30" cy="16"/>
                </a:xfrm>
                <a:custGeom>
                  <a:avLst/>
                  <a:gdLst>
                    <a:gd name="T0" fmla="*/ 19 w 20"/>
                    <a:gd name="T1" fmla="*/ 5 h 11"/>
                    <a:gd name="T2" fmla="*/ 10 w 20"/>
                    <a:gd name="T3" fmla="*/ 2 h 11"/>
                    <a:gd name="T4" fmla="*/ 6 w 20"/>
                    <a:gd name="T5" fmla="*/ 0 h 11"/>
                    <a:gd name="T6" fmla="*/ 6 w 20"/>
                    <a:gd name="T7" fmla="*/ 1 h 11"/>
                    <a:gd name="T8" fmla="*/ 0 w 20"/>
                    <a:gd name="T9" fmla="*/ 6 h 11"/>
                    <a:gd name="T10" fmla="*/ 16 w 20"/>
                    <a:gd name="T11" fmla="*/ 11 h 11"/>
                    <a:gd name="T12" fmla="*/ 19 w 20"/>
                    <a:gd name="T13" fmla="*/ 10 h 11"/>
                    <a:gd name="T14" fmla="*/ 19 w 20"/>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19" y="5"/>
                      </a:moveTo>
                      <a:cubicBezTo>
                        <a:pt x="18" y="3"/>
                        <a:pt x="14" y="5"/>
                        <a:pt x="10" y="2"/>
                      </a:cubicBezTo>
                      <a:cubicBezTo>
                        <a:pt x="9" y="1"/>
                        <a:pt x="7" y="1"/>
                        <a:pt x="6" y="0"/>
                      </a:cubicBezTo>
                      <a:cubicBezTo>
                        <a:pt x="6" y="0"/>
                        <a:pt x="6" y="0"/>
                        <a:pt x="6" y="1"/>
                      </a:cubicBezTo>
                      <a:cubicBezTo>
                        <a:pt x="5" y="1"/>
                        <a:pt x="2" y="3"/>
                        <a:pt x="0" y="6"/>
                      </a:cubicBezTo>
                      <a:cubicBezTo>
                        <a:pt x="2" y="8"/>
                        <a:pt x="13" y="11"/>
                        <a:pt x="16" y="11"/>
                      </a:cubicBezTo>
                      <a:cubicBezTo>
                        <a:pt x="18" y="11"/>
                        <a:pt x="18" y="11"/>
                        <a:pt x="19" y="10"/>
                      </a:cubicBezTo>
                      <a:cubicBezTo>
                        <a:pt x="19" y="7"/>
                        <a:pt x="20" y="5"/>
                        <a:pt x="19"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57" name="Freeform 197">
                  <a:extLst>
                    <a:ext uri="{FF2B5EF4-FFF2-40B4-BE49-F238E27FC236}">
                      <a16:creationId xmlns:a16="http://schemas.microsoft.com/office/drawing/2014/main" id="{320E131A-59CA-02D5-708C-47D5725E5098}"/>
                    </a:ext>
                  </a:extLst>
                </p:cNvPr>
                <p:cNvSpPr>
                  <a:spLocks/>
                </p:cNvSpPr>
                <p:nvPr/>
              </p:nvSpPr>
              <p:spPr bwMode="auto">
                <a:xfrm>
                  <a:off x="1168" y="2865"/>
                  <a:ext cx="79" cy="43"/>
                </a:xfrm>
                <a:custGeom>
                  <a:avLst/>
                  <a:gdLst>
                    <a:gd name="T0" fmla="*/ 22 w 53"/>
                    <a:gd name="T1" fmla="*/ 26 h 29"/>
                    <a:gd name="T2" fmla="*/ 25 w 53"/>
                    <a:gd name="T3" fmla="*/ 21 h 29"/>
                    <a:gd name="T4" fmla="*/ 34 w 53"/>
                    <a:gd name="T5" fmla="*/ 17 h 29"/>
                    <a:gd name="T6" fmla="*/ 42 w 53"/>
                    <a:gd name="T7" fmla="*/ 15 h 29"/>
                    <a:gd name="T8" fmla="*/ 52 w 53"/>
                    <a:gd name="T9" fmla="*/ 11 h 29"/>
                    <a:gd name="T10" fmla="*/ 43 w 53"/>
                    <a:gd name="T11" fmla="*/ 4 h 29"/>
                    <a:gd name="T12" fmla="*/ 25 w 53"/>
                    <a:gd name="T13" fmla="*/ 4 h 29"/>
                    <a:gd name="T14" fmla="*/ 9 w 53"/>
                    <a:gd name="T15" fmla="*/ 5 h 29"/>
                    <a:gd name="T16" fmla="*/ 8 w 53"/>
                    <a:gd name="T17" fmla="*/ 5 h 29"/>
                    <a:gd name="T18" fmla="*/ 4 w 53"/>
                    <a:gd name="T19" fmla="*/ 10 h 29"/>
                    <a:gd name="T20" fmla="*/ 0 w 53"/>
                    <a:gd name="T21" fmla="*/ 16 h 29"/>
                    <a:gd name="T22" fmla="*/ 4 w 53"/>
                    <a:gd name="T23" fmla="*/ 18 h 29"/>
                    <a:gd name="T24" fmla="*/ 13 w 53"/>
                    <a:gd name="T25" fmla="*/ 21 h 29"/>
                    <a:gd name="T26" fmla="*/ 13 w 53"/>
                    <a:gd name="T27" fmla="*/ 26 h 29"/>
                    <a:gd name="T28" fmla="*/ 16 w 53"/>
                    <a:gd name="T29" fmla="*/ 26 h 29"/>
                    <a:gd name="T30" fmla="*/ 16 w 53"/>
                    <a:gd name="T31" fmla="*/ 29 h 29"/>
                    <a:gd name="T32" fmla="*/ 19 w 53"/>
                    <a:gd name="T33" fmla="*/ 29 h 29"/>
                    <a:gd name="T34" fmla="*/ 22 w 53"/>
                    <a:gd name="T35"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29">
                      <a:moveTo>
                        <a:pt x="22" y="26"/>
                      </a:moveTo>
                      <a:cubicBezTo>
                        <a:pt x="22" y="26"/>
                        <a:pt x="20" y="21"/>
                        <a:pt x="25" y="21"/>
                      </a:cubicBezTo>
                      <a:cubicBezTo>
                        <a:pt x="30" y="21"/>
                        <a:pt x="33" y="20"/>
                        <a:pt x="34" y="17"/>
                      </a:cubicBezTo>
                      <a:cubicBezTo>
                        <a:pt x="35" y="14"/>
                        <a:pt x="41" y="15"/>
                        <a:pt x="42" y="15"/>
                      </a:cubicBezTo>
                      <a:cubicBezTo>
                        <a:pt x="44" y="15"/>
                        <a:pt x="48" y="11"/>
                        <a:pt x="52" y="11"/>
                      </a:cubicBezTo>
                      <a:cubicBezTo>
                        <a:pt x="53" y="7"/>
                        <a:pt x="47" y="8"/>
                        <a:pt x="43" y="4"/>
                      </a:cubicBezTo>
                      <a:cubicBezTo>
                        <a:pt x="39" y="0"/>
                        <a:pt x="30" y="2"/>
                        <a:pt x="25" y="4"/>
                      </a:cubicBezTo>
                      <a:cubicBezTo>
                        <a:pt x="20" y="6"/>
                        <a:pt x="14" y="2"/>
                        <a:pt x="9" y="5"/>
                      </a:cubicBezTo>
                      <a:cubicBezTo>
                        <a:pt x="9" y="5"/>
                        <a:pt x="9" y="5"/>
                        <a:pt x="8" y="5"/>
                      </a:cubicBezTo>
                      <a:cubicBezTo>
                        <a:pt x="7" y="6"/>
                        <a:pt x="6" y="8"/>
                        <a:pt x="4" y="10"/>
                      </a:cubicBezTo>
                      <a:cubicBezTo>
                        <a:pt x="0" y="13"/>
                        <a:pt x="1" y="16"/>
                        <a:pt x="0" y="16"/>
                      </a:cubicBezTo>
                      <a:cubicBezTo>
                        <a:pt x="1" y="17"/>
                        <a:pt x="3" y="17"/>
                        <a:pt x="4" y="18"/>
                      </a:cubicBezTo>
                      <a:cubicBezTo>
                        <a:pt x="8" y="21"/>
                        <a:pt x="12" y="19"/>
                        <a:pt x="13" y="21"/>
                      </a:cubicBezTo>
                      <a:cubicBezTo>
                        <a:pt x="14" y="21"/>
                        <a:pt x="13" y="23"/>
                        <a:pt x="13" y="26"/>
                      </a:cubicBezTo>
                      <a:cubicBezTo>
                        <a:pt x="14" y="26"/>
                        <a:pt x="14" y="25"/>
                        <a:pt x="16" y="26"/>
                      </a:cubicBezTo>
                      <a:cubicBezTo>
                        <a:pt x="17" y="27"/>
                        <a:pt x="16" y="28"/>
                        <a:pt x="16" y="29"/>
                      </a:cubicBezTo>
                      <a:cubicBezTo>
                        <a:pt x="19" y="29"/>
                        <a:pt x="19" y="29"/>
                        <a:pt x="19" y="29"/>
                      </a:cubicBezTo>
                      <a:cubicBezTo>
                        <a:pt x="19" y="29"/>
                        <a:pt x="22" y="27"/>
                        <a:pt x="22"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58" name="Freeform 199">
                  <a:extLst>
                    <a:ext uri="{FF2B5EF4-FFF2-40B4-BE49-F238E27FC236}">
                      <a16:creationId xmlns:a16="http://schemas.microsoft.com/office/drawing/2014/main" id="{E3BFF514-80CC-672B-F590-8057A875F5B1}"/>
                    </a:ext>
                  </a:extLst>
                </p:cNvPr>
                <p:cNvSpPr>
                  <a:spLocks/>
                </p:cNvSpPr>
                <p:nvPr/>
              </p:nvSpPr>
              <p:spPr bwMode="auto">
                <a:xfrm>
                  <a:off x="810" y="2639"/>
                  <a:ext cx="392" cy="242"/>
                </a:xfrm>
                <a:custGeom>
                  <a:avLst/>
                  <a:gdLst>
                    <a:gd name="T0" fmla="*/ 229 w 262"/>
                    <a:gd name="T1" fmla="*/ 152 h 162"/>
                    <a:gd name="T2" fmla="*/ 226 w 262"/>
                    <a:gd name="T3" fmla="*/ 137 h 162"/>
                    <a:gd name="T4" fmla="*/ 247 w 262"/>
                    <a:gd name="T5" fmla="*/ 132 h 162"/>
                    <a:gd name="T6" fmla="*/ 255 w 262"/>
                    <a:gd name="T7" fmla="*/ 123 h 162"/>
                    <a:gd name="T8" fmla="*/ 261 w 262"/>
                    <a:gd name="T9" fmla="*/ 106 h 162"/>
                    <a:gd name="T10" fmla="*/ 240 w 262"/>
                    <a:gd name="T11" fmla="*/ 104 h 162"/>
                    <a:gd name="T12" fmla="*/ 227 w 262"/>
                    <a:gd name="T13" fmla="*/ 122 h 162"/>
                    <a:gd name="T14" fmla="*/ 214 w 262"/>
                    <a:gd name="T15" fmla="*/ 129 h 162"/>
                    <a:gd name="T16" fmla="*/ 184 w 262"/>
                    <a:gd name="T17" fmla="*/ 129 h 162"/>
                    <a:gd name="T18" fmla="*/ 170 w 262"/>
                    <a:gd name="T19" fmla="*/ 109 h 162"/>
                    <a:gd name="T20" fmla="*/ 170 w 262"/>
                    <a:gd name="T21" fmla="*/ 68 h 162"/>
                    <a:gd name="T22" fmla="*/ 167 w 262"/>
                    <a:gd name="T23" fmla="*/ 63 h 162"/>
                    <a:gd name="T24" fmla="*/ 153 w 262"/>
                    <a:gd name="T25" fmla="*/ 54 h 162"/>
                    <a:gd name="T26" fmla="*/ 143 w 262"/>
                    <a:gd name="T27" fmla="*/ 35 h 162"/>
                    <a:gd name="T28" fmla="*/ 121 w 262"/>
                    <a:gd name="T29" fmla="*/ 35 h 162"/>
                    <a:gd name="T30" fmla="*/ 108 w 262"/>
                    <a:gd name="T31" fmla="*/ 24 h 162"/>
                    <a:gd name="T32" fmla="*/ 92 w 262"/>
                    <a:gd name="T33" fmla="*/ 9 h 162"/>
                    <a:gd name="T34" fmla="*/ 76 w 262"/>
                    <a:gd name="T35" fmla="*/ 12 h 162"/>
                    <a:gd name="T36" fmla="*/ 29 w 262"/>
                    <a:gd name="T37" fmla="*/ 5 h 162"/>
                    <a:gd name="T38" fmla="*/ 0 w 262"/>
                    <a:gd name="T39" fmla="*/ 2 h 162"/>
                    <a:gd name="T40" fmla="*/ 12 w 262"/>
                    <a:gd name="T41" fmla="*/ 26 h 162"/>
                    <a:gd name="T42" fmla="*/ 27 w 262"/>
                    <a:gd name="T43" fmla="*/ 46 h 162"/>
                    <a:gd name="T44" fmla="*/ 31 w 262"/>
                    <a:gd name="T45" fmla="*/ 55 h 162"/>
                    <a:gd name="T46" fmla="*/ 42 w 262"/>
                    <a:gd name="T47" fmla="*/ 71 h 162"/>
                    <a:gd name="T48" fmla="*/ 61 w 262"/>
                    <a:gd name="T49" fmla="*/ 91 h 162"/>
                    <a:gd name="T50" fmla="*/ 64 w 262"/>
                    <a:gd name="T51" fmla="*/ 81 h 162"/>
                    <a:gd name="T52" fmla="*/ 54 w 262"/>
                    <a:gd name="T53" fmla="*/ 71 h 162"/>
                    <a:gd name="T54" fmla="*/ 39 w 262"/>
                    <a:gd name="T55" fmla="*/ 46 h 162"/>
                    <a:gd name="T56" fmla="*/ 33 w 262"/>
                    <a:gd name="T57" fmla="*/ 32 h 162"/>
                    <a:gd name="T58" fmla="*/ 22 w 262"/>
                    <a:gd name="T59" fmla="*/ 22 h 162"/>
                    <a:gd name="T60" fmla="*/ 22 w 262"/>
                    <a:gd name="T61" fmla="*/ 8 h 162"/>
                    <a:gd name="T62" fmla="*/ 30 w 262"/>
                    <a:gd name="T63" fmla="*/ 12 h 162"/>
                    <a:gd name="T64" fmla="*/ 37 w 262"/>
                    <a:gd name="T65" fmla="*/ 24 h 162"/>
                    <a:gd name="T66" fmla="*/ 43 w 262"/>
                    <a:gd name="T67" fmla="*/ 36 h 162"/>
                    <a:gd name="T68" fmla="*/ 56 w 262"/>
                    <a:gd name="T69" fmla="*/ 46 h 162"/>
                    <a:gd name="T70" fmla="*/ 66 w 262"/>
                    <a:gd name="T71" fmla="*/ 56 h 162"/>
                    <a:gd name="T72" fmla="*/ 73 w 262"/>
                    <a:gd name="T73" fmla="*/ 68 h 162"/>
                    <a:gd name="T74" fmla="*/ 98 w 262"/>
                    <a:gd name="T75" fmla="*/ 95 h 162"/>
                    <a:gd name="T76" fmla="*/ 102 w 262"/>
                    <a:gd name="T77" fmla="*/ 111 h 162"/>
                    <a:gd name="T78" fmla="*/ 106 w 262"/>
                    <a:gd name="T79" fmla="*/ 124 h 162"/>
                    <a:gd name="T80" fmla="*/ 132 w 262"/>
                    <a:gd name="T81" fmla="*/ 137 h 162"/>
                    <a:gd name="T82" fmla="*/ 169 w 262"/>
                    <a:gd name="T83" fmla="*/ 154 h 162"/>
                    <a:gd name="T84" fmla="*/ 202 w 262"/>
                    <a:gd name="T85" fmla="*/ 155 h 162"/>
                    <a:gd name="T86" fmla="*/ 218 w 262"/>
                    <a:gd name="T87" fmla="*/ 15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2" h="162">
                      <a:moveTo>
                        <a:pt x="218" y="153"/>
                      </a:moveTo>
                      <a:cubicBezTo>
                        <a:pt x="219" y="153"/>
                        <a:pt x="228" y="154"/>
                        <a:pt x="229" y="152"/>
                      </a:cubicBezTo>
                      <a:cubicBezTo>
                        <a:pt x="230" y="149"/>
                        <a:pt x="222" y="144"/>
                        <a:pt x="223" y="143"/>
                      </a:cubicBezTo>
                      <a:cubicBezTo>
                        <a:pt x="224" y="143"/>
                        <a:pt x="224" y="137"/>
                        <a:pt x="226" y="137"/>
                      </a:cubicBezTo>
                      <a:cubicBezTo>
                        <a:pt x="227" y="137"/>
                        <a:pt x="241" y="137"/>
                        <a:pt x="241" y="137"/>
                      </a:cubicBezTo>
                      <a:cubicBezTo>
                        <a:pt x="242" y="137"/>
                        <a:pt x="245" y="132"/>
                        <a:pt x="247" y="132"/>
                      </a:cubicBezTo>
                      <a:cubicBezTo>
                        <a:pt x="248" y="132"/>
                        <a:pt x="249" y="133"/>
                        <a:pt x="251" y="134"/>
                      </a:cubicBezTo>
                      <a:cubicBezTo>
                        <a:pt x="253" y="132"/>
                        <a:pt x="254" y="127"/>
                        <a:pt x="255" y="123"/>
                      </a:cubicBezTo>
                      <a:cubicBezTo>
                        <a:pt x="255" y="117"/>
                        <a:pt x="254" y="116"/>
                        <a:pt x="256" y="113"/>
                      </a:cubicBezTo>
                      <a:cubicBezTo>
                        <a:pt x="259" y="110"/>
                        <a:pt x="262" y="110"/>
                        <a:pt x="261" y="106"/>
                      </a:cubicBezTo>
                      <a:cubicBezTo>
                        <a:pt x="260" y="102"/>
                        <a:pt x="257" y="106"/>
                        <a:pt x="254" y="104"/>
                      </a:cubicBezTo>
                      <a:cubicBezTo>
                        <a:pt x="251" y="102"/>
                        <a:pt x="248" y="103"/>
                        <a:pt x="240" y="104"/>
                      </a:cubicBezTo>
                      <a:cubicBezTo>
                        <a:pt x="232" y="106"/>
                        <a:pt x="229" y="109"/>
                        <a:pt x="229" y="114"/>
                      </a:cubicBezTo>
                      <a:cubicBezTo>
                        <a:pt x="229" y="120"/>
                        <a:pt x="226" y="117"/>
                        <a:pt x="227" y="122"/>
                      </a:cubicBezTo>
                      <a:cubicBezTo>
                        <a:pt x="227" y="127"/>
                        <a:pt x="220" y="127"/>
                        <a:pt x="221" y="130"/>
                      </a:cubicBezTo>
                      <a:cubicBezTo>
                        <a:pt x="221" y="133"/>
                        <a:pt x="216" y="130"/>
                        <a:pt x="214" y="129"/>
                      </a:cubicBezTo>
                      <a:cubicBezTo>
                        <a:pt x="213" y="128"/>
                        <a:pt x="196" y="133"/>
                        <a:pt x="194" y="133"/>
                      </a:cubicBezTo>
                      <a:cubicBezTo>
                        <a:pt x="192" y="134"/>
                        <a:pt x="188" y="129"/>
                        <a:pt x="184" y="129"/>
                      </a:cubicBezTo>
                      <a:cubicBezTo>
                        <a:pt x="181" y="129"/>
                        <a:pt x="180" y="124"/>
                        <a:pt x="179" y="120"/>
                      </a:cubicBezTo>
                      <a:cubicBezTo>
                        <a:pt x="179" y="116"/>
                        <a:pt x="173" y="112"/>
                        <a:pt x="170" y="109"/>
                      </a:cubicBezTo>
                      <a:cubicBezTo>
                        <a:pt x="168" y="105"/>
                        <a:pt x="167" y="97"/>
                        <a:pt x="167" y="92"/>
                      </a:cubicBezTo>
                      <a:cubicBezTo>
                        <a:pt x="167" y="87"/>
                        <a:pt x="166" y="78"/>
                        <a:pt x="170" y="68"/>
                      </a:cubicBezTo>
                      <a:cubicBezTo>
                        <a:pt x="170" y="67"/>
                        <a:pt x="171" y="66"/>
                        <a:pt x="171" y="64"/>
                      </a:cubicBezTo>
                      <a:cubicBezTo>
                        <a:pt x="169" y="64"/>
                        <a:pt x="168" y="63"/>
                        <a:pt x="167" y="63"/>
                      </a:cubicBezTo>
                      <a:cubicBezTo>
                        <a:pt x="164" y="63"/>
                        <a:pt x="157" y="59"/>
                        <a:pt x="155" y="59"/>
                      </a:cubicBezTo>
                      <a:cubicBezTo>
                        <a:pt x="154" y="59"/>
                        <a:pt x="154" y="55"/>
                        <a:pt x="153" y="54"/>
                      </a:cubicBezTo>
                      <a:cubicBezTo>
                        <a:pt x="152" y="52"/>
                        <a:pt x="152" y="48"/>
                        <a:pt x="151" y="47"/>
                      </a:cubicBezTo>
                      <a:cubicBezTo>
                        <a:pt x="149" y="46"/>
                        <a:pt x="144" y="41"/>
                        <a:pt x="143" y="35"/>
                      </a:cubicBezTo>
                      <a:cubicBezTo>
                        <a:pt x="141" y="30"/>
                        <a:pt x="131" y="27"/>
                        <a:pt x="127" y="27"/>
                      </a:cubicBezTo>
                      <a:cubicBezTo>
                        <a:pt x="124" y="27"/>
                        <a:pt x="122" y="34"/>
                        <a:pt x="121" y="35"/>
                      </a:cubicBezTo>
                      <a:cubicBezTo>
                        <a:pt x="120" y="35"/>
                        <a:pt x="113" y="31"/>
                        <a:pt x="111" y="30"/>
                      </a:cubicBezTo>
                      <a:cubicBezTo>
                        <a:pt x="109" y="29"/>
                        <a:pt x="108" y="27"/>
                        <a:pt x="108" y="24"/>
                      </a:cubicBezTo>
                      <a:cubicBezTo>
                        <a:pt x="108" y="22"/>
                        <a:pt x="103" y="18"/>
                        <a:pt x="102" y="17"/>
                      </a:cubicBezTo>
                      <a:cubicBezTo>
                        <a:pt x="101" y="17"/>
                        <a:pt x="92" y="9"/>
                        <a:pt x="92" y="9"/>
                      </a:cubicBezTo>
                      <a:cubicBezTo>
                        <a:pt x="79" y="9"/>
                        <a:pt x="79" y="9"/>
                        <a:pt x="79" y="9"/>
                      </a:cubicBezTo>
                      <a:cubicBezTo>
                        <a:pt x="76" y="12"/>
                        <a:pt x="76" y="12"/>
                        <a:pt x="76" y="12"/>
                      </a:cubicBezTo>
                      <a:cubicBezTo>
                        <a:pt x="52" y="12"/>
                        <a:pt x="52" y="12"/>
                        <a:pt x="52" y="12"/>
                      </a:cubicBezTo>
                      <a:cubicBezTo>
                        <a:pt x="52" y="12"/>
                        <a:pt x="33" y="6"/>
                        <a:pt x="29" y="5"/>
                      </a:cubicBezTo>
                      <a:cubicBezTo>
                        <a:pt x="26" y="4"/>
                        <a:pt x="20" y="0"/>
                        <a:pt x="20" y="0"/>
                      </a:cubicBezTo>
                      <a:cubicBezTo>
                        <a:pt x="0" y="2"/>
                        <a:pt x="0" y="2"/>
                        <a:pt x="0" y="2"/>
                      </a:cubicBezTo>
                      <a:cubicBezTo>
                        <a:pt x="1" y="4"/>
                        <a:pt x="3" y="7"/>
                        <a:pt x="5" y="9"/>
                      </a:cubicBezTo>
                      <a:cubicBezTo>
                        <a:pt x="9" y="14"/>
                        <a:pt x="12" y="23"/>
                        <a:pt x="12" y="26"/>
                      </a:cubicBezTo>
                      <a:cubicBezTo>
                        <a:pt x="12" y="29"/>
                        <a:pt x="18" y="32"/>
                        <a:pt x="23" y="35"/>
                      </a:cubicBezTo>
                      <a:cubicBezTo>
                        <a:pt x="27" y="38"/>
                        <a:pt x="27" y="44"/>
                        <a:pt x="27" y="46"/>
                      </a:cubicBezTo>
                      <a:cubicBezTo>
                        <a:pt x="26" y="48"/>
                        <a:pt x="20" y="45"/>
                        <a:pt x="20" y="47"/>
                      </a:cubicBezTo>
                      <a:cubicBezTo>
                        <a:pt x="20" y="48"/>
                        <a:pt x="28" y="55"/>
                        <a:pt x="31" y="55"/>
                      </a:cubicBezTo>
                      <a:cubicBezTo>
                        <a:pt x="34" y="54"/>
                        <a:pt x="35" y="56"/>
                        <a:pt x="40" y="60"/>
                      </a:cubicBezTo>
                      <a:cubicBezTo>
                        <a:pt x="45" y="65"/>
                        <a:pt x="44" y="70"/>
                        <a:pt x="42" y="71"/>
                      </a:cubicBezTo>
                      <a:cubicBezTo>
                        <a:pt x="40" y="73"/>
                        <a:pt x="46" y="76"/>
                        <a:pt x="52" y="80"/>
                      </a:cubicBezTo>
                      <a:cubicBezTo>
                        <a:pt x="58" y="84"/>
                        <a:pt x="61" y="89"/>
                        <a:pt x="61" y="91"/>
                      </a:cubicBezTo>
                      <a:cubicBezTo>
                        <a:pt x="62" y="93"/>
                        <a:pt x="65" y="91"/>
                        <a:pt x="66" y="88"/>
                      </a:cubicBezTo>
                      <a:cubicBezTo>
                        <a:pt x="67" y="85"/>
                        <a:pt x="64" y="85"/>
                        <a:pt x="64" y="81"/>
                      </a:cubicBezTo>
                      <a:cubicBezTo>
                        <a:pt x="64" y="78"/>
                        <a:pt x="59" y="79"/>
                        <a:pt x="56" y="78"/>
                      </a:cubicBezTo>
                      <a:cubicBezTo>
                        <a:pt x="54" y="78"/>
                        <a:pt x="57" y="73"/>
                        <a:pt x="54" y="71"/>
                      </a:cubicBezTo>
                      <a:cubicBezTo>
                        <a:pt x="52" y="68"/>
                        <a:pt x="50" y="63"/>
                        <a:pt x="49" y="59"/>
                      </a:cubicBezTo>
                      <a:cubicBezTo>
                        <a:pt x="48" y="54"/>
                        <a:pt x="42" y="50"/>
                        <a:pt x="39" y="46"/>
                      </a:cubicBezTo>
                      <a:cubicBezTo>
                        <a:pt x="37" y="41"/>
                        <a:pt x="34" y="37"/>
                        <a:pt x="32" y="36"/>
                      </a:cubicBezTo>
                      <a:cubicBezTo>
                        <a:pt x="31" y="35"/>
                        <a:pt x="35" y="33"/>
                        <a:pt x="33" y="32"/>
                      </a:cubicBezTo>
                      <a:cubicBezTo>
                        <a:pt x="32" y="30"/>
                        <a:pt x="30" y="30"/>
                        <a:pt x="27" y="29"/>
                      </a:cubicBezTo>
                      <a:cubicBezTo>
                        <a:pt x="24" y="28"/>
                        <a:pt x="22" y="25"/>
                        <a:pt x="22" y="22"/>
                      </a:cubicBezTo>
                      <a:cubicBezTo>
                        <a:pt x="22" y="19"/>
                        <a:pt x="20" y="12"/>
                        <a:pt x="19" y="9"/>
                      </a:cubicBezTo>
                      <a:cubicBezTo>
                        <a:pt x="18" y="7"/>
                        <a:pt x="21" y="7"/>
                        <a:pt x="22" y="8"/>
                      </a:cubicBezTo>
                      <a:cubicBezTo>
                        <a:pt x="23" y="10"/>
                        <a:pt x="24" y="11"/>
                        <a:pt x="25" y="10"/>
                      </a:cubicBezTo>
                      <a:cubicBezTo>
                        <a:pt x="27" y="9"/>
                        <a:pt x="29" y="10"/>
                        <a:pt x="30" y="12"/>
                      </a:cubicBezTo>
                      <a:cubicBezTo>
                        <a:pt x="31" y="14"/>
                        <a:pt x="34" y="12"/>
                        <a:pt x="36" y="13"/>
                      </a:cubicBezTo>
                      <a:cubicBezTo>
                        <a:pt x="37" y="14"/>
                        <a:pt x="32" y="15"/>
                        <a:pt x="37" y="24"/>
                      </a:cubicBezTo>
                      <a:cubicBezTo>
                        <a:pt x="42" y="33"/>
                        <a:pt x="39" y="28"/>
                        <a:pt x="39" y="34"/>
                      </a:cubicBezTo>
                      <a:cubicBezTo>
                        <a:pt x="39" y="40"/>
                        <a:pt x="42" y="37"/>
                        <a:pt x="43" y="36"/>
                      </a:cubicBezTo>
                      <a:cubicBezTo>
                        <a:pt x="44" y="35"/>
                        <a:pt x="46" y="38"/>
                        <a:pt x="49" y="41"/>
                      </a:cubicBezTo>
                      <a:cubicBezTo>
                        <a:pt x="51" y="44"/>
                        <a:pt x="56" y="44"/>
                        <a:pt x="56" y="46"/>
                      </a:cubicBezTo>
                      <a:cubicBezTo>
                        <a:pt x="56" y="47"/>
                        <a:pt x="57" y="51"/>
                        <a:pt x="60" y="51"/>
                      </a:cubicBezTo>
                      <a:cubicBezTo>
                        <a:pt x="63" y="52"/>
                        <a:pt x="64" y="56"/>
                        <a:pt x="66" y="56"/>
                      </a:cubicBezTo>
                      <a:cubicBezTo>
                        <a:pt x="68" y="56"/>
                        <a:pt x="68" y="59"/>
                        <a:pt x="67" y="61"/>
                      </a:cubicBezTo>
                      <a:cubicBezTo>
                        <a:pt x="66" y="64"/>
                        <a:pt x="67" y="66"/>
                        <a:pt x="73" y="68"/>
                      </a:cubicBezTo>
                      <a:cubicBezTo>
                        <a:pt x="78" y="70"/>
                        <a:pt x="76" y="70"/>
                        <a:pt x="80" y="74"/>
                      </a:cubicBezTo>
                      <a:cubicBezTo>
                        <a:pt x="84" y="78"/>
                        <a:pt x="96" y="91"/>
                        <a:pt x="98" y="95"/>
                      </a:cubicBezTo>
                      <a:cubicBezTo>
                        <a:pt x="101" y="99"/>
                        <a:pt x="101" y="102"/>
                        <a:pt x="102" y="104"/>
                      </a:cubicBezTo>
                      <a:cubicBezTo>
                        <a:pt x="103" y="107"/>
                        <a:pt x="100" y="108"/>
                        <a:pt x="102" y="111"/>
                      </a:cubicBezTo>
                      <a:cubicBezTo>
                        <a:pt x="104" y="113"/>
                        <a:pt x="99" y="112"/>
                        <a:pt x="99" y="114"/>
                      </a:cubicBezTo>
                      <a:cubicBezTo>
                        <a:pt x="100" y="115"/>
                        <a:pt x="102" y="124"/>
                        <a:pt x="106" y="124"/>
                      </a:cubicBezTo>
                      <a:cubicBezTo>
                        <a:pt x="110" y="125"/>
                        <a:pt x="115" y="130"/>
                        <a:pt x="119" y="133"/>
                      </a:cubicBezTo>
                      <a:cubicBezTo>
                        <a:pt x="122" y="135"/>
                        <a:pt x="127" y="135"/>
                        <a:pt x="132" y="137"/>
                      </a:cubicBezTo>
                      <a:cubicBezTo>
                        <a:pt x="137" y="139"/>
                        <a:pt x="142" y="143"/>
                        <a:pt x="149" y="145"/>
                      </a:cubicBezTo>
                      <a:cubicBezTo>
                        <a:pt x="157" y="147"/>
                        <a:pt x="164" y="151"/>
                        <a:pt x="169" y="154"/>
                      </a:cubicBezTo>
                      <a:cubicBezTo>
                        <a:pt x="173" y="157"/>
                        <a:pt x="179" y="155"/>
                        <a:pt x="186" y="153"/>
                      </a:cubicBezTo>
                      <a:cubicBezTo>
                        <a:pt x="193" y="150"/>
                        <a:pt x="198" y="154"/>
                        <a:pt x="202" y="155"/>
                      </a:cubicBezTo>
                      <a:cubicBezTo>
                        <a:pt x="203" y="156"/>
                        <a:pt x="207" y="159"/>
                        <a:pt x="211" y="162"/>
                      </a:cubicBezTo>
                      <a:cubicBezTo>
                        <a:pt x="214" y="157"/>
                        <a:pt x="217" y="153"/>
                        <a:pt x="218" y="153"/>
                      </a:cubicBezTo>
                    </a:path>
                  </a:pathLst>
                </a:custGeom>
                <a:solidFill>
                  <a:srgbClr val="E81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59" name="Freeform 201">
                  <a:extLst>
                    <a:ext uri="{FF2B5EF4-FFF2-40B4-BE49-F238E27FC236}">
                      <a16:creationId xmlns:a16="http://schemas.microsoft.com/office/drawing/2014/main" id="{582E8423-A9B4-BB15-715B-59D413C77F90}"/>
                    </a:ext>
                  </a:extLst>
                </p:cNvPr>
                <p:cNvSpPr>
                  <a:spLocks/>
                </p:cNvSpPr>
                <p:nvPr/>
              </p:nvSpPr>
              <p:spPr bwMode="auto">
                <a:xfrm>
                  <a:off x="1126" y="2844"/>
                  <a:ext cx="54" cy="54"/>
                </a:xfrm>
                <a:custGeom>
                  <a:avLst/>
                  <a:gdLst>
                    <a:gd name="T0" fmla="*/ 32 w 36"/>
                    <a:gd name="T1" fmla="*/ 24 h 36"/>
                    <a:gd name="T2" fmla="*/ 36 w 36"/>
                    <a:gd name="T3" fmla="*/ 19 h 36"/>
                    <a:gd name="T4" fmla="*/ 33 w 36"/>
                    <a:gd name="T5" fmla="*/ 17 h 36"/>
                    <a:gd name="T6" fmla="*/ 29 w 36"/>
                    <a:gd name="T7" fmla="*/ 17 h 36"/>
                    <a:gd name="T8" fmla="*/ 29 w 36"/>
                    <a:gd name="T9" fmla="*/ 0 h 36"/>
                    <a:gd name="T10" fmla="*/ 15 w 36"/>
                    <a:gd name="T11" fmla="*/ 0 h 36"/>
                    <a:gd name="T12" fmla="*/ 12 w 36"/>
                    <a:gd name="T13" fmla="*/ 6 h 36"/>
                    <a:gd name="T14" fmla="*/ 18 w 36"/>
                    <a:gd name="T15" fmla="*/ 15 h 36"/>
                    <a:gd name="T16" fmla="*/ 7 w 36"/>
                    <a:gd name="T17" fmla="*/ 16 h 36"/>
                    <a:gd name="T18" fmla="*/ 0 w 36"/>
                    <a:gd name="T19" fmla="*/ 25 h 36"/>
                    <a:gd name="T20" fmla="*/ 9 w 36"/>
                    <a:gd name="T21" fmla="*/ 33 h 36"/>
                    <a:gd name="T22" fmla="*/ 21 w 36"/>
                    <a:gd name="T23" fmla="*/ 35 h 36"/>
                    <a:gd name="T24" fmla="*/ 22 w 36"/>
                    <a:gd name="T25" fmla="*/ 36 h 36"/>
                    <a:gd name="T26" fmla="*/ 28 w 36"/>
                    <a:gd name="T27" fmla="*/ 31 h 36"/>
                    <a:gd name="T28" fmla="*/ 32 w 36"/>
                    <a:gd name="T29"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6">
                      <a:moveTo>
                        <a:pt x="32" y="24"/>
                      </a:moveTo>
                      <a:cubicBezTo>
                        <a:pt x="34" y="22"/>
                        <a:pt x="35" y="20"/>
                        <a:pt x="36" y="19"/>
                      </a:cubicBezTo>
                      <a:cubicBezTo>
                        <a:pt x="33" y="21"/>
                        <a:pt x="33" y="19"/>
                        <a:pt x="33" y="17"/>
                      </a:cubicBezTo>
                      <a:cubicBezTo>
                        <a:pt x="29" y="17"/>
                        <a:pt x="29" y="17"/>
                        <a:pt x="29" y="17"/>
                      </a:cubicBezTo>
                      <a:cubicBezTo>
                        <a:pt x="29" y="0"/>
                        <a:pt x="29" y="0"/>
                        <a:pt x="29" y="0"/>
                      </a:cubicBezTo>
                      <a:cubicBezTo>
                        <a:pt x="26" y="0"/>
                        <a:pt x="16" y="0"/>
                        <a:pt x="15" y="0"/>
                      </a:cubicBezTo>
                      <a:cubicBezTo>
                        <a:pt x="13" y="0"/>
                        <a:pt x="13" y="6"/>
                        <a:pt x="12" y="6"/>
                      </a:cubicBezTo>
                      <a:cubicBezTo>
                        <a:pt x="11" y="7"/>
                        <a:pt x="19" y="12"/>
                        <a:pt x="18" y="15"/>
                      </a:cubicBezTo>
                      <a:cubicBezTo>
                        <a:pt x="17" y="17"/>
                        <a:pt x="8" y="16"/>
                        <a:pt x="7" y="16"/>
                      </a:cubicBezTo>
                      <a:cubicBezTo>
                        <a:pt x="6" y="16"/>
                        <a:pt x="3" y="20"/>
                        <a:pt x="0" y="25"/>
                      </a:cubicBezTo>
                      <a:cubicBezTo>
                        <a:pt x="4" y="29"/>
                        <a:pt x="7" y="32"/>
                        <a:pt x="9" y="33"/>
                      </a:cubicBezTo>
                      <a:cubicBezTo>
                        <a:pt x="13" y="36"/>
                        <a:pt x="19" y="33"/>
                        <a:pt x="21" y="35"/>
                      </a:cubicBezTo>
                      <a:cubicBezTo>
                        <a:pt x="21" y="35"/>
                        <a:pt x="21" y="36"/>
                        <a:pt x="22" y="36"/>
                      </a:cubicBezTo>
                      <a:cubicBezTo>
                        <a:pt x="24" y="33"/>
                        <a:pt x="27" y="31"/>
                        <a:pt x="28" y="31"/>
                      </a:cubicBezTo>
                      <a:cubicBezTo>
                        <a:pt x="29" y="30"/>
                        <a:pt x="28" y="27"/>
                        <a:pt x="32"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660" name="Freeform 203">
                  <a:extLst>
                    <a:ext uri="{FF2B5EF4-FFF2-40B4-BE49-F238E27FC236}">
                      <a16:creationId xmlns:a16="http://schemas.microsoft.com/office/drawing/2014/main" id="{38C68914-2ECB-1E12-2DCB-83AEFB79A4E7}"/>
                    </a:ext>
                  </a:extLst>
                </p:cNvPr>
                <p:cNvSpPr>
                  <a:spLocks/>
                </p:cNvSpPr>
                <p:nvPr/>
              </p:nvSpPr>
              <p:spPr bwMode="auto">
                <a:xfrm>
                  <a:off x="1169" y="2837"/>
                  <a:ext cx="17" cy="32"/>
                </a:xfrm>
                <a:custGeom>
                  <a:avLst/>
                  <a:gdLst>
                    <a:gd name="T0" fmla="*/ 1 w 11"/>
                    <a:gd name="T1" fmla="*/ 5 h 22"/>
                    <a:gd name="T2" fmla="*/ 0 w 11"/>
                    <a:gd name="T3" fmla="*/ 5 h 22"/>
                    <a:gd name="T4" fmla="*/ 0 w 11"/>
                    <a:gd name="T5" fmla="*/ 22 h 22"/>
                    <a:gd name="T6" fmla="*/ 4 w 11"/>
                    <a:gd name="T7" fmla="*/ 22 h 22"/>
                    <a:gd name="T8" fmla="*/ 7 w 11"/>
                    <a:gd name="T9" fmla="*/ 18 h 22"/>
                    <a:gd name="T10" fmla="*/ 9 w 11"/>
                    <a:gd name="T11" fmla="*/ 3 h 22"/>
                    <a:gd name="T12" fmla="*/ 11 w 11"/>
                    <a:gd name="T13" fmla="*/ 2 h 22"/>
                    <a:gd name="T14" fmla="*/ 7 w 11"/>
                    <a:gd name="T15" fmla="*/ 0 h 22"/>
                    <a:gd name="T16" fmla="*/ 1 w 11"/>
                    <a:gd name="T1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2">
                      <a:moveTo>
                        <a:pt x="1" y="5"/>
                      </a:moveTo>
                      <a:cubicBezTo>
                        <a:pt x="1" y="5"/>
                        <a:pt x="1" y="5"/>
                        <a:pt x="0" y="5"/>
                      </a:cubicBezTo>
                      <a:cubicBezTo>
                        <a:pt x="0" y="22"/>
                        <a:pt x="0" y="22"/>
                        <a:pt x="0" y="22"/>
                      </a:cubicBezTo>
                      <a:cubicBezTo>
                        <a:pt x="4" y="22"/>
                        <a:pt x="4" y="22"/>
                        <a:pt x="4" y="22"/>
                      </a:cubicBezTo>
                      <a:cubicBezTo>
                        <a:pt x="4" y="20"/>
                        <a:pt x="5" y="19"/>
                        <a:pt x="7" y="18"/>
                      </a:cubicBezTo>
                      <a:cubicBezTo>
                        <a:pt x="10" y="15"/>
                        <a:pt x="5" y="4"/>
                        <a:pt x="9" y="3"/>
                      </a:cubicBezTo>
                      <a:cubicBezTo>
                        <a:pt x="10" y="3"/>
                        <a:pt x="10" y="3"/>
                        <a:pt x="11" y="2"/>
                      </a:cubicBezTo>
                      <a:cubicBezTo>
                        <a:pt x="9" y="1"/>
                        <a:pt x="8" y="0"/>
                        <a:pt x="7" y="0"/>
                      </a:cubicBezTo>
                      <a:cubicBezTo>
                        <a:pt x="5" y="0"/>
                        <a:pt x="2" y="5"/>
                        <a:pt x="1"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grpSp>
          <p:sp>
            <p:nvSpPr>
              <p:cNvPr id="420" name="Freeform 206">
                <a:extLst>
                  <a:ext uri="{FF2B5EF4-FFF2-40B4-BE49-F238E27FC236}">
                    <a16:creationId xmlns:a16="http://schemas.microsoft.com/office/drawing/2014/main" id="{9E2F4AFE-3E03-3130-240A-537DA52CB648}"/>
                  </a:ext>
                </a:extLst>
              </p:cNvPr>
              <p:cNvSpPr>
                <a:spLocks/>
              </p:cNvSpPr>
              <p:nvPr/>
            </p:nvSpPr>
            <p:spPr bwMode="auto">
              <a:xfrm>
                <a:off x="2155825" y="4462463"/>
                <a:ext cx="58737" cy="52388"/>
              </a:xfrm>
              <a:custGeom>
                <a:avLst/>
                <a:gdLst>
                  <a:gd name="T0" fmla="*/ 12 w 25"/>
                  <a:gd name="T1" fmla="*/ 2 h 22"/>
                  <a:gd name="T2" fmla="*/ 17 w 25"/>
                  <a:gd name="T3" fmla="*/ 14 h 22"/>
                  <a:gd name="T4" fmla="*/ 1 w 25"/>
                  <a:gd name="T5" fmla="*/ 17 h 22"/>
                  <a:gd name="T6" fmla="*/ 12 w 25"/>
                  <a:gd name="T7" fmla="*/ 20 h 22"/>
                  <a:gd name="T8" fmla="*/ 24 w 25"/>
                  <a:gd name="T9" fmla="*/ 21 h 22"/>
                  <a:gd name="T10" fmla="*/ 25 w 25"/>
                  <a:gd name="T11" fmla="*/ 5 h 22"/>
                  <a:gd name="T12" fmla="*/ 12 w 25"/>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25" h="22">
                    <a:moveTo>
                      <a:pt x="12" y="2"/>
                    </a:moveTo>
                    <a:cubicBezTo>
                      <a:pt x="8" y="5"/>
                      <a:pt x="17" y="11"/>
                      <a:pt x="17" y="14"/>
                    </a:cubicBezTo>
                    <a:cubicBezTo>
                      <a:pt x="17" y="17"/>
                      <a:pt x="2" y="13"/>
                      <a:pt x="1" y="17"/>
                    </a:cubicBezTo>
                    <a:cubicBezTo>
                      <a:pt x="0" y="19"/>
                      <a:pt x="6" y="22"/>
                      <a:pt x="12" y="20"/>
                    </a:cubicBezTo>
                    <a:cubicBezTo>
                      <a:pt x="17" y="18"/>
                      <a:pt x="21" y="20"/>
                      <a:pt x="24" y="21"/>
                    </a:cubicBezTo>
                    <a:cubicBezTo>
                      <a:pt x="24" y="16"/>
                      <a:pt x="25" y="9"/>
                      <a:pt x="25" y="5"/>
                    </a:cubicBezTo>
                    <a:cubicBezTo>
                      <a:pt x="20" y="3"/>
                      <a:pt x="14" y="0"/>
                      <a:pt x="12"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21" name="Freeform 208">
                <a:extLst>
                  <a:ext uri="{FF2B5EF4-FFF2-40B4-BE49-F238E27FC236}">
                    <a16:creationId xmlns:a16="http://schemas.microsoft.com/office/drawing/2014/main" id="{63F23947-3DC6-246B-2B52-38D1394B7161}"/>
                  </a:ext>
                </a:extLst>
              </p:cNvPr>
              <p:cNvSpPr>
                <a:spLocks/>
              </p:cNvSpPr>
              <p:nvPr/>
            </p:nvSpPr>
            <p:spPr bwMode="auto">
              <a:xfrm>
                <a:off x="2211388" y="4470401"/>
                <a:ext cx="69850" cy="47625"/>
              </a:xfrm>
              <a:custGeom>
                <a:avLst/>
                <a:gdLst>
                  <a:gd name="T0" fmla="*/ 11 w 29"/>
                  <a:gd name="T1" fmla="*/ 15 h 20"/>
                  <a:gd name="T2" fmla="*/ 29 w 29"/>
                  <a:gd name="T3" fmla="*/ 11 h 20"/>
                  <a:gd name="T4" fmla="*/ 6 w 29"/>
                  <a:gd name="T5" fmla="*/ 2 h 20"/>
                  <a:gd name="T6" fmla="*/ 1 w 29"/>
                  <a:gd name="T7" fmla="*/ 2 h 20"/>
                  <a:gd name="T8" fmla="*/ 0 w 29"/>
                  <a:gd name="T9" fmla="*/ 18 h 20"/>
                  <a:gd name="T10" fmla="*/ 0 w 29"/>
                  <a:gd name="T11" fmla="*/ 19 h 20"/>
                  <a:gd name="T12" fmla="*/ 11 w 29"/>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9" h="20">
                    <a:moveTo>
                      <a:pt x="11" y="15"/>
                    </a:moveTo>
                    <a:cubicBezTo>
                      <a:pt x="18" y="13"/>
                      <a:pt x="29" y="17"/>
                      <a:pt x="29" y="11"/>
                    </a:cubicBezTo>
                    <a:cubicBezTo>
                      <a:pt x="29" y="6"/>
                      <a:pt x="11" y="0"/>
                      <a:pt x="6" y="2"/>
                    </a:cubicBezTo>
                    <a:cubicBezTo>
                      <a:pt x="5" y="2"/>
                      <a:pt x="3" y="2"/>
                      <a:pt x="1" y="2"/>
                    </a:cubicBezTo>
                    <a:cubicBezTo>
                      <a:pt x="1" y="6"/>
                      <a:pt x="0" y="13"/>
                      <a:pt x="0" y="18"/>
                    </a:cubicBezTo>
                    <a:cubicBezTo>
                      <a:pt x="0" y="18"/>
                      <a:pt x="0" y="19"/>
                      <a:pt x="0" y="19"/>
                    </a:cubicBezTo>
                    <a:cubicBezTo>
                      <a:pt x="3" y="20"/>
                      <a:pt x="4" y="17"/>
                      <a:pt x="11"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22" name="Freeform 210">
                <a:extLst>
                  <a:ext uri="{FF2B5EF4-FFF2-40B4-BE49-F238E27FC236}">
                    <a16:creationId xmlns:a16="http://schemas.microsoft.com/office/drawing/2014/main" id="{3DC32C3E-D963-9C17-025A-3A82E9135D4F}"/>
                  </a:ext>
                </a:extLst>
              </p:cNvPr>
              <p:cNvSpPr>
                <a:spLocks/>
              </p:cNvSpPr>
              <p:nvPr/>
            </p:nvSpPr>
            <p:spPr bwMode="auto">
              <a:xfrm>
                <a:off x="1892300" y="4573588"/>
                <a:ext cx="87312" cy="90488"/>
              </a:xfrm>
              <a:custGeom>
                <a:avLst/>
                <a:gdLst>
                  <a:gd name="T0" fmla="*/ 20 w 37"/>
                  <a:gd name="T1" fmla="*/ 35 h 38"/>
                  <a:gd name="T2" fmla="*/ 28 w 37"/>
                  <a:gd name="T3" fmla="*/ 37 h 38"/>
                  <a:gd name="T4" fmla="*/ 32 w 37"/>
                  <a:gd name="T5" fmla="*/ 37 h 38"/>
                  <a:gd name="T6" fmla="*/ 31 w 37"/>
                  <a:gd name="T7" fmla="*/ 36 h 38"/>
                  <a:gd name="T8" fmla="*/ 33 w 37"/>
                  <a:gd name="T9" fmla="*/ 24 h 38"/>
                  <a:gd name="T10" fmla="*/ 35 w 37"/>
                  <a:gd name="T11" fmla="*/ 10 h 38"/>
                  <a:gd name="T12" fmla="*/ 36 w 37"/>
                  <a:gd name="T13" fmla="*/ 1 h 38"/>
                  <a:gd name="T14" fmla="*/ 36 w 37"/>
                  <a:gd name="T15" fmla="*/ 0 h 38"/>
                  <a:gd name="T16" fmla="*/ 26 w 37"/>
                  <a:gd name="T17" fmla="*/ 4 h 38"/>
                  <a:gd name="T18" fmla="*/ 18 w 37"/>
                  <a:gd name="T19" fmla="*/ 6 h 38"/>
                  <a:gd name="T20" fmla="*/ 9 w 37"/>
                  <a:gd name="T21" fmla="*/ 10 h 38"/>
                  <a:gd name="T22" fmla="*/ 6 w 37"/>
                  <a:gd name="T23" fmla="*/ 15 h 38"/>
                  <a:gd name="T24" fmla="*/ 3 w 37"/>
                  <a:gd name="T25" fmla="*/ 18 h 38"/>
                  <a:gd name="T26" fmla="*/ 0 w 37"/>
                  <a:gd name="T27" fmla="*/ 18 h 38"/>
                  <a:gd name="T28" fmla="*/ 2 w 37"/>
                  <a:gd name="T29" fmla="*/ 22 h 38"/>
                  <a:gd name="T30" fmla="*/ 12 w 37"/>
                  <a:gd name="T31" fmla="*/ 32 h 38"/>
                  <a:gd name="T32" fmla="*/ 15 w 37"/>
                  <a:gd name="T33" fmla="*/ 35 h 38"/>
                  <a:gd name="T34" fmla="*/ 20 w 37"/>
                  <a:gd name="T35"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8">
                    <a:moveTo>
                      <a:pt x="20" y="35"/>
                    </a:moveTo>
                    <a:cubicBezTo>
                      <a:pt x="22" y="36"/>
                      <a:pt x="26" y="35"/>
                      <a:pt x="28" y="37"/>
                    </a:cubicBezTo>
                    <a:cubicBezTo>
                      <a:pt x="29" y="38"/>
                      <a:pt x="31" y="38"/>
                      <a:pt x="32" y="37"/>
                    </a:cubicBezTo>
                    <a:cubicBezTo>
                      <a:pt x="32" y="37"/>
                      <a:pt x="32" y="36"/>
                      <a:pt x="31" y="36"/>
                    </a:cubicBezTo>
                    <a:cubicBezTo>
                      <a:pt x="30" y="33"/>
                      <a:pt x="32" y="28"/>
                      <a:pt x="33" y="24"/>
                    </a:cubicBezTo>
                    <a:cubicBezTo>
                      <a:pt x="35" y="21"/>
                      <a:pt x="32" y="12"/>
                      <a:pt x="35" y="10"/>
                    </a:cubicBezTo>
                    <a:cubicBezTo>
                      <a:pt x="37" y="8"/>
                      <a:pt x="35" y="6"/>
                      <a:pt x="36" y="1"/>
                    </a:cubicBezTo>
                    <a:cubicBezTo>
                      <a:pt x="37" y="1"/>
                      <a:pt x="36" y="0"/>
                      <a:pt x="36" y="0"/>
                    </a:cubicBezTo>
                    <a:cubicBezTo>
                      <a:pt x="32" y="0"/>
                      <a:pt x="28" y="4"/>
                      <a:pt x="26" y="4"/>
                    </a:cubicBezTo>
                    <a:cubicBezTo>
                      <a:pt x="25" y="4"/>
                      <a:pt x="19" y="3"/>
                      <a:pt x="18" y="6"/>
                    </a:cubicBezTo>
                    <a:cubicBezTo>
                      <a:pt x="17" y="9"/>
                      <a:pt x="14" y="10"/>
                      <a:pt x="9" y="10"/>
                    </a:cubicBezTo>
                    <a:cubicBezTo>
                      <a:pt x="4" y="10"/>
                      <a:pt x="6" y="15"/>
                      <a:pt x="6" y="15"/>
                    </a:cubicBezTo>
                    <a:cubicBezTo>
                      <a:pt x="6" y="16"/>
                      <a:pt x="3" y="18"/>
                      <a:pt x="3" y="18"/>
                    </a:cubicBezTo>
                    <a:cubicBezTo>
                      <a:pt x="0" y="18"/>
                      <a:pt x="0" y="18"/>
                      <a:pt x="0" y="18"/>
                    </a:cubicBezTo>
                    <a:cubicBezTo>
                      <a:pt x="0" y="20"/>
                      <a:pt x="0" y="21"/>
                      <a:pt x="2" y="22"/>
                    </a:cubicBezTo>
                    <a:cubicBezTo>
                      <a:pt x="5" y="23"/>
                      <a:pt x="9" y="30"/>
                      <a:pt x="12" y="32"/>
                    </a:cubicBezTo>
                    <a:cubicBezTo>
                      <a:pt x="14" y="33"/>
                      <a:pt x="15" y="34"/>
                      <a:pt x="15" y="35"/>
                    </a:cubicBezTo>
                    <a:cubicBezTo>
                      <a:pt x="17" y="35"/>
                      <a:pt x="19" y="35"/>
                      <a:pt x="20"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23" name="Freeform 212">
                <a:extLst>
                  <a:ext uri="{FF2B5EF4-FFF2-40B4-BE49-F238E27FC236}">
                    <a16:creationId xmlns:a16="http://schemas.microsoft.com/office/drawing/2014/main" id="{82B1C212-3D1E-6357-3A4B-AD1928CEF83E}"/>
                  </a:ext>
                </a:extLst>
              </p:cNvPr>
              <p:cNvSpPr>
                <a:spLocks/>
              </p:cNvSpPr>
              <p:nvPr/>
            </p:nvSpPr>
            <p:spPr bwMode="auto">
              <a:xfrm>
                <a:off x="2166938" y="4778376"/>
                <a:ext cx="811212" cy="831850"/>
              </a:xfrm>
              <a:custGeom>
                <a:avLst/>
                <a:gdLst>
                  <a:gd name="T0" fmla="*/ 193 w 342"/>
                  <a:gd name="T1" fmla="*/ 324 h 350"/>
                  <a:gd name="T2" fmla="*/ 198 w 342"/>
                  <a:gd name="T3" fmla="*/ 326 h 350"/>
                  <a:gd name="T4" fmla="*/ 220 w 342"/>
                  <a:gd name="T5" fmla="*/ 288 h 350"/>
                  <a:gd name="T6" fmla="*/ 234 w 342"/>
                  <a:gd name="T7" fmla="*/ 260 h 350"/>
                  <a:gd name="T8" fmla="*/ 256 w 342"/>
                  <a:gd name="T9" fmla="*/ 248 h 350"/>
                  <a:gd name="T10" fmla="*/ 283 w 342"/>
                  <a:gd name="T11" fmla="*/ 240 h 350"/>
                  <a:gd name="T12" fmla="*/ 294 w 342"/>
                  <a:gd name="T13" fmla="*/ 220 h 350"/>
                  <a:gd name="T14" fmla="*/ 303 w 342"/>
                  <a:gd name="T15" fmla="*/ 200 h 350"/>
                  <a:gd name="T16" fmla="*/ 305 w 342"/>
                  <a:gd name="T17" fmla="*/ 160 h 350"/>
                  <a:gd name="T18" fmla="*/ 312 w 342"/>
                  <a:gd name="T19" fmla="*/ 156 h 350"/>
                  <a:gd name="T20" fmla="*/ 339 w 342"/>
                  <a:gd name="T21" fmla="*/ 120 h 350"/>
                  <a:gd name="T22" fmla="*/ 309 w 342"/>
                  <a:gd name="T23" fmla="*/ 79 h 350"/>
                  <a:gd name="T24" fmla="*/ 256 w 342"/>
                  <a:gd name="T25" fmla="*/ 72 h 350"/>
                  <a:gd name="T26" fmla="*/ 225 w 342"/>
                  <a:gd name="T27" fmla="*/ 56 h 350"/>
                  <a:gd name="T28" fmla="*/ 222 w 342"/>
                  <a:gd name="T29" fmla="*/ 50 h 350"/>
                  <a:gd name="T30" fmla="*/ 201 w 342"/>
                  <a:gd name="T31" fmla="*/ 45 h 350"/>
                  <a:gd name="T32" fmla="*/ 196 w 342"/>
                  <a:gd name="T33" fmla="*/ 9 h 350"/>
                  <a:gd name="T34" fmla="*/ 169 w 342"/>
                  <a:gd name="T35" fmla="*/ 24 h 350"/>
                  <a:gd name="T36" fmla="*/ 145 w 342"/>
                  <a:gd name="T37" fmla="*/ 29 h 350"/>
                  <a:gd name="T38" fmla="*/ 126 w 342"/>
                  <a:gd name="T39" fmla="*/ 30 h 350"/>
                  <a:gd name="T40" fmla="*/ 120 w 342"/>
                  <a:gd name="T41" fmla="*/ 0 h 350"/>
                  <a:gd name="T42" fmla="*/ 98 w 342"/>
                  <a:gd name="T43" fmla="*/ 13 h 350"/>
                  <a:gd name="T44" fmla="*/ 81 w 342"/>
                  <a:gd name="T45" fmla="*/ 11 h 350"/>
                  <a:gd name="T46" fmla="*/ 91 w 342"/>
                  <a:gd name="T47" fmla="*/ 24 h 350"/>
                  <a:gd name="T48" fmla="*/ 80 w 342"/>
                  <a:gd name="T49" fmla="*/ 35 h 350"/>
                  <a:gd name="T50" fmla="*/ 64 w 342"/>
                  <a:gd name="T51" fmla="*/ 37 h 350"/>
                  <a:gd name="T52" fmla="*/ 36 w 342"/>
                  <a:gd name="T53" fmla="*/ 31 h 350"/>
                  <a:gd name="T54" fmla="*/ 34 w 342"/>
                  <a:gd name="T55" fmla="*/ 44 h 350"/>
                  <a:gd name="T56" fmla="*/ 35 w 342"/>
                  <a:gd name="T57" fmla="*/ 82 h 350"/>
                  <a:gd name="T58" fmla="*/ 9 w 342"/>
                  <a:gd name="T59" fmla="*/ 91 h 350"/>
                  <a:gd name="T60" fmla="*/ 2 w 342"/>
                  <a:gd name="T61" fmla="*/ 109 h 350"/>
                  <a:gd name="T62" fmla="*/ 12 w 342"/>
                  <a:gd name="T63" fmla="*/ 127 h 350"/>
                  <a:gd name="T64" fmla="*/ 29 w 342"/>
                  <a:gd name="T65" fmla="*/ 130 h 350"/>
                  <a:gd name="T66" fmla="*/ 50 w 342"/>
                  <a:gd name="T67" fmla="*/ 140 h 350"/>
                  <a:gd name="T68" fmla="*/ 75 w 342"/>
                  <a:gd name="T69" fmla="*/ 132 h 350"/>
                  <a:gd name="T70" fmla="*/ 94 w 342"/>
                  <a:gd name="T71" fmla="*/ 156 h 350"/>
                  <a:gd name="T72" fmla="*/ 114 w 342"/>
                  <a:gd name="T73" fmla="*/ 164 h 350"/>
                  <a:gd name="T74" fmla="*/ 120 w 342"/>
                  <a:gd name="T75" fmla="*/ 184 h 350"/>
                  <a:gd name="T76" fmla="*/ 142 w 342"/>
                  <a:gd name="T77" fmla="*/ 201 h 350"/>
                  <a:gd name="T78" fmla="*/ 138 w 342"/>
                  <a:gd name="T79" fmla="*/ 222 h 350"/>
                  <a:gd name="T80" fmla="*/ 152 w 342"/>
                  <a:gd name="T81" fmla="*/ 241 h 350"/>
                  <a:gd name="T82" fmla="*/ 169 w 342"/>
                  <a:gd name="T83" fmla="*/ 256 h 350"/>
                  <a:gd name="T84" fmla="*/ 175 w 342"/>
                  <a:gd name="T85" fmla="*/ 285 h 350"/>
                  <a:gd name="T86" fmla="*/ 143 w 342"/>
                  <a:gd name="T87" fmla="*/ 315 h 350"/>
                  <a:gd name="T88" fmla="*/ 156 w 342"/>
                  <a:gd name="T89" fmla="*/ 324 h 350"/>
                  <a:gd name="T90" fmla="*/ 177 w 342"/>
                  <a:gd name="T91" fmla="*/ 33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2" h="350">
                    <a:moveTo>
                      <a:pt x="182" y="346"/>
                    </a:moveTo>
                    <a:cubicBezTo>
                      <a:pt x="187" y="342"/>
                      <a:pt x="186" y="340"/>
                      <a:pt x="188" y="335"/>
                    </a:cubicBezTo>
                    <a:cubicBezTo>
                      <a:pt x="190" y="330"/>
                      <a:pt x="188" y="328"/>
                      <a:pt x="193" y="324"/>
                    </a:cubicBezTo>
                    <a:cubicBezTo>
                      <a:pt x="197" y="320"/>
                      <a:pt x="192" y="318"/>
                      <a:pt x="197" y="315"/>
                    </a:cubicBezTo>
                    <a:cubicBezTo>
                      <a:pt x="202" y="313"/>
                      <a:pt x="202" y="318"/>
                      <a:pt x="197" y="323"/>
                    </a:cubicBezTo>
                    <a:cubicBezTo>
                      <a:pt x="193" y="329"/>
                      <a:pt x="192" y="330"/>
                      <a:pt x="198" y="326"/>
                    </a:cubicBezTo>
                    <a:cubicBezTo>
                      <a:pt x="204" y="322"/>
                      <a:pt x="206" y="316"/>
                      <a:pt x="209" y="309"/>
                    </a:cubicBezTo>
                    <a:cubicBezTo>
                      <a:pt x="212" y="303"/>
                      <a:pt x="215" y="300"/>
                      <a:pt x="217" y="300"/>
                    </a:cubicBezTo>
                    <a:cubicBezTo>
                      <a:pt x="220" y="300"/>
                      <a:pt x="220" y="293"/>
                      <a:pt x="220" y="288"/>
                    </a:cubicBezTo>
                    <a:cubicBezTo>
                      <a:pt x="220" y="283"/>
                      <a:pt x="218" y="278"/>
                      <a:pt x="220" y="275"/>
                    </a:cubicBezTo>
                    <a:cubicBezTo>
                      <a:pt x="222" y="272"/>
                      <a:pt x="220" y="269"/>
                      <a:pt x="223" y="269"/>
                    </a:cubicBezTo>
                    <a:cubicBezTo>
                      <a:pt x="226" y="269"/>
                      <a:pt x="229" y="265"/>
                      <a:pt x="234" y="260"/>
                    </a:cubicBezTo>
                    <a:cubicBezTo>
                      <a:pt x="238" y="256"/>
                      <a:pt x="241" y="256"/>
                      <a:pt x="245" y="256"/>
                    </a:cubicBezTo>
                    <a:cubicBezTo>
                      <a:pt x="249" y="255"/>
                      <a:pt x="247" y="254"/>
                      <a:pt x="250" y="253"/>
                    </a:cubicBezTo>
                    <a:cubicBezTo>
                      <a:pt x="253" y="252"/>
                      <a:pt x="254" y="249"/>
                      <a:pt x="256" y="248"/>
                    </a:cubicBezTo>
                    <a:cubicBezTo>
                      <a:pt x="258" y="246"/>
                      <a:pt x="266" y="248"/>
                      <a:pt x="271" y="248"/>
                    </a:cubicBezTo>
                    <a:cubicBezTo>
                      <a:pt x="275" y="248"/>
                      <a:pt x="278" y="248"/>
                      <a:pt x="278" y="245"/>
                    </a:cubicBezTo>
                    <a:cubicBezTo>
                      <a:pt x="278" y="243"/>
                      <a:pt x="280" y="240"/>
                      <a:pt x="283" y="240"/>
                    </a:cubicBezTo>
                    <a:cubicBezTo>
                      <a:pt x="286" y="240"/>
                      <a:pt x="287" y="240"/>
                      <a:pt x="287" y="236"/>
                    </a:cubicBezTo>
                    <a:cubicBezTo>
                      <a:pt x="287" y="232"/>
                      <a:pt x="288" y="230"/>
                      <a:pt x="290" y="228"/>
                    </a:cubicBezTo>
                    <a:cubicBezTo>
                      <a:pt x="293" y="226"/>
                      <a:pt x="293" y="222"/>
                      <a:pt x="294" y="220"/>
                    </a:cubicBezTo>
                    <a:cubicBezTo>
                      <a:pt x="294" y="217"/>
                      <a:pt x="297" y="219"/>
                      <a:pt x="297" y="215"/>
                    </a:cubicBezTo>
                    <a:cubicBezTo>
                      <a:pt x="297" y="212"/>
                      <a:pt x="298" y="208"/>
                      <a:pt x="298" y="205"/>
                    </a:cubicBezTo>
                    <a:cubicBezTo>
                      <a:pt x="298" y="202"/>
                      <a:pt x="301" y="202"/>
                      <a:pt x="303" y="200"/>
                    </a:cubicBezTo>
                    <a:cubicBezTo>
                      <a:pt x="304" y="198"/>
                      <a:pt x="301" y="196"/>
                      <a:pt x="304" y="190"/>
                    </a:cubicBezTo>
                    <a:cubicBezTo>
                      <a:pt x="306" y="184"/>
                      <a:pt x="304" y="178"/>
                      <a:pt x="304" y="173"/>
                    </a:cubicBezTo>
                    <a:cubicBezTo>
                      <a:pt x="304" y="168"/>
                      <a:pt x="304" y="162"/>
                      <a:pt x="305" y="160"/>
                    </a:cubicBezTo>
                    <a:cubicBezTo>
                      <a:pt x="307" y="159"/>
                      <a:pt x="306" y="158"/>
                      <a:pt x="305" y="157"/>
                    </a:cubicBezTo>
                    <a:cubicBezTo>
                      <a:pt x="303" y="156"/>
                      <a:pt x="305" y="154"/>
                      <a:pt x="306" y="154"/>
                    </a:cubicBezTo>
                    <a:cubicBezTo>
                      <a:pt x="308" y="155"/>
                      <a:pt x="309" y="158"/>
                      <a:pt x="312" y="156"/>
                    </a:cubicBezTo>
                    <a:cubicBezTo>
                      <a:pt x="314" y="155"/>
                      <a:pt x="317" y="148"/>
                      <a:pt x="319" y="143"/>
                    </a:cubicBezTo>
                    <a:cubicBezTo>
                      <a:pt x="321" y="137"/>
                      <a:pt x="324" y="138"/>
                      <a:pt x="327" y="137"/>
                    </a:cubicBezTo>
                    <a:cubicBezTo>
                      <a:pt x="329" y="135"/>
                      <a:pt x="335" y="129"/>
                      <a:pt x="339" y="120"/>
                    </a:cubicBezTo>
                    <a:cubicBezTo>
                      <a:pt x="342" y="110"/>
                      <a:pt x="339" y="101"/>
                      <a:pt x="337" y="95"/>
                    </a:cubicBezTo>
                    <a:cubicBezTo>
                      <a:pt x="336" y="88"/>
                      <a:pt x="333" y="89"/>
                      <a:pt x="330" y="90"/>
                    </a:cubicBezTo>
                    <a:cubicBezTo>
                      <a:pt x="326" y="90"/>
                      <a:pt x="319" y="89"/>
                      <a:pt x="309" y="79"/>
                    </a:cubicBezTo>
                    <a:cubicBezTo>
                      <a:pt x="300" y="68"/>
                      <a:pt x="290" y="69"/>
                      <a:pt x="284" y="71"/>
                    </a:cubicBezTo>
                    <a:cubicBezTo>
                      <a:pt x="278" y="73"/>
                      <a:pt x="271" y="68"/>
                      <a:pt x="267" y="67"/>
                    </a:cubicBezTo>
                    <a:cubicBezTo>
                      <a:pt x="263" y="66"/>
                      <a:pt x="259" y="71"/>
                      <a:pt x="256" y="72"/>
                    </a:cubicBezTo>
                    <a:cubicBezTo>
                      <a:pt x="253" y="73"/>
                      <a:pt x="257" y="68"/>
                      <a:pt x="257" y="64"/>
                    </a:cubicBezTo>
                    <a:cubicBezTo>
                      <a:pt x="258" y="61"/>
                      <a:pt x="246" y="55"/>
                      <a:pt x="237" y="52"/>
                    </a:cubicBezTo>
                    <a:cubicBezTo>
                      <a:pt x="229" y="49"/>
                      <a:pt x="225" y="50"/>
                      <a:pt x="225" y="56"/>
                    </a:cubicBezTo>
                    <a:cubicBezTo>
                      <a:pt x="225" y="61"/>
                      <a:pt x="221" y="54"/>
                      <a:pt x="219" y="60"/>
                    </a:cubicBezTo>
                    <a:cubicBezTo>
                      <a:pt x="216" y="66"/>
                      <a:pt x="211" y="62"/>
                      <a:pt x="214" y="60"/>
                    </a:cubicBezTo>
                    <a:cubicBezTo>
                      <a:pt x="217" y="58"/>
                      <a:pt x="221" y="54"/>
                      <a:pt x="222" y="50"/>
                    </a:cubicBezTo>
                    <a:cubicBezTo>
                      <a:pt x="223" y="47"/>
                      <a:pt x="209" y="44"/>
                      <a:pt x="204" y="46"/>
                    </a:cubicBezTo>
                    <a:cubicBezTo>
                      <a:pt x="200" y="48"/>
                      <a:pt x="203" y="54"/>
                      <a:pt x="199" y="52"/>
                    </a:cubicBezTo>
                    <a:cubicBezTo>
                      <a:pt x="195" y="50"/>
                      <a:pt x="198" y="45"/>
                      <a:pt x="201" y="45"/>
                    </a:cubicBezTo>
                    <a:cubicBezTo>
                      <a:pt x="204" y="46"/>
                      <a:pt x="208" y="39"/>
                      <a:pt x="210" y="35"/>
                    </a:cubicBezTo>
                    <a:cubicBezTo>
                      <a:pt x="212" y="30"/>
                      <a:pt x="206" y="29"/>
                      <a:pt x="203" y="26"/>
                    </a:cubicBezTo>
                    <a:cubicBezTo>
                      <a:pt x="199" y="22"/>
                      <a:pt x="200" y="11"/>
                      <a:pt x="196" y="9"/>
                    </a:cubicBezTo>
                    <a:cubicBezTo>
                      <a:pt x="193" y="13"/>
                      <a:pt x="188" y="18"/>
                      <a:pt x="186" y="23"/>
                    </a:cubicBezTo>
                    <a:cubicBezTo>
                      <a:pt x="185" y="28"/>
                      <a:pt x="182" y="25"/>
                      <a:pt x="177" y="27"/>
                    </a:cubicBezTo>
                    <a:cubicBezTo>
                      <a:pt x="172" y="28"/>
                      <a:pt x="170" y="26"/>
                      <a:pt x="169" y="24"/>
                    </a:cubicBezTo>
                    <a:cubicBezTo>
                      <a:pt x="168" y="22"/>
                      <a:pt x="163" y="24"/>
                      <a:pt x="159" y="24"/>
                    </a:cubicBezTo>
                    <a:cubicBezTo>
                      <a:pt x="156" y="23"/>
                      <a:pt x="158" y="28"/>
                      <a:pt x="156" y="29"/>
                    </a:cubicBezTo>
                    <a:cubicBezTo>
                      <a:pt x="153" y="30"/>
                      <a:pt x="147" y="27"/>
                      <a:pt x="145" y="29"/>
                    </a:cubicBezTo>
                    <a:cubicBezTo>
                      <a:pt x="143" y="31"/>
                      <a:pt x="142" y="29"/>
                      <a:pt x="141" y="31"/>
                    </a:cubicBezTo>
                    <a:cubicBezTo>
                      <a:pt x="140" y="33"/>
                      <a:pt x="136" y="32"/>
                      <a:pt x="135" y="33"/>
                    </a:cubicBezTo>
                    <a:cubicBezTo>
                      <a:pt x="134" y="34"/>
                      <a:pt x="131" y="35"/>
                      <a:pt x="126" y="30"/>
                    </a:cubicBezTo>
                    <a:cubicBezTo>
                      <a:pt x="121" y="25"/>
                      <a:pt x="122" y="16"/>
                      <a:pt x="124" y="15"/>
                    </a:cubicBezTo>
                    <a:cubicBezTo>
                      <a:pt x="126" y="13"/>
                      <a:pt x="126" y="9"/>
                      <a:pt x="123" y="7"/>
                    </a:cubicBezTo>
                    <a:cubicBezTo>
                      <a:pt x="121" y="6"/>
                      <a:pt x="123" y="1"/>
                      <a:pt x="120" y="0"/>
                    </a:cubicBezTo>
                    <a:cubicBezTo>
                      <a:pt x="116" y="0"/>
                      <a:pt x="117" y="4"/>
                      <a:pt x="114" y="5"/>
                    </a:cubicBezTo>
                    <a:cubicBezTo>
                      <a:pt x="112" y="6"/>
                      <a:pt x="106" y="10"/>
                      <a:pt x="104" y="9"/>
                    </a:cubicBezTo>
                    <a:cubicBezTo>
                      <a:pt x="101" y="9"/>
                      <a:pt x="98" y="10"/>
                      <a:pt x="98" y="13"/>
                    </a:cubicBezTo>
                    <a:cubicBezTo>
                      <a:pt x="98" y="16"/>
                      <a:pt x="95" y="15"/>
                      <a:pt x="95" y="12"/>
                    </a:cubicBezTo>
                    <a:cubicBezTo>
                      <a:pt x="94" y="10"/>
                      <a:pt x="89" y="11"/>
                      <a:pt x="87" y="10"/>
                    </a:cubicBezTo>
                    <a:cubicBezTo>
                      <a:pt x="86" y="8"/>
                      <a:pt x="78" y="9"/>
                      <a:pt x="81" y="11"/>
                    </a:cubicBezTo>
                    <a:cubicBezTo>
                      <a:pt x="85" y="13"/>
                      <a:pt x="85" y="14"/>
                      <a:pt x="85" y="17"/>
                    </a:cubicBezTo>
                    <a:cubicBezTo>
                      <a:pt x="85" y="20"/>
                      <a:pt x="87" y="19"/>
                      <a:pt x="87" y="23"/>
                    </a:cubicBezTo>
                    <a:cubicBezTo>
                      <a:pt x="87" y="26"/>
                      <a:pt x="90" y="24"/>
                      <a:pt x="91" y="24"/>
                    </a:cubicBezTo>
                    <a:cubicBezTo>
                      <a:pt x="93" y="24"/>
                      <a:pt x="93" y="27"/>
                      <a:pt x="90" y="27"/>
                    </a:cubicBezTo>
                    <a:cubicBezTo>
                      <a:pt x="88" y="28"/>
                      <a:pt x="86" y="29"/>
                      <a:pt x="86" y="32"/>
                    </a:cubicBezTo>
                    <a:cubicBezTo>
                      <a:pt x="85" y="35"/>
                      <a:pt x="82" y="33"/>
                      <a:pt x="80" y="35"/>
                    </a:cubicBezTo>
                    <a:cubicBezTo>
                      <a:pt x="78" y="37"/>
                      <a:pt x="75" y="39"/>
                      <a:pt x="74" y="38"/>
                    </a:cubicBezTo>
                    <a:cubicBezTo>
                      <a:pt x="72" y="37"/>
                      <a:pt x="71" y="38"/>
                      <a:pt x="69" y="39"/>
                    </a:cubicBezTo>
                    <a:cubicBezTo>
                      <a:pt x="68" y="40"/>
                      <a:pt x="67" y="39"/>
                      <a:pt x="64" y="37"/>
                    </a:cubicBezTo>
                    <a:cubicBezTo>
                      <a:pt x="62" y="35"/>
                      <a:pt x="61" y="31"/>
                      <a:pt x="58" y="28"/>
                    </a:cubicBezTo>
                    <a:cubicBezTo>
                      <a:pt x="56" y="29"/>
                      <a:pt x="51" y="30"/>
                      <a:pt x="49" y="30"/>
                    </a:cubicBezTo>
                    <a:cubicBezTo>
                      <a:pt x="46" y="30"/>
                      <a:pt x="37" y="30"/>
                      <a:pt x="36" y="31"/>
                    </a:cubicBezTo>
                    <a:cubicBezTo>
                      <a:pt x="36" y="33"/>
                      <a:pt x="37" y="36"/>
                      <a:pt x="38" y="36"/>
                    </a:cubicBezTo>
                    <a:cubicBezTo>
                      <a:pt x="40" y="36"/>
                      <a:pt x="43" y="37"/>
                      <a:pt x="40" y="40"/>
                    </a:cubicBezTo>
                    <a:cubicBezTo>
                      <a:pt x="37" y="42"/>
                      <a:pt x="34" y="39"/>
                      <a:pt x="34" y="44"/>
                    </a:cubicBezTo>
                    <a:cubicBezTo>
                      <a:pt x="34" y="50"/>
                      <a:pt x="41" y="53"/>
                      <a:pt x="40" y="58"/>
                    </a:cubicBezTo>
                    <a:cubicBezTo>
                      <a:pt x="39" y="61"/>
                      <a:pt x="38" y="67"/>
                      <a:pt x="38" y="70"/>
                    </a:cubicBezTo>
                    <a:cubicBezTo>
                      <a:pt x="38" y="72"/>
                      <a:pt x="37" y="81"/>
                      <a:pt x="35" y="82"/>
                    </a:cubicBezTo>
                    <a:cubicBezTo>
                      <a:pt x="32" y="82"/>
                      <a:pt x="30" y="80"/>
                      <a:pt x="27" y="82"/>
                    </a:cubicBezTo>
                    <a:cubicBezTo>
                      <a:pt x="24" y="85"/>
                      <a:pt x="21" y="83"/>
                      <a:pt x="17" y="86"/>
                    </a:cubicBezTo>
                    <a:cubicBezTo>
                      <a:pt x="13" y="89"/>
                      <a:pt x="10" y="88"/>
                      <a:pt x="9" y="91"/>
                    </a:cubicBezTo>
                    <a:cubicBezTo>
                      <a:pt x="9" y="94"/>
                      <a:pt x="6" y="96"/>
                      <a:pt x="7" y="99"/>
                    </a:cubicBezTo>
                    <a:cubicBezTo>
                      <a:pt x="7" y="102"/>
                      <a:pt x="5" y="101"/>
                      <a:pt x="3" y="104"/>
                    </a:cubicBezTo>
                    <a:cubicBezTo>
                      <a:pt x="0" y="106"/>
                      <a:pt x="3" y="107"/>
                      <a:pt x="2" y="109"/>
                    </a:cubicBezTo>
                    <a:cubicBezTo>
                      <a:pt x="0" y="111"/>
                      <a:pt x="2" y="114"/>
                      <a:pt x="4" y="117"/>
                    </a:cubicBezTo>
                    <a:cubicBezTo>
                      <a:pt x="6" y="119"/>
                      <a:pt x="8" y="121"/>
                      <a:pt x="7" y="124"/>
                    </a:cubicBezTo>
                    <a:cubicBezTo>
                      <a:pt x="7" y="126"/>
                      <a:pt x="9" y="128"/>
                      <a:pt x="12" y="127"/>
                    </a:cubicBezTo>
                    <a:cubicBezTo>
                      <a:pt x="14" y="127"/>
                      <a:pt x="12" y="132"/>
                      <a:pt x="16" y="132"/>
                    </a:cubicBezTo>
                    <a:cubicBezTo>
                      <a:pt x="20" y="132"/>
                      <a:pt x="24" y="133"/>
                      <a:pt x="25" y="131"/>
                    </a:cubicBezTo>
                    <a:cubicBezTo>
                      <a:pt x="26" y="129"/>
                      <a:pt x="29" y="127"/>
                      <a:pt x="29" y="130"/>
                    </a:cubicBezTo>
                    <a:cubicBezTo>
                      <a:pt x="29" y="133"/>
                      <a:pt x="28" y="142"/>
                      <a:pt x="31" y="141"/>
                    </a:cubicBezTo>
                    <a:cubicBezTo>
                      <a:pt x="34" y="140"/>
                      <a:pt x="40" y="140"/>
                      <a:pt x="42" y="141"/>
                    </a:cubicBezTo>
                    <a:cubicBezTo>
                      <a:pt x="45" y="142"/>
                      <a:pt x="48" y="141"/>
                      <a:pt x="50" y="140"/>
                    </a:cubicBezTo>
                    <a:cubicBezTo>
                      <a:pt x="52" y="138"/>
                      <a:pt x="54" y="138"/>
                      <a:pt x="57" y="136"/>
                    </a:cubicBezTo>
                    <a:cubicBezTo>
                      <a:pt x="61" y="134"/>
                      <a:pt x="64" y="131"/>
                      <a:pt x="67" y="131"/>
                    </a:cubicBezTo>
                    <a:cubicBezTo>
                      <a:pt x="71" y="131"/>
                      <a:pt x="76" y="129"/>
                      <a:pt x="75" y="132"/>
                    </a:cubicBezTo>
                    <a:cubicBezTo>
                      <a:pt x="75" y="134"/>
                      <a:pt x="74" y="144"/>
                      <a:pt x="78" y="149"/>
                    </a:cubicBezTo>
                    <a:cubicBezTo>
                      <a:pt x="82" y="153"/>
                      <a:pt x="85" y="155"/>
                      <a:pt x="88" y="155"/>
                    </a:cubicBezTo>
                    <a:cubicBezTo>
                      <a:pt x="92" y="154"/>
                      <a:pt x="92" y="156"/>
                      <a:pt x="94" y="156"/>
                    </a:cubicBezTo>
                    <a:cubicBezTo>
                      <a:pt x="97" y="156"/>
                      <a:pt x="95" y="159"/>
                      <a:pt x="98" y="159"/>
                    </a:cubicBezTo>
                    <a:cubicBezTo>
                      <a:pt x="101" y="159"/>
                      <a:pt x="105" y="159"/>
                      <a:pt x="105" y="162"/>
                    </a:cubicBezTo>
                    <a:cubicBezTo>
                      <a:pt x="105" y="165"/>
                      <a:pt x="113" y="163"/>
                      <a:pt x="114" y="164"/>
                    </a:cubicBezTo>
                    <a:cubicBezTo>
                      <a:pt x="116" y="166"/>
                      <a:pt x="118" y="167"/>
                      <a:pt x="118" y="170"/>
                    </a:cubicBezTo>
                    <a:cubicBezTo>
                      <a:pt x="117" y="173"/>
                      <a:pt x="122" y="176"/>
                      <a:pt x="119" y="177"/>
                    </a:cubicBezTo>
                    <a:cubicBezTo>
                      <a:pt x="117" y="178"/>
                      <a:pt x="120" y="181"/>
                      <a:pt x="120" y="184"/>
                    </a:cubicBezTo>
                    <a:cubicBezTo>
                      <a:pt x="120" y="187"/>
                      <a:pt x="124" y="188"/>
                      <a:pt x="129" y="188"/>
                    </a:cubicBezTo>
                    <a:cubicBezTo>
                      <a:pt x="135" y="188"/>
                      <a:pt x="137" y="188"/>
                      <a:pt x="137" y="193"/>
                    </a:cubicBezTo>
                    <a:cubicBezTo>
                      <a:pt x="137" y="197"/>
                      <a:pt x="140" y="197"/>
                      <a:pt x="142" y="201"/>
                    </a:cubicBezTo>
                    <a:cubicBezTo>
                      <a:pt x="143" y="205"/>
                      <a:pt x="140" y="209"/>
                      <a:pt x="141" y="212"/>
                    </a:cubicBezTo>
                    <a:cubicBezTo>
                      <a:pt x="141" y="214"/>
                      <a:pt x="140" y="217"/>
                      <a:pt x="138" y="218"/>
                    </a:cubicBezTo>
                    <a:cubicBezTo>
                      <a:pt x="140" y="220"/>
                      <a:pt x="140" y="222"/>
                      <a:pt x="138" y="222"/>
                    </a:cubicBezTo>
                    <a:cubicBezTo>
                      <a:pt x="136" y="224"/>
                      <a:pt x="141" y="227"/>
                      <a:pt x="140" y="233"/>
                    </a:cubicBezTo>
                    <a:cubicBezTo>
                      <a:pt x="139" y="239"/>
                      <a:pt x="138" y="240"/>
                      <a:pt x="144" y="240"/>
                    </a:cubicBezTo>
                    <a:cubicBezTo>
                      <a:pt x="150" y="240"/>
                      <a:pt x="150" y="242"/>
                      <a:pt x="152" y="241"/>
                    </a:cubicBezTo>
                    <a:cubicBezTo>
                      <a:pt x="154" y="239"/>
                      <a:pt x="157" y="245"/>
                      <a:pt x="158" y="248"/>
                    </a:cubicBezTo>
                    <a:cubicBezTo>
                      <a:pt x="158" y="251"/>
                      <a:pt x="161" y="258"/>
                      <a:pt x="162" y="258"/>
                    </a:cubicBezTo>
                    <a:cubicBezTo>
                      <a:pt x="163" y="258"/>
                      <a:pt x="166" y="254"/>
                      <a:pt x="169" y="256"/>
                    </a:cubicBezTo>
                    <a:cubicBezTo>
                      <a:pt x="172" y="257"/>
                      <a:pt x="168" y="267"/>
                      <a:pt x="168" y="271"/>
                    </a:cubicBezTo>
                    <a:cubicBezTo>
                      <a:pt x="170" y="271"/>
                      <a:pt x="173" y="271"/>
                      <a:pt x="174" y="272"/>
                    </a:cubicBezTo>
                    <a:cubicBezTo>
                      <a:pt x="175" y="273"/>
                      <a:pt x="176" y="283"/>
                      <a:pt x="175" y="285"/>
                    </a:cubicBezTo>
                    <a:cubicBezTo>
                      <a:pt x="175" y="287"/>
                      <a:pt x="168" y="289"/>
                      <a:pt x="165" y="291"/>
                    </a:cubicBezTo>
                    <a:cubicBezTo>
                      <a:pt x="162" y="293"/>
                      <a:pt x="154" y="300"/>
                      <a:pt x="150" y="306"/>
                    </a:cubicBezTo>
                    <a:cubicBezTo>
                      <a:pt x="148" y="310"/>
                      <a:pt x="145" y="313"/>
                      <a:pt x="143" y="315"/>
                    </a:cubicBezTo>
                    <a:cubicBezTo>
                      <a:pt x="144" y="315"/>
                      <a:pt x="145" y="315"/>
                      <a:pt x="145" y="315"/>
                    </a:cubicBezTo>
                    <a:cubicBezTo>
                      <a:pt x="147" y="314"/>
                      <a:pt x="150" y="314"/>
                      <a:pt x="152" y="318"/>
                    </a:cubicBezTo>
                    <a:cubicBezTo>
                      <a:pt x="155" y="321"/>
                      <a:pt x="155" y="324"/>
                      <a:pt x="156" y="324"/>
                    </a:cubicBezTo>
                    <a:cubicBezTo>
                      <a:pt x="157" y="324"/>
                      <a:pt x="159" y="319"/>
                      <a:pt x="161" y="322"/>
                    </a:cubicBezTo>
                    <a:cubicBezTo>
                      <a:pt x="163" y="326"/>
                      <a:pt x="169" y="328"/>
                      <a:pt x="171" y="330"/>
                    </a:cubicBezTo>
                    <a:cubicBezTo>
                      <a:pt x="172" y="331"/>
                      <a:pt x="177" y="333"/>
                      <a:pt x="177" y="337"/>
                    </a:cubicBezTo>
                    <a:cubicBezTo>
                      <a:pt x="177" y="339"/>
                      <a:pt x="175" y="345"/>
                      <a:pt x="177" y="350"/>
                    </a:cubicBezTo>
                    <a:cubicBezTo>
                      <a:pt x="179" y="348"/>
                      <a:pt x="180" y="347"/>
                      <a:pt x="182" y="346"/>
                    </a:cubicBezTo>
                  </a:path>
                </a:pathLst>
              </a:custGeom>
              <a:solidFill>
                <a:srgbClr val="E81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24" name="Freeform 214">
                <a:extLst>
                  <a:ext uri="{FF2B5EF4-FFF2-40B4-BE49-F238E27FC236}">
                    <a16:creationId xmlns:a16="http://schemas.microsoft.com/office/drawing/2014/main" id="{9FED3A19-B68D-8503-5BC9-A09D871FEE35}"/>
                  </a:ext>
                </a:extLst>
              </p:cNvPr>
              <p:cNvSpPr>
                <a:spLocks/>
              </p:cNvSpPr>
              <p:nvPr/>
            </p:nvSpPr>
            <p:spPr bwMode="auto">
              <a:xfrm>
                <a:off x="2487613" y="5524501"/>
                <a:ext cx="100012" cy="112713"/>
              </a:xfrm>
              <a:custGeom>
                <a:avLst/>
                <a:gdLst>
                  <a:gd name="T0" fmla="*/ 42 w 42"/>
                  <a:gd name="T1" fmla="*/ 23 h 47"/>
                  <a:gd name="T2" fmla="*/ 36 w 42"/>
                  <a:gd name="T3" fmla="*/ 16 h 47"/>
                  <a:gd name="T4" fmla="*/ 26 w 42"/>
                  <a:gd name="T5" fmla="*/ 8 h 47"/>
                  <a:gd name="T6" fmla="*/ 21 w 42"/>
                  <a:gd name="T7" fmla="*/ 10 h 47"/>
                  <a:gd name="T8" fmla="*/ 17 w 42"/>
                  <a:gd name="T9" fmla="*/ 4 h 47"/>
                  <a:gd name="T10" fmla="*/ 10 w 42"/>
                  <a:gd name="T11" fmla="*/ 1 h 47"/>
                  <a:gd name="T12" fmla="*/ 8 w 42"/>
                  <a:gd name="T13" fmla="*/ 1 h 47"/>
                  <a:gd name="T14" fmla="*/ 5 w 42"/>
                  <a:gd name="T15" fmla="*/ 6 h 47"/>
                  <a:gd name="T16" fmla="*/ 2 w 42"/>
                  <a:gd name="T17" fmla="*/ 21 h 47"/>
                  <a:gd name="T18" fmla="*/ 0 w 42"/>
                  <a:gd name="T19" fmla="*/ 32 h 47"/>
                  <a:gd name="T20" fmla="*/ 2 w 42"/>
                  <a:gd name="T21" fmla="*/ 37 h 47"/>
                  <a:gd name="T22" fmla="*/ 2 w 42"/>
                  <a:gd name="T23" fmla="*/ 41 h 47"/>
                  <a:gd name="T24" fmla="*/ 5 w 42"/>
                  <a:gd name="T25" fmla="*/ 42 h 47"/>
                  <a:gd name="T26" fmla="*/ 16 w 42"/>
                  <a:gd name="T27" fmla="*/ 45 h 47"/>
                  <a:gd name="T28" fmla="*/ 23 w 42"/>
                  <a:gd name="T29" fmla="*/ 45 h 47"/>
                  <a:gd name="T30" fmla="*/ 36 w 42"/>
                  <a:gd name="T31" fmla="*/ 44 h 47"/>
                  <a:gd name="T32" fmla="*/ 42 w 42"/>
                  <a:gd name="T33" fmla="*/ 36 h 47"/>
                  <a:gd name="T34" fmla="*/ 42 w 42"/>
                  <a:gd name="T35"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47">
                    <a:moveTo>
                      <a:pt x="42" y="23"/>
                    </a:moveTo>
                    <a:cubicBezTo>
                      <a:pt x="42" y="19"/>
                      <a:pt x="37" y="17"/>
                      <a:pt x="36" y="16"/>
                    </a:cubicBezTo>
                    <a:cubicBezTo>
                      <a:pt x="34" y="14"/>
                      <a:pt x="28" y="12"/>
                      <a:pt x="26" y="8"/>
                    </a:cubicBezTo>
                    <a:cubicBezTo>
                      <a:pt x="24" y="5"/>
                      <a:pt x="22" y="10"/>
                      <a:pt x="21" y="10"/>
                    </a:cubicBezTo>
                    <a:cubicBezTo>
                      <a:pt x="20" y="10"/>
                      <a:pt x="20" y="7"/>
                      <a:pt x="17" y="4"/>
                    </a:cubicBezTo>
                    <a:cubicBezTo>
                      <a:pt x="15" y="0"/>
                      <a:pt x="12" y="0"/>
                      <a:pt x="10" y="1"/>
                    </a:cubicBezTo>
                    <a:cubicBezTo>
                      <a:pt x="10" y="1"/>
                      <a:pt x="9" y="1"/>
                      <a:pt x="8" y="1"/>
                    </a:cubicBezTo>
                    <a:cubicBezTo>
                      <a:pt x="6" y="3"/>
                      <a:pt x="5" y="5"/>
                      <a:pt x="5" y="6"/>
                    </a:cubicBezTo>
                    <a:cubicBezTo>
                      <a:pt x="5" y="10"/>
                      <a:pt x="2" y="14"/>
                      <a:pt x="2" y="21"/>
                    </a:cubicBezTo>
                    <a:cubicBezTo>
                      <a:pt x="2" y="28"/>
                      <a:pt x="0" y="27"/>
                      <a:pt x="0" y="32"/>
                    </a:cubicBezTo>
                    <a:cubicBezTo>
                      <a:pt x="0" y="37"/>
                      <a:pt x="1" y="36"/>
                      <a:pt x="2" y="37"/>
                    </a:cubicBezTo>
                    <a:cubicBezTo>
                      <a:pt x="3" y="38"/>
                      <a:pt x="2" y="39"/>
                      <a:pt x="2" y="41"/>
                    </a:cubicBezTo>
                    <a:cubicBezTo>
                      <a:pt x="2" y="42"/>
                      <a:pt x="3" y="43"/>
                      <a:pt x="5" y="42"/>
                    </a:cubicBezTo>
                    <a:cubicBezTo>
                      <a:pt x="8" y="42"/>
                      <a:pt x="12" y="43"/>
                      <a:pt x="16" y="45"/>
                    </a:cubicBezTo>
                    <a:cubicBezTo>
                      <a:pt x="20" y="47"/>
                      <a:pt x="19" y="45"/>
                      <a:pt x="23" y="45"/>
                    </a:cubicBezTo>
                    <a:cubicBezTo>
                      <a:pt x="27" y="46"/>
                      <a:pt x="31" y="46"/>
                      <a:pt x="36" y="44"/>
                    </a:cubicBezTo>
                    <a:cubicBezTo>
                      <a:pt x="39" y="42"/>
                      <a:pt x="40" y="39"/>
                      <a:pt x="42" y="36"/>
                    </a:cubicBezTo>
                    <a:cubicBezTo>
                      <a:pt x="40" y="31"/>
                      <a:pt x="42" y="25"/>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25" name="Freeform 216">
                <a:extLst>
                  <a:ext uri="{FF2B5EF4-FFF2-40B4-BE49-F238E27FC236}">
                    <a16:creationId xmlns:a16="http://schemas.microsoft.com/office/drawing/2014/main" id="{8C3E3F6A-0091-02A8-8ABD-6355325F90A5}"/>
                  </a:ext>
                </a:extLst>
              </p:cNvPr>
              <p:cNvSpPr>
                <a:spLocks noEditPoints="1"/>
              </p:cNvSpPr>
              <p:nvPr/>
            </p:nvSpPr>
            <p:spPr bwMode="auto">
              <a:xfrm>
                <a:off x="2171700" y="5340351"/>
                <a:ext cx="412750" cy="814388"/>
              </a:xfrm>
              <a:custGeom>
                <a:avLst/>
                <a:gdLst>
                  <a:gd name="T0" fmla="*/ 49 w 174"/>
                  <a:gd name="T1" fmla="*/ 325 h 343"/>
                  <a:gd name="T2" fmla="*/ 46 w 174"/>
                  <a:gd name="T3" fmla="*/ 318 h 343"/>
                  <a:gd name="T4" fmla="*/ 43 w 174"/>
                  <a:gd name="T5" fmla="*/ 341 h 343"/>
                  <a:gd name="T6" fmla="*/ 61 w 174"/>
                  <a:gd name="T7" fmla="*/ 342 h 343"/>
                  <a:gd name="T8" fmla="*/ 66 w 174"/>
                  <a:gd name="T9" fmla="*/ 336 h 343"/>
                  <a:gd name="T10" fmla="*/ 166 w 174"/>
                  <a:gd name="T11" fmla="*/ 35 h 343"/>
                  <a:gd name="T12" fmla="*/ 162 w 174"/>
                  <a:gd name="T13" fmla="*/ 49 h 343"/>
                  <a:gd name="T14" fmla="*/ 148 w 174"/>
                  <a:gd name="T15" fmla="*/ 54 h 343"/>
                  <a:gd name="T16" fmla="*/ 131 w 174"/>
                  <a:gd name="T17" fmla="*/ 51 h 343"/>
                  <a:gd name="T18" fmla="*/ 141 w 174"/>
                  <a:gd name="T19" fmla="*/ 34 h 343"/>
                  <a:gd name="T20" fmla="*/ 116 w 174"/>
                  <a:gd name="T21" fmla="*/ 21 h 343"/>
                  <a:gd name="T22" fmla="*/ 94 w 174"/>
                  <a:gd name="T23" fmla="*/ 3 h 343"/>
                  <a:gd name="T24" fmla="*/ 80 w 174"/>
                  <a:gd name="T25" fmla="*/ 8 h 343"/>
                  <a:gd name="T26" fmla="*/ 63 w 174"/>
                  <a:gd name="T27" fmla="*/ 4 h 343"/>
                  <a:gd name="T28" fmla="*/ 55 w 174"/>
                  <a:gd name="T29" fmla="*/ 19 h 343"/>
                  <a:gd name="T30" fmla="*/ 45 w 174"/>
                  <a:gd name="T31" fmla="*/ 33 h 343"/>
                  <a:gd name="T32" fmla="*/ 46 w 174"/>
                  <a:gd name="T33" fmla="*/ 48 h 343"/>
                  <a:gd name="T34" fmla="*/ 38 w 174"/>
                  <a:gd name="T35" fmla="*/ 60 h 343"/>
                  <a:gd name="T36" fmla="*/ 32 w 174"/>
                  <a:gd name="T37" fmla="*/ 72 h 343"/>
                  <a:gd name="T38" fmla="*/ 28 w 174"/>
                  <a:gd name="T39" fmla="*/ 88 h 343"/>
                  <a:gd name="T40" fmla="*/ 31 w 174"/>
                  <a:gd name="T41" fmla="*/ 105 h 343"/>
                  <a:gd name="T42" fmla="*/ 31 w 174"/>
                  <a:gd name="T43" fmla="*/ 120 h 343"/>
                  <a:gd name="T44" fmla="*/ 28 w 174"/>
                  <a:gd name="T45" fmla="*/ 137 h 343"/>
                  <a:gd name="T46" fmla="*/ 22 w 174"/>
                  <a:gd name="T47" fmla="*/ 157 h 343"/>
                  <a:gd name="T48" fmla="*/ 19 w 174"/>
                  <a:gd name="T49" fmla="*/ 165 h 343"/>
                  <a:gd name="T50" fmla="*/ 16 w 174"/>
                  <a:gd name="T51" fmla="*/ 177 h 343"/>
                  <a:gd name="T52" fmla="*/ 16 w 174"/>
                  <a:gd name="T53" fmla="*/ 189 h 343"/>
                  <a:gd name="T54" fmla="*/ 14 w 174"/>
                  <a:gd name="T55" fmla="*/ 207 h 343"/>
                  <a:gd name="T56" fmla="*/ 16 w 174"/>
                  <a:gd name="T57" fmla="*/ 217 h 343"/>
                  <a:gd name="T58" fmla="*/ 20 w 174"/>
                  <a:gd name="T59" fmla="*/ 225 h 343"/>
                  <a:gd name="T60" fmla="*/ 18 w 174"/>
                  <a:gd name="T61" fmla="*/ 233 h 343"/>
                  <a:gd name="T62" fmla="*/ 16 w 174"/>
                  <a:gd name="T63" fmla="*/ 246 h 343"/>
                  <a:gd name="T64" fmla="*/ 10 w 174"/>
                  <a:gd name="T65" fmla="*/ 258 h 343"/>
                  <a:gd name="T66" fmla="*/ 7 w 174"/>
                  <a:gd name="T67" fmla="*/ 271 h 343"/>
                  <a:gd name="T68" fmla="*/ 2 w 174"/>
                  <a:gd name="T69" fmla="*/ 284 h 343"/>
                  <a:gd name="T70" fmla="*/ 12 w 174"/>
                  <a:gd name="T71" fmla="*/ 292 h 343"/>
                  <a:gd name="T72" fmla="*/ 17 w 174"/>
                  <a:gd name="T73" fmla="*/ 306 h 343"/>
                  <a:gd name="T74" fmla="*/ 36 w 174"/>
                  <a:gd name="T75" fmla="*/ 308 h 343"/>
                  <a:gd name="T76" fmla="*/ 40 w 174"/>
                  <a:gd name="T77" fmla="*/ 301 h 343"/>
                  <a:gd name="T78" fmla="*/ 41 w 174"/>
                  <a:gd name="T79" fmla="*/ 287 h 343"/>
                  <a:gd name="T80" fmla="*/ 51 w 174"/>
                  <a:gd name="T81" fmla="*/ 277 h 343"/>
                  <a:gd name="T82" fmla="*/ 67 w 174"/>
                  <a:gd name="T83" fmla="*/ 259 h 343"/>
                  <a:gd name="T84" fmla="*/ 60 w 174"/>
                  <a:gd name="T85" fmla="*/ 249 h 343"/>
                  <a:gd name="T86" fmla="*/ 68 w 174"/>
                  <a:gd name="T87" fmla="*/ 228 h 343"/>
                  <a:gd name="T88" fmla="*/ 72 w 174"/>
                  <a:gd name="T89" fmla="*/ 217 h 343"/>
                  <a:gd name="T90" fmla="*/ 78 w 174"/>
                  <a:gd name="T91" fmla="*/ 206 h 343"/>
                  <a:gd name="T92" fmla="*/ 83 w 174"/>
                  <a:gd name="T93" fmla="*/ 205 h 343"/>
                  <a:gd name="T94" fmla="*/ 81 w 174"/>
                  <a:gd name="T95" fmla="*/ 200 h 343"/>
                  <a:gd name="T96" fmla="*/ 75 w 174"/>
                  <a:gd name="T97" fmla="*/ 191 h 343"/>
                  <a:gd name="T98" fmla="*/ 88 w 174"/>
                  <a:gd name="T99" fmla="*/ 187 h 343"/>
                  <a:gd name="T100" fmla="*/ 99 w 174"/>
                  <a:gd name="T101" fmla="*/ 174 h 343"/>
                  <a:gd name="T102" fmla="*/ 101 w 174"/>
                  <a:gd name="T103" fmla="*/ 164 h 343"/>
                  <a:gd name="T104" fmla="*/ 140 w 174"/>
                  <a:gd name="T105" fmla="*/ 155 h 343"/>
                  <a:gd name="T106" fmla="*/ 144 w 174"/>
                  <a:gd name="T107" fmla="*/ 138 h 343"/>
                  <a:gd name="T108" fmla="*/ 138 w 174"/>
                  <a:gd name="T109" fmla="*/ 125 h 343"/>
                  <a:gd name="T110" fmla="*/ 135 w 174"/>
                  <a:gd name="T111" fmla="*/ 119 h 343"/>
                  <a:gd name="T112" fmla="*/ 133 w 174"/>
                  <a:gd name="T113" fmla="*/ 110 h 343"/>
                  <a:gd name="T114" fmla="*/ 138 w 174"/>
                  <a:gd name="T115" fmla="*/ 84 h 343"/>
                  <a:gd name="T116" fmla="*/ 163 w 174"/>
                  <a:gd name="T117" fmla="*/ 55 h 343"/>
                  <a:gd name="T118" fmla="*/ 172 w 174"/>
                  <a:gd name="T119" fmla="*/ 36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 h="343">
                    <a:moveTo>
                      <a:pt x="66" y="336"/>
                    </a:moveTo>
                    <a:cubicBezTo>
                      <a:pt x="62" y="336"/>
                      <a:pt x="52" y="327"/>
                      <a:pt x="49" y="325"/>
                    </a:cubicBezTo>
                    <a:cubicBezTo>
                      <a:pt x="47" y="323"/>
                      <a:pt x="49" y="321"/>
                      <a:pt x="45" y="321"/>
                    </a:cubicBezTo>
                    <a:cubicBezTo>
                      <a:pt x="42" y="322"/>
                      <a:pt x="44" y="318"/>
                      <a:pt x="46" y="318"/>
                    </a:cubicBezTo>
                    <a:cubicBezTo>
                      <a:pt x="48" y="317"/>
                      <a:pt x="45" y="313"/>
                      <a:pt x="43" y="313"/>
                    </a:cubicBezTo>
                    <a:cubicBezTo>
                      <a:pt x="43" y="318"/>
                      <a:pt x="42" y="341"/>
                      <a:pt x="43" y="341"/>
                    </a:cubicBezTo>
                    <a:cubicBezTo>
                      <a:pt x="44" y="341"/>
                      <a:pt x="55" y="340"/>
                      <a:pt x="58" y="342"/>
                    </a:cubicBezTo>
                    <a:cubicBezTo>
                      <a:pt x="59" y="342"/>
                      <a:pt x="60" y="343"/>
                      <a:pt x="61" y="342"/>
                    </a:cubicBezTo>
                    <a:cubicBezTo>
                      <a:pt x="63" y="340"/>
                      <a:pt x="69" y="341"/>
                      <a:pt x="72" y="339"/>
                    </a:cubicBezTo>
                    <a:cubicBezTo>
                      <a:pt x="75" y="337"/>
                      <a:pt x="71" y="337"/>
                      <a:pt x="66" y="336"/>
                    </a:cubicBezTo>
                    <a:moveTo>
                      <a:pt x="172" y="36"/>
                    </a:moveTo>
                    <a:cubicBezTo>
                      <a:pt x="171" y="35"/>
                      <a:pt x="168" y="35"/>
                      <a:pt x="166" y="35"/>
                    </a:cubicBezTo>
                    <a:cubicBezTo>
                      <a:pt x="166" y="36"/>
                      <a:pt x="166" y="36"/>
                      <a:pt x="166" y="36"/>
                    </a:cubicBezTo>
                    <a:cubicBezTo>
                      <a:pt x="167" y="40"/>
                      <a:pt x="164" y="49"/>
                      <a:pt x="162" y="49"/>
                    </a:cubicBezTo>
                    <a:cubicBezTo>
                      <a:pt x="159" y="49"/>
                      <a:pt x="157" y="53"/>
                      <a:pt x="155" y="52"/>
                    </a:cubicBezTo>
                    <a:cubicBezTo>
                      <a:pt x="153" y="52"/>
                      <a:pt x="150" y="55"/>
                      <a:pt x="148" y="54"/>
                    </a:cubicBezTo>
                    <a:cubicBezTo>
                      <a:pt x="145" y="52"/>
                      <a:pt x="142" y="54"/>
                      <a:pt x="139" y="53"/>
                    </a:cubicBezTo>
                    <a:cubicBezTo>
                      <a:pt x="137" y="52"/>
                      <a:pt x="131" y="53"/>
                      <a:pt x="131" y="51"/>
                    </a:cubicBezTo>
                    <a:cubicBezTo>
                      <a:pt x="131" y="50"/>
                      <a:pt x="134" y="50"/>
                      <a:pt x="134" y="46"/>
                    </a:cubicBezTo>
                    <a:cubicBezTo>
                      <a:pt x="134" y="41"/>
                      <a:pt x="142" y="36"/>
                      <a:pt x="141" y="34"/>
                    </a:cubicBezTo>
                    <a:cubicBezTo>
                      <a:pt x="140" y="32"/>
                      <a:pt x="127" y="28"/>
                      <a:pt x="125" y="26"/>
                    </a:cubicBezTo>
                    <a:cubicBezTo>
                      <a:pt x="123" y="24"/>
                      <a:pt x="121" y="22"/>
                      <a:pt x="116" y="21"/>
                    </a:cubicBezTo>
                    <a:cubicBezTo>
                      <a:pt x="110" y="21"/>
                      <a:pt x="111" y="18"/>
                      <a:pt x="106" y="15"/>
                    </a:cubicBezTo>
                    <a:cubicBezTo>
                      <a:pt x="102" y="13"/>
                      <a:pt x="96" y="6"/>
                      <a:pt x="94" y="3"/>
                    </a:cubicBezTo>
                    <a:cubicBezTo>
                      <a:pt x="91" y="3"/>
                      <a:pt x="86" y="2"/>
                      <a:pt x="86" y="3"/>
                    </a:cubicBezTo>
                    <a:cubicBezTo>
                      <a:pt x="84" y="4"/>
                      <a:pt x="82" y="12"/>
                      <a:pt x="80" y="8"/>
                    </a:cubicBezTo>
                    <a:cubicBezTo>
                      <a:pt x="79" y="4"/>
                      <a:pt x="74" y="4"/>
                      <a:pt x="71" y="4"/>
                    </a:cubicBezTo>
                    <a:cubicBezTo>
                      <a:pt x="67" y="3"/>
                      <a:pt x="67" y="0"/>
                      <a:pt x="63" y="4"/>
                    </a:cubicBezTo>
                    <a:cubicBezTo>
                      <a:pt x="61" y="6"/>
                      <a:pt x="59" y="8"/>
                      <a:pt x="57" y="9"/>
                    </a:cubicBezTo>
                    <a:cubicBezTo>
                      <a:pt x="56" y="14"/>
                      <a:pt x="56" y="18"/>
                      <a:pt x="55" y="19"/>
                    </a:cubicBezTo>
                    <a:cubicBezTo>
                      <a:pt x="54" y="21"/>
                      <a:pt x="45" y="25"/>
                      <a:pt x="45" y="27"/>
                    </a:cubicBezTo>
                    <a:cubicBezTo>
                      <a:pt x="45" y="29"/>
                      <a:pt x="46" y="32"/>
                      <a:pt x="45" y="33"/>
                    </a:cubicBezTo>
                    <a:cubicBezTo>
                      <a:pt x="43" y="35"/>
                      <a:pt x="48" y="41"/>
                      <a:pt x="45" y="43"/>
                    </a:cubicBezTo>
                    <a:cubicBezTo>
                      <a:pt x="43" y="44"/>
                      <a:pt x="47" y="47"/>
                      <a:pt x="46" y="48"/>
                    </a:cubicBezTo>
                    <a:cubicBezTo>
                      <a:pt x="44" y="50"/>
                      <a:pt x="40" y="51"/>
                      <a:pt x="40" y="52"/>
                    </a:cubicBezTo>
                    <a:cubicBezTo>
                      <a:pt x="40" y="54"/>
                      <a:pt x="40" y="59"/>
                      <a:pt x="38" y="60"/>
                    </a:cubicBezTo>
                    <a:cubicBezTo>
                      <a:pt x="36" y="61"/>
                      <a:pt x="34" y="65"/>
                      <a:pt x="34" y="67"/>
                    </a:cubicBezTo>
                    <a:cubicBezTo>
                      <a:pt x="34" y="70"/>
                      <a:pt x="30" y="68"/>
                      <a:pt x="32" y="72"/>
                    </a:cubicBezTo>
                    <a:cubicBezTo>
                      <a:pt x="33" y="76"/>
                      <a:pt x="35" y="80"/>
                      <a:pt x="32" y="81"/>
                    </a:cubicBezTo>
                    <a:cubicBezTo>
                      <a:pt x="29" y="82"/>
                      <a:pt x="30" y="88"/>
                      <a:pt x="28" y="88"/>
                    </a:cubicBezTo>
                    <a:cubicBezTo>
                      <a:pt x="27" y="88"/>
                      <a:pt x="26" y="94"/>
                      <a:pt x="28" y="97"/>
                    </a:cubicBezTo>
                    <a:cubicBezTo>
                      <a:pt x="30" y="100"/>
                      <a:pt x="31" y="102"/>
                      <a:pt x="31" y="105"/>
                    </a:cubicBezTo>
                    <a:cubicBezTo>
                      <a:pt x="31" y="108"/>
                      <a:pt x="34" y="110"/>
                      <a:pt x="33" y="113"/>
                    </a:cubicBezTo>
                    <a:cubicBezTo>
                      <a:pt x="32" y="116"/>
                      <a:pt x="33" y="119"/>
                      <a:pt x="31" y="120"/>
                    </a:cubicBezTo>
                    <a:cubicBezTo>
                      <a:pt x="29" y="121"/>
                      <a:pt x="30" y="125"/>
                      <a:pt x="28" y="126"/>
                    </a:cubicBezTo>
                    <a:cubicBezTo>
                      <a:pt x="26" y="127"/>
                      <a:pt x="30" y="135"/>
                      <a:pt x="28" y="137"/>
                    </a:cubicBezTo>
                    <a:cubicBezTo>
                      <a:pt x="26" y="139"/>
                      <a:pt x="22" y="140"/>
                      <a:pt x="22" y="146"/>
                    </a:cubicBezTo>
                    <a:cubicBezTo>
                      <a:pt x="22" y="151"/>
                      <a:pt x="23" y="154"/>
                      <a:pt x="22" y="157"/>
                    </a:cubicBezTo>
                    <a:cubicBezTo>
                      <a:pt x="21" y="159"/>
                      <a:pt x="25" y="158"/>
                      <a:pt x="24" y="162"/>
                    </a:cubicBezTo>
                    <a:cubicBezTo>
                      <a:pt x="23" y="165"/>
                      <a:pt x="19" y="163"/>
                      <a:pt x="19" y="165"/>
                    </a:cubicBezTo>
                    <a:cubicBezTo>
                      <a:pt x="19" y="167"/>
                      <a:pt x="20" y="171"/>
                      <a:pt x="19" y="172"/>
                    </a:cubicBezTo>
                    <a:cubicBezTo>
                      <a:pt x="17" y="172"/>
                      <a:pt x="16" y="173"/>
                      <a:pt x="16" y="177"/>
                    </a:cubicBezTo>
                    <a:cubicBezTo>
                      <a:pt x="16" y="181"/>
                      <a:pt x="14" y="181"/>
                      <a:pt x="14" y="183"/>
                    </a:cubicBezTo>
                    <a:cubicBezTo>
                      <a:pt x="14" y="185"/>
                      <a:pt x="16" y="187"/>
                      <a:pt x="16" y="189"/>
                    </a:cubicBezTo>
                    <a:cubicBezTo>
                      <a:pt x="16" y="191"/>
                      <a:pt x="17" y="198"/>
                      <a:pt x="15" y="198"/>
                    </a:cubicBezTo>
                    <a:cubicBezTo>
                      <a:pt x="13" y="198"/>
                      <a:pt x="12" y="206"/>
                      <a:pt x="14" y="207"/>
                    </a:cubicBezTo>
                    <a:cubicBezTo>
                      <a:pt x="15" y="208"/>
                      <a:pt x="15" y="210"/>
                      <a:pt x="15" y="212"/>
                    </a:cubicBezTo>
                    <a:cubicBezTo>
                      <a:pt x="14" y="213"/>
                      <a:pt x="18" y="215"/>
                      <a:pt x="16" y="217"/>
                    </a:cubicBezTo>
                    <a:cubicBezTo>
                      <a:pt x="14" y="220"/>
                      <a:pt x="16" y="222"/>
                      <a:pt x="19" y="222"/>
                    </a:cubicBezTo>
                    <a:cubicBezTo>
                      <a:pt x="21" y="221"/>
                      <a:pt x="23" y="225"/>
                      <a:pt x="20" y="225"/>
                    </a:cubicBezTo>
                    <a:cubicBezTo>
                      <a:pt x="17" y="225"/>
                      <a:pt x="14" y="225"/>
                      <a:pt x="17" y="227"/>
                    </a:cubicBezTo>
                    <a:cubicBezTo>
                      <a:pt x="19" y="229"/>
                      <a:pt x="21" y="232"/>
                      <a:pt x="18" y="233"/>
                    </a:cubicBezTo>
                    <a:cubicBezTo>
                      <a:pt x="14" y="234"/>
                      <a:pt x="17" y="237"/>
                      <a:pt x="17" y="240"/>
                    </a:cubicBezTo>
                    <a:cubicBezTo>
                      <a:pt x="16" y="243"/>
                      <a:pt x="19" y="246"/>
                      <a:pt x="16" y="246"/>
                    </a:cubicBezTo>
                    <a:cubicBezTo>
                      <a:pt x="14" y="247"/>
                      <a:pt x="17" y="252"/>
                      <a:pt x="14" y="252"/>
                    </a:cubicBezTo>
                    <a:cubicBezTo>
                      <a:pt x="10" y="253"/>
                      <a:pt x="12" y="256"/>
                      <a:pt x="10" y="258"/>
                    </a:cubicBezTo>
                    <a:cubicBezTo>
                      <a:pt x="8" y="260"/>
                      <a:pt x="13" y="263"/>
                      <a:pt x="10" y="265"/>
                    </a:cubicBezTo>
                    <a:cubicBezTo>
                      <a:pt x="8" y="266"/>
                      <a:pt x="10" y="271"/>
                      <a:pt x="7" y="271"/>
                    </a:cubicBezTo>
                    <a:cubicBezTo>
                      <a:pt x="4" y="271"/>
                      <a:pt x="2" y="274"/>
                      <a:pt x="2" y="276"/>
                    </a:cubicBezTo>
                    <a:cubicBezTo>
                      <a:pt x="2" y="278"/>
                      <a:pt x="0" y="282"/>
                      <a:pt x="2" y="284"/>
                    </a:cubicBezTo>
                    <a:cubicBezTo>
                      <a:pt x="5" y="287"/>
                      <a:pt x="2" y="289"/>
                      <a:pt x="4" y="290"/>
                    </a:cubicBezTo>
                    <a:cubicBezTo>
                      <a:pt x="6" y="291"/>
                      <a:pt x="13" y="289"/>
                      <a:pt x="12" y="292"/>
                    </a:cubicBezTo>
                    <a:cubicBezTo>
                      <a:pt x="11" y="296"/>
                      <a:pt x="11" y="302"/>
                      <a:pt x="12" y="302"/>
                    </a:cubicBezTo>
                    <a:cubicBezTo>
                      <a:pt x="14" y="302"/>
                      <a:pt x="14" y="306"/>
                      <a:pt x="17" y="306"/>
                    </a:cubicBezTo>
                    <a:cubicBezTo>
                      <a:pt x="19" y="306"/>
                      <a:pt x="28" y="305"/>
                      <a:pt x="32" y="306"/>
                    </a:cubicBezTo>
                    <a:cubicBezTo>
                      <a:pt x="34" y="306"/>
                      <a:pt x="35" y="307"/>
                      <a:pt x="36" y="308"/>
                    </a:cubicBezTo>
                    <a:cubicBezTo>
                      <a:pt x="39" y="307"/>
                      <a:pt x="43" y="310"/>
                      <a:pt x="45" y="309"/>
                    </a:cubicBezTo>
                    <a:cubicBezTo>
                      <a:pt x="46" y="308"/>
                      <a:pt x="40" y="303"/>
                      <a:pt x="40" y="301"/>
                    </a:cubicBezTo>
                    <a:cubicBezTo>
                      <a:pt x="40" y="300"/>
                      <a:pt x="39" y="297"/>
                      <a:pt x="39" y="295"/>
                    </a:cubicBezTo>
                    <a:cubicBezTo>
                      <a:pt x="39" y="293"/>
                      <a:pt x="38" y="289"/>
                      <a:pt x="41" y="287"/>
                    </a:cubicBezTo>
                    <a:cubicBezTo>
                      <a:pt x="43" y="285"/>
                      <a:pt x="44" y="283"/>
                      <a:pt x="45" y="283"/>
                    </a:cubicBezTo>
                    <a:cubicBezTo>
                      <a:pt x="47" y="284"/>
                      <a:pt x="50" y="282"/>
                      <a:pt x="51" y="277"/>
                    </a:cubicBezTo>
                    <a:cubicBezTo>
                      <a:pt x="51" y="273"/>
                      <a:pt x="53" y="271"/>
                      <a:pt x="57" y="268"/>
                    </a:cubicBezTo>
                    <a:cubicBezTo>
                      <a:pt x="61" y="264"/>
                      <a:pt x="68" y="261"/>
                      <a:pt x="67" y="259"/>
                    </a:cubicBezTo>
                    <a:cubicBezTo>
                      <a:pt x="66" y="258"/>
                      <a:pt x="68" y="253"/>
                      <a:pt x="68" y="251"/>
                    </a:cubicBezTo>
                    <a:cubicBezTo>
                      <a:pt x="68" y="249"/>
                      <a:pt x="62" y="250"/>
                      <a:pt x="60" y="249"/>
                    </a:cubicBezTo>
                    <a:cubicBezTo>
                      <a:pt x="58" y="248"/>
                      <a:pt x="50" y="243"/>
                      <a:pt x="54" y="236"/>
                    </a:cubicBezTo>
                    <a:cubicBezTo>
                      <a:pt x="58" y="229"/>
                      <a:pt x="66" y="228"/>
                      <a:pt x="68" y="228"/>
                    </a:cubicBezTo>
                    <a:cubicBezTo>
                      <a:pt x="70" y="227"/>
                      <a:pt x="68" y="224"/>
                      <a:pt x="70" y="223"/>
                    </a:cubicBezTo>
                    <a:cubicBezTo>
                      <a:pt x="72" y="222"/>
                      <a:pt x="72" y="220"/>
                      <a:pt x="72" y="217"/>
                    </a:cubicBezTo>
                    <a:cubicBezTo>
                      <a:pt x="72" y="214"/>
                      <a:pt x="72" y="209"/>
                      <a:pt x="76" y="208"/>
                    </a:cubicBezTo>
                    <a:cubicBezTo>
                      <a:pt x="79" y="208"/>
                      <a:pt x="80" y="206"/>
                      <a:pt x="78" y="206"/>
                    </a:cubicBezTo>
                    <a:cubicBezTo>
                      <a:pt x="76" y="205"/>
                      <a:pt x="75" y="203"/>
                      <a:pt x="78" y="202"/>
                    </a:cubicBezTo>
                    <a:cubicBezTo>
                      <a:pt x="82" y="202"/>
                      <a:pt x="81" y="205"/>
                      <a:pt x="83" y="205"/>
                    </a:cubicBezTo>
                    <a:cubicBezTo>
                      <a:pt x="86" y="205"/>
                      <a:pt x="90" y="201"/>
                      <a:pt x="87" y="198"/>
                    </a:cubicBezTo>
                    <a:cubicBezTo>
                      <a:pt x="83" y="196"/>
                      <a:pt x="82" y="199"/>
                      <a:pt x="81" y="200"/>
                    </a:cubicBezTo>
                    <a:cubicBezTo>
                      <a:pt x="79" y="200"/>
                      <a:pt x="78" y="198"/>
                      <a:pt x="76" y="198"/>
                    </a:cubicBezTo>
                    <a:cubicBezTo>
                      <a:pt x="74" y="198"/>
                      <a:pt x="75" y="193"/>
                      <a:pt x="75" y="191"/>
                    </a:cubicBezTo>
                    <a:cubicBezTo>
                      <a:pt x="74" y="189"/>
                      <a:pt x="73" y="185"/>
                      <a:pt x="74" y="183"/>
                    </a:cubicBezTo>
                    <a:cubicBezTo>
                      <a:pt x="76" y="181"/>
                      <a:pt x="82" y="186"/>
                      <a:pt x="88" y="187"/>
                    </a:cubicBezTo>
                    <a:cubicBezTo>
                      <a:pt x="94" y="187"/>
                      <a:pt x="98" y="184"/>
                      <a:pt x="98" y="182"/>
                    </a:cubicBezTo>
                    <a:cubicBezTo>
                      <a:pt x="98" y="180"/>
                      <a:pt x="95" y="176"/>
                      <a:pt x="99" y="174"/>
                    </a:cubicBezTo>
                    <a:cubicBezTo>
                      <a:pt x="102" y="171"/>
                      <a:pt x="99" y="171"/>
                      <a:pt x="98" y="167"/>
                    </a:cubicBezTo>
                    <a:cubicBezTo>
                      <a:pt x="97" y="164"/>
                      <a:pt x="100" y="163"/>
                      <a:pt x="101" y="164"/>
                    </a:cubicBezTo>
                    <a:cubicBezTo>
                      <a:pt x="103" y="166"/>
                      <a:pt x="114" y="165"/>
                      <a:pt x="123" y="163"/>
                    </a:cubicBezTo>
                    <a:cubicBezTo>
                      <a:pt x="133" y="161"/>
                      <a:pt x="139" y="157"/>
                      <a:pt x="140" y="155"/>
                    </a:cubicBezTo>
                    <a:cubicBezTo>
                      <a:pt x="140" y="152"/>
                      <a:pt x="146" y="146"/>
                      <a:pt x="148" y="143"/>
                    </a:cubicBezTo>
                    <a:cubicBezTo>
                      <a:pt x="149" y="141"/>
                      <a:pt x="148" y="138"/>
                      <a:pt x="144" y="138"/>
                    </a:cubicBezTo>
                    <a:cubicBezTo>
                      <a:pt x="140" y="137"/>
                      <a:pt x="140" y="133"/>
                      <a:pt x="142" y="130"/>
                    </a:cubicBezTo>
                    <a:cubicBezTo>
                      <a:pt x="144" y="128"/>
                      <a:pt x="141" y="126"/>
                      <a:pt x="138" y="125"/>
                    </a:cubicBezTo>
                    <a:cubicBezTo>
                      <a:pt x="134" y="125"/>
                      <a:pt x="128" y="122"/>
                      <a:pt x="132" y="119"/>
                    </a:cubicBezTo>
                    <a:cubicBezTo>
                      <a:pt x="133" y="118"/>
                      <a:pt x="134" y="118"/>
                      <a:pt x="135" y="119"/>
                    </a:cubicBezTo>
                    <a:cubicBezTo>
                      <a:pt x="135" y="117"/>
                      <a:pt x="136" y="116"/>
                      <a:pt x="135" y="115"/>
                    </a:cubicBezTo>
                    <a:cubicBezTo>
                      <a:pt x="134" y="114"/>
                      <a:pt x="133" y="115"/>
                      <a:pt x="133" y="110"/>
                    </a:cubicBezTo>
                    <a:cubicBezTo>
                      <a:pt x="133" y="105"/>
                      <a:pt x="135" y="106"/>
                      <a:pt x="135" y="99"/>
                    </a:cubicBezTo>
                    <a:cubicBezTo>
                      <a:pt x="135" y="92"/>
                      <a:pt x="138" y="88"/>
                      <a:pt x="138" y="84"/>
                    </a:cubicBezTo>
                    <a:cubicBezTo>
                      <a:pt x="138" y="80"/>
                      <a:pt x="145" y="76"/>
                      <a:pt x="148" y="70"/>
                    </a:cubicBezTo>
                    <a:cubicBezTo>
                      <a:pt x="152" y="64"/>
                      <a:pt x="160" y="57"/>
                      <a:pt x="163" y="55"/>
                    </a:cubicBezTo>
                    <a:cubicBezTo>
                      <a:pt x="166" y="53"/>
                      <a:pt x="173" y="51"/>
                      <a:pt x="173" y="49"/>
                    </a:cubicBezTo>
                    <a:cubicBezTo>
                      <a:pt x="174" y="47"/>
                      <a:pt x="173" y="37"/>
                      <a:pt x="172"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26" name="Freeform 218">
                <a:extLst>
                  <a:ext uri="{FF2B5EF4-FFF2-40B4-BE49-F238E27FC236}">
                    <a16:creationId xmlns:a16="http://schemas.microsoft.com/office/drawing/2014/main" id="{7061390D-6592-E100-65E8-13965DF9C795}"/>
                  </a:ext>
                </a:extLst>
              </p:cNvPr>
              <p:cNvSpPr>
                <a:spLocks/>
              </p:cNvSpPr>
              <p:nvPr/>
            </p:nvSpPr>
            <p:spPr bwMode="auto">
              <a:xfrm>
                <a:off x="2127250" y="5249863"/>
                <a:ext cx="182562" cy="920750"/>
              </a:xfrm>
              <a:custGeom>
                <a:avLst/>
                <a:gdLst>
                  <a:gd name="T0" fmla="*/ 31 w 77"/>
                  <a:gd name="T1" fmla="*/ 330 h 388"/>
                  <a:gd name="T2" fmla="*/ 21 w 77"/>
                  <a:gd name="T3" fmla="*/ 314 h 388"/>
                  <a:gd name="T4" fmla="*/ 29 w 77"/>
                  <a:gd name="T5" fmla="*/ 296 h 388"/>
                  <a:gd name="T6" fmla="*/ 36 w 77"/>
                  <a:gd name="T7" fmla="*/ 278 h 388"/>
                  <a:gd name="T8" fmla="*/ 39 w 77"/>
                  <a:gd name="T9" fmla="*/ 263 h 388"/>
                  <a:gd name="T10" fmla="*/ 34 w 77"/>
                  <a:gd name="T11" fmla="*/ 250 h 388"/>
                  <a:gd name="T12" fmla="*/ 35 w 77"/>
                  <a:gd name="T13" fmla="*/ 227 h 388"/>
                  <a:gd name="T14" fmla="*/ 38 w 77"/>
                  <a:gd name="T15" fmla="*/ 210 h 388"/>
                  <a:gd name="T16" fmla="*/ 41 w 77"/>
                  <a:gd name="T17" fmla="*/ 195 h 388"/>
                  <a:gd name="T18" fmla="*/ 47 w 77"/>
                  <a:gd name="T19" fmla="*/ 164 h 388"/>
                  <a:gd name="T20" fmla="*/ 50 w 77"/>
                  <a:gd name="T21" fmla="*/ 143 h 388"/>
                  <a:gd name="T22" fmla="*/ 51 w 77"/>
                  <a:gd name="T23" fmla="*/ 119 h 388"/>
                  <a:gd name="T24" fmla="*/ 57 w 77"/>
                  <a:gd name="T25" fmla="*/ 98 h 388"/>
                  <a:gd name="T26" fmla="*/ 64 w 77"/>
                  <a:gd name="T27" fmla="*/ 81 h 388"/>
                  <a:gd name="T28" fmla="*/ 74 w 77"/>
                  <a:gd name="T29" fmla="*/ 57 h 388"/>
                  <a:gd name="T30" fmla="*/ 68 w 77"/>
                  <a:gd name="T31" fmla="*/ 40 h 388"/>
                  <a:gd name="T32" fmla="*/ 64 w 77"/>
                  <a:gd name="T33" fmla="*/ 19 h 388"/>
                  <a:gd name="T34" fmla="*/ 55 w 77"/>
                  <a:gd name="T35" fmla="*/ 1 h 388"/>
                  <a:gd name="T36" fmla="*/ 49 w 77"/>
                  <a:gd name="T37" fmla="*/ 17 h 388"/>
                  <a:gd name="T38" fmla="*/ 48 w 77"/>
                  <a:gd name="T39" fmla="*/ 57 h 388"/>
                  <a:gd name="T40" fmla="*/ 40 w 77"/>
                  <a:gd name="T41" fmla="*/ 97 h 388"/>
                  <a:gd name="T42" fmla="*/ 37 w 77"/>
                  <a:gd name="T43" fmla="*/ 124 h 388"/>
                  <a:gd name="T44" fmla="*/ 32 w 77"/>
                  <a:gd name="T45" fmla="*/ 159 h 388"/>
                  <a:gd name="T46" fmla="*/ 20 w 77"/>
                  <a:gd name="T47" fmla="*/ 191 h 388"/>
                  <a:gd name="T48" fmla="*/ 19 w 77"/>
                  <a:gd name="T49" fmla="*/ 217 h 388"/>
                  <a:gd name="T50" fmla="*/ 13 w 77"/>
                  <a:gd name="T51" fmla="*/ 242 h 388"/>
                  <a:gd name="T52" fmla="*/ 24 w 77"/>
                  <a:gd name="T53" fmla="*/ 229 h 388"/>
                  <a:gd name="T54" fmla="*/ 26 w 77"/>
                  <a:gd name="T55" fmla="*/ 243 h 388"/>
                  <a:gd name="T56" fmla="*/ 23 w 77"/>
                  <a:gd name="T57" fmla="*/ 260 h 388"/>
                  <a:gd name="T58" fmla="*/ 19 w 77"/>
                  <a:gd name="T59" fmla="*/ 271 h 388"/>
                  <a:gd name="T60" fmla="*/ 18 w 77"/>
                  <a:gd name="T61" fmla="*/ 269 h 388"/>
                  <a:gd name="T62" fmla="*/ 12 w 77"/>
                  <a:gd name="T63" fmla="*/ 272 h 388"/>
                  <a:gd name="T64" fmla="*/ 2 w 77"/>
                  <a:gd name="T65" fmla="*/ 285 h 388"/>
                  <a:gd name="T66" fmla="*/ 13 w 77"/>
                  <a:gd name="T67" fmla="*/ 285 h 388"/>
                  <a:gd name="T68" fmla="*/ 19 w 77"/>
                  <a:gd name="T69" fmla="*/ 296 h 388"/>
                  <a:gd name="T70" fmla="*/ 8 w 77"/>
                  <a:gd name="T71" fmla="*/ 298 h 388"/>
                  <a:gd name="T72" fmla="*/ 10 w 77"/>
                  <a:gd name="T73" fmla="*/ 304 h 388"/>
                  <a:gd name="T74" fmla="*/ 5 w 77"/>
                  <a:gd name="T75" fmla="*/ 313 h 388"/>
                  <a:gd name="T76" fmla="*/ 11 w 77"/>
                  <a:gd name="T77" fmla="*/ 316 h 388"/>
                  <a:gd name="T78" fmla="*/ 12 w 77"/>
                  <a:gd name="T79" fmla="*/ 325 h 388"/>
                  <a:gd name="T80" fmla="*/ 7 w 77"/>
                  <a:gd name="T81" fmla="*/ 336 h 388"/>
                  <a:gd name="T82" fmla="*/ 18 w 77"/>
                  <a:gd name="T83" fmla="*/ 337 h 388"/>
                  <a:gd name="T84" fmla="*/ 22 w 77"/>
                  <a:gd name="T85" fmla="*/ 341 h 388"/>
                  <a:gd name="T86" fmla="*/ 17 w 77"/>
                  <a:gd name="T87" fmla="*/ 351 h 388"/>
                  <a:gd name="T88" fmla="*/ 31 w 77"/>
                  <a:gd name="T89" fmla="*/ 351 h 388"/>
                  <a:gd name="T90" fmla="*/ 21 w 77"/>
                  <a:gd name="T91" fmla="*/ 359 h 388"/>
                  <a:gd name="T92" fmla="*/ 32 w 77"/>
                  <a:gd name="T93" fmla="*/ 357 h 388"/>
                  <a:gd name="T94" fmla="*/ 20 w 77"/>
                  <a:gd name="T95" fmla="*/ 366 h 388"/>
                  <a:gd name="T96" fmla="*/ 31 w 77"/>
                  <a:gd name="T97" fmla="*/ 367 h 388"/>
                  <a:gd name="T98" fmla="*/ 49 w 77"/>
                  <a:gd name="T99" fmla="*/ 350 h 388"/>
                  <a:gd name="T100" fmla="*/ 54 w 77"/>
                  <a:gd name="T101" fmla="*/ 360 h 388"/>
                  <a:gd name="T102" fmla="*/ 46 w 77"/>
                  <a:gd name="T103" fmla="*/ 363 h 388"/>
                  <a:gd name="T104" fmla="*/ 38 w 77"/>
                  <a:gd name="T105" fmla="*/ 370 h 388"/>
                  <a:gd name="T106" fmla="*/ 44 w 77"/>
                  <a:gd name="T107" fmla="*/ 382 h 388"/>
                  <a:gd name="T108" fmla="*/ 57 w 77"/>
                  <a:gd name="T109" fmla="*/ 380 h 388"/>
                  <a:gd name="T110" fmla="*/ 69 w 77"/>
                  <a:gd name="T111" fmla="*/ 381 h 388"/>
                  <a:gd name="T112" fmla="*/ 62 w 77"/>
                  <a:gd name="T113" fmla="*/ 379 h 388"/>
                  <a:gd name="T114" fmla="*/ 54 w 77"/>
                  <a:gd name="T115" fmla="*/ 348 h 388"/>
                  <a:gd name="T116" fmla="*/ 36 w 77"/>
                  <a:gd name="T117" fmla="*/ 34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 h="388">
                    <a:moveTo>
                      <a:pt x="36" y="344"/>
                    </a:moveTo>
                    <a:cubicBezTo>
                      <a:pt x="33" y="344"/>
                      <a:pt x="33" y="340"/>
                      <a:pt x="31" y="340"/>
                    </a:cubicBezTo>
                    <a:cubicBezTo>
                      <a:pt x="30" y="340"/>
                      <a:pt x="30" y="334"/>
                      <a:pt x="31" y="330"/>
                    </a:cubicBezTo>
                    <a:cubicBezTo>
                      <a:pt x="32" y="327"/>
                      <a:pt x="25" y="329"/>
                      <a:pt x="23" y="328"/>
                    </a:cubicBezTo>
                    <a:cubicBezTo>
                      <a:pt x="21" y="327"/>
                      <a:pt x="24" y="325"/>
                      <a:pt x="21" y="322"/>
                    </a:cubicBezTo>
                    <a:cubicBezTo>
                      <a:pt x="19" y="320"/>
                      <a:pt x="21" y="316"/>
                      <a:pt x="21" y="314"/>
                    </a:cubicBezTo>
                    <a:cubicBezTo>
                      <a:pt x="21" y="312"/>
                      <a:pt x="23" y="309"/>
                      <a:pt x="26" y="309"/>
                    </a:cubicBezTo>
                    <a:cubicBezTo>
                      <a:pt x="29" y="309"/>
                      <a:pt x="27" y="304"/>
                      <a:pt x="29" y="303"/>
                    </a:cubicBezTo>
                    <a:cubicBezTo>
                      <a:pt x="32" y="301"/>
                      <a:pt x="27" y="298"/>
                      <a:pt x="29" y="296"/>
                    </a:cubicBezTo>
                    <a:cubicBezTo>
                      <a:pt x="31" y="294"/>
                      <a:pt x="29" y="291"/>
                      <a:pt x="33" y="290"/>
                    </a:cubicBezTo>
                    <a:cubicBezTo>
                      <a:pt x="36" y="290"/>
                      <a:pt x="33" y="285"/>
                      <a:pt x="35" y="284"/>
                    </a:cubicBezTo>
                    <a:cubicBezTo>
                      <a:pt x="38" y="284"/>
                      <a:pt x="35" y="281"/>
                      <a:pt x="36" y="278"/>
                    </a:cubicBezTo>
                    <a:cubicBezTo>
                      <a:pt x="36" y="275"/>
                      <a:pt x="33" y="272"/>
                      <a:pt x="37" y="271"/>
                    </a:cubicBezTo>
                    <a:cubicBezTo>
                      <a:pt x="40" y="270"/>
                      <a:pt x="38" y="267"/>
                      <a:pt x="36" y="265"/>
                    </a:cubicBezTo>
                    <a:cubicBezTo>
                      <a:pt x="33" y="263"/>
                      <a:pt x="36" y="263"/>
                      <a:pt x="39" y="263"/>
                    </a:cubicBezTo>
                    <a:cubicBezTo>
                      <a:pt x="42" y="263"/>
                      <a:pt x="40" y="259"/>
                      <a:pt x="38" y="260"/>
                    </a:cubicBezTo>
                    <a:cubicBezTo>
                      <a:pt x="35" y="260"/>
                      <a:pt x="33" y="258"/>
                      <a:pt x="35" y="255"/>
                    </a:cubicBezTo>
                    <a:cubicBezTo>
                      <a:pt x="37" y="253"/>
                      <a:pt x="33" y="251"/>
                      <a:pt x="34" y="250"/>
                    </a:cubicBezTo>
                    <a:cubicBezTo>
                      <a:pt x="34" y="248"/>
                      <a:pt x="34" y="246"/>
                      <a:pt x="33" y="245"/>
                    </a:cubicBezTo>
                    <a:cubicBezTo>
                      <a:pt x="31" y="244"/>
                      <a:pt x="32" y="236"/>
                      <a:pt x="34" y="236"/>
                    </a:cubicBezTo>
                    <a:cubicBezTo>
                      <a:pt x="36" y="236"/>
                      <a:pt x="35" y="229"/>
                      <a:pt x="35" y="227"/>
                    </a:cubicBezTo>
                    <a:cubicBezTo>
                      <a:pt x="35" y="225"/>
                      <a:pt x="33" y="223"/>
                      <a:pt x="33" y="221"/>
                    </a:cubicBezTo>
                    <a:cubicBezTo>
                      <a:pt x="33" y="219"/>
                      <a:pt x="35" y="219"/>
                      <a:pt x="35" y="215"/>
                    </a:cubicBezTo>
                    <a:cubicBezTo>
                      <a:pt x="35" y="211"/>
                      <a:pt x="36" y="210"/>
                      <a:pt x="38" y="210"/>
                    </a:cubicBezTo>
                    <a:cubicBezTo>
                      <a:pt x="39" y="209"/>
                      <a:pt x="38" y="205"/>
                      <a:pt x="38" y="203"/>
                    </a:cubicBezTo>
                    <a:cubicBezTo>
                      <a:pt x="38" y="201"/>
                      <a:pt x="42" y="203"/>
                      <a:pt x="43" y="200"/>
                    </a:cubicBezTo>
                    <a:cubicBezTo>
                      <a:pt x="44" y="196"/>
                      <a:pt x="40" y="197"/>
                      <a:pt x="41" y="195"/>
                    </a:cubicBezTo>
                    <a:cubicBezTo>
                      <a:pt x="42" y="192"/>
                      <a:pt x="41" y="189"/>
                      <a:pt x="41" y="184"/>
                    </a:cubicBezTo>
                    <a:cubicBezTo>
                      <a:pt x="41" y="178"/>
                      <a:pt x="45" y="177"/>
                      <a:pt x="47" y="175"/>
                    </a:cubicBezTo>
                    <a:cubicBezTo>
                      <a:pt x="49" y="173"/>
                      <a:pt x="45" y="165"/>
                      <a:pt x="47" y="164"/>
                    </a:cubicBezTo>
                    <a:cubicBezTo>
                      <a:pt x="49" y="163"/>
                      <a:pt x="48" y="159"/>
                      <a:pt x="50" y="158"/>
                    </a:cubicBezTo>
                    <a:cubicBezTo>
                      <a:pt x="52" y="157"/>
                      <a:pt x="51" y="154"/>
                      <a:pt x="52" y="151"/>
                    </a:cubicBezTo>
                    <a:cubicBezTo>
                      <a:pt x="53" y="148"/>
                      <a:pt x="50" y="146"/>
                      <a:pt x="50" y="143"/>
                    </a:cubicBezTo>
                    <a:cubicBezTo>
                      <a:pt x="50" y="140"/>
                      <a:pt x="49" y="138"/>
                      <a:pt x="47" y="135"/>
                    </a:cubicBezTo>
                    <a:cubicBezTo>
                      <a:pt x="45" y="132"/>
                      <a:pt x="46" y="126"/>
                      <a:pt x="47" y="126"/>
                    </a:cubicBezTo>
                    <a:cubicBezTo>
                      <a:pt x="49" y="126"/>
                      <a:pt x="48" y="120"/>
                      <a:pt x="51" y="119"/>
                    </a:cubicBezTo>
                    <a:cubicBezTo>
                      <a:pt x="54" y="118"/>
                      <a:pt x="52" y="114"/>
                      <a:pt x="51" y="110"/>
                    </a:cubicBezTo>
                    <a:cubicBezTo>
                      <a:pt x="49" y="106"/>
                      <a:pt x="53" y="108"/>
                      <a:pt x="53" y="105"/>
                    </a:cubicBezTo>
                    <a:cubicBezTo>
                      <a:pt x="53" y="103"/>
                      <a:pt x="55" y="99"/>
                      <a:pt x="57" y="98"/>
                    </a:cubicBezTo>
                    <a:cubicBezTo>
                      <a:pt x="59" y="97"/>
                      <a:pt x="59" y="92"/>
                      <a:pt x="59" y="90"/>
                    </a:cubicBezTo>
                    <a:cubicBezTo>
                      <a:pt x="59" y="89"/>
                      <a:pt x="63" y="88"/>
                      <a:pt x="65" y="86"/>
                    </a:cubicBezTo>
                    <a:cubicBezTo>
                      <a:pt x="66" y="85"/>
                      <a:pt x="62" y="82"/>
                      <a:pt x="64" y="81"/>
                    </a:cubicBezTo>
                    <a:cubicBezTo>
                      <a:pt x="67" y="79"/>
                      <a:pt x="62" y="73"/>
                      <a:pt x="64" y="71"/>
                    </a:cubicBezTo>
                    <a:cubicBezTo>
                      <a:pt x="65" y="70"/>
                      <a:pt x="64" y="67"/>
                      <a:pt x="64" y="65"/>
                    </a:cubicBezTo>
                    <a:cubicBezTo>
                      <a:pt x="64" y="63"/>
                      <a:pt x="73" y="59"/>
                      <a:pt x="74" y="57"/>
                    </a:cubicBezTo>
                    <a:cubicBezTo>
                      <a:pt x="75" y="56"/>
                      <a:pt x="75" y="52"/>
                      <a:pt x="76" y="47"/>
                    </a:cubicBezTo>
                    <a:cubicBezTo>
                      <a:pt x="73" y="49"/>
                      <a:pt x="71" y="50"/>
                      <a:pt x="70" y="49"/>
                    </a:cubicBezTo>
                    <a:cubicBezTo>
                      <a:pt x="70" y="47"/>
                      <a:pt x="71" y="42"/>
                      <a:pt x="68" y="40"/>
                    </a:cubicBezTo>
                    <a:cubicBezTo>
                      <a:pt x="66" y="37"/>
                      <a:pt x="68" y="33"/>
                      <a:pt x="65" y="32"/>
                    </a:cubicBezTo>
                    <a:cubicBezTo>
                      <a:pt x="63" y="31"/>
                      <a:pt x="60" y="26"/>
                      <a:pt x="62" y="25"/>
                    </a:cubicBezTo>
                    <a:cubicBezTo>
                      <a:pt x="64" y="23"/>
                      <a:pt x="62" y="20"/>
                      <a:pt x="64" y="19"/>
                    </a:cubicBezTo>
                    <a:cubicBezTo>
                      <a:pt x="66" y="17"/>
                      <a:pt x="63" y="17"/>
                      <a:pt x="60" y="14"/>
                    </a:cubicBezTo>
                    <a:cubicBezTo>
                      <a:pt x="58" y="11"/>
                      <a:pt x="61" y="7"/>
                      <a:pt x="58" y="5"/>
                    </a:cubicBezTo>
                    <a:cubicBezTo>
                      <a:pt x="55" y="2"/>
                      <a:pt x="55" y="0"/>
                      <a:pt x="55" y="1"/>
                    </a:cubicBezTo>
                    <a:cubicBezTo>
                      <a:pt x="54" y="2"/>
                      <a:pt x="54" y="6"/>
                      <a:pt x="51" y="8"/>
                    </a:cubicBezTo>
                    <a:cubicBezTo>
                      <a:pt x="51" y="8"/>
                      <a:pt x="50" y="8"/>
                      <a:pt x="49" y="9"/>
                    </a:cubicBezTo>
                    <a:cubicBezTo>
                      <a:pt x="49" y="11"/>
                      <a:pt x="48" y="15"/>
                      <a:pt x="49" y="17"/>
                    </a:cubicBezTo>
                    <a:cubicBezTo>
                      <a:pt x="50" y="20"/>
                      <a:pt x="51" y="34"/>
                      <a:pt x="50" y="39"/>
                    </a:cubicBezTo>
                    <a:cubicBezTo>
                      <a:pt x="49" y="44"/>
                      <a:pt x="48" y="49"/>
                      <a:pt x="46" y="52"/>
                    </a:cubicBezTo>
                    <a:cubicBezTo>
                      <a:pt x="45" y="55"/>
                      <a:pt x="49" y="55"/>
                      <a:pt x="48" y="57"/>
                    </a:cubicBezTo>
                    <a:cubicBezTo>
                      <a:pt x="46" y="58"/>
                      <a:pt x="47" y="62"/>
                      <a:pt x="47" y="68"/>
                    </a:cubicBezTo>
                    <a:cubicBezTo>
                      <a:pt x="47" y="74"/>
                      <a:pt x="43" y="85"/>
                      <a:pt x="43" y="88"/>
                    </a:cubicBezTo>
                    <a:cubicBezTo>
                      <a:pt x="43" y="91"/>
                      <a:pt x="40" y="93"/>
                      <a:pt x="40" y="97"/>
                    </a:cubicBezTo>
                    <a:cubicBezTo>
                      <a:pt x="41" y="100"/>
                      <a:pt x="39" y="102"/>
                      <a:pt x="37" y="104"/>
                    </a:cubicBezTo>
                    <a:cubicBezTo>
                      <a:pt x="35" y="106"/>
                      <a:pt x="40" y="111"/>
                      <a:pt x="40" y="114"/>
                    </a:cubicBezTo>
                    <a:cubicBezTo>
                      <a:pt x="40" y="118"/>
                      <a:pt x="36" y="119"/>
                      <a:pt x="37" y="124"/>
                    </a:cubicBezTo>
                    <a:cubicBezTo>
                      <a:pt x="38" y="130"/>
                      <a:pt x="37" y="141"/>
                      <a:pt x="37" y="143"/>
                    </a:cubicBezTo>
                    <a:cubicBezTo>
                      <a:pt x="37" y="145"/>
                      <a:pt x="34" y="145"/>
                      <a:pt x="35" y="149"/>
                    </a:cubicBezTo>
                    <a:cubicBezTo>
                      <a:pt x="35" y="153"/>
                      <a:pt x="32" y="154"/>
                      <a:pt x="32" y="159"/>
                    </a:cubicBezTo>
                    <a:cubicBezTo>
                      <a:pt x="31" y="165"/>
                      <a:pt x="27" y="173"/>
                      <a:pt x="25" y="178"/>
                    </a:cubicBezTo>
                    <a:cubicBezTo>
                      <a:pt x="23" y="182"/>
                      <a:pt x="23" y="184"/>
                      <a:pt x="21" y="184"/>
                    </a:cubicBezTo>
                    <a:cubicBezTo>
                      <a:pt x="19" y="184"/>
                      <a:pt x="18" y="187"/>
                      <a:pt x="20" y="191"/>
                    </a:cubicBezTo>
                    <a:cubicBezTo>
                      <a:pt x="22" y="194"/>
                      <a:pt x="19" y="198"/>
                      <a:pt x="21" y="201"/>
                    </a:cubicBezTo>
                    <a:cubicBezTo>
                      <a:pt x="23" y="205"/>
                      <a:pt x="23" y="207"/>
                      <a:pt x="21" y="210"/>
                    </a:cubicBezTo>
                    <a:cubicBezTo>
                      <a:pt x="20" y="214"/>
                      <a:pt x="19" y="214"/>
                      <a:pt x="19" y="217"/>
                    </a:cubicBezTo>
                    <a:cubicBezTo>
                      <a:pt x="19" y="221"/>
                      <a:pt x="16" y="224"/>
                      <a:pt x="18" y="228"/>
                    </a:cubicBezTo>
                    <a:cubicBezTo>
                      <a:pt x="19" y="231"/>
                      <a:pt x="19" y="233"/>
                      <a:pt x="17" y="233"/>
                    </a:cubicBezTo>
                    <a:cubicBezTo>
                      <a:pt x="15" y="233"/>
                      <a:pt x="14" y="236"/>
                      <a:pt x="13" y="242"/>
                    </a:cubicBezTo>
                    <a:cubicBezTo>
                      <a:pt x="12" y="248"/>
                      <a:pt x="13" y="248"/>
                      <a:pt x="17" y="248"/>
                    </a:cubicBezTo>
                    <a:cubicBezTo>
                      <a:pt x="22" y="247"/>
                      <a:pt x="18" y="232"/>
                      <a:pt x="21" y="232"/>
                    </a:cubicBezTo>
                    <a:cubicBezTo>
                      <a:pt x="24" y="232"/>
                      <a:pt x="21" y="230"/>
                      <a:pt x="24" y="229"/>
                    </a:cubicBezTo>
                    <a:cubicBezTo>
                      <a:pt x="27" y="228"/>
                      <a:pt x="25" y="232"/>
                      <a:pt x="27" y="232"/>
                    </a:cubicBezTo>
                    <a:cubicBezTo>
                      <a:pt x="28" y="233"/>
                      <a:pt x="30" y="234"/>
                      <a:pt x="27" y="236"/>
                    </a:cubicBezTo>
                    <a:cubicBezTo>
                      <a:pt x="24" y="238"/>
                      <a:pt x="28" y="241"/>
                      <a:pt x="26" y="243"/>
                    </a:cubicBezTo>
                    <a:cubicBezTo>
                      <a:pt x="25" y="245"/>
                      <a:pt x="23" y="248"/>
                      <a:pt x="24" y="250"/>
                    </a:cubicBezTo>
                    <a:cubicBezTo>
                      <a:pt x="25" y="253"/>
                      <a:pt x="23" y="253"/>
                      <a:pt x="23" y="256"/>
                    </a:cubicBezTo>
                    <a:cubicBezTo>
                      <a:pt x="23" y="259"/>
                      <a:pt x="24" y="259"/>
                      <a:pt x="23" y="260"/>
                    </a:cubicBezTo>
                    <a:cubicBezTo>
                      <a:pt x="22" y="261"/>
                      <a:pt x="25" y="263"/>
                      <a:pt x="23" y="264"/>
                    </a:cubicBezTo>
                    <a:cubicBezTo>
                      <a:pt x="21" y="264"/>
                      <a:pt x="22" y="266"/>
                      <a:pt x="23" y="269"/>
                    </a:cubicBezTo>
                    <a:cubicBezTo>
                      <a:pt x="24" y="271"/>
                      <a:pt x="21" y="270"/>
                      <a:pt x="19" y="271"/>
                    </a:cubicBezTo>
                    <a:cubicBezTo>
                      <a:pt x="17" y="273"/>
                      <a:pt x="21" y="275"/>
                      <a:pt x="20" y="277"/>
                    </a:cubicBezTo>
                    <a:cubicBezTo>
                      <a:pt x="19" y="279"/>
                      <a:pt x="16" y="276"/>
                      <a:pt x="14" y="275"/>
                    </a:cubicBezTo>
                    <a:cubicBezTo>
                      <a:pt x="13" y="273"/>
                      <a:pt x="16" y="271"/>
                      <a:pt x="18" y="269"/>
                    </a:cubicBezTo>
                    <a:cubicBezTo>
                      <a:pt x="20" y="267"/>
                      <a:pt x="16" y="261"/>
                      <a:pt x="13" y="263"/>
                    </a:cubicBezTo>
                    <a:cubicBezTo>
                      <a:pt x="11" y="264"/>
                      <a:pt x="16" y="267"/>
                      <a:pt x="16" y="269"/>
                    </a:cubicBezTo>
                    <a:cubicBezTo>
                      <a:pt x="16" y="272"/>
                      <a:pt x="12" y="269"/>
                      <a:pt x="12" y="272"/>
                    </a:cubicBezTo>
                    <a:cubicBezTo>
                      <a:pt x="12" y="274"/>
                      <a:pt x="8" y="273"/>
                      <a:pt x="7" y="275"/>
                    </a:cubicBezTo>
                    <a:cubicBezTo>
                      <a:pt x="5" y="277"/>
                      <a:pt x="9" y="279"/>
                      <a:pt x="7" y="279"/>
                    </a:cubicBezTo>
                    <a:cubicBezTo>
                      <a:pt x="5" y="280"/>
                      <a:pt x="2" y="283"/>
                      <a:pt x="2" y="285"/>
                    </a:cubicBezTo>
                    <a:cubicBezTo>
                      <a:pt x="2" y="286"/>
                      <a:pt x="4" y="287"/>
                      <a:pt x="4" y="285"/>
                    </a:cubicBezTo>
                    <a:cubicBezTo>
                      <a:pt x="4" y="283"/>
                      <a:pt x="7" y="282"/>
                      <a:pt x="8" y="285"/>
                    </a:cubicBezTo>
                    <a:cubicBezTo>
                      <a:pt x="9" y="287"/>
                      <a:pt x="10" y="285"/>
                      <a:pt x="13" y="285"/>
                    </a:cubicBezTo>
                    <a:cubicBezTo>
                      <a:pt x="16" y="286"/>
                      <a:pt x="15" y="290"/>
                      <a:pt x="14" y="290"/>
                    </a:cubicBezTo>
                    <a:cubicBezTo>
                      <a:pt x="12" y="290"/>
                      <a:pt x="11" y="292"/>
                      <a:pt x="11" y="295"/>
                    </a:cubicBezTo>
                    <a:cubicBezTo>
                      <a:pt x="11" y="298"/>
                      <a:pt x="17" y="295"/>
                      <a:pt x="19" y="296"/>
                    </a:cubicBezTo>
                    <a:cubicBezTo>
                      <a:pt x="21" y="297"/>
                      <a:pt x="20" y="301"/>
                      <a:pt x="19" y="299"/>
                    </a:cubicBezTo>
                    <a:cubicBezTo>
                      <a:pt x="18" y="298"/>
                      <a:pt x="15" y="296"/>
                      <a:pt x="13" y="298"/>
                    </a:cubicBezTo>
                    <a:cubicBezTo>
                      <a:pt x="12" y="300"/>
                      <a:pt x="10" y="299"/>
                      <a:pt x="8" y="298"/>
                    </a:cubicBezTo>
                    <a:cubicBezTo>
                      <a:pt x="7" y="298"/>
                      <a:pt x="0" y="302"/>
                      <a:pt x="3" y="303"/>
                    </a:cubicBezTo>
                    <a:cubicBezTo>
                      <a:pt x="5" y="305"/>
                      <a:pt x="4" y="307"/>
                      <a:pt x="6" y="307"/>
                    </a:cubicBezTo>
                    <a:cubicBezTo>
                      <a:pt x="7" y="307"/>
                      <a:pt x="9" y="306"/>
                      <a:pt x="10" y="304"/>
                    </a:cubicBezTo>
                    <a:cubicBezTo>
                      <a:pt x="11" y="303"/>
                      <a:pt x="13" y="301"/>
                      <a:pt x="14" y="305"/>
                    </a:cubicBezTo>
                    <a:cubicBezTo>
                      <a:pt x="14" y="308"/>
                      <a:pt x="10" y="306"/>
                      <a:pt x="9" y="308"/>
                    </a:cubicBezTo>
                    <a:cubicBezTo>
                      <a:pt x="8" y="310"/>
                      <a:pt x="7" y="312"/>
                      <a:pt x="5" y="313"/>
                    </a:cubicBezTo>
                    <a:cubicBezTo>
                      <a:pt x="2" y="315"/>
                      <a:pt x="5" y="318"/>
                      <a:pt x="7" y="317"/>
                    </a:cubicBezTo>
                    <a:cubicBezTo>
                      <a:pt x="8" y="316"/>
                      <a:pt x="6" y="319"/>
                      <a:pt x="9" y="320"/>
                    </a:cubicBezTo>
                    <a:cubicBezTo>
                      <a:pt x="11" y="320"/>
                      <a:pt x="12" y="318"/>
                      <a:pt x="11" y="316"/>
                    </a:cubicBezTo>
                    <a:cubicBezTo>
                      <a:pt x="11" y="314"/>
                      <a:pt x="13" y="310"/>
                      <a:pt x="15" y="312"/>
                    </a:cubicBezTo>
                    <a:cubicBezTo>
                      <a:pt x="17" y="314"/>
                      <a:pt x="14" y="316"/>
                      <a:pt x="14" y="318"/>
                    </a:cubicBezTo>
                    <a:cubicBezTo>
                      <a:pt x="14" y="320"/>
                      <a:pt x="12" y="323"/>
                      <a:pt x="12" y="325"/>
                    </a:cubicBezTo>
                    <a:cubicBezTo>
                      <a:pt x="12" y="327"/>
                      <a:pt x="10" y="326"/>
                      <a:pt x="10" y="328"/>
                    </a:cubicBezTo>
                    <a:cubicBezTo>
                      <a:pt x="10" y="330"/>
                      <a:pt x="5" y="329"/>
                      <a:pt x="7" y="330"/>
                    </a:cubicBezTo>
                    <a:cubicBezTo>
                      <a:pt x="10" y="332"/>
                      <a:pt x="6" y="334"/>
                      <a:pt x="7" y="336"/>
                    </a:cubicBezTo>
                    <a:cubicBezTo>
                      <a:pt x="8" y="337"/>
                      <a:pt x="10" y="333"/>
                      <a:pt x="12" y="334"/>
                    </a:cubicBezTo>
                    <a:cubicBezTo>
                      <a:pt x="14" y="335"/>
                      <a:pt x="13" y="336"/>
                      <a:pt x="16" y="334"/>
                    </a:cubicBezTo>
                    <a:cubicBezTo>
                      <a:pt x="19" y="333"/>
                      <a:pt x="20" y="337"/>
                      <a:pt x="18" y="337"/>
                    </a:cubicBezTo>
                    <a:cubicBezTo>
                      <a:pt x="15" y="338"/>
                      <a:pt x="13" y="341"/>
                      <a:pt x="14" y="341"/>
                    </a:cubicBezTo>
                    <a:cubicBezTo>
                      <a:pt x="15" y="342"/>
                      <a:pt x="18" y="339"/>
                      <a:pt x="19" y="342"/>
                    </a:cubicBezTo>
                    <a:cubicBezTo>
                      <a:pt x="20" y="344"/>
                      <a:pt x="22" y="344"/>
                      <a:pt x="22" y="341"/>
                    </a:cubicBezTo>
                    <a:cubicBezTo>
                      <a:pt x="22" y="338"/>
                      <a:pt x="27" y="340"/>
                      <a:pt x="27" y="343"/>
                    </a:cubicBezTo>
                    <a:cubicBezTo>
                      <a:pt x="28" y="345"/>
                      <a:pt x="23" y="346"/>
                      <a:pt x="20" y="346"/>
                    </a:cubicBezTo>
                    <a:cubicBezTo>
                      <a:pt x="17" y="345"/>
                      <a:pt x="15" y="348"/>
                      <a:pt x="17" y="351"/>
                    </a:cubicBezTo>
                    <a:cubicBezTo>
                      <a:pt x="19" y="353"/>
                      <a:pt x="21" y="351"/>
                      <a:pt x="24" y="349"/>
                    </a:cubicBezTo>
                    <a:cubicBezTo>
                      <a:pt x="26" y="347"/>
                      <a:pt x="36" y="347"/>
                      <a:pt x="37" y="350"/>
                    </a:cubicBezTo>
                    <a:cubicBezTo>
                      <a:pt x="37" y="352"/>
                      <a:pt x="32" y="350"/>
                      <a:pt x="31" y="351"/>
                    </a:cubicBezTo>
                    <a:cubicBezTo>
                      <a:pt x="31" y="353"/>
                      <a:pt x="27" y="354"/>
                      <a:pt x="26" y="352"/>
                    </a:cubicBezTo>
                    <a:cubicBezTo>
                      <a:pt x="25" y="351"/>
                      <a:pt x="21" y="353"/>
                      <a:pt x="21" y="355"/>
                    </a:cubicBezTo>
                    <a:cubicBezTo>
                      <a:pt x="21" y="358"/>
                      <a:pt x="18" y="358"/>
                      <a:pt x="21" y="359"/>
                    </a:cubicBezTo>
                    <a:cubicBezTo>
                      <a:pt x="25" y="360"/>
                      <a:pt x="24" y="355"/>
                      <a:pt x="29" y="356"/>
                    </a:cubicBezTo>
                    <a:cubicBezTo>
                      <a:pt x="35" y="356"/>
                      <a:pt x="37" y="351"/>
                      <a:pt x="39" y="354"/>
                    </a:cubicBezTo>
                    <a:cubicBezTo>
                      <a:pt x="40" y="357"/>
                      <a:pt x="35" y="359"/>
                      <a:pt x="32" y="357"/>
                    </a:cubicBezTo>
                    <a:cubicBezTo>
                      <a:pt x="30" y="355"/>
                      <a:pt x="28" y="359"/>
                      <a:pt x="28" y="361"/>
                    </a:cubicBezTo>
                    <a:cubicBezTo>
                      <a:pt x="28" y="364"/>
                      <a:pt x="22" y="361"/>
                      <a:pt x="19" y="360"/>
                    </a:cubicBezTo>
                    <a:cubicBezTo>
                      <a:pt x="16" y="360"/>
                      <a:pt x="17" y="363"/>
                      <a:pt x="20" y="366"/>
                    </a:cubicBezTo>
                    <a:cubicBezTo>
                      <a:pt x="23" y="369"/>
                      <a:pt x="24" y="366"/>
                      <a:pt x="27" y="368"/>
                    </a:cubicBezTo>
                    <a:cubicBezTo>
                      <a:pt x="31" y="370"/>
                      <a:pt x="31" y="372"/>
                      <a:pt x="33" y="370"/>
                    </a:cubicBezTo>
                    <a:cubicBezTo>
                      <a:pt x="35" y="368"/>
                      <a:pt x="33" y="368"/>
                      <a:pt x="31" y="367"/>
                    </a:cubicBezTo>
                    <a:cubicBezTo>
                      <a:pt x="30" y="366"/>
                      <a:pt x="31" y="363"/>
                      <a:pt x="35" y="365"/>
                    </a:cubicBezTo>
                    <a:cubicBezTo>
                      <a:pt x="38" y="366"/>
                      <a:pt x="43" y="363"/>
                      <a:pt x="41" y="359"/>
                    </a:cubicBezTo>
                    <a:cubicBezTo>
                      <a:pt x="40" y="354"/>
                      <a:pt x="45" y="352"/>
                      <a:pt x="49" y="350"/>
                    </a:cubicBezTo>
                    <a:cubicBezTo>
                      <a:pt x="53" y="349"/>
                      <a:pt x="51" y="353"/>
                      <a:pt x="48" y="355"/>
                    </a:cubicBezTo>
                    <a:cubicBezTo>
                      <a:pt x="45" y="356"/>
                      <a:pt x="44" y="357"/>
                      <a:pt x="47" y="360"/>
                    </a:cubicBezTo>
                    <a:cubicBezTo>
                      <a:pt x="49" y="362"/>
                      <a:pt x="52" y="358"/>
                      <a:pt x="54" y="360"/>
                    </a:cubicBezTo>
                    <a:cubicBezTo>
                      <a:pt x="56" y="362"/>
                      <a:pt x="51" y="362"/>
                      <a:pt x="50" y="364"/>
                    </a:cubicBezTo>
                    <a:cubicBezTo>
                      <a:pt x="49" y="366"/>
                      <a:pt x="53" y="368"/>
                      <a:pt x="50" y="370"/>
                    </a:cubicBezTo>
                    <a:cubicBezTo>
                      <a:pt x="47" y="371"/>
                      <a:pt x="48" y="364"/>
                      <a:pt x="46" y="363"/>
                    </a:cubicBezTo>
                    <a:cubicBezTo>
                      <a:pt x="44" y="362"/>
                      <a:pt x="43" y="364"/>
                      <a:pt x="45" y="368"/>
                    </a:cubicBezTo>
                    <a:cubicBezTo>
                      <a:pt x="47" y="372"/>
                      <a:pt x="42" y="369"/>
                      <a:pt x="40" y="367"/>
                    </a:cubicBezTo>
                    <a:cubicBezTo>
                      <a:pt x="39" y="364"/>
                      <a:pt x="36" y="368"/>
                      <a:pt x="38" y="370"/>
                    </a:cubicBezTo>
                    <a:cubicBezTo>
                      <a:pt x="40" y="372"/>
                      <a:pt x="34" y="370"/>
                      <a:pt x="34" y="373"/>
                    </a:cubicBezTo>
                    <a:cubicBezTo>
                      <a:pt x="34" y="377"/>
                      <a:pt x="37" y="374"/>
                      <a:pt x="40" y="375"/>
                    </a:cubicBezTo>
                    <a:cubicBezTo>
                      <a:pt x="44" y="375"/>
                      <a:pt x="42" y="380"/>
                      <a:pt x="44" y="382"/>
                    </a:cubicBezTo>
                    <a:cubicBezTo>
                      <a:pt x="47" y="384"/>
                      <a:pt x="45" y="376"/>
                      <a:pt x="48" y="376"/>
                    </a:cubicBezTo>
                    <a:cubicBezTo>
                      <a:pt x="50" y="375"/>
                      <a:pt x="48" y="382"/>
                      <a:pt x="54" y="384"/>
                    </a:cubicBezTo>
                    <a:cubicBezTo>
                      <a:pt x="59" y="385"/>
                      <a:pt x="54" y="382"/>
                      <a:pt x="57" y="380"/>
                    </a:cubicBezTo>
                    <a:cubicBezTo>
                      <a:pt x="59" y="379"/>
                      <a:pt x="63" y="386"/>
                      <a:pt x="66" y="387"/>
                    </a:cubicBezTo>
                    <a:cubicBezTo>
                      <a:pt x="68" y="388"/>
                      <a:pt x="67" y="384"/>
                      <a:pt x="64" y="381"/>
                    </a:cubicBezTo>
                    <a:cubicBezTo>
                      <a:pt x="62" y="379"/>
                      <a:pt x="67" y="380"/>
                      <a:pt x="69" y="381"/>
                    </a:cubicBezTo>
                    <a:cubicBezTo>
                      <a:pt x="72" y="382"/>
                      <a:pt x="75" y="383"/>
                      <a:pt x="75" y="380"/>
                    </a:cubicBezTo>
                    <a:cubicBezTo>
                      <a:pt x="75" y="380"/>
                      <a:pt x="76" y="380"/>
                      <a:pt x="77" y="380"/>
                    </a:cubicBezTo>
                    <a:cubicBezTo>
                      <a:pt x="74" y="378"/>
                      <a:pt x="63" y="379"/>
                      <a:pt x="62" y="379"/>
                    </a:cubicBezTo>
                    <a:cubicBezTo>
                      <a:pt x="61" y="379"/>
                      <a:pt x="62" y="356"/>
                      <a:pt x="62" y="351"/>
                    </a:cubicBezTo>
                    <a:cubicBezTo>
                      <a:pt x="62" y="351"/>
                      <a:pt x="62" y="351"/>
                      <a:pt x="61" y="351"/>
                    </a:cubicBezTo>
                    <a:cubicBezTo>
                      <a:pt x="59" y="351"/>
                      <a:pt x="53" y="351"/>
                      <a:pt x="54" y="348"/>
                    </a:cubicBezTo>
                    <a:cubicBezTo>
                      <a:pt x="55" y="347"/>
                      <a:pt x="55" y="346"/>
                      <a:pt x="55" y="346"/>
                    </a:cubicBezTo>
                    <a:cubicBezTo>
                      <a:pt x="54" y="345"/>
                      <a:pt x="53" y="344"/>
                      <a:pt x="51" y="344"/>
                    </a:cubicBezTo>
                    <a:cubicBezTo>
                      <a:pt x="47" y="343"/>
                      <a:pt x="38" y="344"/>
                      <a:pt x="36" y="344"/>
                    </a:cubicBezTo>
                  </a:path>
                </a:pathLst>
              </a:custGeom>
              <a:solidFill>
                <a:srgbClr val="E81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27" name="Freeform 220">
                <a:extLst>
                  <a:ext uri="{FF2B5EF4-FFF2-40B4-BE49-F238E27FC236}">
                    <a16:creationId xmlns:a16="http://schemas.microsoft.com/office/drawing/2014/main" id="{6D336E69-2F14-AB2F-591B-B5DF1C86D346}"/>
                  </a:ext>
                </a:extLst>
              </p:cNvPr>
              <p:cNvSpPr>
                <a:spLocks/>
              </p:cNvSpPr>
              <p:nvPr/>
            </p:nvSpPr>
            <p:spPr bwMode="auto">
              <a:xfrm>
                <a:off x="2395538" y="5289551"/>
                <a:ext cx="179387" cy="180975"/>
              </a:xfrm>
              <a:custGeom>
                <a:avLst/>
                <a:gdLst>
                  <a:gd name="T0" fmla="*/ 73 w 76"/>
                  <a:gd name="T1" fmla="*/ 41 h 76"/>
                  <a:gd name="T2" fmla="*/ 66 w 76"/>
                  <a:gd name="T3" fmla="*/ 43 h 76"/>
                  <a:gd name="T4" fmla="*/ 62 w 76"/>
                  <a:gd name="T5" fmla="*/ 33 h 76"/>
                  <a:gd name="T6" fmla="*/ 56 w 76"/>
                  <a:gd name="T7" fmla="*/ 26 h 76"/>
                  <a:gd name="T8" fmla="*/ 48 w 76"/>
                  <a:gd name="T9" fmla="*/ 25 h 76"/>
                  <a:gd name="T10" fmla="*/ 44 w 76"/>
                  <a:gd name="T11" fmla="*/ 18 h 76"/>
                  <a:gd name="T12" fmla="*/ 42 w 76"/>
                  <a:gd name="T13" fmla="*/ 7 h 76"/>
                  <a:gd name="T14" fmla="*/ 42 w 76"/>
                  <a:gd name="T15" fmla="*/ 3 h 76"/>
                  <a:gd name="T16" fmla="*/ 41 w 76"/>
                  <a:gd name="T17" fmla="*/ 3 h 76"/>
                  <a:gd name="T18" fmla="*/ 32 w 76"/>
                  <a:gd name="T19" fmla="*/ 0 h 76"/>
                  <a:gd name="T20" fmla="*/ 23 w 76"/>
                  <a:gd name="T21" fmla="*/ 1 h 76"/>
                  <a:gd name="T22" fmla="*/ 12 w 76"/>
                  <a:gd name="T23" fmla="*/ 3 h 76"/>
                  <a:gd name="T24" fmla="*/ 6 w 76"/>
                  <a:gd name="T25" fmla="*/ 11 h 76"/>
                  <a:gd name="T26" fmla="*/ 3 w 76"/>
                  <a:gd name="T27" fmla="*/ 24 h 76"/>
                  <a:gd name="T28" fmla="*/ 0 w 76"/>
                  <a:gd name="T29" fmla="*/ 24 h 76"/>
                  <a:gd name="T30" fmla="*/ 12 w 76"/>
                  <a:gd name="T31" fmla="*/ 36 h 76"/>
                  <a:gd name="T32" fmla="*/ 22 w 76"/>
                  <a:gd name="T33" fmla="*/ 42 h 76"/>
                  <a:gd name="T34" fmla="*/ 31 w 76"/>
                  <a:gd name="T35" fmla="*/ 47 h 76"/>
                  <a:gd name="T36" fmla="*/ 47 w 76"/>
                  <a:gd name="T37" fmla="*/ 55 h 76"/>
                  <a:gd name="T38" fmla="*/ 40 w 76"/>
                  <a:gd name="T39" fmla="*/ 67 h 76"/>
                  <a:gd name="T40" fmla="*/ 37 w 76"/>
                  <a:gd name="T41" fmla="*/ 72 h 76"/>
                  <a:gd name="T42" fmla="*/ 45 w 76"/>
                  <a:gd name="T43" fmla="*/ 74 h 76"/>
                  <a:gd name="T44" fmla="*/ 54 w 76"/>
                  <a:gd name="T45" fmla="*/ 75 h 76"/>
                  <a:gd name="T46" fmla="*/ 61 w 76"/>
                  <a:gd name="T47" fmla="*/ 73 h 76"/>
                  <a:gd name="T48" fmla="*/ 68 w 76"/>
                  <a:gd name="T49" fmla="*/ 70 h 76"/>
                  <a:gd name="T50" fmla="*/ 72 w 76"/>
                  <a:gd name="T51" fmla="*/ 57 h 76"/>
                  <a:gd name="T52" fmla="*/ 73 w 76"/>
                  <a:gd name="T53"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76">
                    <a:moveTo>
                      <a:pt x="73" y="41"/>
                    </a:moveTo>
                    <a:cubicBezTo>
                      <a:pt x="70" y="39"/>
                      <a:pt x="67" y="43"/>
                      <a:pt x="66" y="43"/>
                    </a:cubicBezTo>
                    <a:cubicBezTo>
                      <a:pt x="65" y="43"/>
                      <a:pt x="62" y="36"/>
                      <a:pt x="62" y="33"/>
                    </a:cubicBezTo>
                    <a:cubicBezTo>
                      <a:pt x="61" y="30"/>
                      <a:pt x="58" y="24"/>
                      <a:pt x="56" y="26"/>
                    </a:cubicBezTo>
                    <a:cubicBezTo>
                      <a:pt x="54" y="27"/>
                      <a:pt x="54" y="25"/>
                      <a:pt x="48" y="25"/>
                    </a:cubicBezTo>
                    <a:cubicBezTo>
                      <a:pt x="42" y="25"/>
                      <a:pt x="43" y="24"/>
                      <a:pt x="44" y="18"/>
                    </a:cubicBezTo>
                    <a:cubicBezTo>
                      <a:pt x="45" y="12"/>
                      <a:pt x="40" y="9"/>
                      <a:pt x="42" y="7"/>
                    </a:cubicBezTo>
                    <a:cubicBezTo>
                      <a:pt x="44" y="7"/>
                      <a:pt x="44" y="5"/>
                      <a:pt x="42" y="3"/>
                    </a:cubicBezTo>
                    <a:cubicBezTo>
                      <a:pt x="42" y="3"/>
                      <a:pt x="41" y="3"/>
                      <a:pt x="41" y="3"/>
                    </a:cubicBezTo>
                    <a:cubicBezTo>
                      <a:pt x="39" y="3"/>
                      <a:pt x="36" y="0"/>
                      <a:pt x="32" y="0"/>
                    </a:cubicBezTo>
                    <a:cubicBezTo>
                      <a:pt x="29" y="0"/>
                      <a:pt x="25" y="0"/>
                      <a:pt x="23" y="1"/>
                    </a:cubicBezTo>
                    <a:cubicBezTo>
                      <a:pt x="20" y="2"/>
                      <a:pt x="15" y="1"/>
                      <a:pt x="12" y="3"/>
                    </a:cubicBezTo>
                    <a:cubicBezTo>
                      <a:pt x="9" y="5"/>
                      <a:pt x="5" y="9"/>
                      <a:pt x="6" y="11"/>
                    </a:cubicBezTo>
                    <a:cubicBezTo>
                      <a:pt x="6" y="13"/>
                      <a:pt x="5" y="23"/>
                      <a:pt x="3" y="24"/>
                    </a:cubicBezTo>
                    <a:cubicBezTo>
                      <a:pt x="3" y="24"/>
                      <a:pt x="1" y="24"/>
                      <a:pt x="0" y="24"/>
                    </a:cubicBezTo>
                    <a:cubicBezTo>
                      <a:pt x="2" y="27"/>
                      <a:pt x="8" y="34"/>
                      <a:pt x="12" y="36"/>
                    </a:cubicBezTo>
                    <a:cubicBezTo>
                      <a:pt x="17" y="39"/>
                      <a:pt x="16" y="42"/>
                      <a:pt x="22" y="42"/>
                    </a:cubicBezTo>
                    <a:cubicBezTo>
                      <a:pt x="27" y="43"/>
                      <a:pt x="29" y="45"/>
                      <a:pt x="31" y="47"/>
                    </a:cubicBezTo>
                    <a:cubicBezTo>
                      <a:pt x="33" y="49"/>
                      <a:pt x="46" y="53"/>
                      <a:pt x="47" y="55"/>
                    </a:cubicBezTo>
                    <a:cubicBezTo>
                      <a:pt x="48" y="57"/>
                      <a:pt x="40" y="62"/>
                      <a:pt x="40" y="67"/>
                    </a:cubicBezTo>
                    <a:cubicBezTo>
                      <a:pt x="40" y="71"/>
                      <a:pt x="37" y="71"/>
                      <a:pt x="37" y="72"/>
                    </a:cubicBezTo>
                    <a:cubicBezTo>
                      <a:pt x="37" y="74"/>
                      <a:pt x="43" y="73"/>
                      <a:pt x="45" y="74"/>
                    </a:cubicBezTo>
                    <a:cubicBezTo>
                      <a:pt x="48" y="75"/>
                      <a:pt x="51" y="73"/>
                      <a:pt x="54" y="75"/>
                    </a:cubicBezTo>
                    <a:cubicBezTo>
                      <a:pt x="56" y="76"/>
                      <a:pt x="59" y="73"/>
                      <a:pt x="61" y="73"/>
                    </a:cubicBezTo>
                    <a:cubicBezTo>
                      <a:pt x="63" y="74"/>
                      <a:pt x="65" y="70"/>
                      <a:pt x="68" y="70"/>
                    </a:cubicBezTo>
                    <a:cubicBezTo>
                      <a:pt x="70" y="70"/>
                      <a:pt x="73" y="61"/>
                      <a:pt x="72" y="57"/>
                    </a:cubicBezTo>
                    <a:cubicBezTo>
                      <a:pt x="72" y="54"/>
                      <a:pt x="76" y="43"/>
                      <a:pt x="73"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28" name="Freeform 222">
                <a:extLst>
                  <a:ext uri="{FF2B5EF4-FFF2-40B4-BE49-F238E27FC236}">
                    <a16:creationId xmlns:a16="http://schemas.microsoft.com/office/drawing/2014/main" id="{54FBCCC4-5087-8973-86D8-43989893C3E7}"/>
                  </a:ext>
                </a:extLst>
              </p:cNvPr>
              <p:cNvSpPr>
                <a:spLocks/>
              </p:cNvSpPr>
              <p:nvPr/>
            </p:nvSpPr>
            <p:spPr bwMode="auto">
              <a:xfrm>
                <a:off x="1920875" y="4657726"/>
                <a:ext cx="68262" cy="53975"/>
              </a:xfrm>
              <a:custGeom>
                <a:avLst/>
                <a:gdLst>
                  <a:gd name="T0" fmla="*/ 28 w 29"/>
                  <a:gd name="T1" fmla="*/ 18 h 23"/>
                  <a:gd name="T2" fmla="*/ 29 w 29"/>
                  <a:gd name="T3" fmla="*/ 13 h 23"/>
                  <a:gd name="T4" fmla="*/ 20 w 29"/>
                  <a:gd name="T5" fmla="*/ 2 h 23"/>
                  <a:gd name="T6" fmla="*/ 16 w 29"/>
                  <a:gd name="T7" fmla="*/ 2 h 23"/>
                  <a:gd name="T8" fmla="*/ 8 w 29"/>
                  <a:gd name="T9" fmla="*/ 0 h 23"/>
                  <a:gd name="T10" fmla="*/ 3 w 29"/>
                  <a:gd name="T11" fmla="*/ 0 h 23"/>
                  <a:gd name="T12" fmla="*/ 2 w 29"/>
                  <a:gd name="T13" fmla="*/ 4 h 23"/>
                  <a:gd name="T14" fmla="*/ 5 w 29"/>
                  <a:gd name="T15" fmla="*/ 11 h 23"/>
                  <a:gd name="T16" fmla="*/ 10 w 29"/>
                  <a:gd name="T17" fmla="*/ 10 h 23"/>
                  <a:gd name="T18" fmla="*/ 13 w 29"/>
                  <a:gd name="T19" fmla="*/ 13 h 23"/>
                  <a:gd name="T20" fmla="*/ 19 w 29"/>
                  <a:gd name="T21" fmla="*/ 19 h 23"/>
                  <a:gd name="T22" fmla="*/ 24 w 29"/>
                  <a:gd name="T23" fmla="*/ 23 h 23"/>
                  <a:gd name="T24" fmla="*/ 27 w 29"/>
                  <a:gd name="T25" fmla="*/ 23 h 23"/>
                  <a:gd name="T26" fmla="*/ 28 w 29"/>
                  <a:gd name="T27"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3">
                    <a:moveTo>
                      <a:pt x="28" y="18"/>
                    </a:moveTo>
                    <a:cubicBezTo>
                      <a:pt x="27" y="17"/>
                      <a:pt x="28" y="15"/>
                      <a:pt x="29" y="13"/>
                    </a:cubicBezTo>
                    <a:cubicBezTo>
                      <a:pt x="26" y="10"/>
                      <a:pt x="22" y="5"/>
                      <a:pt x="20" y="2"/>
                    </a:cubicBezTo>
                    <a:cubicBezTo>
                      <a:pt x="19" y="3"/>
                      <a:pt x="17" y="3"/>
                      <a:pt x="16" y="2"/>
                    </a:cubicBezTo>
                    <a:cubicBezTo>
                      <a:pt x="14" y="0"/>
                      <a:pt x="10" y="1"/>
                      <a:pt x="8" y="0"/>
                    </a:cubicBezTo>
                    <a:cubicBezTo>
                      <a:pt x="7" y="0"/>
                      <a:pt x="5" y="0"/>
                      <a:pt x="3" y="0"/>
                    </a:cubicBezTo>
                    <a:cubicBezTo>
                      <a:pt x="3" y="2"/>
                      <a:pt x="3" y="3"/>
                      <a:pt x="2" y="4"/>
                    </a:cubicBezTo>
                    <a:cubicBezTo>
                      <a:pt x="1" y="5"/>
                      <a:pt x="0" y="9"/>
                      <a:pt x="5" y="11"/>
                    </a:cubicBezTo>
                    <a:cubicBezTo>
                      <a:pt x="9" y="13"/>
                      <a:pt x="7" y="10"/>
                      <a:pt x="10" y="10"/>
                    </a:cubicBezTo>
                    <a:cubicBezTo>
                      <a:pt x="12" y="10"/>
                      <a:pt x="11" y="13"/>
                      <a:pt x="13" y="13"/>
                    </a:cubicBezTo>
                    <a:cubicBezTo>
                      <a:pt x="15" y="13"/>
                      <a:pt x="20" y="16"/>
                      <a:pt x="19" y="19"/>
                    </a:cubicBezTo>
                    <a:cubicBezTo>
                      <a:pt x="19" y="22"/>
                      <a:pt x="21" y="23"/>
                      <a:pt x="24" y="23"/>
                    </a:cubicBezTo>
                    <a:cubicBezTo>
                      <a:pt x="25" y="23"/>
                      <a:pt x="26" y="23"/>
                      <a:pt x="27" y="23"/>
                    </a:cubicBezTo>
                    <a:cubicBezTo>
                      <a:pt x="27" y="21"/>
                      <a:pt x="28" y="19"/>
                      <a:pt x="28"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29" name="Freeform 224">
                <a:extLst>
                  <a:ext uri="{FF2B5EF4-FFF2-40B4-BE49-F238E27FC236}">
                    <a16:creationId xmlns:a16="http://schemas.microsoft.com/office/drawing/2014/main" id="{7F2C7472-98EF-189C-ABCD-9A96A98080F6}"/>
                  </a:ext>
                </a:extLst>
              </p:cNvPr>
              <p:cNvSpPr>
                <a:spLocks/>
              </p:cNvSpPr>
              <p:nvPr/>
            </p:nvSpPr>
            <p:spPr bwMode="auto">
              <a:xfrm>
                <a:off x="1984375" y="4683126"/>
                <a:ext cx="119062" cy="57150"/>
              </a:xfrm>
              <a:custGeom>
                <a:avLst/>
                <a:gdLst>
                  <a:gd name="T0" fmla="*/ 44 w 50"/>
                  <a:gd name="T1" fmla="*/ 7 h 24"/>
                  <a:gd name="T2" fmla="*/ 32 w 50"/>
                  <a:gd name="T3" fmla="*/ 2 h 24"/>
                  <a:gd name="T4" fmla="*/ 20 w 50"/>
                  <a:gd name="T5" fmla="*/ 6 h 24"/>
                  <a:gd name="T6" fmla="*/ 6 w 50"/>
                  <a:gd name="T7" fmla="*/ 6 h 24"/>
                  <a:gd name="T8" fmla="*/ 2 w 50"/>
                  <a:gd name="T9" fmla="*/ 2 h 24"/>
                  <a:gd name="T10" fmla="*/ 1 w 50"/>
                  <a:gd name="T11" fmla="*/ 7 h 24"/>
                  <a:gd name="T12" fmla="*/ 0 w 50"/>
                  <a:gd name="T13" fmla="*/ 12 h 24"/>
                  <a:gd name="T14" fmla="*/ 11 w 50"/>
                  <a:gd name="T15" fmla="*/ 17 h 24"/>
                  <a:gd name="T16" fmla="*/ 17 w 50"/>
                  <a:gd name="T17" fmla="*/ 21 h 24"/>
                  <a:gd name="T18" fmla="*/ 24 w 50"/>
                  <a:gd name="T19" fmla="*/ 20 h 24"/>
                  <a:gd name="T20" fmla="*/ 21 w 50"/>
                  <a:gd name="T21" fmla="*/ 15 h 24"/>
                  <a:gd name="T22" fmla="*/ 26 w 50"/>
                  <a:gd name="T23" fmla="*/ 11 h 24"/>
                  <a:gd name="T24" fmla="*/ 35 w 50"/>
                  <a:gd name="T25" fmla="*/ 8 h 24"/>
                  <a:gd name="T26" fmla="*/ 38 w 50"/>
                  <a:gd name="T27" fmla="*/ 14 h 24"/>
                  <a:gd name="T28" fmla="*/ 43 w 50"/>
                  <a:gd name="T29" fmla="*/ 22 h 24"/>
                  <a:gd name="T30" fmla="*/ 48 w 50"/>
                  <a:gd name="T31" fmla="*/ 17 h 24"/>
                  <a:gd name="T32" fmla="*/ 50 w 50"/>
                  <a:gd name="T33" fmla="*/ 14 h 24"/>
                  <a:gd name="T34" fmla="*/ 44 w 50"/>
                  <a:gd name="T35"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24">
                    <a:moveTo>
                      <a:pt x="44" y="7"/>
                    </a:moveTo>
                    <a:cubicBezTo>
                      <a:pt x="41" y="3"/>
                      <a:pt x="36" y="3"/>
                      <a:pt x="32" y="2"/>
                    </a:cubicBezTo>
                    <a:cubicBezTo>
                      <a:pt x="29" y="0"/>
                      <a:pt x="24" y="2"/>
                      <a:pt x="20" y="6"/>
                    </a:cubicBezTo>
                    <a:cubicBezTo>
                      <a:pt x="16" y="10"/>
                      <a:pt x="10" y="8"/>
                      <a:pt x="6" y="6"/>
                    </a:cubicBezTo>
                    <a:cubicBezTo>
                      <a:pt x="5" y="5"/>
                      <a:pt x="4" y="4"/>
                      <a:pt x="2" y="2"/>
                    </a:cubicBezTo>
                    <a:cubicBezTo>
                      <a:pt x="1" y="4"/>
                      <a:pt x="0" y="6"/>
                      <a:pt x="1" y="7"/>
                    </a:cubicBezTo>
                    <a:cubicBezTo>
                      <a:pt x="1" y="8"/>
                      <a:pt x="0" y="10"/>
                      <a:pt x="0" y="12"/>
                    </a:cubicBezTo>
                    <a:cubicBezTo>
                      <a:pt x="3" y="13"/>
                      <a:pt x="8" y="14"/>
                      <a:pt x="11" y="17"/>
                    </a:cubicBezTo>
                    <a:cubicBezTo>
                      <a:pt x="13" y="21"/>
                      <a:pt x="15" y="18"/>
                      <a:pt x="17" y="21"/>
                    </a:cubicBezTo>
                    <a:cubicBezTo>
                      <a:pt x="19" y="24"/>
                      <a:pt x="23" y="22"/>
                      <a:pt x="24" y="20"/>
                    </a:cubicBezTo>
                    <a:cubicBezTo>
                      <a:pt x="24" y="18"/>
                      <a:pt x="21" y="17"/>
                      <a:pt x="21" y="15"/>
                    </a:cubicBezTo>
                    <a:cubicBezTo>
                      <a:pt x="21" y="13"/>
                      <a:pt x="25" y="14"/>
                      <a:pt x="26" y="11"/>
                    </a:cubicBezTo>
                    <a:cubicBezTo>
                      <a:pt x="26" y="8"/>
                      <a:pt x="32" y="6"/>
                      <a:pt x="35" y="8"/>
                    </a:cubicBezTo>
                    <a:cubicBezTo>
                      <a:pt x="38" y="9"/>
                      <a:pt x="40" y="11"/>
                      <a:pt x="38" y="14"/>
                    </a:cubicBezTo>
                    <a:cubicBezTo>
                      <a:pt x="36" y="16"/>
                      <a:pt x="40" y="19"/>
                      <a:pt x="43" y="22"/>
                    </a:cubicBezTo>
                    <a:cubicBezTo>
                      <a:pt x="45" y="20"/>
                      <a:pt x="47" y="18"/>
                      <a:pt x="48" y="17"/>
                    </a:cubicBezTo>
                    <a:cubicBezTo>
                      <a:pt x="49" y="16"/>
                      <a:pt x="49" y="15"/>
                      <a:pt x="50" y="14"/>
                    </a:cubicBezTo>
                    <a:cubicBezTo>
                      <a:pt x="48" y="13"/>
                      <a:pt x="46" y="11"/>
                      <a:pt x="44"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30" name="Freeform 226">
                <a:extLst>
                  <a:ext uri="{FF2B5EF4-FFF2-40B4-BE49-F238E27FC236}">
                    <a16:creationId xmlns:a16="http://schemas.microsoft.com/office/drawing/2014/main" id="{4A12458E-DB16-C716-DD50-B1D5311ADB47}"/>
                  </a:ext>
                </a:extLst>
              </p:cNvPr>
              <p:cNvSpPr>
                <a:spLocks/>
              </p:cNvSpPr>
              <p:nvPr/>
            </p:nvSpPr>
            <p:spPr bwMode="auto">
              <a:xfrm>
                <a:off x="2065338" y="4624388"/>
                <a:ext cx="244475" cy="349250"/>
              </a:xfrm>
              <a:custGeom>
                <a:avLst/>
                <a:gdLst>
                  <a:gd name="T0" fmla="*/ 16 w 103"/>
                  <a:gd name="T1" fmla="*/ 107 h 147"/>
                  <a:gd name="T2" fmla="*/ 22 w 103"/>
                  <a:gd name="T3" fmla="*/ 107 h 147"/>
                  <a:gd name="T4" fmla="*/ 28 w 103"/>
                  <a:gd name="T5" fmla="*/ 112 h 147"/>
                  <a:gd name="T6" fmla="*/ 29 w 103"/>
                  <a:gd name="T7" fmla="*/ 112 h 147"/>
                  <a:gd name="T8" fmla="*/ 36 w 103"/>
                  <a:gd name="T9" fmla="*/ 112 h 147"/>
                  <a:gd name="T10" fmla="*/ 41 w 103"/>
                  <a:gd name="T11" fmla="*/ 119 h 147"/>
                  <a:gd name="T12" fmla="*/ 47 w 103"/>
                  <a:gd name="T13" fmla="*/ 125 h 147"/>
                  <a:gd name="T14" fmla="*/ 50 w 103"/>
                  <a:gd name="T15" fmla="*/ 130 h 147"/>
                  <a:gd name="T16" fmla="*/ 60 w 103"/>
                  <a:gd name="T17" fmla="*/ 131 h 147"/>
                  <a:gd name="T18" fmla="*/ 65 w 103"/>
                  <a:gd name="T19" fmla="*/ 131 h 147"/>
                  <a:gd name="T20" fmla="*/ 70 w 103"/>
                  <a:gd name="T21" fmla="*/ 130 h 147"/>
                  <a:gd name="T22" fmla="*/ 77 w 103"/>
                  <a:gd name="T23" fmla="*/ 135 h 147"/>
                  <a:gd name="T24" fmla="*/ 72 w 103"/>
                  <a:gd name="T25" fmla="*/ 143 h 147"/>
                  <a:gd name="T26" fmla="*/ 77 w 103"/>
                  <a:gd name="T27" fmla="*/ 147 h 147"/>
                  <a:gd name="T28" fmla="*/ 78 w 103"/>
                  <a:gd name="T29" fmla="*/ 147 h 147"/>
                  <a:gd name="T30" fmla="*/ 81 w 103"/>
                  <a:gd name="T31" fmla="*/ 135 h 147"/>
                  <a:gd name="T32" fmla="*/ 83 w 103"/>
                  <a:gd name="T33" fmla="*/ 123 h 147"/>
                  <a:gd name="T34" fmla="*/ 77 w 103"/>
                  <a:gd name="T35" fmla="*/ 109 h 147"/>
                  <a:gd name="T36" fmla="*/ 83 w 103"/>
                  <a:gd name="T37" fmla="*/ 105 h 147"/>
                  <a:gd name="T38" fmla="*/ 81 w 103"/>
                  <a:gd name="T39" fmla="*/ 101 h 147"/>
                  <a:gd name="T40" fmla="*/ 79 w 103"/>
                  <a:gd name="T41" fmla="*/ 96 h 147"/>
                  <a:gd name="T42" fmla="*/ 92 w 103"/>
                  <a:gd name="T43" fmla="*/ 95 h 147"/>
                  <a:gd name="T44" fmla="*/ 102 w 103"/>
                  <a:gd name="T45" fmla="*/ 92 h 147"/>
                  <a:gd name="T46" fmla="*/ 100 w 103"/>
                  <a:gd name="T47" fmla="*/ 88 h 147"/>
                  <a:gd name="T48" fmla="*/ 101 w 103"/>
                  <a:gd name="T49" fmla="*/ 81 h 147"/>
                  <a:gd name="T50" fmla="*/ 97 w 103"/>
                  <a:gd name="T51" fmla="*/ 75 h 147"/>
                  <a:gd name="T52" fmla="*/ 99 w 103"/>
                  <a:gd name="T53" fmla="*/ 59 h 147"/>
                  <a:gd name="T54" fmla="*/ 89 w 103"/>
                  <a:gd name="T55" fmla="*/ 56 h 147"/>
                  <a:gd name="T56" fmla="*/ 77 w 103"/>
                  <a:gd name="T57" fmla="*/ 51 h 147"/>
                  <a:gd name="T58" fmla="*/ 63 w 103"/>
                  <a:gd name="T59" fmla="*/ 50 h 147"/>
                  <a:gd name="T60" fmla="*/ 57 w 103"/>
                  <a:gd name="T61" fmla="*/ 39 h 147"/>
                  <a:gd name="T62" fmla="*/ 53 w 103"/>
                  <a:gd name="T63" fmla="*/ 33 h 147"/>
                  <a:gd name="T64" fmla="*/ 49 w 103"/>
                  <a:gd name="T65" fmla="*/ 31 h 147"/>
                  <a:gd name="T66" fmla="*/ 50 w 103"/>
                  <a:gd name="T67" fmla="*/ 27 h 147"/>
                  <a:gd name="T68" fmla="*/ 52 w 103"/>
                  <a:gd name="T69" fmla="*/ 21 h 147"/>
                  <a:gd name="T70" fmla="*/ 59 w 103"/>
                  <a:gd name="T71" fmla="*/ 11 h 147"/>
                  <a:gd name="T72" fmla="*/ 62 w 103"/>
                  <a:gd name="T73" fmla="*/ 9 h 147"/>
                  <a:gd name="T74" fmla="*/ 64 w 103"/>
                  <a:gd name="T75" fmla="*/ 8 h 147"/>
                  <a:gd name="T76" fmla="*/ 66 w 103"/>
                  <a:gd name="T77" fmla="*/ 2 h 147"/>
                  <a:gd name="T78" fmla="*/ 56 w 103"/>
                  <a:gd name="T79" fmla="*/ 7 h 147"/>
                  <a:gd name="T80" fmla="*/ 49 w 103"/>
                  <a:gd name="T81" fmla="*/ 11 h 147"/>
                  <a:gd name="T82" fmla="*/ 41 w 103"/>
                  <a:gd name="T83" fmla="*/ 14 h 147"/>
                  <a:gd name="T84" fmla="*/ 37 w 103"/>
                  <a:gd name="T85" fmla="*/ 13 h 147"/>
                  <a:gd name="T86" fmla="*/ 29 w 103"/>
                  <a:gd name="T87" fmla="*/ 21 h 147"/>
                  <a:gd name="T88" fmla="*/ 26 w 103"/>
                  <a:gd name="T89" fmla="*/ 29 h 147"/>
                  <a:gd name="T90" fmla="*/ 18 w 103"/>
                  <a:gd name="T91" fmla="*/ 39 h 147"/>
                  <a:gd name="T92" fmla="*/ 16 w 103"/>
                  <a:gd name="T93" fmla="*/ 39 h 147"/>
                  <a:gd name="T94" fmla="*/ 14 w 103"/>
                  <a:gd name="T95" fmla="*/ 42 h 147"/>
                  <a:gd name="T96" fmla="*/ 9 w 103"/>
                  <a:gd name="T97" fmla="*/ 47 h 147"/>
                  <a:gd name="T98" fmla="*/ 11 w 103"/>
                  <a:gd name="T99" fmla="*/ 50 h 147"/>
                  <a:gd name="T100" fmla="*/ 13 w 103"/>
                  <a:gd name="T101" fmla="*/ 57 h 147"/>
                  <a:gd name="T102" fmla="*/ 13 w 103"/>
                  <a:gd name="T103" fmla="*/ 62 h 147"/>
                  <a:gd name="T104" fmla="*/ 15 w 103"/>
                  <a:gd name="T105" fmla="*/ 75 h 147"/>
                  <a:gd name="T106" fmla="*/ 13 w 103"/>
                  <a:gd name="T107" fmla="*/ 82 h 147"/>
                  <a:gd name="T108" fmla="*/ 6 w 103"/>
                  <a:gd name="T109" fmla="*/ 88 h 147"/>
                  <a:gd name="T110" fmla="*/ 1 w 103"/>
                  <a:gd name="T111" fmla="*/ 94 h 147"/>
                  <a:gd name="T112" fmla="*/ 0 w 103"/>
                  <a:gd name="T113" fmla="*/ 97 h 147"/>
                  <a:gd name="T114" fmla="*/ 10 w 103"/>
                  <a:gd name="T115" fmla="*/ 103 h 147"/>
                  <a:gd name="T116" fmla="*/ 16 w 103"/>
                  <a:gd name="T117" fmla="*/ 10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147">
                    <a:moveTo>
                      <a:pt x="16" y="107"/>
                    </a:moveTo>
                    <a:cubicBezTo>
                      <a:pt x="18" y="108"/>
                      <a:pt x="21" y="108"/>
                      <a:pt x="22" y="107"/>
                    </a:cubicBezTo>
                    <a:cubicBezTo>
                      <a:pt x="23" y="106"/>
                      <a:pt x="25" y="108"/>
                      <a:pt x="28" y="112"/>
                    </a:cubicBezTo>
                    <a:cubicBezTo>
                      <a:pt x="28" y="112"/>
                      <a:pt x="29" y="112"/>
                      <a:pt x="29" y="112"/>
                    </a:cubicBezTo>
                    <a:cubicBezTo>
                      <a:pt x="31" y="112"/>
                      <a:pt x="35" y="111"/>
                      <a:pt x="36" y="112"/>
                    </a:cubicBezTo>
                    <a:cubicBezTo>
                      <a:pt x="38" y="114"/>
                      <a:pt x="38" y="119"/>
                      <a:pt x="41" y="119"/>
                    </a:cubicBezTo>
                    <a:cubicBezTo>
                      <a:pt x="44" y="119"/>
                      <a:pt x="47" y="123"/>
                      <a:pt x="47" y="125"/>
                    </a:cubicBezTo>
                    <a:cubicBezTo>
                      <a:pt x="46" y="126"/>
                      <a:pt x="50" y="127"/>
                      <a:pt x="50" y="130"/>
                    </a:cubicBezTo>
                    <a:cubicBezTo>
                      <a:pt x="50" y="133"/>
                      <a:pt x="58" y="132"/>
                      <a:pt x="60" y="131"/>
                    </a:cubicBezTo>
                    <a:cubicBezTo>
                      <a:pt x="61" y="130"/>
                      <a:pt x="63" y="130"/>
                      <a:pt x="65" y="131"/>
                    </a:cubicBezTo>
                    <a:cubicBezTo>
                      <a:pt x="66" y="131"/>
                      <a:pt x="69" y="130"/>
                      <a:pt x="70" y="130"/>
                    </a:cubicBezTo>
                    <a:cubicBezTo>
                      <a:pt x="72" y="131"/>
                      <a:pt x="78" y="133"/>
                      <a:pt x="77" y="135"/>
                    </a:cubicBezTo>
                    <a:cubicBezTo>
                      <a:pt x="76" y="137"/>
                      <a:pt x="71" y="141"/>
                      <a:pt x="72" y="143"/>
                    </a:cubicBezTo>
                    <a:cubicBezTo>
                      <a:pt x="73" y="144"/>
                      <a:pt x="76" y="145"/>
                      <a:pt x="77" y="147"/>
                    </a:cubicBezTo>
                    <a:cubicBezTo>
                      <a:pt x="77" y="147"/>
                      <a:pt x="78" y="147"/>
                      <a:pt x="78" y="147"/>
                    </a:cubicBezTo>
                    <a:cubicBezTo>
                      <a:pt x="80" y="146"/>
                      <a:pt x="81" y="137"/>
                      <a:pt x="81" y="135"/>
                    </a:cubicBezTo>
                    <a:cubicBezTo>
                      <a:pt x="81" y="132"/>
                      <a:pt x="82" y="126"/>
                      <a:pt x="83" y="123"/>
                    </a:cubicBezTo>
                    <a:cubicBezTo>
                      <a:pt x="84" y="118"/>
                      <a:pt x="77" y="115"/>
                      <a:pt x="77" y="109"/>
                    </a:cubicBezTo>
                    <a:cubicBezTo>
                      <a:pt x="77" y="104"/>
                      <a:pt x="80" y="107"/>
                      <a:pt x="83" y="105"/>
                    </a:cubicBezTo>
                    <a:cubicBezTo>
                      <a:pt x="86" y="102"/>
                      <a:pt x="83" y="101"/>
                      <a:pt x="81" y="101"/>
                    </a:cubicBezTo>
                    <a:cubicBezTo>
                      <a:pt x="80" y="101"/>
                      <a:pt x="79" y="98"/>
                      <a:pt x="79" y="96"/>
                    </a:cubicBezTo>
                    <a:cubicBezTo>
                      <a:pt x="80" y="95"/>
                      <a:pt x="89" y="95"/>
                      <a:pt x="92" y="95"/>
                    </a:cubicBezTo>
                    <a:cubicBezTo>
                      <a:pt x="95" y="95"/>
                      <a:pt x="102" y="93"/>
                      <a:pt x="102" y="92"/>
                    </a:cubicBezTo>
                    <a:cubicBezTo>
                      <a:pt x="102" y="92"/>
                      <a:pt x="103" y="90"/>
                      <a:pt x="100" y="88"/>
                    </a:cubicBezTo>
                    <a:cubicBezTo>
                      <a:pt x="98" y="86"/>
                      <a:pt x="99" y="84"/>
                      <a:pt x="101" y="81"/>
                    </a:cubicBezTo>
                    <a:cubicBezTo>
                      <a:pt x="102" y="79"/>
                      <a:pt x="99" y="77"/>
                      <a:pt x="97" y="75"/>
                    </a:cubicBezTo>
                    <a:cubicBezTo>
                      <a:pt x="95" y="72"/>
                      <a:pt x="97" y="63"/>
                      <a:pt x="99" y="59"/>
                    </a:cubicBezTo>
                    <a:cubicBezTo>
                      <a:pt x="102" y="55"/>
                      <a:pt x="94" y="56"/>
                      <a:pt x="89" y="56"/>
                    </a:cubicBezTo>
                    <a:cubicBezTo>
                      <a:pt x="84" y="57"/>
                      <a:pt x="80" y="55"/>
                      <a:pt x="77" y="51"/>
                    </a:cubicBezTo>
                    <a:cubicBezTo>
                      <a:pt x="74" y="47"/>
                      <a:pt x="70" y="50"/>
                      <a:pt x="63" y="50"/>
                    </a:cubicBezTo>
                    <a:cubicBezTo>
                      <a:pt x="55" y="50"/>
                      <a:pt x="57" y="42"/>
                      <a:pt x="57" y="39"/>
                    </a:cubicBezTo>
                    <a:cubicBezTo>
                      <a:pt x="57" y="35"/>
                      <a:pt x="53" y="35"/>
                      <a:pt x="53" y="33"/>
                    </a:cubicBezTo>
                    <a:cubicBezTo>
                      <a:pt x="53" y="31"/>
                      <a:pt x="51" y="31"/>
                      <a:pt x="49" y="31"/>
                    </a:cubicBezTo>
                    <a:cubicBezTo>
                      <a:pt x="47" y="31"/>
                      <a:pt x="49" y="29"/>
                      <a:pt x="50" y="27"/>
                    </a:cubicBezTo>
                    <a:cubicBezTo>
                      <a:pt x="52" y="25"/>
                      <a:pt x="52" y="24"/>
                      <a:pt x="52" y="21"/>
                    </a:cubicBezTo>
                    <a:cubicBezTo>
                      <a:pt x="52" y="17"/>
                      <a:pt x="57" y="14"/>
                      <a:pt x="59" y="11"/>
                    </a:cubicBezTo>
                    <a:cubicBezTo>
                      <a:pt x="60" y="10"/>
                      <a:pt x="61" y="10"/>
                      <a:pt x="62" y="9"/>
                    </a:cubicBezTo>
                    <a:cubicBezTo>
                      <a:pt x="62" y="9"/>
                      <a:pt x="63" y="8"/>
                      <a:pt x="64" y="8"/>
                    </a:cubicBezTo>
                    <a:cubicBezTo>
                      <a:pt x="68" y="7"/>
                      <a:pt x="70" y="4"/>
                      <a:pt x="66" y="2"/>
                    </a:cubicBezTo>
                    <a:cubicBezTo>
                      <a:pt x="62" y="0"/>
                      <a:pt x="60" y="6"/>
                      <a:pt x="56" y="7"/>
                    </a:cubicBezTo>
                    <a:cubicBezTo>
                      <a:pt x="52" y="8"/>
                      <a:pt x="52" y="10"/>
                      <a:pt x="49" y="11"/>
                    </a:cubicBezTo>
                    <a:cubicBezTo>
                      <a:pt x="46" y="13"/>
                      <a:pt x="41" y="11"/>
                      <a:pt x="41" y="14"/>
                    </a:cubicBezTo>
                    <a:cubicBezTo>
                      <a:pt x="41" y="16"/>
                      <a:pt x="39" y="14"/>
                      <a:pt x="37" y="13"/>
                    </a:cubicBezTo>
                    <a:cubicBezTo>
                      <a:pt x="35" y="13"/>
                      <a:pt x="29" y="18"/>
                      <a:pt x="29" y="21"/>
                    </a:cubicBezTo>
                    <a:cubicBezTo>
                      <a:pt x="29" y="23"/>
                      <a:pt x="30" y="26"/>
                      <a:pt x="26" y="29"/>
                    </a:cubicBezTo>
                    <a:cubicBezTo>
                      <a:pt x="22" y="31"/>
                      <a:pt x="19" y="36"/>
                      <a:pt x="18" y="39"/>
                    </a:cubicBezTo>
                    <a:cubicBezTo>
                      <a:pt x="17" y="39"/>
                      <a:pt x="16" y="39"/>
                      <a:pt x="16" y="39"/>
                    </a:cubicBezTo>
                    <a:cubicBezTo>
                      <a:pt x="15" y="40"/>
                      <a:pt x="15" y="41"/>
                      <a:pt x="14" y="42"/>
                    </a:cubicBezTo>
                    <a:cubicBezTo>
                      <a:pt x="13" y="43"/>
                      <a:pt x="11" y="45"/>
                      <a:pt x="9" y="47"/>
                    </a:cubicBezTo>
                    <a:cubicBezTo>
                      <a:pt x="10" y="48"/>
                      <a:pt x="11" y="49"/>
                      <a:pt x="11" y="50"/>
                    </a:cubicBezTo>
                    <a:cubicBezTo>
                      <a:pt x="14" y="53"/>
                      <a:pt x="12" y="55"/>
                      <a:pt x="13" y="57"/>
                    </a:cubicBezTo>
                    <a:cubicBezTo>
                      <a:pt x="14" y="58"/>
                      <a:pt x="15" y="61"/>
                      <a:pt x="13" y="62"/>
                    </a:cubicBezTo>
                    <a:cubicBezTo>
                      <a:pt x="12" y="63"/>
                      <a:pt x="13" y="73"/>
                      <a:pt x="15" y="75"/>
                    </a:cubicBezTo>
                    <a:cubicBezTo>
                      <a:pt x="16" y="77"/>
                      <a:pt x="15" y="79"/>
                      <a:pt x="13" y="82"/>
                    </a:cubicBezTo>
                    <a:cubicBezTo>
                      <a:pt x="11" y="86"/>
                      <a:pt x="9" y="88"/>
                      <a:pt x="6" y="88"/>
                    </a:cubicBezTo>
                    <a:cubicBezTo>
                      <a:pt x="2" y="88"/>
                      <a:pt x="2" y="94"/>
                      <a:pt x="1" y="94"/>
                    </a:cubicBezTo>
                    <a:cubicBezTo>
                      <a:pt x="0" y="94"/>
                      <a:pt x="0" y="95"/>
                      <a:pt x="0" y="97"/>
                    </a:cubicBezTo>
                    <a:cubicBezTo>
                      <a:pt x="3" y="100"/>
                      <a:pt x="9" y="103"/>
                      <a:pt x="10" y="103"/>
                    </a:cubicBezTo>
                    <a:cubicBezTo>
                      <a:pt x="12" y="103"/>
                      <a:pt x="13" y="106"/>
                      <a:pt x="16" y="10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31" name="Freeform 228">
                <a:extLst>
                  <a:ext uri="{FF2B5EF4-FFF2-40B4-BE49-F238E27FC236}">
                    <a16:creationId xmlns:a16="http://schemas.microsoft.com/office/drawing/2014/main" id="{7EC3978E-00C3-8F29-8CF0-BE853F63C68B}"/>
                  </a:ext>
                </a:extLst>
              </p:cNvPr>
              <p:cNvSpPr>
                <a:spLocks/>
              </p:cNvSpPr>
              <p:nvPr/>
            </p:nvSpPr>
            <p:spPr bwMode="auto">
              <a:xfrm>
                <a:off x="2257425" y="5084763"/>
                <a:ext cx="249237" cy="285750"/>
              </a:xfrm>
              <a:custGeom>
                <a:avLst/>
                <a:gdLst>
                  <a:gd name="T0" fmla="*/ 104 w 105"/>
                  <a:gd name="T1" fmla="*/ 72 h 120"/>
                  <a:gd name="T2" fmla="*/ 99 w 105"/>
                  <a:gd name="T3" fmla="*/ 64 h 120"/>
                  <a:gd name="T4" fmla="*/ 91 w 105"/>
                  <a:gd name="T5" fmla="*/ 59 h 120"/>
                  <a:gd name="T6" fmla="*/ 82 w 105"/>
                  <a:gd name="T7" fmla="*/ 55 h 120"/>
                  <a:gd name="T8" fmla="*/ 81 w 105"/>
                  <a:gd name="T9" fmla="*/ 48 h 120"/>
                  <a:gd name="T10" fmla="*/ 80 w 105"/>
                  <a:gd name="T11" fmla="*/ 41 h 120"/>
                  <a:gd name="T12" fmla="*/ 76 w 105"/>
                  <a:gd name="T13" fmla="*/ 35 h 120"/>
                  <a:gd name="T14" fmla="*/ 67 w 105"/>
                  <a:gd name="T15" fmla="*/ 33 h 120"/>
                  <a:gd name="T16" fmla="*/ 60 w 105"/>
                  <a:gd name="T17" fmla="*/ 30 h 120"/>
                  <a:gd name="T18" fmla="*/ 56 w 105"/>
                  <a:gd name="T19" fmla="*/ 27 h 120"/>
                  <a:gd name="T20" fmla="*/ 50 w 105"/>
                  <a:gd name="T21" fmla="*/ 26 h 120"/>
                  <a:gd name="T22" fmla="*/ 40 w 105"/>
                  <a:gd name="T23" fmla="*/ 20 h 120"/>
                  <a:gd name="T24" fmla="*/ 37 w 105"/>
                  <a:gd name="T25" fmla="*/ 3 h 120"/>
                  <a:gd name="T26" fmla="*/ 29 w 105"/>
                  <a:gd name="T27" fmla="*/ 2 h 120"/>
                  <a:gd name="T28" fmla="*/ 19 w 105"/>
                  <a:gd name="T29" fmla="*/ 7 h 120"/>
                  <a:gd name="T30" fmla="*/ 12 w 105"/>
                  <a:gd name="T31" fmla="*/ 11 h 120"/>
                  <a:gd name="T32" fmla="*/ 4 w 105"/>
                  <a:gd name="T33" fmla="*/ 12 h 120"/>
                  <a:gd name="T34" fmla="*/ 2 w 105"/>
                  <a:gd name="T35" fmla="*/ 12 h 120"/>
                  <a:gd name="T36" fmla="*/ 7 w 105"/>
                  <a:gd name="T37" fmla="*/ 24 h 120"/>
                  <a:gd name="T38" fmla="*/ 5 w 105"/>
                  <a:gd name="T39" fmla="*/ 28 h 120"/>
                  <a:gd name="T40" fmla="*/ 6 w 105"/>
                  <a:gd name="T41" fmla="*/ 41 h 120"/>
                  <a:gd name="T42" fmla="*/ 4 w 105"/>
                  <a:gd name="T43" fmla="*/ 48 h 120"/>
                  <a:gd name="T44" fmla="*/ 2 w 105"/>
                  <a:gd name="T45" fmla="*/ 55 h 120"/>
                  <a:gd name="T46" fmla="*/ 5 w 105"/>
                  <a:gd name="T47" fmla="*/ 59 h 120"/>
                  <a:gd name="T48" fmla="*/ 1 w 105"/>
                  <a:gd name="T49" fmla="*/ 66 h 120"/>
                  <a:gd name="T50" fmla="*/ 0 w 105"/>
                  <a:gd name="T51" fmla="*/ 70 h 120"/>
                  <a:gd name="T52" fmla="*/ 3 w 105"/>
                  <a:gd name="T53" fmla="*/ 74 h 120"/>
                  <a:gd name="T54" fmla="*/ 5 w 105"/>
                  <a:gd name="T55" fmla="*/ 83 h 120"/>
                  <a:gd name="T56" fmla="*/ 9 w 105"/>
                  <a:gd name="T57" fmla="*/ 88 h 120"/>
                  <a:gd name="T58" fmla="*/ 7 w 105"/>
                  <a:gd name="T59" fmla="*/ 94 h 120"/>
                  <a:gd name="T60" fmla="*/ 10 w 105"/>
                  <a:gd name="T61" fmla="*/ 101 h 120"/>
                  <a:gd name="T62" fmla="*/ 13 w 105"/>
                  <a:gd name="T63" fmla="*/ 109 h 120"/>
                  <a:gd name="T64" fmla="*/ 15 w 105"/>
                  <a:gd name="T65" fmla="*/ 118 h 120"/>
                  <a:gd name="T66" fmla="*/ 27 w 105"/>
                  <a:gd name="T67" fmla="*/ 111 h 120"/>
                  <a:gd name="T68" fmla="*/ 35 w 105"/>
                  <a:gd name="T69" fmla="*/ 111 h 120"/>
                  <a:gd name="T70" fmla="*/ 44 w 105"/>
                  <a:gd name="T71" fmla="*/ 115 h 120"/>
                  <a:gd name="T72" fmla="*/ 50 w 105"/>
                  <a:gd name="T73" fmla="*/ 110 h 120"/>
                  <a:gd name="T74" fmla="*/ 61 w 105"/>
                  <a:gd name="T75" fmla="*/ 110 h 120"/>
                  <a:gd name="T76" fmla="*/ 64 w 105"/>
                  <a:gd name="T77" fmla="*/ 97 h 120"/>
                  <a:gd name="T78" fmla="*/ 70 w 105"/>
                  <a:gd name="T79" fmla="*/ 89 h 120"/>
                  <a:gd name="T80" fmla="*/ 81 w 105"/>
                  <a:gd name="T81" fmla="*/ 87 h 120"/>
                  <a:gd name="T82" fmla="*/ 90 w 105"/>
                  <a:gd name="T83" fmla="*/ 86 h 120"/>
                  <a:gd name="T84" fmla="*/ 99 w 105"/>
                  <a:gd name="T85" fmla="*/ 89 h 120"/>
                  <a:gd name="T86" fmla="*/ 103 w 105"/>
                  <a:gd name="T87" fmla="*/ 83 h 120"/>
                  <a:gd name="T88" fmla="*/ 104 w 105"/>
                  <a:gd name="T89"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 h="120">
                    <a:moveTo>
                      <a:pt x="104" y="72"/>
                    </a:moveTo>
                    <a:cubicBezTo>
                      <a:pt x="102" y="68"/>
                      <a:pt x="99" y="68"/>
                      <a:pt x="99" y="64"/>
                    </a:cubicBezTo>
                    <a:cubicBezTo>
                      <a:pt x="99" y="59"/>
                      <a:pt x="97" y="59"/>
                      <a:pt x="91" y="59"/>
                    </a:cubicBezTo>
                    <a:cubicBezTo>
                      <a:pt x="86" y="59"/>
                      <a:pt x="82" y="58"/>
                      <a:pt x="82" y="55"/>
                    </a:cubicBezTo>
                    <a:cubicBezTo>
                      <a:pt x="82" y="52"/>
                      <a:pt x="79" y="49"/>
                      <a:pt x="81" y="48"/>
                    </a:cubicBezTo>
                    <a:cubicBezTo>
                      <a:pt x="84" y="47"/>
                      <a:pt x="79" y="44"/>
                      <a:pt x="80" y="41"/>
                    </a:cubicBezTo>
                    <a:cubicBezTo>
                      <a:pt x="80" y="38"/>
                      <a:pt x="78" y="37"/>
                      <a:pt x="76" y="35"/>
                    </a:cubicBezTo>
                    <a:cubicBezTo>
                      <a:pt x="75" y="34"/>
                      <a:pt x="67" y="36"/>
                      <a:pt x="67" y="33"/>
                    </a:cubicBezTo>
                    <a:cubicBezTo>
                      <a:pt x="67" y="31"/>
                      <a:pt x="63" y="30"/>
                      <a:pt x="60" y="30"/>
                    </a:cubicBezTo>
                    <a:cubicBezTo>
                      <a:pt x="57" y="30"/>
                      <a:pt x="59" y="27"/>
                      <a:pt x="56" y="27"/>
                    </a:cubicBezTo>
                    <a:cubicBezTo>
                      <a:pt x="54" y="27"/>
                      <a:pt x="54" y="25"/>
                      <a:pt x="50" y="26"/>
                    </a:cubicBezTo>
                    <a:cubicBezTo>
                      <a:pt x="47" y="26"/>
                      <a:pt x="44" y="24"/>
                      <a:pt x="40" y="20"/>
                    </a:cubicBezTo>
                    <a:cubicBezTo>
                      <a:pt x="36" y="15"/>
                      <a:pt x="37" y="5"/>
                      <a:pt x="37" y="3"/>
                    </a:cubicBezTo>
                    <a:cubicBezTo>
                      <a:pt x="38" y="0"/>
                      <a:pt x="33" y="2"/>
                      <a:pt x="29" y="2"/>
                    </a:cubicBezTo>
                    <a:cubicBezTo>
                      <a:pt x="26" y="2"/>
                      <a:pt x="23" y="5"/>
                      <a:pt x="19" y="7"/>
                    </a:cubicBezTo>
                    <a:cubicBezTo>
                      <a:pt x="16" y="9"/>
                      <a:pt x="14" y="9"/>
                      <a:pt x="12" y="11"/>
                    </a:cubicBezTo>
                    <a:cubicBezTo>
                      <a:pt x="10" y="12"/>
                      <a:pt x="7" y="13"/>
                      <a:pt x="4" y="12"/>
                    </a:cubicBezTo>
                    <a:cubicBezTo>
                      <a:pt x="4" y="12"/>
                      <a:pt x="3" y="12"/>
                      <a:pt x="2" y="12"/>
                    </a:cubicBezTo>
                    <a:cubicBezTo>
                      <a:pt x="3" y="16"/>
                      <a:pt x="7" y="22"/>
                      <a:pt x="7" y="24"/>
                    </a:cubicBezTo>
                    <a:cubicBezTo>
                      <a:pt x="8" y="27"/>
                      <a:pt x="6" y="27"/>
                      <a:pt x="5" y="28"/>
                    </a:cubicBezTo>
                    <a:cubicBezTo>
                      <a:pt x="4" y="29"/>
                      <a:pt x="6" y="39"/>
                      <a:pt x="6" y="41"/>
                    </a:cubicBezTo>
                    <a:cubicBezTo>
                      <a:pt x="6" y="43"/>
                      <a:pt x="2" y="47"/>
                      <a:pt x="4" y="48"/>
                    </a:cubicBezTo>
                    <a:cubicBezTo>
                      <a:pt x="5" y="49"/>
                      <a:pt x="2" y="53"/>
                      <a:pt x="2" y="55"/>
                    </a:cubicBezTo>
                    <a:cubicBezTo>
                      <a:pt x="2" y="57"/>
                      <a:pt x="5" y="57"/>
                      <a:pt x="5" y="59"/>
                    </a:cubicBezTo>
                    <a:cubicBezTo>
                      <a:pt x="5" y="61"/>
                      <a:pt x="2" y="65"/>
                      <a:pt x="1" y="66"/>
                    </a:cubicBezTo>
                    <a:cubicBezTo>
                      <a:pt x="0" y="67"/>
                      <a:pt x="0" y="68"/>
                      <a:pt x="0" y="70"/>
                    </a:cubicBezTo>
                    <a:cubicBezTo>
                      <a:pt x="0" y="69"/>
                      <a:pt x="1" y="72"/>
                      <a:pt x="3" y="74"/>
                    </a:cubicBezTo>
                    <a:cubicBezTo>
                      <a:pt x="6" y="76"/>
                      <a:pt x="3" y="80"/>
                      <a:pt x="5" y="83"/>
                    </a:cubicBezTo>
                    <a:cubicBezTo>
                      <a:pt x="8" y="86"/>
                      <a:pt x="11" y="86"/>
                      <a:pt x="9" y="88"/>
                    </a:cubicBezTo>
                    <a:cubicBezTo>
                      <a:pt x="7" y="89"/>
                      <a:pt x="9" y="92"/>
                      <a:pt x="7" y="94"/>
                    </a:cubicBezTo>
                    <a:cubicBezTo>
                      <a:pt x="5" y="95"/>
                      <a:pt x="8" y="100"/>
                      <a:pt x="10" y="101"/>
                    </a:cubicBezTo>
                    <a:cubicBezTo>
                      <a:pt x="13" y="102"/>
                      <a:pt x="11" y="106"/>
                      <a:pt x="13" y="109"/>
                    </a:cubicBezTo>
                    <a:cubicBezTo>
                      <a:pt x="16" y="111"/>
                      <a:pt x="15" y="116"/>
                      <a:pt x="15" y="118"/>
                    </a:cubicBezTo>
                    <a:cubicBezTo>
                      <a:pt x="16" y="120"/>
                      <a:pt x="23" y="116"/>
                      <a:pt x="27" y="111"/>
                    </a:cubicBezTo>
                    <a:cubicBezTo>
                      <a:pt x="31" y="107"/>
                      <a:pt x="31" y="110"/>
                      <a:pt x="35" y="111"/>
                    </a:cubicBezTo>
                    <a:cubicBezTo>
                      <a:pt x="38" y="111"/>
                      <a:pt x="43" y="111"/>
                      <a:pt x="44" y="115"/>
                    </a:cubicBezTo>
                    <a:cubicBezTo>
                      <a:pt x="46" y="119"/>
                      <a:pt x="48" y="111"/>
                      <a:pt x="50" y="110"/>
                    </a:cubicBezTo>
                    <a:cubicBezTo>
                      <a:pt x="51" y="108"/>
                      <a:pt x="59" y="110"/>
                      <a:pt x="61" y="110"/>
                    </a:cubicBezTo>
                    <a:cubicBezTo>
                      <a:pt x="63" y="109"/>
                      <a:pt x="64" y="99"/>
                      <a:pt x="64" y="97"/>
                    </a:cubicBezTo>
                    <a:cubicBezTo>
                      <a:pt x="63" y="95"/>
                      <a:pt x="67" y="91"/>
                      <a:pt x="70" y="89"/>
                    </a:cubicBezTo>
                    <a:cubicBezTo>
                      <a:pt x="73" y="87"/>
                      <a:pt x="78" y="88"/>
                      <a:pt x="81" y="87"/>
                    </a:cubicBezTo>
                    <a:cubicBezTo>
                      <a:pt x="83" y="86"/>
                      <a:pt x="87" y="86"/>
                      <a:pt x="90" y="86"/>
                    </a:cubicBezTo>
                    <a:cubicBezTo>
                      <a:pt x="94" y="86"/>
                      <a:pt x="97" y="89"/>
                      <a:pt x="99" y="89"/>
                    </a:cubicBezTo>
                    <a:cubicBezTo>
                      <a:pt x="101" y="89"/>
                      <a:pt x="103" y="86"/>
                      <a:pt x="103" y="83"/>
                    </a:cubicBezTo>
                    <a:cubicBezTo>
                      <a:pt x="102" y="80"/>
                      <a:pt x="105" y="76"/>
                      <a:pt x="104"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32" name="Freeform 230">
                <a:extLst>
                  <a:ext uri="{FF2B5EF4-FFF2-40B4-BE49-F238E27FC236}">
                    <a16:creationId xmlns:a16="http://schemas.microsoft.com/office/drawing/2014/main" id="{5AF18F08-79D7-9AD0-9012-066B6FEEF073}"/>
                  </a:ext>
                </a:extLst>
              </p:cNvPr>
              <p:cNvSpPr>
                <a:spLocks/>
              </p:cNvSpPr>
              <p:nvPr/>
            </p:nvSpPr>
            <p:spPr bwMode="auto">
              <a:xfrm>
                <a:off x="2012950" y="4887913"/>
                <a:ext cx="263525" cy="382588"/>
              </a:xfrm>
              <a:custGeom>
                <a:avLst/>
                <a:gdLst>
                  <a:gd name="T0" fmla="*/ 103 w 111"/>
                  <a:gd name="T1" fmla="*/ 153 h 161"/>
                  <a:gd name="T2" fmla="*/ 103 w 111"/>
                  <a:gd name="T3" fmla="*/ 153 h 161"/>
                  <a:gd name="T4" fmla="*/ 104 w 111"/>
                  <a:gd name="T5" fmla="*/ 149 h 161"/>
                  <a:gd name="T6" fmla="*/ 108 w 111"/>
                  <a:gd name="T7" fmla="*/ 142 h 161"/>
                  <a:gd name="T8" fmla="*/ 105 w 111"/>
                  <a:gd name="T9" fmla="*/ 138 h 161"/>
                  <a:gd name="T10" fmla="*/ 107 w 111"/>
                  <a:gd name="T11" fmla="*/ 131 h 161"/>
                  <a:gd name="T12" fmla="*/ 109 w 111"/>
                  <a:gd name="T13" fmla="*/ 124 h 161"/>
                  <a:gd name="T14" fmla="*/ 108 w 111"/>
                  <a:gd name="T15" fmla="*/ 111 h 161"/>
                  <a:gd name="T16" fmla="*/ 110 w 111"/>
                  <a:gd name="T17" fmla="*/ 107 h 161"/>
                  <a:gd name="T18" fmla="*/ 105 w 111"/>
                  <a:gd name="T19" fmla="*/ 95 h 161"/>
                  <a:gd name="T20" fmla="*/ 96 w 111"/>
                  <a:gd name="T21" fmla="*/ 95 h 161"/>
                  <a:gd name="T22" fmla="*/ 94 w 111"/>
                  <a:gd name="T23" fmla="*/ 84 h 161"/>
                  <a:gd name="T24" fmla="*/ 90 w 111"/>
                  <a:gd name="T25" fmla="*/ 85 h 161"/>
                  <a:gd name="T26" fmla="*/ 81 w 111"/>
                  <a:gd name="T27" fmla="*/ 86 h 161"/>
                  <a:gd name="T28" fmla="*/ 77 w 111"/>
                  <a:gd name="T29" fmla="*/ 81 h 161"/>
                  <a:gd name="T30" fmla="*/ 72 w 111"/>
                  <a:gd name="T31" fmla="*/ 78 h 161"/>
                  <a:gd name="T32" fmla="*/ 69 w 111"/>
                  <a:gd name="T33" fmla="*/ 71 h 161"/>
                  <a:gd name="T34" fmla="*/ 67 w 111"/>
                  <a:gd name="T35" fmla="*/ 63 h 161"/>
                  <a:gd name="T36" fmla="*/ 68 w 111"/>
                  <a:gd name="T37" fmla="*/ 58 h 161"/>
                  <a:gd name="T38" fmla="*/ 72 w 111"/>
                  <a:gd name="T39" fmla="*/ 53 h 161"/>
                  <a:gd name="T40" fmla="*/ 74 w 111"/>
                  <a:gd name="T41" fmla="*/ 45 h 161"/>
                  <a:gd name="T42" fmla="*/ 82 w 111"/>
                  <a:gd name="T43" fmla="*/ 40 h 161"/>
                  <a:gd name="T44" fmla="*/ 92 w 111"/>
                  <a:gd name="T45" fmla="*/ 36 h 161"/>
                  <a:gd name="T46" fmla="*/ 99 w 111"/>
                  <a:gd name="T47" fmla="*/ 36 h 161"/>
                  <a:gd name="T48" fmla="*/ 94 w 111"/>
                  <a:gd name="T49" fmla="*/ 32 h 161"/>
                  <a:gd name="T50" fmla="*/ 99 w 111"/>
                  <a:gd name="T51" fmla="*/ 24 h 161"/>
                  <a:gd name="T52" fmla="*/ 92 w 111"/>
                  <a:gd name="T53" fmla="*/ 19 h 161"/>
                  <a:gd name="T54" fmla="*/ 87 w 111"/>
                  <a:gd name="T55" fmla="*/ 20 h 161"/>
                  <a:gd name="T56" fmla="*/ 82 w 111"/>
                  <a:gd name="T57" fmla="*/ 20 h 161"/>
                  <a:gd name="T58" fmla="*/ 72 w 111"/>
                  <a:gd name="T59" fmla="*/ 19 h 161"/>
                  <a:gd name="T60" fmla="*/ 69 w 111"/>
                  <a:gd name="T61" fmla="*/ 14 h 161"/>
                  <a:gd name="T62" fmla="*/ 63 w 111"/>
                  <a:gd name="T63" fmla="*/ 8 h 161"/>
                  <a:gd name="T64" fmla="*/ 58 w 111"/>
                  <a:gd name="T65" fmla="*/ 1 h 161"/>
                  <a:gd name="T66" fmla="*/ 51 w 111"/>
                  <a:gd name="T67" fmla="*/ 1 h 161"/>
                  <a:gd name="T68" fmla="*/ 53 w 111"/>
                  <a:gd name="T69" fmla="*/ 7 h 161"/>
                  <a:gd name="T70" fmla="*/ 48 w 111"/>
                  <a:gd name="T71" fmla="*/ 16 h 161"/>
                  <a:gd name="T72" fmla="*/ 31 w 111"/>
                  <a:gd name="T73" fmla="*/ 25 h 161"/>
                  <a:gd name="T74" fmla="*/ 23 w 111"/>
                  <a:gd name="T75" fmla="*/ 39 h 161"/>
                  <a:gd name="T76" fmla="*/ 17 w 111"/>
                  <a:gd name="T77" fmla="*/ 39 h 161"/>
                  <a:gd name="T78" fmla="*/ 11 w 111"/>
                  <a:gd name="T79" fmla="*/ 38 h 161"/>
                  <a:gd name="T80" fmla="*/ 11 w 111"/>
                  <a:gd name="T81" fmla="*/ 33 h 161"/>
                  <a:gd name="T82" fmla="*/ 9 w 111"/>
                  <a:gd name="T83" fmla="*/ 29 h 161"/>
                  <a:gd name="T84" fmla="*/ 2 w 111"/>
                  <a:gd name="T85" fmla="*/ 36 h 161"/>
                  <a:gd name="T86" fmla="*/ 5 w 111"/>
                  <a:gd name="T87" fmla="*/ 48 h 161"/>
                  <a:gd name="T88" fmla="*/ 2 w 111"/>
                  <a:gd name="T89" fmla="*/ 50 h 161"/>
                  <a:gd name="T90" fmla="*/ 12 w 111"/>
                  <a:gd name="T91" fmla="*/ 58 h 161"/>
                  <a:gd name="T92" fmla="*/ 20 w 111"/>
                  <a:gd name="T93" fmla="*/ 70 h 161"/>
                  <a:gd name="T94" fmla="*/ 26 w 111"/>
                  <a:gd name="T95" fmla="*/ 83 h 161"/>
                  <a:gd name="T96" fmla="*/ 40 w 111"/>
                  <a:gd name="T97" fmla="*/ 108 h 161"/>
                  <a:gd name="T98" fmla="*/ 45 w 111"/>
                  <a:gd name="T99" fmla="*/ 119 h 161"/>
                  <a:gd name="T100" fmla="*/ 48 w 111"/>
                  <a:gd name="T101" fmla="*/ 127 h 161"/>
                  <a:gd name="T102" fmla="*/ 62 w 111"/>
                  <a:gd name="T103" fmla="*/ 136 h 161"/>
                  <a:gd name="T104" fmla="*/ 86 w 111"/>
                  <a:gd name="T105" fmla="*/ 152 h 161"/>
                  <a:gd name="T106" fmla="*/ 97 w 111"/>
                  <a:gd name="T107" fmla="*/ 159 h 161"/>
                  <a:gd name="T108" fmla="*/ 97 w 111"/>
                  <a:gd name="T109" fmla="*/ 161 h 161"/>
                  <a:gd name="T110" fmla="*/ 99 w 111"/>
                  <a:gd name="T111" fmla="*/ 160 h 161"/>
                  <a:gd name="T112" fmla="*/ 103 w 111"/>
                  <a:gd name="T113" fmla="*/ 15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1" h="161">
                    <a:moveTo>
                      <a:pt x="103" y="153"/>
                    </a:moveTo>
                    <a:cubicBezTo>
                      <a:pt x="103" y="153"/>
                      <a:pt x="103" y="153"/>
                      <a:pt x="103" y="153"/>
                    </a:cubicBezTo>
                    <a:cubicBezTo>
                      <a:pt x="103" y="151"/>
                      <a:pt x="103" y="150"/>
                      <a:pt x="104" y="149"/>
                    </a:cubicBezTo>
                    <a:cubicBezTo>
                      <a:pt x="105" y="148"/>
                      <a:pt x="108" y="144"/>
                      <a:pt x="108" y="142"/>
                    </a:cubicBezTo>
                    <a:cubicBezTo>
                      <a:pt x="108" y="140"/>
                      <a:pt x="105" y="140"/>
                      <a:pt x="105" y="138"/>
                    </a:cubicBezTo>
                    <a:cubicBezTo>
                      <a:pt x="105" y="136"/>
                      <a:pt x="108" y="132"/>
                      <a:pt x="107" y="131"/>
                    </a:cubicBezTo>
                    <a:cubicBezTo>
                      <a:pt x="105" y="130"/>
                      <a:pt x="109" y="126"/>
                      <a:pt x="109" y="124"/>
                    </a:cubicBezTo>
                    <a:cubicBezTo>
                      <a:pt x="109" y="122"/>
                      <a:pt x="107" y="112"/>
                      <a:pt x="108" y="111"/>
                    </a:cubicBezTo>
                    <a:cubicBezTo>
                      <a:pt x="109" y="110"/>
                      <a:pt x="111" y="110"/>
                      <a:pt x="110" y="107"/>
                    </a:cubicBezTo>
                    <a:cubicBezTo>
                      <a:pt x="110" y="105"/>
                      <a:pt x="106" y="99"/>
                      <a:pt x="105" y="95"/>
                    </a:cubicBezTo>
                    <a:cubicBezTo>
                      <a:pt x="102" y="94"/>
                      <a:pt x="98" y="94"/>
                      <a:pt x="96" y="95"/>
                    </a:cubicBezTo>
                    <a:cubicBezTo>
                      <a:pt x="93" y="96"/>
                      <a:pt x="94" y="87"/>
                      <a:pt x="94" y="84"/>
                    </a:cubicBezTo>
                    <a:cubicBezTo>
                      <a:pt x="94" y="81"/>
                      <a:pt x="91" y="83"/>
                      <a:pt x="90" y="85"/>
                    </a:cubicBezTo>
                    <a:cubicBezTo>
                      <a:pt x="89" y="87"/>
                      <a:pt x="85" y="86"/>
                      <a:pt x="81" y="86"/>
                    </a:cubicBezTo>
                    <a:cubicBezTo>
                      <a:pt x="77" y="86"/>
                      <a:pt x="79" y="81"/>
                      <a:pt x="77" y="81"/>
                    </a:cubicBezTo>
                    <a:cubicBezTo>
                      <a:pt x="74" y="82"/>
                      <a:pt x="72" y="80"/>
                      <a:pt x="72" y="78"/>
                    </a:cubicBezTo>
                    <a:cubicBezTo>
                      <a:pt x="73" y="75"/>
                      <a:pt x="71" y="73"/>
                      <a:pt x="69" y="71"/>
                    </a:cubicBezTo>
                    <a:cubicBezTo>
                      <a:pt x="67" y="68"/>
                      <a:pt x="65" y="65"/>
                      <a:pt x="67" y="63"/>
                    </a:cubicBezTo>
                    <a:cubicBezTo>
                      <a:pt x="68" y="61"/>
                      <a:pt x="65" y="60"/>
                      <a:pt x="68" y="58"/>
                    </a:cubicBezTo>
                    <a:cubicBezTo>
                      <a:pt x="70" y="55"/>
                      <a:pt x="72" y="56"/>
                      <a:pt x="72" y="53"/>
                    </a:cubicBezTo>
                    <a:cubicBezTo>
                      <a:pt x="71" y="50"/>
                      <a:pt x="74" y="48"/>
                      <a:pt x="74" y="45"/>
                    </a:cubicBezTo>
                    <a:cubicBezTo>
                      <a:pt x="75" y="42"/>
                      <a:pt x="78" y="43"/>
                      <a:pt x="82" y="40"/>
                    </a:cubicBezTo>
                    <a:cubicBezTo>
                      <a:pt x="86" y="37"/>
                      <a:pt x="89" y="39"/>
                      <a:pt x="92" y="36"/>
                    </a:cubicBezTo>
                    <a:cubicBezTo>
                      <a:pt x="95" y="34"/>
                      <a:pt x="97" y="36"/>
                      <a:pt x="99" y="36"/>
                    </a:cubicBezTo>
                    <a:cubicBezTo>
                      <a:pt x="98" y="34"/>
                      <a:pt x="95" y="33"/>
                      <a:pt x="94" y="32"/>
                    </a:cubicBezTo>
                    <a:cubicBezTo>
                      <a:pt x="93" y="30"/>
                      <a:pt x="98" y="26"/>
                      <a:pt x="99" y="24"/>
                    </a:cubicBezTo>
                    <a:cubicBezTo>
                      <a:pt x="100" y="22"/>
                      <a:pt x="94" y="20"/>
                      <a:pt x="92" y="19"/>
                    </a:cubicBezTo>
                    <a:cubicBezTo>
                      <a:pt x="91" y="19"/>
                      <a:pt x="88" y="20"/>
                      <a:pt x="87" y="20"/>
                    </a:cubicBezTo>
                    <a:cubicBezTo>
                      <a:pt x="85" y="19"/>
                      <a:pt x="83" y="19"/>
                      <a:pt x="82" y="20"/>
                    </a:cubicBezTo>
                    <a:cubicBezTo>
                      <a:pt x="80" y="21"/>
                      <a:pt x="72" y="22"/>
                      <a:pt x="72" y="19"/>
                    </a:cubicBezTo>
                    <a:cubicBezTo>
                      <a:pt x="72" y="16"/>
                      <a:pt x="68" y="15"/>
                      <a:pt x="69" y="14"/>
                    </a:cubicBezTo>
                    <a:cubicBezTo>
                      <a:pt x="69" y="12"/>
                      <a:pt x="66" y="8"/>
                      <a:pt x="63" y="8"/>
                    </a:cubicBezTo>
                    <a:cubicBezTo>
                      <a:pt x="60" y="8"/>
                      <a:pt x="60" y="3"/>
                      <a:pt x="58" y="1"/>
                    </a:cubicBezTo>
                    <a:cubicBezTo>
                      <a:pt x="57" y="0"/>
                      <a:pt x="53" y="1"/>
                      <a:pt x="51" y="1"/>
                    </a:cubicBezTo>
                    <a:cubicBezTo>
                      <a:pt x="54" y="4"/>
                      <a:pt x="55" y="6"/>
                      <a:pt x="53" y="7"/>
                    </a:cubicBezTo>
                    <a:cubicBezTo>
                      <a:pt x="50" y="9"/>
                      <a:pt x="53" y="10"/>
                      <a:pt x="48" y="16"/>
                    </a:cubicBezTo>
                    <a:cubicBezTo>
                      <a:pt x="43" y="22"/>
                      <a:pt x="35" y="24"/>
                      <a:pt x="31" y="25"/>
                    </a:cubicBezTo>
                    <a:cubicBezTo>
                      <a:pt x="27" y="26"/>
                      <a:pt x="25" y="34"/>
                      <a:pt x="23" y="39"/>
                    </a:cubicBezTo>
                    <a:cubicBezTo>
                      <a:pt x="21" y="44"/>
                      <a:pt x="19" y="42"/>
                      <a:pt x="17" y="39"/>
                    </a:cubicBezTo>
                    <a:cubicBezTo>
                      <a:pt x="15" y="36"/>
                      <a:pt x="13" y="40"/>
                      <a:pt x="11" y="38"/>
                    </a:cubicBezTo>
                    <a:cubicBezTo>
                      <a:pt x="8" y="35"/>
                      <a:pt x="9" y="35"/>
                      <a:pt x="11" y="33"/>
                    </a:cubicBezTo>
                    <a:cubicBezTo>
                      <a:pt x="11" y="32"/>
                      <a:pt x="11" y="30"/>
                      <a:pt x="9" y="29"/>
                    </a:cubicBezTo>
                    <a:cubicBezTo>
                      <a:pt x="6" y="29"/>
                      <a:pt x="3" y="33"/>
                      <a:pt x="2" y="36"/>
                    </a:cubicBezTo>
                    <a:cubicBezTo>
                      <a:pt x="0" y="39"/>
                      <a:pt x="4" y="46"/>
                      <a:pt x="5" y="48"/>
                    </a:cubicBezTo>
                    <a:cubicBezTo>
                      <a:pt x="6" y="50"/>
                      <a:pt x="3" y="48"/>
                      <a:pt x="2" y="50"/>
                    </a:cubicBezTo>
                    <a:cubicBezTo>
                      <a:pt x="2" y="52"/>
                      <a:pt x="9" y="55"/>
                      <a:pt x="12" y="58"/>
                    </a:cubicBezTo>
                    <a:cubicBezTo>
                      <a:pt x="15" y="60"/>
                      <a:pt x="17" y="67"/>
                      <a:pt x="20" y="70"/>
                    </a:cubicBezTo>
                    <a:cubicBezTo>
                      <a:pt x="23" y="73"/>
                      <a:pt x="23" y="75"/>
                      <a:pt x="26" y="83"/>
                    </a:cubicBezTo>
                    <a:cubicBezTo>
                      <a:pt x="29" y="90"/>
                      <a:pt x="36" y="103"/>
                      <a:pt x="40" y="108"/>
                    </a:cubicBezTo>
                    <a:cubicBezTo>
                      <a:pt x="44" y="113"/>
                      <a:pt x="46" y="118"/>
                      <a:pt x="45" y="119"/>
                    </a:cubicBezTo>
                    <a:cubicBezTo>
                      <a:pt x="44" y="121"/>
                      <a:pt x="45" y="125"/>
                      <a:pt x="48" y="127"/>
                    </a:cubicBezTo>
                    <a:cubicBezTo>
                      <a:pt x="51" y="129"/>
                      <a:pt x="54" y="132"/>
                      <a:pt x="62" y="136"/>
                    </a:cubicBezTo>
                    <a:cubicBezTo>
                      <a:pt x="70" y="140"/>
                      <a:pt x="84" y="148"/>
                      <a:pt x="86" y="152"/>
                    </a:cubicBezTo>
                    <a:cubicBezTo>
                      <a:pt x="88" y="155"/>
                      <a:pt x="95" y="159"/>
                      <a:pt x="97" y="159"/>
                    </a:cubicBezTo>
                    <a:cubicBezTo>
                      <a:pt x="97" y="160"/>
                      <a:pt x="97" y="160"/>
                      <a:pt x="97" y="161"/>
                    </a:cubicBezTo>
                    <a:cubicBezTo>
                      <a:pt x="98" y="160"/>
                      <a:pt x="99" y="160"/>
                      <a:pt x="99" y="160"/>
                    </a:cubicBezTo>
                    <a:cubicBezTo>
                      <a:pt x="102" y="158"/>
                      <a:pt x="102" y="154"/>
                      <a:pt x="103" y="1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33" name="Freeform 232">
                <a:extLst>
                  <a:ext uri="{FF2B5EF4-FFF2-40B4-BE49-F238E27FC236}">
                    <a16:creationId xmlns:a16="http://schemas.microsoft.com/office/drawing/2014/main" id="{02BB6D75-7411-8B99-0919-86DA0DCBAF8A}"/>
                  </a:ext>
                </a:extLst>
              </p:cNvPr>
              <p:cNvSpPr>
                <a:spLocks/>
              </p:cNvSpPr>
              <p:nvPr/>
            </p:nvSpPr>
            <p:spPr bwMode="auto">
              <a:xfrm>
                <a:off x="2176463" y="4635501"/>
                <a:ext cx="284162" cy="238125"/>
              </a:xfrm>
              <a:custGeom>
                <a:avLst/>
                <a:gdLst>
                  <a:gd name="T0" fmla="*/ 12 w 120"/>
                  <a:gd name="T1" fmla="*/ 6 h 100"/>
                  <a:gd name="T2" fmla="*/ 5 w 120"/>
                  <a:gd name="T3" fmla="*/ 16 h 100"/>
                  <a:gd name="T4" fmla="*/ 3 w 120"/>
                  <a:gd name="T5" fmla="*/ 22 h 100"/>
                  <a:gd name="T6" fmla="*/ 2 w 120"/>
                  <a:gd name="T7" fmla="*/ 26 h 100"/>
                  <a:gd name="T8" fmla="*/ 6 w 120"/>
                  <a:gd name="T9" fmla="*/ 28 h 100"/>
                  <a:gd name="T10" fmla="*/ 10 w 120"/>
                  <a:gd name="T11" fmla="*/ 34 h 100"/>
                  <a:gd name="T12" fmla="*/ 16 w 120"/>
                  <a:gd name="T13" fmla="*/ 45 h 100"/>
                  <a:gd name="T14" fmla="*/ 30 w 120"/>
                  <a:gd name="T15" fmla="*/ 46 h 100"/>
                  <a:gd name="T16" fmla="*/ 42 w 120"/>
                  <a:gd name="T17" fmla="*/ 51 h 100"/>
                  <a:gd name="T18" fmla="*/ 52 w 120"/>
                  <a:gd name="T19" fmla="*/ 54 h 100"/>
                  <a:gd name="T20" fmla="*/ 50 w 120"/>
                  <a:gd name="T21" fmla="*/ 70 h 100"/>
                  <a:gd name="T22" fmla="*/ 54 w 120"/>
                  <a:gd name="T23" fmla="*/ 76 h 100"/>
                  <a:gd name="T24" fmla="*/ 53 w 120"/>
                  <a:gd name="T25" fmla="*/ 83 h 100"/>
                  <a:gd name="T26" fmla="*/ 55 w 120"/>
                  <a:gd name="T27" fmla="*/ 87 h 100"/>
                  <a:gd name="T28" fmla="*/ 54 w 120"/>
                  <a:gd name="T29" fmla="*/ 88 h 100"/>
                  <a:gd name="T30" fmla="*/ 60 w 120"/>
                  <a:gd name="T31" fmla="*/ 97 h 100"/>
                  <a:gd name="T32" fmla="*/ 65 w 120"/>
                  <a:gd name="T33" fmla="*/ 99 h 100"/>
                  <a:gd name="T34" fmla="*/ 70 w 120"/>
                  <a:gd name="T35" fmla="*/ 98 h 100"/>
                  <a:gd name="T36" fmla="*/ 76 w 120"/>
                  <a:gd name="T37" fmla="*/ 95 h 100"/>
                  <a:gd name="T38" fmla="*/ 82 w 120"/>
                  <a:gd name="T39" fmla="*/ 92 h 100"/>
                  <a:gd name="T40" fmla="*/ 86 w 120"/>
                  <a:gd name="T41" fmla="*/ 87 h 100"/>
                  <a:gd name="T42" fmla="*/ 87 w 120"/>
                  <a:gd name="T43" fmla="*/ 84 h 100"/>
                  <a:gd name="T44" fmla="*/ 83 w 120"/>
                  <a:gd name="T45" fmla="*/ 83 h 100"/>
                  <a:gd name="T46" fmla="*/ 81 w 120"/>
                  <a:gd name="T47" fmla="*/ 77 h 100"/>
                  <a:gd name="T48" fmla="*/ 77 w 120"/>
                  <a:gd name="T49" fmla="*/ 71 h 100"/>
                  <a:gd name="T50" fmla="*/ 83 w 120"/>
                  <a:gd name="T51" fmla="*/ 70 h 100"/>
                  <a:gd name="T52" fmla="*/ 91 w 120"/>
                  <a:gd name="T53" fmla="*/ 72 h 100"/>
                  <a:gd name="T54" fmla="*/ 94 w 120"/>
                  <a:gd name="T55" fmla="*/ 73 h 100"/>
                  <a:gd name="T56" fmla="*/ 100 w 120"/>
                  <a:gd name="T57" fmla="*/ 69 h 100"/>
                  <a:gd name="T58" fmla="*/ 110 w 120"/>
                  <a:gd name="T59" fmla="*/ 65 h 100"/>
                  <a:gd name="T60" fmla="*/ 113 w 120"/>
                  <a:gd name="T61" fmla="*/ 62 h 100"/>
                  <a:gd name="T62" fmla="*/ 107 w 120"/>
                  <a:gd name="T63" fmla="*/ 55 h 100"/>
                  <a:gd name="T64" fmla="*/ 108 w 120"/>
                  <a:gd name="T65" fmla="*/ 51 h 100"/>
                  <a:gd name="T66" fmla="*/ 112 w 120"/>
                  <a:gd name="T67" fmla="*/ 47 h 100"/>
                  <a:gd name="T68" fmla="*/ 113 w 120"/>
                  <a:gd name="T69" fmla="*/ 42 h 100"/>
                  <a:gd name="T70" fmla="*/ 116 w 120"/>
                  <a:gd name="T71" fmla="*/ 36 h 100"/>
                  <a:gd name="T72" fmla="*/ 120 w 120"/>
                  <a:gd name="T73" fmla="*/ 32 h 100"/>
                  <a:gd name="T74" fmla="*/ 107 w 120"/>
                  <a:gd name="T75" fmla="*/ 31 h 100"/>
                  <a:gd name="T76" fmla="*/ 109 w 120"/>
                  <a:gd name="T77" fmla="*/ 24 h 100"/>
                  <a:gd name="T78" fmla="*/ 97 w 120"/>
                  <a:gd name="T79" fmla="*/ 19 h 100"/>
                  <a:gd name="T80" fmla="*/ 98 w 120"/>
                  <a:gd name="T81" fmla="*/ 14 h 100"/>
                  <a:gd name="T82" fmla="*/ 90 w 120"/>
                  <a:gd name="T83" fmla="*/ 12 h 100"/>
                  <a:gd name="T84" fmla="*/ 74 w 120"/>
                  <a:gd name="T85" fmla="*/ 18 h 100"/>
                  <a:gd name="T86" fmla="*/ 58 w 120"/>
                  <a:gd name="T87" fmla="*/ 13 h 100"/>
                  <a:gd name="T88" fmla="*/ 47 w 120"/>
                  <a:gd name="T89" fmla="*/ 11 h 100"/>
                  <a:gd name="T90" fmla="*/ 40 w 120"/>
                  <a:gd name="T91" fmla="*/ 5 h 100"/>
                  <a:gd name="T92" fmla="*/ 33 w 120"/>
                  <a:gd name="T93" fmla="*/ 0 h 100"/>
                  <a:gd name="T94" fmla="*/ 30 w 120"/>
                  <a:gd name="T95" fmla="*/ 5 h 100"/>
                  <a:gd name="T96" fmla="*/ 19 w 120"/>
                  <a:gd name="T97" fmla="*/ 12 h 100"/>
                  <a:gd name="T98" fmla="*/ 21 w 120"/>
                  <a:gd name="T99" fmla="*/ 25 h 100"/>
                  <a:gd name="T100" fmla="*/ 12 w 120"/>
                  <a:gd name="T101" fmla="*/ 22 h 100"/>
                  <a:gd name="T102" fmla="*/ 16 w 120"/>
                  <a:gd name="T103" fmla="*/ 10 h 100"/>
                  <a:gd name="T104" fmla="*/ 15 w 120"/>
                  <a:gd name="T105" fmla="*/ 4 h 100"/>
                  <a:gd name="T106" fmla="*/ 12 w 120"/>
                  <a:gd name="T107" fmla="*/ 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100">
                    <a:moveTo>
                      <a:pt x="12" y="6"/>
                    </a:moveTo>
                    <a:cubicBezTo>
                      <a:pt x="10" y="9"/>
                      <a:pt x="5" y="12"/>
                      <a:pt x="5" y="16"/>
                    </a:cubicBezTo>
                    <a:cubicBezTo>
                      <a:pt x="5" y="19"/>
                      <a:pt x="5" y="20"/>
                      <a:pt x="3" y="22"/>
                    </a:cubicBezTo>
                    <a:cubicBezTo>
                      <a:pt x="2" y="24"/>
                      <a:pt x="0" y="26"/>
                      <a:pt x="2" y="26"/>
                    </a:cubicBezTo>
                    <a:cubicBezTo>
                      <a:pt x="4" y="26"/>
                      <a:pt x="6" y="26"/>
                      <a:pt x="6" y="28"/>
                    </a:cubicBezTo>
                    <a:cubicBezTo>
                      <a:pt x="6" y="30"/>
                      <a:pt x="10" y="30"/>
                      <a:pt x="10" y="34"/>
                    </a:cubicBezTo>
                    <a:cubicBezTo>
                      <a:pt x="10" y="37"/>
                      <a:pt x="8" y="45"/>
                      <a:pt x="16" y="45"/>
                    </a:cubicBezTo>
                    <a:cubicBezTo>
                      <a:pt x="23" y="45"/>
                      <a:pt x="27" y="42"/>
                      <a:pt x="30" y="46"/>
                    </a:cubicBezTo>
                    <a:cubicBezTo>
                      <a:pt x="33" y="50"/>
                      <a:pt x="37" y="52"/>
                      <a:pt x="42" y="51"/>
                    </a:cubicBezTo>
                    <a:cubicBezTo>
                      <a:pt x="47" y="51"/>
                      <a:pt x="55" y="50"/>
                      <a:pt x="52" y="54"/>
                    </a:cubicBezTo>
                    <a:cubicBezTo>
                      <a:pt x="50" y="58"/>
                      <a:pt x="48" y="67"/>
                      <a:pt x="50" y="70"/>
                    </a:cubicBezTo>
                    <a:cubicBezTo>
                      <a:pt x="52" y="72"/>
                      <a:pt x="55" y="74"/>
                      <a:pt x="54" y="76"/>
                    </a:cubicBezTo>
                    <a:cubicBezTo>
                      <a:pt x="52" y="79"/>
                      <a:pt x="51" y="81"/>
                      <a:pt x="53" y="83"/>
                    </a:cubicBezTo>
                    <a:cubicBezTo>
                      <a:pt x="56" y="85"/>
                      <a:pt x="55" y="87"/>
                      <a:pt x="55" y="87"/>
                    </a:cubicBezTo>
                    <a:cubicBezTo>
                      <a:pt x="55" y="87"/>
                      <a:pt x="54" y="88"/>
                      <a:pt x="54" y="88"/>
                    </a:cubicBezTo>
                    <a:cubicBezTo>
                      <a:pt x="57" y="91"/>
                      <a:pt x="58" y="95"/>
                      <a:pt x="60" y="97"/>
                    </a:cubicBezTo>
                    <a:cubicBezTo>
                      <a:pt x="63" y="99"/>
                      <a:pt x="64" y="100"/>
                      <a:pt x="65" y="99"/>
                    </a:cubicBezTo>
                    <a:cubicBezTo>
                      <a:pt x="67" y="98"/>
                      <a:pt x="68" y="97"/>
                      <a:pt x="70" y="98"/>
                    </a:cubicBezTo>
                    <a:cubicBezTo>
                      <a:pt x="71" y="99"/>
                      <a:pt x="74" y="97"/>
                      <a:pt x="76" y="95"/>
                    </a:cubicBezTo>
                    <a:cubicBezTo>
                      <a:pt x="78" y="93"/>
                      <a:pt x="81" y="95"/>
                      <a:pt x="82" y="92"/>
                    </a:cubicBezTo>
                    <a:cubicBezTo>
                      <a:pt x="82" y="89"/>
                      <a:pt x="84" y="88"/>
                      <a:pt x="86" y="87"/>
                    </a:cubicBezTo>
                    <a:cubicBezTo>
                      <a:pt x="89" y="87"/>
                      <a:pt x="89" y="84"/>
                      <a:pt x="87" y="84"/>
                    </a:cubicBezTo>
                    <a:cubicBezTo>
                      <a:pt x="86" y="84"/>
                      <a:pt x="83" y="86"/>
                      <a:pt x="83" y="83"/>
                    </a:cubicBezTo>
                    <a:cubicBezTo>
                      <a:pt x="83" y="79"/>
                      <a:pt x="81" y="80"/>
                      <a:pt x="81" y="77"/>
                    </a:cubicBezTo>
                    <a:cubicBezTo>
                      <a:pt x="81" y="74"/>
                      <a:pt x="81" y="73"/>
                      <a:pt x="77" y="71"/>
                    </a:cubicBezTo>
                    <a:cubicBezTo>
                      <a:pt x="74" y="69"/>
                      <a:pt x="82" y="68"/>
                      <a:pt x="83" y="70"/>
                    </a:cubicBezTo>
                    <a:cubicBezTo>
                      <a:pt x="85" y="71"/>
                      <a:pt x="90" y="70"/>
                      <a:pt x="91" y="72"/>
                    </a:cubicBezTo>
                    <a:cubicBezTo>
                      <a:pt x="91" y="75"/>
                      <a:pt x="94" y="76"/>
                      <a:pt x="94" y="73"/>
                    </a:cubicBezTo>
                    <a:cubicBezTo>
                      <a:pt x="94" y="70"/>
                      <a:pt x="97" y="69"/>
                      <a:pt x="100" y="69"/>
                    </a:cubicBezTo>
                    <a:cubicBezTo>
                      <a:pt x="102" y="70"/>
                      <a:pt x="108" y="66"/>
                      <a:pt x="110" y="65"/>
                    </a:cubicBezTo>
                    <a:cubicBezTo>
                      <a:pt x="112" y="65"/>
                      <a:pt x="112" y="63"/>
                      <a:pt x="113" y="62"/>
                    </a:cubicBezTo>
                    <a:cubicBezTo>
                      <a:pt x="111" y="60"/>
                      <a:pt x="108" y="56"/>
                      <a:pt x="107" y="55"/>
                    </a:cubicBezTo>
                    <a:cubicBezTo>
                      <a:pt x="105" y="54"/>
                      <a:pt x="108" y="53"/>
                      <a:pt x="108" y="51"/>
                    </a:cubicBezTo>
                    <a:cubicBezTo>
                      <a:pt x="108" y="48"/>
                      <a:pt x="108" y="47"/>
                      <a:pt x="112" y="47"/>
                    </a:cubicBezTo>
                    <a:cubicBezTo>
                      <a:pt x="116" y="46"/>
                      <a:pt x="115" y="43"/>
                      <a:pt x="113" y="42"/>
                    </a:cubicBezTo>
                    <a:cubicBezTo>
                      <a:pt x="111" y="41"/>
                      <a:pt x="114" y="37"/>
                      <a:pt x="116" y="36"/>
                    </a:cubicBezTo>
                    <a:cubicBezTo>
                      <a:pt x="117" y="36"/>
                      <a:pt x="118" y="34"/>
                      <a:pt x="120" y="32"/>
                    </a:cubicBezTo>
                    <a:cubicBezTo>
                      <a:pt x="115" y="30"/>
                      <a:pt x="110" y="31"/>
                      <a:pt x="107" y="31"/>
                    </a:cubicBezTo>
                    <a:cubicBezTo>
                      <a:pt x="104" y="31"/>
                      <a:pt x="109" y="27"/>
                      <a:pt x="109" y="24"/>
                    </a:cubicBezTo>
                    <a:cubicBezTo>
                      <a:pt x="110" y="20"/>
                      <a:pt x="100" y="20"/>
                      <a:pt x="97" y="19"/>
                    </a:cubicBezTo>
                    <a:cubicBezTo>
                      <a:pt x="93" y="18"/>
                      <a:pt x="94" y="14"/>
                      <a:pt x="98" y="14"/>
                    </a:cubicBezTo>
                    <a:cubicBezTo>
                      <a:pt x="102" y="14"/>
                      <a:pt x="96" y="11"/>
                      <a:pt x="90" y="12"/>
                    </a:cubicBezTo>
                    <a:cubicBezTo>
                      <a:pt x="85" y="13"/>
                      <a:pt x="78" y="16"/>
                      <a:pt x="74" y="18"/>
                    </a:cubicBezTo>
                    <a:cubicBezTo>
                      <a:pt x="70" y="20"/>
                      <a:pt x="62" y="11"/>
                      <a:pt x="58" y="13"/>
                    </a:cubicBezTo>
                    <a:cubicBezTo>
                      <a:pt x="53" y="15"/>
                      <a:pt x="46" y="15"/>
                      <a:pt x="47" y="11"/>
                    </a:cubicBezTo>
                    <a:cubicBezTo>
                      <a:pt x="47" y="7"/>
                      <a:pt x="45" y="4"/>
                      <a:pt x="40" y="5"/>
                    </a:cubicBezTo>
                    <a:cubicBezTo>
                      <a:pt x="35" y="5"/>
                      <a:pt x="36" y="0"/>
                      <a:pt x="33" y="0"/>
                    </a:cubicBezTo>
                    <a:cubicBezTo>
                      <a:pt x="29" y="0"/>
                      <a:pt x="33" y="4"/>
                      <a:pt x="30" y="5"/>
                    </a:cubicBezTo>
                    <a:cubicBezTo>
                      <a:pt x="28" y="6"/>
                      <a:pt x="19" y="9"/>
                      <a:pt x="19" y="12"/>
                    </a:cubicBezTo>
                    <a:cubicBezTo>
                      <a:pt x="18" y="15"/>
                      <a:pt x="23" y="21"/>
                      <a:pt x="21" y="25"/>
                    </a:cubicBezTo>
                    <a:cubicBezTo>
                      <a:pt x="20" y="28"/>
                      <a:pt x="14" y="25"/>
                      <a:pt x="12" y="22"/>
                    </a:cubicBezTo>
                    <a:cubicBezTo>
                      <a:pt x="11" y="18"/>
                      <a:pt x="17" y="12"/>
                      <a:pt x="16" y="10"/>
                    </a:cubicBezTo>
                    <a:cubicBezTo>
                      <a:pt x="15" y="9"/>
                      <a:pt x="14" y="6"/>
                      <a:pt x="15" y="4"/>
                    </a:cubicBezTo>
                    <a:cubicBezTo>
                      <a:pt x="14" y="5"/>
                      <a:pt x="13" y="5"/>
                      <a:pt x="12"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34" name="Freeform 234">
                <a:extLst>
                  <a:ext uri="{FF2B5EF4-FFF2-40B4-BE49-F238E27FC236}">
                    <a16:creationId xmlns:a16="http://schemas.microsoft.com/office/drawing/2014/main" id="{A49C32BA-CC22-0657-E345-6B432DA95DDD}"/>
                  </a:ext>
                </a:extLst>
              </p:cNvPr>
              <p:cNvSpPr>
                <a:spLocks/>
              </p:cNvSpPr>
              <p:nvPr/>
            </p:nvSpPr>
            <p:spPr bwMode="auto">
              <a:xfrm>
                <a:off x="2493963" y="4757738"/>
                <a:ext cx="85725" cy="92075"/>
              </a:xfrm>
              <a:custGeom>
                <a:avLst/>
                <a:gdLst>
                  <a:gd name="T0" fmla="*/ 9 w 36"/>
                  <a:gd name="T1" fmla="*/ 8 h 39"/>
                  <a:gd name="T2" fmla="*/ 5 w 36"/>
                  <a:gd name="T3" fmla="*/ 12 h 39"/>
                  <a:gd name="T4" fmla="*/ 1 w 36"/>
                  <a:gd name="T5" fmla="*/ 19 h 39"/>
                  <a:gd name="T6" fmla="*/ 8 w 36"/>
                  <a:gd name="T7" fmla="*/ 28 h 39"/>
                  <a:gd name="T8" fmla="*/ 13 w 36"/>
                  <a:gd name="T9" fmla="*/ 38 h 39"/>
                  <a:gd name="T10" fmla="*/ 18 w 36"/>
                  <a:gd name="T11" fmla="*/ 38 h 39"/>
                  <a:gd name="T12" fmla="*/ 21 w 36"/>
                  <a:gd name="T13" fmla="*/ 33 h 39"/>
                  <a:gd name="T14" fmla="*/ 31 w 36"/>
                  <a:gd name="T15" fmla="*/ 33 h 39"/>
                  <a:gd name="T16" fmla="*/ 32 w 36"/>
                  <a:gd name="T17" fmla="*/ 34 h 39"/>
                  <a:gd name="T18" fmla="*/ 34 w 36"/>
                  <a:gd name="T19" fmla="*/ 30 h 39"/>
                  <a:gd name="T20" fmla="*/ 33 w 36"/>
                  <a:gd name="T21" fmla="*/ 19 h 39"/>
                  <a:gd name="T22" fmla="*/ 35 w 36"/>
                  <a:gd name="T23" fmla="*/ 9 h 39"/>
                  <a:gd name="T24" fmla="*/ 36 w 36"/>
                  <a:gd name="T25" fmla="*/ 4 h 39"/>
                  <a:gd name="T26" fmla="*/ 28 w 36"/>
                  <a:gd name="T27" fmla="*/ 2 h 39"/>
                  <a:gd name="T28" fmla="*/ 17 w 36"/>
                  <a:gd name="T29" fmla="*/ 2 h 39"/>
                  <a:gd name="T30" fmla="*/ 10 w 36"/>
                  <a:gd name="T31" fmla="*/ 2 h 39"/>
                  <a:gd name="T32" fmla="*/ 10 w 36"/>
                  <a:gd name="T33" fmla="*/ 2 h 39"/>
                  <a:gd name="T34" fmla="*/ 9 w 36"/>
                  <a:gd name="T35"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39">
                    <a:moveTo>
                      <a:pt x="9" y="8"/>
                    </a:moveTo>
                    <a:cubicBezTo>
                      <a:pt x="10" y="10"/>
                      <a:pt x="7" y="12"/>
                      <a:pt x="5" y="12"/>
                    </a:cubicBezTo>
                    <a:cubicBezTo>
                      <a:pt x="2" y="12"/>
                      <a:pt x="3" y="18"/>
                      <a:pt x="1" y="19"/>
                    </a:cubicBezTo>
                    <a:cubicBezTo>
                      <a:pt x="0" y="21"/>
                      <a:pt x="7" y="25"/>
                      <a:pt x="8" y="28"/>
                    </a:cubicBezTo>
                    <a:cubicBezTo>
                      <a:pt x="9" y="30"/>
                      <a:pt x="11" y="35"/>
                      <a:pt x="13" y="38"/>
                    </a:cubicBezTo>
                    <a:cubicBezTo>
                      <a:pt x="15" y="38"/>
                      <a:pt x="17" y="39"/>
                      <a:pt x="18" y="38"/>
                    </a:cubicBezTo>
                    <a:cubicBezTo>
                      <a:pt x="20" y="37"/>
                      <a:pt x="18" y="32"/>
                      <a:pt x="21" y="33"/>
                    </a:cubicBezTo>
                    <a:cubicBezTo>
                      <a:pt x="25" y="33"/>
                      <a:pt x="30" y="31"/>
                      <a:pt x="31" y="33"/>
                    </a:cubicBezTo>
                    <a:cubicBezTo>
                      <a:pt x="31" y="33"/>
                      <a:pt x="31" y="34"/>
                      <a:pt x="32" y="34"/>
                    </a:cubicBezTo>
                    <a:cubicBezTo>
                      <a:pt x="33" y="32"/>
                      <a:pt x="34" y="31"/>
                      <a:pt x="34" y="30"/>
                    </a:cubicBezTo>
                    <a:cubicBezTo>
                      <a:pt x="35" y="29"/>
                      <a:pt x="35" y="22"/>
                      <a:pt x="33" y="19"/>
                    </a:cubicBezTo>
                    <a:cubicBezTo>
                      <a:pt x="32" y="15"/>
                      <a:pt x="33" y="10"/>
                      <a:pt x="35" y="9"/>
                    </a:cubicBezTo>
                    <a:cubicBezTo>
                      <a:pt x="35" y="8"/>
                      <a:pt x="36" y="6"/>
                      <a:pt x="36" y="4"/>
                    </a:cubicBezTo>
                    <a:cubicBezTo>
                      <a:pt x="33" y="3"/>
                      <a:pt x="30" y="2"/>
                      <a:pt x="28" y="2"/>
                    </a:cubicBezTo>
                    <a:cubicBezTo>
                      <a:pt x="23" y="3"/>
                      <a:pt x="19" y="5"/>
                      <a:pt x="17" y="2"/>
                    </a:cubicBezTo>
                    <a:cubicBezTo>
                      <a:pt x="15" y="0"/>
                      <a:pt x="13" y="0"/>
                      <a:pt x="10" y="2"/>
                    </a:cubicBezTo>
                    <a:cubicBezTo>
                      <a:pt x="10" y="2"/>
                      <a:pt x="10" y="2"/>
                      <a:pt x="10" y="2"/>
                    </a:cubicBezTo>
                    <a:cubicBezTo>
                      <a:pt x="9" y="5"/>
                      <a:pt x="8" y="7"/>
                      <a:pt x="9"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35" name="Freeform 236">
                <a:extLst>
                  <a:ext uri="{FF2B5EF4-FFF2-40B4-BE49-F238E27FC236}">
                    <a16:creationId xmlns:a16="http://schemas.microsoft.com/office/drawing/2014/main" id="{283CE067-BF9C-569C-A442-F5154C6C5973}"/>
                  </a:ext>
                </a:extLst>
              </p:cNvPr>
              <p:cNvSpPr>
                <a:spLocks/>
              </p:cNvSpPr>
              <p:nvPr/>
            </p:nvSpPr>
            <p:spPr bwMode="auto">
              <a:xfrm>
                <a:off x="2425700" y="4711701"/>
                <a:ext cx="100012" cy="150813"/>
              </a:xfrm>
              <a:custGeom>
                <a:avLst/>
                <a:gdLst>
                  <a:gd name="T0" fmla="*/ 11 w 42"/>
                  <a:gd name="T1" fmla="*/ 4 h 63"/>
                  <a:gd name="T2" fmla="*/ 8 w 42"/>
                  <a:gd name="T3" fmla="*/ 10 h 63"/>
                  <a:gd name="T4" fmla="*/ 7 w 42"/>
                  <a:gd name="T5" fmla="*/ 15 h 63"/>
                  <a:gd name="T6" fmla="*/ 3 w 42"/>
                  <a:gd name="T7" fmla="*/ 19 h 63"/>
                  <a:gd name="T8" fmla="*/ 2 w 42"/>
                  <a:gd name="T9" fmla="*/ 23 h 63"/>
                  <a:gd name="T10" fmla="*/ 8 w 42"/>
                  <a:gd name="T11" fmla="*/ 30 h 63"/>
                  <a:gd name="T12" fmla="*/ 11 w 42"/>
                  <a:gd name="T13" fmla="*/ 28 h 63"/>
                  <a:gd name="T14" fmla="*/ 14 w 42"/>
                  <a:gd name="T15" fmla="*/ 35 h 63"/>
                  <a:gd name="T16" fmla="*/ 15 w 42"/>
                  <a:gd name="T17" fmla="*/ 43 h 63"/>
                  <a:gd name="T18" fmla="*/ 17 w 42"/>
                  <a:gd name="T19" fmla="*/ 58 h 63"/>
                  <a:gd name="T20" fmla="*/ 26 w 42"/>
                  <a:gd name="T21" fmla="*/ 61 h 63"/>
                  <a:gd name="T22" fmla="*/ 32 w 42"/>
                  <a:gd name="T23" fmla="*/ 59 h 63"/>
                  <a:gd name="T24" fmla="*/ 36 w 42"/>
                  <a:gd name="T25" fmla="*/ 57 h 63"/>
                  <a:gd name="T26" fmla="*/ 42 w 42"/>
                  <a:gd name="T27" fmla="*/ 57 h 63"/>
                  <a:gd name="T28" fmla="*/ 37 w 42"/>
                  <a:gd name="T29" fmla="*/ 47 h 63"/>
                  <a:gd name="T30" fmla="*/ 30 w 42"/>
                  <a:gd name="T31" fmla="*/ 38 h 63"/>
                  <a:gd name="T32" fmla="*/ 34 w 42"/>
                  <a:gd name="T33" fmla="*/ 31 h 63"/>
                  <a:gd name="T34" fmla="*/ 38 w 42"/>
                  <a:gd name="T35" fmla="*/ 27 h 63"/>
                  <a:gd name="T36" fmla="*/ 39 w 42"/>
                  <a:gd name="T37" fmla="*/ 21 h 63"/>
                  <a:gd name="T38" fmla="*/ 31 w 42"/>
                  <a:gd name="T39" fmla="*/ 14 h 63"/>
                  <a:gd name="T40" fmla="*/ 26 w 42"/>
                  <a:gd name="T41" fmla="*/ 9 h 63"/>
                  <a:gd name="T42" fmla="*/ 18 w 42"/>
                  <a:gd name="T43" fmla="*/ 2 h 63"/>
                  <a:gd name="T44" fmla="*/ 15 w 42"/>
                  <a:gd name="T45" fmla="*/ 0 h 63"/>
                  <a:gd name="T46" fmla="*/ 11 w 42"/>
                  <a:gd name="T47"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63">
                    <a:moveTo>
                      <a:pt x="11" y="4"/>
                    </a:moveTo>
                    <a:cubicBezTo>
                      <a:pt x="9" y="5"/>
                      <a:pt x="6" y="9"/>
                      <a:pt x="8" y="10"/>
                    </a:cubicBezTo>
                    <a:cubicBezTo>
                      <a:pt x="10" y="11"/>
                      <a:pt x="11" y="14"/>
                      <a:pt x="7" y="15"/>
                    </a:cubicBezTo>
                    <a:cubicBezTo>
                      <a:pt x="3" y="15"/>
                      <a:pt x="3" y="16"/>
                      <a:pt x="3" y="19"/>
                    </a:cubicBezTo>
                    <a:cubicBezTo>
                      <a:pt x="3" y="21"/>
                      <a:pt x="0" y="22"/>
                      <a:pt x="2" y="23"/>
                    </a:cubicBezTo>
                    <a:cubicBezTo>
                      <a:pt x="3" y="24"/>
                      <a:pt x="6" y="28"/>
                      <a:pt x="8" y="30"/>
                    </a:cubicBezTo>
                    <a:cubicBezTo>
                      <a:pt x="8" y="29"/>
                      <a:pt x="9" y="28"/>
                      <a:pt x="11" y="28"/>
                    </a:cubicBezTo>
                    <a:cubicBezTo>
                      <a:pt x="14" y="29"/>
                      <a:pt x="12" y="34"/>
                      <a:pt x="14" y="35"/>
                    </a:cubicBezTo>
                    <a:cubicBezTo>
                      <a:pt x="17" y="37"/>
                      <a:pt x="17" y="41"/>
                      <a:pt x="15" y="43"/>
                    </a:cubicBezTo>
                    <a:cubicBezTo>
                      <a:pt x="13" y="44"/>
                      <a:pt x="12" y="53"/>
                      <a:pt x="17" y="58"/>
                    </a:cubicBezTo>
                    <a:cubicBezTo>
                      <a:pt x="22" y="63"/>
                      <a:pt x="25" y="62"/>
                      <a:pt x="26" y="61"/>
                    </a:cubicBezTo>
                    <a:cubicBezTo>
                      <a:pt x="27" y="60"/>
                      <a:pt x="31" y="61"/>
                      <a:pt x="32" y="59"/>
                    </a:cubicBezTo>
                    <a:cubicBezTo>
                      <a:pt x="33" y="57"/>
                      <a:pt x="34" y="59"/>
                      <a:pt x="36" y="57"/>
                    </a:cubicBezTo>
                    <a:cubicBezTo>
                      <a:pt x="38" y="56"/>
                      <a:pt x="40" y="56"/>
                      <a:pt x="42" y="57"/>
                    </a:cubicBezTo>
                    <a:cubicBezTo>
                      <a:pt x="40" y="54"/>
                      <a:pt x="38" y="49"/>
                      <a:pt x="37" y="47"/>
                    </a:cubicBezTo>
                    <a:cubicBezTo>
                      <a:pt x="36" y="44"/>
                      <a:pt x="29" y="40"/>
                      <a:pt x="30" y="38"/>
                    </a:cubicBezTo>
                    <a:cubicBezTo>
                      <a:pt x="32" y="37"/>
                      <a:pt x="31" y="31"/>
                      <a:pt x="34" y="31"/>
                    </a:cubicBezTo>
                    <a:cubicBezTo>
                      <a:pt x="36" y="31"/>
                      <a:pt x="39" y="29"/>
                      <a:pt x="38" y="27"/>
                    </a:cubicBezTo>
                    <a:cubicBezTo>
                      <a:pt x="37" y="26"/>
                      <a:pt x="38" y="24"/>
                      <a:pt x="39" y="21"/>
                    </a:cubicBezTo>
                    <a:cubicBezTo>
                      <a:pt x="36" y="21"/>
                      <a:pt x="33" y="14"/>
                      <a:pt x="31" y="14"/>
                    </a:cubicBezTo>
                    <a:cubicBezTo>
                      <a:pt x="28" y="14"/>
                      <a:pt x="26" y="12"/>
                      <a:pt x="26" y="9"/>
                    </a:cubicBezTo>
                    <a:cubicBezTo>
                      <a:pt x="27" y="6"/>
                      <a:pt x="21" y="6"/>
                      <a:pt x="18" y="2"/>
                    </a:cubicBezTo>
                    <a:cubicBezTo>
                      <a:pt x="17" y="1"/>
                      <a:pt x="16" y="0"/>
                      <a:pt x="15" y="0"/>
                    </a:cubicBezTo>
                    <a:cubicBezTo>
                      <a:pt x="13" y="2"/>
                      <a:pt x="12" y="4"/>
                      <a:pt x="1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36" name="Freeform 238">
                <a:extLst>
                  <a:ext uri="{FF2B5EF4-FFF2-40B4-BE49-F238E27FC236}">
                    <a16:creationId xmlns:a16="http://schemas.microsoft.com/office/drawing/2014/main" id="{BB7010AB-6F8E-2B7E-9CED-D0AF85F4A7D0}"/>
                  </a:ext>
                </a:extLst>
              </p:cNvPr>
              <p:cNvSpPr>
                <a:spLocks/>
              </p:cNvSpPr>
              <p:nvPr/>
            </p:nvSpPr>
            <p:spPr bwMode="auto">
              <a:xfrm>
                <a:off x="2570163" y="4767263"/>
                <a:ext cx="61912" cy="77788"/>
              </a:xfrm>
              <a:custGeom>
                <a:avLst/>
                <a:gdLst>
                  <a:gd name="T0" fmla="*/ 1 w 26"/>
                  <a:gd name="T1" fmla="*/ 15 h 33"/>
                  <a:gd name="T2" fmla="*/ 2 w 26"/>
                  <a:gd name="T3" fmla="*/ 26 h 33"/>
                  <a:gd name="T4" fmla="*/ 0 w 26"/>
                  <a:gd name="T5" fmla="*/ 30 h 33"/>
                  <a:gd name="T6" fmla="*/ 7 w 26"/>
                  <a:gd name="T7" fmla="*/ 32 h 33"/>
                  <a:gd name="T8" fmla="*/ 16 w 26"/>
                  <a:gd name="T9" fmla="*/ 28 h 33"/>
                  <a:gd name="T10" fmla="*/ 26 w 26"/>
                  <a:gd name="T11" fmla="*/ 14 h 33"/>
                  <a:gd name="T12" fmla="*/ 26 w 26"/>
                  <a:gd name="T13" fmla="*/ 14 h 33"/>
                  <a:gd name="T14" fmla="*/ 12 w 26"/>
                  <a:gd name="T15" fmla="*/ 3 h 33"/>
                  <a:gd name="T16" fmla="*/ 4 w 26"/>
                  <a:gd name="T17" fmla="*/ 0 h 33"/>
                  <a:gd name="T18" fmla="*/ 3 w 26"/>
                  <a:gd name="T19" fmla="*/ 5 h 33"/>
                  <a:gd name="T20" fmla="*/ 1 w 26"/>
                  <a:gd name="T21"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3">
                    <a:moveTo>
                      <a:pt x="1" y="15"/>
                    </a:moveTo>
                    <a:cubicBezTo>
                      <a:pt x="3" y="18"/>
                      <a:pt x="3" y="25"/>
                      <a:pt x="2" y="26"/>
                    </a:cubicBezTo>
                    <a:cubicBezTo>
                      <a:pt x="2" y="27"/>
                      <a:pt x="1" y="28"/>
                      <a:pt x="0" y="30"/>
                    </a:cubicBezTo>
                    <a:cubicBezTo>
                      <a:pt x="1" y="32"/>
                      <a:pt x="3" y="33"/>
                      <a:pt x="7" y="32"/>
                    </a:cubicBezTo>
                    <a:cubicBezTo>
                      <a:pt x="12" y="30"/>
                      <a:pt x="15" y="33"/>
                      <a:pt x="16" y="28"/>
                    </a:cubicBezTo>
                    <a:cubicBezTo>
                      <a:pt x="18" y="23"/>
                      <a:pt x="23" y="18"/>
                      <a:pt x="26" y="14"/>
                    </a:cubicBezTo>
                    <a:cubicBezTo>
                      <a:pt x="26" y="14"/>
                      <a:pt x="26" y="14"/>
                      <a:pt x="26" y="14"/>
                    </a:cubicBezTo>
                    <a:cubicBezTo>
                      <a:pt x="23" y="12"/>
                      <a:pt x="17" y="4"/>
                      <a:pt x="12" y="3"/>
                    </a:cubicBezTo>
                    <a:cubicBezTo>
                      <a:pt x="9" y="2"/>
                      <a:pt x="7" y="1"/>
                      <a:pt x="4" y="0"/>
                    </a:cubicBezTo>
                    <a:cubicBezTo>
                      <a:pt x="4" y="2"/>
                      <a:pt x="3" y="4"/>
                      <a:pt x="3" y="5"/>
                    </a:cubicBezTo>
                    <a:cubicBezTo>
                      <a:pt x="1" y="6"/>
                      <a:pt x="0" y="11"/>
                      <a:pt x="1"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37" name="Freeform 240">
                <a:extLst>
                  <a:ext uri="{FF2B5EF4-FFF2-40B4-BE49-F238E27FC236}">
                    <a16:creationId xmlns:a16="http://schemas.microsoft.com/office/drawing/2014/main" id="{092B322A-2C43-8D36-CDF5-A2ECEB475BA1}"/>
                  </a:ext>
                </a:extLst>
              </p:cNvPr>
              <p:cNvSpPr>
                <a:spLocks/>
              </p:cNvSpPr>
              <p:nvPr/>
            </p:nvSpPr>
            <p:spPr bwMode="auto">
              <a:xfrm>
                <a:off x="1947863" y="4394201"/>
                <a:ext cx="217487" cy="76200"/>
              </a:xfrm>
              <a:custGeom>
                <a:avLst/>
                <a:gdLst>
                  <a:gd name="T0" fmla="*/ 73 w 91"/>
                  <a:gd name="T1" fmla="*/ 21 h 32"/>
                  <a:gd name="T2" fmla="*/ 32 w 91"/>
                  <a:gd name="T3" fmla="*/ 4 h 32"/>
                  <a:gd name="T4" fmla="*/ 1 w 91"/>
                  <a:gd name="T5" fmla="*/ 14 h 32"/>
                  <a:gd name="T6" fmla="*/ 16 w 91"/>
                  <a:gd name="T7" fmla="*/ 8 h 32"/>
                  <a:gd name="T8" fmla="*/ 24 w 91"/>
                  <a:gd name="T9" fmla="*/ 11 h 32"/>
                  <a:gd name="T10" fmla="*/ 39 w 91"/>
                  <a:gd name="T11" fmla="*/ 14 h 32"/>
                  <a:gd name="T12" fmla="*/ 57 w 91"/>
                  <a:gd name="T13" fmla="*/ 24 h 32"/>
                  <a:gd name="T14" fmla="*/ 61 w 91"/>
                  <a:gd name="T15" fmla="*/ 31 h 32"/>
                  <a:gd name="T16" fmla="*/ 89 w 91"/>
                  <a:gd name="T17" fmla="*/ 30 h 32"/>
                  <a:gd name="T18" fmla="*/ 73 w 91"/>
                  <a:gd name="T19"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32">
                    <a:moveTo>
                      <a:pt x="73" y="21"/>
                    </a:moveTo>
                    <a:cubicBezTo>
                      <a:pt x="67" y="21"/>
                      <a:pt x="49" y="8"/>
                      <a:pt x="32" y="4"/>
                    </a:cubicBezTo>
                    <a:cubicBezTo>
                      <a:pt x="15" y="0"/>
                      <a:pt x="0" y="12"/>
                      <a:pt x="1" y="14"/>
                    </a:cubicBezTo>
                    <a:cubicBezTo>
                      <a:pt x="4" y="17"/>
                      <a:pt x="12" y="11"/>
                      <a:pt x="16" y="8"/>
                    </a:cubicBezTo>
                    <a:cubicBezTo>
                      <a:pt x="20" y="5"/>
                      <a:pt x="24" y="9"/>
                      <a:pt x="24" y="11"/>
                    </a:cubicBezTo>
                    <a:cubicBezTo>
                      <a:pt x="25" y="13"/>
                      <a:pt x="30" y="14"/>
                      <a:pt x="39" y="14"/>
                    </a:cubicBezTo>
                    <a:cubicBezTo>
                      <a:pt x="48" y="15"/>
                      <a:pt x="49" y="22"/>
                      <a:pt x="57" y="24"/>
                    </a:cubicBezTo>
                    <a:cubicBezTo>
                      <a:pt x="66" y="26"/>
                      <a:pt x="57" y="29"/>
                      <a:pt x="61" y="31"/>
                    </a:cubicBezTo>
                    <a:cubicBezTo>
                      <a:pt x="66" y="32"/>
                      <a:pt x="88" y="32"/>
                      <a:pt x="89" y="30"/>
                    </a:cubicBezTo>
                    <a:cubicBezTo>
                      <a:pt x="91" y="28"/>
                      <a:pt x="79" y="21"/>
                      <a:pt x="73"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38" name="Freeform 242">
                <a:extLst>
                  <a:ext uri="{FF2B5EF4-FFF2-40B4-BE49-F238E27FC236}">
                    <a16:creationId xmlns:a16="http://schemas.microsoft.com/office/drawing/2014/main" id="{69A61E32-6A9A-510E-7E23-5DB88095EE64}"/>
                  </a:ext>
                </a:extLst>
              </p:cNvPr>
              <p:cNvSpPr>
                <a:spLocks/>
              </p:cNvSpPr>
              <p:nvPr/>
            </p:nvSpPr>
            <p:spPr bwMode="auto">
              <a:xfrm>
                <a:off x="2071688" y="4495801"/>
                <a:ext cx="50800" cy="23813"/>
              </a:xfrm>
              <a:custGeom>
                <a:avLst/>
                <a:gdLst>
                  <a:gd name="T0" fmla="*/ 2 w 21"/>
                  <a:gd name="T1" fmla="*/ 4 h 10"/>
                  <a:gd name="T2" fmla="*/ 19 w 21"/>
                  <a:gd name="T3" fmla="*/ 7 h 10"/>
                  <a:gd name="T4" fmla="*/ 2 w 21"/>
                  <a:gd name="T5" fmla="*/ 4 h 10"/>
                </a:gdLst>
                <a:ahLst/>
                <a:cxnLst>
                  <a:cxn ang="0">
                    <a:pos x="T0" y="T1"/>
                  </a:cxn>
                  <a:cxn ang="0">
                    <a:pos x="T2" y="T3"/>
                  </a:cxn>
                  <a:cxn ang="0">
                    <a:pos x="T4" y="T5"/>
                  </a:cxn>
                </a:cxnLst>
                <a:rect l="0" t="0" r="r" b="b"/>
                <a:pathLst>
                  <a:path w="21" h="10">
                    <a:moveTo>
                      <a:pt x="2" y="4"/>
                    </a:moveTo>
                    <a:cubicBezTo>
                      <a:pt x="3" y="6"/>
                      <a:pt x="18" y="10"/>
                      <a:pt x="19" y="7"/>
                    </a:cubicBezTo>
                    <a:cubicBezTo>
                      <a:pt x="21" y="3"/>
                      <a:pt x="0" y="0"/>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39" name="Freeform 244">
                <a:extLst>
                  <a:ext uri="{FF2B5EF4-FFF2-40B4-BE49-F238E27FC236}">
                    <a16:creationId xmlns:a16="http://schemas.microsoft.com/office/drawing/2014/main" id="{545B0716-1C6F-82A4-67D4-96508E244808}"/>
                  </a:ext>
                </a:extLst>
              </p:cNvPr>
              <p:cNvSpPr>
                <a:spLocks/>
              </p:cNvSpPr>
              <p:nvPr/>
            </p:nvSpPr>
            <p:spPr bwMode="auto">
              <a:xfrm>
                <a:off x="2300288" y="4494213"/>
                <a:ext cx="44450" cy="25400"/>
              </a:xfrm>
              <a:custGeom>
                <a:avLst/>
                <a:gdLst>
                  <a:gd name="T0" fmla="*/ 4 w 19"/>
                  <a:gd name="T1" fmla="*/ 6 h 11"/>
                  <a:gd name="T2" fmla="*/ 18 w 19"/>
                  <a:gd name="T3" fmla="*/ 6 h 11"/>
                  <a:gd name="T4" fmla="*/ 4 w 19"/>
                  <a:gd name="T5" fmla="*/ 6 h 11"/>
                </a:gdLst>
                <a:ahLst/>
                <a:cxnLst>
                  <a:cxn ang="0">
                    <a:pos x="T0" y="T1"/>
                  </a:cxn>
                  <a:cxn ang="0">
                    <a:pos x="T2" y="T3"/>
                  </a:cxn>
                  <a:cxn ang="0">
                    <a:pos x="T4" y="T5"/>
                  </a:cxn>
                </a:cxnLst>
                <a:rect l="0" t="0" r="r" b="b"/>
                <a:pathLst>
                  <a:path w="19" h="11">
                    <a:moveTo>
                      <a:pt x="4" y="6"/>
                    </a:moveTo>
                    <a:cubicBezTo>
                      <a:pt x="7" y="11"/>
                      <a:pt x="17" y="8"/>
                      <a:pt x="18" y="6"/>
                    </a:cubicBezTo>
                    <a:cubicBezTo>
                      <a:pt x="19" y="2"/>
                      <a:pt x="0" y="0"/>
                      <a:pt x="4"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40" name="Freeform 248">
                <a:extLst>
                  <a:ext uri="{FF2B5EF4-FFF2-40B4-BE49-F238E27FC236}">
                    <a16:creationId xmlns:a16="http://schemas.microsoft.com/office/drawing/2014/main" id="{4F6D392B-F617-9289-FE57-AD4A2AF3A598}"/>
                  </a:ext>
                </a:extLst>
              </p:cNvPr>
              <p:cNvSpPr>
                <a:spLocks noEditPoints="1"/>
              </p:cNvSpPr>
              <p:nvPr/>
            </p:nvSpPr>
            <p:spPr bwMode="auto">
              <a:xfrm>
                <a:off x="1801813" y="4854576"/>
                <a:ext cx="341312" cy="138113"/>
              </a:xfrm>
              <a:custGeom>
                <a:avLst/>
                <a:gdLst>
                  <a:gd name="T0" fmla="*/ 139 w 144"/>
                  <a:gd name="T1" fmla="*/ 15 h 58"/>
                  <a:gd name="T2" fmla="*/ 133 w 144"/>
                  <a:gd name="T3" fmla="*/ 10 h 58"/>
                  <a:gd name="T4" fmla="*/ 127 w 144"/>
                  <a:gd name="T5" fmla="*/ 10 h 58"/>
                  <a:gd name="T6" fmla="*/ 121 w 144"/>
                  <a:gd name="T7" fmla="*/ 6 h 58"/>
                  <a:gd name="T8" fmla="*/ 111 w 144"/>
                  <a:gd name="T9" fmla="*/ 0 h 58"/>
                  <a:gd name="T10" fmla="*/ 111 w 144"/>
                  <a:gd name="T11" fmla="*/ 1 h 58"/>
                  <a:gd name="T12" fmla="*/ 105 w 144"/>
                  <a:gd name="T13" fmla="*/ 4 h 58"/>
                  <a:gd name="T14" fmla="*/ 102 w 144"/>
                  <a:gd name="T15" fmla="*/ 11 h 58"/>
                  <a:gd name="T16" fmla="*/ 98 w 144"/>
                  <a:gd name="T17" fmla="*/ 16 h 58"/>
                  <a:gd name="T18" fmla="*/ 96 w 144"/>
                  <a:gd name="T19" fmla="*/ 20 h 58"/>
                  <a:gd name="T20" fmla="*/ 94 w 144"/>
                  <a:gd name="T21" fmla="*/ 26 h 58"/>
                  <a:gd name="T22" fmla="*/ 93 w 144"/>
                  <a:gd name="T23" fmla="*/ 32 h 58"/>
                  <a:gd name="T24" fmla="*/ 98 w 144"/>
                  <a:gd name="T25" fmla="*/ 36 h 58"/>
                  <a:gd name="T26" fmla="*/ 102 w 144"/>
                  <a:gd name="T27" fmla="*/ 37 h 58"/>
                  <a:gd name="T28" fmla="*/ 99 w 144"/>
                  <a:gd name="T29" fmla="*/ 43 h 58"/>
                  <a:gd name="T30" fmla="*/ 98 w 144"/>
                  <a:gd name="T31" fmla="*/ 43 h 58"/>
                  <a:gd name="T32" fmla="*/ 100 w 144"/>
                  <a:gd name="T33" fmla="*/ 47 h 58"/>
                  <a:gd name="T34" fmla="*/ 100 w 144"/>
                  <a:gd name="T35" fmla="*/ 52 h 58"/>
                  <a:gd name="T36" fmla="*/ 106 w 144"/>
                  <a:gd name="T37" fmla="*/ 53 h 58"/>
                  <a:gd name="T38" fmla="*/ 112 w 144"/>
                  <a:gd name="T39" fmla="*/ 53 h 58"/>
                  <a:gd name="T40" fmla="*/ 120 w 144"/>
                  <a:gd name="T41" fmla="*/ 39 h 58"/>
                  <a:gd name="T42" fmla="*/ 137 w 144"/>
                  <a:gd name="T43" fmla="*/ 30 h 58"/>
                  <a:gd name="T44" fmla="*/ 142 w 144"/>
                  <a:gd name="T45" fmla="*/ 21 h 58"/>
                  <a:gd name="T46" fmla="*/ 139 w 144"/>
                  <a:gd name="T47" fmla="*/ 15 h 58"/>
                  <a:gd name="T48" fmla="*/ 4 w 144"/>
                  <a:gd name="T49" fmla="*/ 12 h 58"/>
                  <a:gd name="T50" fmla="*/ 9 w 144"/>
                  <a:gd name="T51" fmla="*/ 21 h 58"/>
                  <a:gd name="T52" fmla="*/ 4 w 144"/>
                  <a:gd name="T53"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58">
                    <a:moveTo>
                      <a:pt x="139" y="15"/>
                    </a:moveTo>
                    <a:cubicBezTo>
                      <a:pt x="136" y="11"/>
                      <a:pt x="134" y="9"/>
                      <a:pt x="133" y="10"/>
                    </a:cubicBezTo>
                    <a:cubicBezTo>
                      <a:pt x="132" y="11"/>
                      <a:pt x="129" y="11"/>
                      <a:pt x="127" y="10"/>
                    </a:cubicBezTo>
                    <a:cubicBezTo>
                      <a:pt x="124" y="9"/>
                      <a:pt x="123" y="6"/>
                      <a:pt x="121" y="6"/>
                    </a:cubicBezTo>
                    <a:cubicBezTo>
                      <a:pt x="120" y="6"/>
                      <a:pt x="114" y="3"/>
                      <a:pt x="111" y="0"/>
                    </a:cubicBezTo>
                    <a:cubicBezTo>
                      <a:pt x="111" y="1"/>
                      <a:pt x="111" y="1"/>
                      <a:pt x="111" y="1"/>
                    </a:cubicBezTo>
                    <a:cubicBezTo>
                      <a:pt x="111" y="3"/>
                      <a:pt x="108" y="4"/>
                      <a:pt x="105" y="4"/>
                    </a:cubicBezTo>
                    <a:cubicBezTo>
                      <a:pt x="101" y="5"/>
                      <a:pt x="102" y="8"/>
                      <a:pt x="102" y="11"/>
                    </a:cubicBezTo>
                    <a:cubicBezTo>
                      <a:pt x="102" y="13"/>
                      <a:pt x="99" y="13"/>
                      <a:pt x="98" y="16"/>
                    </a:cubicBezTo>
                    <a:cubicBezTo>
                      <a:pt x="97" y="18"/>
                      <a:pt x="98" y="19"/>
                      <a:pt x="96" y="20"/>
                    </a:cubicBezTo>
                    <a:cubicBezTo>
                      <a:pt x="93" y="22"/>
                      <a:pt x="92" y="24"/>
                      <a:pt x="94" y="26"/>
                    </a:cubicBezTo>
                    <a:cubicBezTo>
                      <a:pt x="95" y="29"/>
                      <a:pt x="94" y="31"/>
                      <a:pt x="93" y="32"/>
                    </a:cubicBezTo>
                    <a:cubicBezTo>
                      <a:pt x="93" y="33"/>
                      <a:pt x="96" y="34"/>
                      <a:pt x="98" y="36"/>
                    </a:cubicBezTo>
                    <a:cubicBezTo>
                      <a:pt x="101" y="39"/>
                      <a:pt x="101" y="35"/>
                      <a:pt x="102" y="37"/>
                    </a:cubicBezTo>
                    <a:cubicBezTo>
                      <a:pt x="104" y="39"/>
                      <a:pt x="102" y="43"/>
                      <a:pt x="99" y="43"/>
                    </a:cubicBezTo>
                    <a:cubicBezTo>
                      <a:pt x="98" y="43"/>
                      <a:pt x="98" y="43"/>
                      <a:pt x="98" y="43"/>
                    </a:cubicBezTo>
                    <a:cubicBezTo>
                      <a:pt x="100" y="44"/>
                      <a:pt x="100" y="46"/>
                      <a:pt x="100" y="47"/>
                    </a:cubicBezTo>
                    <a:cubicBezTo>
                      <a:pt x="98" y="49"/>
                      <a:pt x="97" y="49"/>
                      <a:pt x="100" y="52"/>
                    </a:cubicBezTo>
                    <a:cubicBezTo>
                      <a:pt x="102" y="54"/>
                      <a:pt x="104" y="50"/>
                      <a:pt x="106" y="53"/>
                    </a:cubicBezTo>
                    <a:cubicBezTo>
                      <a:pt x="108" y="56"/>
                      <a:pt x="110" y="58"/>
                      <a:pt x="112" y="53"/>
                    </a:cubicBezTo>
                    <a:cubicBezTo>
                      <a:pt x="114" y="48"/>
                      <a:pt x="116" y="40"/>
                      <a:pt x="120" y="39"/>
                    </a:cubicBezTo>
                    <a:cubicBezTo>
                      <a:pt x="124" y="38"/>
                      <a:pt x="132" y="36"/>
                      <a:pt x="137" y="30"/>
                    </a:cubicBezTo>
                    <a:cubicBezTo>
                      <a:pt x="142" y="24"/>
                      <a:pt x="139" y="23"/>
                      <a:pt x="142" y="21"/>
                    </a:cubicBezTo>
                    <a:cubicBezTo>
                      <a:pt x="144" y="20"/>
                      <a:pt x="142" y="18"/>
                      <a:pt x="139" y="15"/>
                    </a:cubicBezTo>
                    <a:moveTo>
                      <a:pt x="4" y="12"/>
                    </a:moveTo>
                    <a:cubicBezTo>
                      <a:pt x="0" y="18"/>
                      <a:pt x="8" y="24"/>
                      <a:pt x="9" y="21"/>
                    </a:cubicBezTo>
                    <a:cubicBezTo>
                      <a:pt x="11" y="18"/>
                      <a:pt x="8" y="7"/>
                      <a:pt x="4"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41" name="Freeform 250">
                <a:extLst>
                  <a:ext uri="{FF2B5EF4-FFF2-40B4-BE49-F238E27FC236}">
                    <a16:creationId xmlns:a16="http://schemas.microsoft.com/office/drawing/2014/main" id="{ED58457A-8846-881F-4794-DEB84728BC88}"/>
                  </a:ext>
                </a:extLst>
              </p:cNvPr>
              <p:cNvSpPr>
                <a:spLocks noEditPoints="1"/>
              </p:cNvSpPr>
              <p:nvPr/>
            </p:nvSpPr>
            <p:spPr bwMode="auto">
              <a:xfrm>
                <a:off x="2195513" y="2541588"/>
                <a:ext cx="1246187" cy="935038"/>
              </a:xfrm>
              <a:custGeom>
                <a:avLst/>
                <a:gdLst>
                  <a:gd name="T0" fmla="*/ 461 w 525"/>
                  <a:gd name="T1" fmla="*/ 46 h 393"/>
                  <a:gd name="T2" fmla="*/ 422 w 525"/>
                  <a:gd name="T3" fmla="*/ 63 h 393"/>
                  <a:gd name="T4" fmla="*/ 420 w 525"/>
                  <a:gd name="T5" fmla="*/ 40 h 393"/>
                  <a:gd name="T6" fmla="*/ 376 w 525"/>
                  <a:gd name="T7" fmla="*/ 36 h 393"/>
                  <a:gd name="T8" fmla="*/ 419 w 525"/>
                  <a:gd name="T9" fmla="*/ 30 h 393"/>
                  <a:gd name="T10" fmla="*/ 416 w 525"/>
                  <a:gd name="T11" fmla="*/ 13 h 393"/>
                  <a:gd name="T12" fmla="*/ 355 w 525"/>
                  <a:gd name="T13" fmla="*/ 1 h 393"/>
                  <a:gd name="T14" fmla="*/ 298 w 525"/>
                  <a:gd name="T15" fmla="*/ 8 h 393"/>
                  <a:gd name="T16" fmla="*/ 256 w 525"/>
                  <a:gd name="T17" fmla="*/ 9 h 393"/>
                  <a:gd name="T18" fmla="*/ 221 w 525"/>
                  <a:gd name="T19" fmla="*/ 24 h 393"/>
                  <a:gd name="T20" fmla="*/ 212 w 525"/>
                  <a:gd name="T21" fmla="*/ 29 h 393"/>
                  <a:gd name="T22" fmla="*/ 188 w 525"/>
                  <a:gd name="T23" fmla="*/ 36 h 393"/>
                  <a:gd name="T24" fmla="*/ 164 w 525"/>
                  <a:gd name="T25" fmla="*/ 44 h 393"/>
                  <a:gd name="T26" fmla="*/ 123 w 525"/>
                  <a:gd name="T27" fmla="*/ 36 h 393"/>
                  <a:gd name="T28" fmla="*/ 101 w 525"/>
                  <a:gd name="T29" fmla="*/ 54 h 393"/>
                  <a:gd name="T30" fmla="*/ 66 w 525"/>
                  <a:gd name="T31" fmla="*/ 76 h 393"/>
                  <a:gd name="T32" fmla="*/ 0 w 525"/>
                  <a:gd name="T33" fmla="*/ 109 h 393"/>
                  <a:gd name="T34" fmla="*/ 42 w 525"/>
                  <a:gd name="T35" fmla="*/ 121 h 393"/>
                  <a:gd name="T36" fmla="*/ 12 w 525"/>
                  <a:gd name="T37" fmla="*/ 132 h 393"/>
                  <a:gd name="T38" fmla="*/ 37 w 525"/>
                  <a:gd name="T39" fmla="*/ 148 h 393"/>
                  <a:gd name="T40" fmla="*/ 72 w 525"/>
                  <a:gd name="T41" fmla="*/ 147 h 393"/>
                  <a:gd name="T42" fmla="*/ 123 w 525"/>
                  <a:gd name="T43" fmla="*/ 161 h 393"/>
                  <a:gd name="T44" fmla="*/ 149 w 525"/>
                  <a:gd name="T45" fmla="*/ 196 h 393"/>
                  <a:gd name="T46" fmla="*/ 153 w 525"/>
                  <a:gd name="T47" fmla="*/ 227 h 393"/>
                  <a:gd name="T48" fmla="*/ 186 w 525"/>
                  <a:gd name="T49" fmla="*/ 238 h 393"/>
                  <a:gd name="T50" fmla="*/ 182 w 525"/>
                  <a:gd name="T51" fmla="*/ 250 h 393"/>
                  <a:gd name="T52" fmla="*/ 177 w 525"/>
                  <a:gd name="T53" fmla="*/ 272 h 393"/>
                  <a:gd name="T54" fmla="*/ 172 w 525"/>
                  <a:gd name="T55" fmla="*/ 298 h 393"/>
                  <a:gd name="T56" fmla="*/ 179 w 525"/>
                  <a:gd name="T57" fmla="*/ 332 h 393"/>
                  <a:gd name="T58" fmla="*/ 195 w 525"/>
                  <a:gd name="T59" fmla="*/ 353 h 393"/>
                  <a:gd name="T60" fmla="*/ 218 w 525"/>
                  <a:gd name="T61" fmla="*/ 380 h 393"/>
                  <a:gd name="T62" fmla="*/ 252 w 525"/>
                  <a:gd name="T63" fmla="*/ 393 h 393"/>
                  <a:gd name="T64" fmla="*/ 261 w 525"/>
                  <a:gd name="T65" fmla="*/ 359 h 393"/>
                  <a:gd name="T66" fmla="*/ 276 w 525"/>
                  <a:gd name="T67" fmla="*/ 342 h 393"/>
                  <a:gd name="T68" fmla="*/ 278 w 525"/>
                  <a:gd name="T69" fmla="*/ 326 h 393"/>
                  <a:gd name="T70" fmla="*/ 292 w 525"/>
                  <a:gd name="T71" fmla="*/ 315 h 393"/>
                  <a:gd name="T72" fmla="*/ 305 w 525"/>
                  <a:gd name="T73" fmla="*/ 312 h 393"/>
                  <a:gd name="T74" fmla="*/ 351 w 525"/>
                  <a:gd name="T75" fmla="*/ 282 h 393"/>
                  <a:gd name="T76" fmla="*/ 380 w 525"/>
                  <a:gd name="T77" fmla="*/ 274 h 393"/>
                  <a:gd name="T78" fmla="*/ 438 w 525"/>
                  <a:gd name="T79" fmla="*/ 248 h 393"/>
                  <a:gd name="T80" fmla="*/ 407 w 525"/>
                  <a:gd name="T81" fmla="*/ 241 h 393"/>
                  <a:gd name="T82" fmla="*/ 439 w 525"/>
                  <a:gd name="T83" fmla="*/ 243 h 393"/>
                  <a:gd name="T84" fmla="*/ 433 w 525"/>
                  <a:gd name="T85" fmla="*/ 214 h 393"/>
                  <a:gd name="T86" fmla="*/ 416 w 525"/>
                  <a:gd name="T87" fmla="*/ 199 h 393"/>
                  <a:gd name="T88" fmla="*/ 453 w 525"/>
                  <a:gd name="T89" fmla="*/ 194 h 393"/>
                  <a:gd name="T90" fmla="*/ 463 w 525"/>
                  <a:gd name="T91" fmla="*/ 176 h 393"/>
                  <a:gd name="T92" fmla="*/ 458 w 525"/>
                  <a:gd name="T93" fmla="*/ 148 h 393"/>
                  <a:gd name="T94" fmla="*/ 449 w 525"/>
                  <a:gd name="T95" fmla="*/ 136 h 393"/>
                  <a:gd name="T96" fmla="*/ 452 w 525"/>
                  <a:gd name="T97" fmla="*/ 124 h 393"/>
                  <a:gd name="T98" fmla="*/ 440 w 525"/>
                  <a:gd name="T99" fmla="*/ 118 h 393"/>
                  <a:gd name="T100" fmla="*/ 475 w 525"/>
                  <a:gd name="T101" fmla="*/ 81 h 393"/>
                  <a:gd name="T102" fmla="*/ 466 w 525"/>
                  <a:gd name="T103" fmla="*/ 72 h 393"/>
                  <a:gd name="T104" fmla="*/ 476 w 525"/>
                  <a:gd name="T105" fmla="*/ 62 h 393"/>
                  <a:gd name="T106" fmla="*/ 525 w 525"/>
                  <a:gd name="T107" fmla="*/ 45 h 393"/>
                  <a:gd name="T108" fmla="*/ 173 w 525"/>
                  <a:gd name="T109" fmla="*/ 251 h 393"/>
                  <a:gd name="T110" fmla="*/ 164 w 525"/>
                  <a:gd name="T111" fmla="*/ 261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5" h="393">
                    <a:moveTo>
                      <a:pt x="496" y="36"/>
                    </a:moveTo>
                    <a:cubicBezTo>
                      <a:pt x="487" y="36"/>
                      <a:pt x="479" y="38"/>
                      <a:pt x="478" y="45"/>
                    </a:cubicBezTo>
                    <a:cubicBezTo>
                      <a:pt x="478" y="51"/>
                      <a:pt x="466" y="43"/>
                      <a:pt x="461" y="46"/>
                    </a:cubicBezTo>
                    <a:cubicBezTo>
                      <a:pt x="456" y="48"/>
                      <a:pt x="458" y="40"/>
                      <a:pt x="453" y="43"/>
                    </a:cubicBezTo>
                    <a:cubicBezTo>
                      <a:pt x="448" y="45"/>
                      <a:pt x="443" y="51"/>
                      <a:pt x="437" y="54"/>
                    </a:cubicBezTo>
                    <a:cubicBezTo>
                      <a:pt x="431" y="57"/>
                      <a:pt x="426" y="63"/>
                      <a:pt x="422" y="63"/>
                    </a:cubicBezTo>
                    <a:cubicBezTo>
                      <a:pt x="418" y="64"/>
                      <a:pt x="430" y="52"/>
                      <a:pt x="436" y="46"/>
                    </a:cubicBezTo>
                    <a:cubicBezTo>
                      <a:pt x="442" y="40"/>
                      <a:pt x="439" y="32"/>
                      <a:pt x="431" y="33"/>
                    </a:cubicBezTo>
                    <a:cubicBezTo>
                      <a:pt x="423" y="34"/>
                      <a:pt x="425" y="39"/>
                      <a:pt x="420" y="40"/>
                    </a:cubicBezTo>
                    <a:cubicBezTo>
                      <a:pt x="416" y="41"/>
                      <a:pt x="394" y="52"/>
                      <a:pt x="393" y="49"/>
                    </a:cubicBezTo>
                    <a:cubicBezTo>
                      <a:pt x="392" y="45"/>
                      <a:pt x="411" y="40"/>
                      <a:pt x="410" y="37"/>
                    </a:cubicBezTo>
                    <a:cubicBezTo>
                      <a:pt x="410" y="35"/>
                      <a:pt x="386" y="35"/>
                      <a:pt x="376" y="36"/>
                    </a:cubicBezTo>
                    <a:cubicBezTo>
                      <a:pt x="365" y="38"/>
                      <a:pt x="346" y="44"/>
                      <a:pt x="346" y="41"/>
                    </a:cubicBezTo>
                    <a:cubicBezTo>
                      <a:pt x="346" y="38"/>
                      <a:pt x="368" y="34"/>
                      <a:pt x="379" y="32"/>
                    </a:cubicBezTo>
                    <a:cubicBezTo>
                      <a:pt x="390" y="31"/>
                      <a:pt x="411" y="33"/>
                      <a:pt x="419" y="30"/>
                    </a:cubicBezTo>
                    <a:cubicBezTo>
                      <a:pt x="428" y="26"/>
                      <a:pt x="441" y="26"/>
                      <a:pt x="443" y="23"/>
                    </a:cubicBezTo>
                    <a:cubicBezTo>
                      <a:pt x="445" y="20"/>
                      <a:pt x="433" y="16"/>
                      <a:pt x="427" y="17"/>
                    </a:cubicBezTo>
                    <a:cubicBezTo>
                      <a:pt x="421" y="17"/>
                      <a:pt x="415" y="16"/>
                      <a:pt x="416" y="13"/>
                    </a:cubicBezTo>
                    <a:cubicBezTo>
                      <a:pt x="416" y="10"/>
                      <a:pt x="406" y="9"/>
                      <a:pt x="405" y="7"/>
                    </a:cubicBezTo>
                    <a:cubicBezTo>
                      <a:pt x="404" y="5"/>
                      <a:pt x="385" y="7"/>
                      <a:pt x="381" y="4"/>
                    </a:cubicBezTo>
                    <a:cubicBezTo>
                      <a:pt x="377" y="1"/>
                      <a:pt x="365" y="0"/>
                      <a:pt x="355" y="1"/>
                    </a:cubicBezTo>
                    <a:cubicBezTo>
                      <a:pt x="345" y="2"/>
                      <a:pt x="324" y="1"/>
                      <a:pt x="319" y="2"/>
                    </a:cubicBezTo>
                    <a:cubicBezTo>
                      <a:pt x="314" y="2"/>
                      <a:pt x="311" y="4"/>
                      <a:pt x="307" y="4"/>
                    </a:cubicBezTo>
                    <a:cubicBezTo>
                      <a:pt x="303" y="4"/>
                      <a:pt x="296" y="5"/>
                      <a:pt x="298" y="8"/>
                    </a:cubicBezTo>
                    <a:cubicBezTo>
                      <a:pt x="303" y="13"/>
                      <a:pt x="292" y="15"/>
                      <a:pt x="292" y="11"/>
                    </a:cubicBezTo>
                    <a:cubicBezTo>
                      <a:pt x="293" y="8"/>
                      <a:pt x="282" y="6"/>
                      <a:pt x="279" y="9"/>
                    </a:cubicBezTo>
                    <a:cubicBezTo>
                      <a:pt x="275" y="12"/>
                      <a:pt x="258" y="5"/>
                      <a:pt x="256" y="9"/>
                    </a:cubicBezTo>
                    <a:cubicBezTo>
                      <a:pt x="253" y="12"/>
                      <a:pt x="233" y="11"/>
                      <a:pt x="227" y="12"/>
                    </a:cubicBezTo>
                    <a:cubicBezTo>
                      <a:pt x="222" y="13"/>
                      <a:pt x="237" y="17"/>
                      <a:pt x="236" y="20"/>
                    </a:cubicBezTo>
                    <a:cubicBezTo>
                      <a:pt x="236" y="22"/>
                      <a:pt x="217" y="20"/>
                      <a:pt x="221" y="24"/>
                    </a:cubicBezTo>
                    <a:cubicBezTo>
                      <a:pt x="225" y="29"/>
                      <a:pt x="237" y="32"/>
                      <a:pt x="243" y="38"/>
                    </a:cubicBezTo>
                    <a:cubicBezTo>
                      <a:pt x="248" y="44"/>
                      <a:pt x="238" y="40"/>
                      <a:pt x="231" y="36"/>
                    </a:cubicBezTo>
                    <a:cubicBezTo>
                      <a:pt x="225" y="32"/>
                      <a:pt x="216" y="33"/>
                      <a:pt x="212" y="29"/>
                    </a:cubicBezTo>
                    <a:cubicBezTo>
                      <a:pt x="208" y="25"/>
                      <a:pt x="193" y="21"/>
                      <a:pt x="189" y="24"/>
                    </a:cubicBezTo>
                    <a:cubicBezTo>
                      <a:pt x="185" y="27"/>
                      <a:pt x="200" y="32"/>
                      <a:pt x="200" y="36"/>
                    </a:cubicBezTo>
                    <a:cubicBezTo>
                      <a:pt x="200" y="39"/>
                      <a:pt x="190" y="35"/>
                      <a:pt x="188" y="36"/>
                    </a:cubicBezTo>
                    <a:cubicBezTo>
                      <a:pt x="186" y="37"/>
                      <a:pt x="177" y="28"/>
                      <a:pt x="172" y="28"/>
                    </a:cubicBezTo>
                    <a:cubicBezTo>
                      <a:pt x="167" y="28"/>
                      <a:pt x="171" y="32"/>
                      <a:pt x="171" y="38"/>
                    </a:cubicBezTo>
                    <a:cubicBezTo>
                      <a:pt x="171" y="45"/>
                      <a:pt x="161" y="49"/>
                      <a:pt x="164" y="44"/>
                    </a:cubicBezTo>
                    <a:cubicBezTo>
                      <a:pt x="167" y="40"/>
                      <a:pt x="165" y="29"/>
                      <a:pt x="160" y="27"/>
                    </a:cubicBezTo>
                    <a:cubicBezTo>
                      <a:pt x="154" y="25"/>
                      <a:pt x="141" y="31"/>
                      <a:pt x="133" y="31"/>
                    </a:cubicBezTo>
                    <a:cubicBezTo>
                      <a:pt x="126" y="31"/>
                      <a:pt x="117" y="33"/>
                      <a:pt x="123" y="36"/>
                    </a:cubicBezTo>
                    <a:cubicBezTo>
                      <a:pt x="129" y="40"/>
                      <a:pt x="123" y="42"/>
                      <a:pt x="117" y="38"/>
                    </a:cubicBezTo>
                    <a:cubicBezTo>
                      <a:pt x="112" y="34"/>
                      <a:pt x="95" y="38"/>
                      <a:pt x="98" y="41"/>
                    </a:cubicBezTo>
                    <a:cubicBezTo>
                      <a:pt x="102" y="43"/>
                      <a:pt x="103" y="51"/>
                      <a:pt x="101" y="54"/>
                    </a:cubicBezTo>
                    <a:cubicBezTo>
                      <a:pt x="98" y="57"/>
                      <a:pt x="91" y="51"/>
                      <a:pt x="84" y="51"/>
                    </a:cubicBezTo>
                    <a:cubicBezTo>
                      <a:pt x="77" y="52"/>
                      <a:pt x="43" y="68"/>
                      <a:pt x="45" y="72"/>
                    </a:cubicBezTo>
                    <a:cubicBezTo>
                      <a:pt x="47" y="77"/>
                      <a:pt x="62" y="73"/>
                      <a:pt x="66" y="76"/>
                    </a:cubicBezTo>
                    <a:cubicBezTo>
                      <a:pt x="71" y="78"/>
                      <a:pt x="65" y="87"/>
                      <a:pt x="59" y="91"/>
                    </a:cubicBezTo>
                    <a:cubicBezTo>
                      <a:pt x="54" y="95"/>
                      <a:pt x="33" y="92"/>
                      <a:pt x="32" y="96"/>
                    </a:cubicBezTo>
                    <a:cubicBezTo>
                      <a:pt x="32" y="101"/>
                      <a:pt x="0" y="101"/>
                      <a:pt x="0" y="109"/>
                    </a:cubicBezTo>
                    <a:cubicBezTo>
                      <a:pt x="0" y="112"/>
                      <a:pt x="1" y="114"/>
                      <a:pt x="5" y="115"/>
                    </a:cubicBezTo>
                    <a:cubicBezTo>
                      <a:pt x="9" y="116"/>
                      <a:pt x="15" y="115"/>
                      <a:pt x="19" y="119"/>
                    </a:cubicBezTo>
                    <a:cubicBezTo>
                      <a:pt x="23" y="124"/>
                      <a:pt x="34" y="124"/>
                      <a:pt x="42" y="121"/>
                    </a:cubicBezTo>
                    <a:cubicBezTo>
                      <a:pt x="50" y="118"/>
                      <a:pt x="56" y="122"/>
                      <a:pt x="56" y="126"/>
                    </a:cubicBezTo>
                    <a:cubicBezTo>
                      <a:pt x="56" y="131"/>
                      <a:pt x="38" y="124"/>
                      <a:pt x="33" y="128"/>
                    </a:cubicBezTo>
                    <a:cubicBezTo>
                      <a:pt x="27" y="131"/>
                      <a:pt x="11" y="128"/>
                      <a:pt x="12" y="132"/>
                    </a:cubicBezTo>
                    <a:cubicBezTo>
                      <a:pt x="12" y="135"/>
                      <a:pt x="20" y="134"/>
                      <a:pt x="27" y="136"/>
                    </a:cubicBezTo>
                    <a:cubicBezTo>
                      <a:pt x="34" y="137"/>
                      <a:pt x="28" y="140"/>
                      <a:pt x="27" y="143"/>
                    </a:cubicBezTo>
                    <a:cubicBezTo>
                      <a:pt x="27" y="145"/>
                      <a:pt x="31" y="145"/>
                      <a:pt x="37" y="148"/>
                    </a:cubicBezTo>
                    <a:cubicBezTo>
                      <a:pt x="44" y="151"/>
                      <a:pt x="55" y="153"/>
                      <a:pt x="51" y="150"/>
                    </a:cubicBezTo>
                    <a:cubicBezTo>
                      <a:pt x="48" y="146"/>
                      <a:pt x="58" y="146"/>
                      <a:pt x="60" y="149"/>
                    </a:cubicBezTo>
                    <a:cubicBezTo>
                      <a:pt x="62" y="151"/>
                      <a:pt x="67" y="145"/>
                      <a:pt x="72" y="147"/>
                    </a:cubicBezTo>
                    <a:cubicBezTo>
                      <a:pt x="76" y="148"/>
                      <a:pt x="78" y="142"/>
                      <a:pt x="82" y="145"/>
                    </a:cubicBezTo>
                    <a:cubicBezTo>
                      <a:pt x="86" y="147"/>
                      <a:pt x="104" y="149"/>
                      <a:pt x="110" y="152"/>
                    </a:cubicBezTo>
                    <a:cubicBezTo>
                      <a:pt x="116" y="155"/>
                      <a:pt x="124" y="156"/>
                      <a:pt x="123" y="161"/>
                    </a:cubicBezTo>
                    <a:cubicBezTo>
                      <a:pt x="123" y="166"/>
                      <a:pt x="128" y="169"/>
                      <a:pt x="135" y="172"/>
                    </a:cubicBezTo>
                    <a:cubicBezTo>
                      <a:pt x="142" y="175"/>
                      <a:pt x="143" y="182"/>
                      <a:pt x="143" y="186"/>
                    </a:cubicBezTo>
                    <a:cubicBezTo>
                      <a:pt x="143" y="191"/>
                      <a:pt x="150" y="194"/>
                      <a:pt x="149" y="196"/>
                    </a:cubicBezTo>
                    <a:cubicBezTo>
                      <a:pt x="148" y="198"/>
                      <a:pt x="149" y="200"/>
                      <a:pt x="154" y="205"/>
                    </a:cubicBezTo>
                    <a:cubicBezTo>
                      <a:pt x="158" y="209"/>
                      <a:pt x="146" y="212"/>
                      <a:pt x="149" y="215"/>
                    </a:cubicBezTo>
                    <a:cubicBezTo>
                      <a:pt x="152" y="219"/>
                      <a:pt x="145" y="226"/>
                      <a:pt x="153" y="227"/>
                    </a:cubicBezTo>
                    <a:cubicBezTo>
                      <a:pt x="161" y="228"/>
                      <a:pt x="160" y="221"/>
                      <a:pt x="166" y="221"/>
                    </a:cubicBezTo>
                    <a:cubicBezTo>
                      <a:pt x="172" y="221"/>
                      <a:pt x="166" y="227"/>
                      <a:pt x="169" y="230"/>
                    </a:cubicBezTo>
                    <a:cubicBezTo>
                      <a:pt x="173" y="233"/>
                      <a:pt x="179" y="232"/>
                      <a:pt x="186" y="238"/>
                    </a:cubicBezTo>
                    <a:cubicBezTo>
                      <a:pt x="192" y="243"/>
                      <a:pt x="188" y="246"/>
                      <a:pt x="182" y="241"/>
                    </a:cubicBezTo>
                    <a:cubicBezTo>
                      <a:pt x="176" y="237"/>
                      <a:pt x="159" y="238"/>
                      <a:pt x="159" y="240"/>
                    </a:cubicBezTo>
                    <a:cubicBezTo>
                      <a:pt x="159" y="241"/>
                      <a:pt x="178" y="252"/>
                      <a:pt x="182" y="250"/>
                    </a:cubicBezTo>
                    <a:cubicBezTo>
                      <a:pt x="187" y="249"/>
                      <a:pt x="193" y="257"/>
                      <a:pt x="190" y="259"/>
                    </a:cubicBezTo>
                    <a:cubicBezTo>
                      <a:pt x="188" y="262"/>
                      <a:pt x="189" y="268"/>
                      <a:pt x="188" y="271"/>
                    </a:cubicBezTo>
                    <a:cubicBezTo>
                      <a:pt x="188" y="274"/>
                      <a:pt x="181" y="271"/>
                      <a:pt x="177" y="272"/>
                    </a:cubicBezTo>
                    <a:cubicBezTo>
                      <a:pt x="173" y="272"/>
                      <a:pt x="171" y="273"/>
                      <a:pt x="171" y="278"/>
                    </a:cubicBezTo>
                    <a:cubicBezTo>
                      <a:pt x="171" y="282"/>
                      <a:pt x="164" y="285"/>
                      <a:pt x="163" y="290"/>
                    </a:cubicBezTo>
                    <a:cubicBezTo>
                      <a:pt x="163" y="296"/>
                      <a:pt x="168" y="295"/>
                      <a:pt x="172" y="298"/>
                    </a:cubicBezTo>
                    <a:cubicBezTo>
                      <a:pt x="175" y="300"/>
                      <a:pt x="166" y="302"/>
                      <a:pt x="165" y="305"/>
                    </a:cubicBezTo>
                    <a:cubicBezTo>
                      <a:pt x="165" y="309"/>
                      <a:pt x="174" y="316"/>
                      <a:pt x="177" y="318"/>
                    </a:cubicBezTo>
                    <a:cubicBezTo>
                      <a:pt x="180" y="320"/>
                      <a:pt x="177" y="328"/>
                      <a:pt x="179" y="332"/>
                    </a:cubicBezTo>
                    <a:cubicBezTo>
                      <a:pt x="180" y="337"/>
                      <a:pt x="184" y="331"/>
                      <a:pt x="184" y="337"/>
                    </a:cubicBezTo>
                    <a:cubicBezTo>
                      <a:pt x="183" y="343"/>
                      <a:pt x="188" y="342"/>
                      <a:pt x="188" y="346"/>
                    </a:cubicBezTo>
                    <a:cubicBezTo>
                      <a:pt x="188" y="349"/>
                      <a:pt x="196" y="348"/>
                      <a:pt x="195" y="353"/>
                    </a:cubicBezTo>
                    <a:cubicBezTo>
                      <a:pt x="193" y="358"/>
                      <a:pt x="197" y="361"/>
                      <a:pt x="199" y="363"/>
                    </a:cubicBezTo>
                    <a:cubicBezTo>
                      <a:pt x="200" y="366"/>
                      <a:pt x="207" y="370"/>
                      <a:pt x="208" y="374"/>
                    </a:cubicBezTo>
                    <a:cubicBezTo>
                      <a:pt x="210" y="377"/>
                      <a:pt x="213" y="381"/>
                      <a:pt x="218" y="380"/>
                    </a:cubicBezTo>
                    <a:cubicBezTo>
                      <a:pt x="223" y="379"/>
                      <a:pt x="223" y="383"/>
                      <a:pt x="226" y="383"/>
                    </a:cubicBezTo>
                    <a:cubicBezTo>
                      <a:pt x="230" y="382"/>
                      <a:pt x="236" y="384"/>
                      <a:pt x="237" y="387"/>
                    </a:cubicBezTo>
                    <a:cubicBezTo>
                      <a:pt x="238" y="390"/>
                      <a:pt x="248" y="392"/>
                      <a:pt x="252" y="393"/>
                    </a:cubicBezTo>
                    <a:cubicBezTo>
                      <a:pt x="255" y="393"/>
                      <a:pt x="255" y="388"/>
                      <a:pt x="258" y="386"/>
                    </a:cubicBezTo>
                    <a:cubicBezTo>
                      <a:pt x="261" y="385"/>
                      <a:pt x="260" y="373"/>
                      <a:pt x="262" y="373"/>
                    </a:cubicBezTo>
                    <a:cubicBezTo>
                      <a:pt x="265" y="372"/>
                      <a:pt x="264" y="360"/>
                      <a:pt x="261" y="359"/>
                    </a:cubicBezTo>
                    <a:cubicBezTo>
                      <a:pt x="259" y="358"/>
                      <a:pt x="260" y="354"/>
                      <a:pt x="266" y="355"/>
                    </a:cubicBezTo>
                    <a:cubicBezTo>
                      <a:pt x="272" y="356"/>
                      <a:pt x="270" y="350"/>
                      <a:pt x="272" y="349"/>
                    </a:cubicBezTo>
                    <a:cubicBezTo>
                      <a:pt x="275" y="348"/>
                      <a:pt x="274" y="343"/>
                      <a:pt x="276" y="342"/>
                    </a:cubicBezTo>
                    <a:cubicBezTo>
                      <a:pt x="278" y="342"/>
                      <a:pt x="278" y="338"/>
                      <a:pt x="276" y="336"/>
                    </a:cubicBezTo>
                    <a:cubicBezTo>
                      <a:pt x="275" y="334"/>
                      <a:pt x="276" y="333"/>
                      <a:pt x="279" y="332"/>
                    </a:cubicBezTo>
                    <a:cubicBezTo>
                      <a:pt x="282" y="332"/>
                      <a:pt x="282" y="327"/>
                      <a:pt x="278" y="326"/>
                    </a:cubicBezTo>
                    <a:cubicBezTo>
                      <a:pt x="274" y="324"/>
                      <a:pt x="275" y="320"/>
                      <a:pt x="279" y="323"/>
                    </a:cubicBezTo>
                    <a:cubicBezTo>
                      <a:pt x="283" y="325"/>
                      <a:pt x="286" y="323"/>
                      <a:pt x="284" y="320"/>
                    </a:cubicBezTo>
                    <a:cubicBezTo>
                      <a:pt x="281" y="317"/>
                      <a:pt x="287" y="316"/>
                      <a:pt x="292" y="315"/>
                    </a:cubicBezTo>
                    <a:cubicBezTo>
                      <a:pt x="297" y="315"/>
                      <a:pt x="300" y="312"/>
                      <a:pt x="299" y="308"/>
                    </a:cubicBezTo>
                    <a:cubicBezTo>
                      <a:pt x="298" y="304"/>
                      <a:pt x="305" y="304"/>
                      <a:pt x="303" y="308"/>
                    </a:cubicBezTo>
                    <a:cubicBezTo>
                      <a:pt x="302" y="311"/>
                      <a:pt x="303" y="315"/>
                      <a:pt x="305" y="312"/>
                    </a:cubicBezTo>
                    <a:cubicBezTo>
                      <a:pt x="308" y="310"/>
                      <a:pt x="312" y="311"/>
                      <a:pt x="321" y="309"/>
                    </a:cubicBezTo>
                    <a:cubicBezTo>
                      <a:pt x="330" y="306"/>
                      <a:pt x="338" y="299"/>
                      <a:pt x="340" y="292"/>
                    </a:cubicBezTo>
                    <a:cubicBezTo>
                      <a:pt x="342" y="286"/>
                      <a:pt x="352" y="286"/>
                      <a:pt x="351" y="282"/>
                    </a:cubicBezTo>
                    <a:cubicBezTo>
                      <a:pt x="350" y="277"/>
                      <a:pt x="353" y="275"/>
                      <a:pt x="359" y="278"/>
                    </a:cubicBezTo>
                    <a:cubicBezTo>
                      <a:pt x="365" y="281"/>
                      <a:pt x="360" y="276"/>
                      <a:pt x="367" y="276"/>
                    </a:cubicBezTo>
                    <a:cubicBezTo>
                      <a:pt x="374" y="276"/>
                      <a:pt x="373" y="274"/>
                      <a:pt x="380" y="274"/>
                    </a:cubicBezTo>
                    <a:cubicBezTo>
                      <a:pt x="387" y="273"/>
                      <a:pt x="405" y="270"/>
                      <a:pt x="411" y="265"/>
                    </a:cubicBezTo>
                    <a:cubicBezTo>
                      <a:pt x="417" y="260"/>
                      <a:pt x="430" y="256"/>
                      <a:pt x="435" y="253"/>
                    </a:cubicBezTo>
                    <a:cubicBezTo>
                      <a:pt x="440" y="249"/>
                      <a:pt x="442" y="246"/>
                      <a:pt x="438" y="248"/>
                    </a:cubicBezTo>
                    <a:cubicBezTo>
                      <a:pt x="435" y="250"/>
                      <a:pt x="428" y="250"/>
                      <a:pt x="423" y="249"/>
                    </a:cubicBezTo>
                    <a:cubicBezTo>
                      <a:pt x="418" y="248"/>
                      <a:pt x="410" y="243"/>
                      <a:pt x="404" y="247"/>
                    </a:cubicBezTo>
                    <a:cubicBezTo>
                      <a:pt x="398" y="250"/>
                      <a:pt x="402" y="242"/>
                      <a:pt x="407" y="241"/>
                    </a:cubicBezTo>
                    <a:cubicBezTo>
                      <a:pt x="411" y="240"/>
                      <a:pt x="409" y="238"/>
                      <a:pt x="408" y="233"/>
                    </a:cubicBezTo>
                    <a:cubicBezTo>
                      <a:pt x="407" y="228"/>
                      <a:pt x="416" y="231"/>
                      <a:pt x="420" y="237"/>
                    </a:cubicBezTo>
                    <a:cubicBezTo>
                      <a:pt x="424" y="243"/>
                      <a:pt x="432" y="245"/>
                      <a:pt x="439" y="243"/>
                    </a:cubicBezTo>
                    <a:cubicBezTo>
                      <a:pt x="446" y="241"/>
                      <a:pt x="439" y="236"/>
                      <a:pt x="442" y="232"/>
                    </a:cubicBezTo>
                    <a:cubicBezTo>
                      <a:pt x="445" y="228"/>
                      <a:pt x="421" y="216"/>
                      <a:pt x="420" y="212"/>
                    </a:cubicBezTo>
                    <a:cubicBezTo>
                      <a:pt x="419" y="208"/>
                      <a:pt x="426" y="211"/>
                      <a:pt x="433" y="214"/>
                    </a:cubicBezTo>
                    <a:cubicBezTo>
                      <a:pt x="439" y="216"/>
                      <a:pt x="441" y="208"/>
                      <a:pt x="441" y="205"/>
                    </a:cubicBezTo>
                    <a:cubicBezTo>
                      <a:pt x="441" y="201"/>
                      <a:pt x="426" y="201"/>
                      <a:pt x="420" y="205"/>
                    </a:cubicBezTo>
                    <a:cubicBezTo>
                      <a:pt x="414" y="208"/>
                      <a:pt x="408" y="200"/>
                      <a:pt x="416" y="199"/>
                    </a:cubicBezTo>
                    <a:cubicBezTo>
                      <a:pt x="425" y="198"/>
                      <a:pt x="417" y="194"/>
                      <a:pt x="420" y="192"/>
                    </a:cubicBezTo>
                    <a:cubicBezTo>
                      <a:pt x="422" y="189"/>
                      <a:pt x="433" y="199"/>
                      <a:pt x="439" y="197"/>
                    </a:cubicBezTo>
                    <a:cubicBezTo>
                      <a:pt x="444" y="196"/>
                      <a:pt x="448" y="198"/>
                      <a:pt x="453" y="194"/>
                    </a:cubicBezTo>
                    <a:cubicBezTo>
                      <a:pt x="458" y="190"/>
                      <a:pt x="444" y="187"/>
                      <a:pt x="442" y="183"/>
                    </a:cubicBezTo>
                    <a:cubicBezTo>
                      <a:pt x="439" y="180"/>
                      <a:pt x="456" y="181"/>
                      <a:pt x="461" y="181"/>
                    </a:cubicBezTo>
                    <a:cubicBezTo>
                      <a:pt x="466" y="182"/>
                      <a:pt x="467" y="174"/>
                      <a:pt x="463" y="176"/>
                    </a:cubicBezTo>
                    <a:cubicBezTo>
                      <a:pt x="459" y="177"/>
                      <a:pt x="444" y="171"/>
                      <a:pt x="448" y="166"/>
                    </a:cubicBezTo>
                    <a:cubicBezTo>
                      <a:pt x="451" y="161"/>
                      <a:pt x="456" y="167"/>
                      <a:pt x="462" y="163"/>
                    </a:cubicBezTo>
                    <a:cubicBezTo>
                      <a:pt x="469" y="160"/>
                      <a:pt x="463" y="148"/>
                      <a:pt x="458" y="148"/>
                    </a:cubicBezTo>
                    <a:cubicBezTo>
                      <a:pt x="454" y="148"/>
                      <a:pt x="443" y="146"/>
                      <a:pt x="443" y="144"/>
                    </a:cubicBezTo>
                    <a:cubicBezTo>
                      <a:pt x="443" y="142"/>
                      <a:pt x="434" y="140"/>
                      <a:pt x="437" y="137"/>
                    </a:cubicBezTo>
                    <a:cubicBezTo>
                      <a:pt x="439" y="135"/>
                      <a:pt x="443" y="140"/>
                      <a:pt x="449" y="136"/>
                    </a:cubicBezTo>
                    <a:cubicBezTo>
                      <a:pt x="454" y="131"/>
                      <a:pt x="467" y="137"/>
                      <a:pt x="472" y="136"/>
                    </a:cubicBezTo>
                    <a:cubicBezTo>
                      <a:pt x="477" y="135"/>
                      <a:pt x="470" y="125"/>
                      <a:pt x="467" y="127"/>
                    </a:cubicBezTo>
                    <a:cubicBezTo>
                      <a:pt x="464" y="128"/>
                      <a:pt x="453" y="129"/>
                      <a:pt x="452" y="124"/>
                    </a:cubicBezTo>
                    <a:cubicBezTo>
                      <a:pt x="452" y="118"/>
                      <a:pt x="462" y="124"/>
                      <a:pt x="464" y="121"/>
                    </a:cubicBezTo>
                    <a:cubicBezTo>
                      <a:pt x="466" y="118"/>
                      <a:pt x="449" y="112"/>
                      <a:pt x="447" y="117"/>
                    </a:cubicBezTo>
                    <a:cubicBezTo>
                      <a:pt x="444" y="123"/>
                      <a:pt x="435" y="121"/>
                      <a:pt x="440" y="118"/>
                    </a:cubicBezTo>
                    <a:cubicBezTo>
                      <a:pt x="445" y="115"/>
                      <a:pt x="446" y="106"/>
                      <a:pt x="445" y="102"/>
                    </a:cubicBezTo>
                    <a:cubicBezTo>
                      <a:pt x="445" y="97"/>
                      <a:pt x="463" y="97"/>
                      <a:pt x="460" y="90"/>
                    </a:cubicBezTo>
                    <a:cubicBezTo>
                      <a:pt x="458" y="83"/>
                      <a:pt x="469" y="81"/>
                      <a:pt x="475" y="81"/>
                    </a:cubicBezTo>
                    <a:cubicBezTo>
                      <a:pt x="481" y="81"/>
                      <a:pt x="474" y="74"/>
                      <a:pt x="469" y="75"/>
                    </a:cubicBezTo>
                    <a:cubicBezTo>
                      <a:pt x="463" y="75"/>
                      <a:pt x="457" y="82"/>
                      <a:pt x="455" y="79"/>
                    </a:cubicBezTo>
                    <a:cubicBezTo>
                      <a:pt x="452" y="77"/>
                      <a:pt x="461" y="72"/>
                      <a:pt x="466" y="72"/>
                    </a:cubicBezTo>
                    <a:cubicBezTo>
                      <a:pt x="471" y="72"/>
                      <a:pt x="484" y="72"/>
                      <a:pt x="488" y="69"/>
                    </a:cubicBezTo>
                    <a:cubicBezTo>
                      <a:pt x="492" y="66"/>
                      <a:pt x="480" y="64"/>
                      <a:pt x="472" y="65"/>
                    </a:cubicBezTo>
                    <a:cubicBezTo>
                      <a:pt x="464" y="66"/>
                      <a:pt x="464" y="63"/>
                      <a:pt x="476" y="62"/>
                    </a:cubicBezTo>
                    <a:cubicBezTo>
                      <a:pt x="488" y="62"/>
                      <a:pt x="486" y="60"/>
                      <a:pt x="495" y="59"/>
                    </a:cubicBezTo>
                    <a:cubicBezTo>
                      <a:pt x="504" y="58"/>
                      <a:pt x="501" y="54"/>
                      <a:pt x="506" y="54"/>
                    </a:cubicBezTo>
                    <a:cubicBezTo>
                      <a:pt x="512" y="53"/>
                      <a:pt x="525" y="48"/>
                      <a:pt x="525" y="45"/>
                    </a:cubicBezTo>
                    <a:cubicBezTo>
                      <a:pt x="525" y="42"/>
                      <a:pt x="505" y="36"/>
                      <a:pt x="496" y="36"/>
                    </a:cubicBezTo>
                    <a:moveTo>
                      <a:pt x="180" y="258"/>
                    </a:moveTo>
                    <a:cubicBezTo>
                      <a:pt x="180" y="254"/>
                      <a:pt x="175" y="256"/>
                      <a:pt x="173" y="251"/>
                    </a:cubicBezTo>
                    <a:cubicBezTo>
                      <a:pt x="170" y="246"/>
                      <a:pt x="157" y="244"/>
                      <a:pt x="156" y="248"/>
                    </a:cubicBezTo>
                    <a:cubicBezTo>
                      <a:pt x="156" y="250"/>
                      <a:pt x="151" y="252"/>
                      <a:pt x="155" y="256"/>
                    </a:cubicBezTo>
                    <a:cubicBezTo>
                      <a:pt x="158" y="259"/>
                      <a:pt x="160" y="258"/>
                      <a:pt x="164" y="261"/>
                    </a:cubicBezTo>
                    <a:cubicBezTo>
                      <a:pt x="168" y="265"/>
                      <a:pt x="179" y="262"/>
                      <a:pt x="180" y="2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42" name="Freeform 254">
                <a:extLst>
                  <a:ext uri="{FF2B5EF4-FFF2-40B4-BE49-F238E27FC236}">
                    <a16:creationId xmlns:a16="http://schemas.microsoft.com/office/drawing/2014/main" id="{743C982D-DFEF-2AEC-FA7A-1A6D879D0F11}"/>
                  </a:ext>
                </a:extLst>
              </p:cNvPr>
              <p:cNvSpPr>
                <a:spLocks noEditPoints="1"/>
              </p:cNvSpPr>
              <p:nvPr/>
            </p:nvSpPr>
            <p:spPr bwMode="auto">
              <a:xfrm>
                <a:off x="792163" y="2559051"/>
                <a:ext cx="1816100" cy="1401763"/>
              </a:xfrm>
              <a:custGeom>
                <a:avLst/>
                <a:gdLst>
                  <a:gd name="T0" fmla="*/ 157 w 765"/>
                  <a:gd name="T1" fmla="*/ 520 h 590"/>
                  <a:gd name="T2" fmla="*/ 144 w 765"/>
                  <a:gd name="T3" fmla="*/ 173 h 590"/>
                  <a:gd name="T4" fmla="*/ 295 w 765"/>
                  <a:gd name="T5" fmla="*/ 192 h 590"/>
                  <a:gd name="T6" fmla="*/ 196 w 765"/>
                  <a:gd name="T7" fmla="*/ 205 h 590"/>
                  <a:gd name="T8" fmla="*/ 294 w 765"/>
                  <a:gd name="T9" fmla="*/ 255 h 590"/>
                  <a:gd name="T10" fmla="*/ 181 w 765"/>
                  <a:gd name="T11" fmla="*/ 148 h 590"/>
                  <a:gd name="T12" fmla="*/ 159 w 765"/>
                  <a:gd name="T13" fmla="*/ 141 h 590"/>
                  <a:gd name="T14" fmla="*/ 281 w 765"/>
                  <a:gd name="T15" fmla="*/ 162 h 590"/>
                  <a:gd name="T16" fmla="*/ 227 w 765"/>
                  <a:gd name="T17" fmla="*/ 110 h 590"/>
                  <a:gd name="T18" fmla="*/ 315 w 765"/>
                  <a:gd name="T19" fmla="*/ 91 h 590"/>
                  <a:gd name="T20" fmla="*/ 317 w 765"/>
                  <a:gd name="T21" fmla="*/ 123 h 590"/>
                  <a:gd name="T22" fmla="*/ 320 w 765"/>
                  <a:gd name="T23" fmla="*/ 141 h 590"/>
                  <a:gd name="T24" fmla="*/ 414 w 765"/>
                  <a:gd name="T25" fmla="*/ 112 h 590"/>
                  <a:gd name="T26" fmla="*/ 375 w 765"/>
                  <a:gd name="T27" fmla="*/ 177 h 590"/>
                  <a:gd name="T28" fmla="*/ 523 w 765"/>
                  <a:gd name="T29" fmla="*/ 168 h 590"/>
                  <a:gd name="T30" fmla="*/ 442 w 765"/>
                  <a:gd name="T31" fmla="*/ 115 h 590"/>
                  <a:gd name="T32" fmla="*/ 455 w 765"/>
                  <a:gd name="T33" fmla="*/ 64 h 590"/>
                  <a:gd name="T34" fmla="*/ 447 w 765"/>
                  <a:gd name="T35" fmla="*/ 51 h 590"/>
                  <a:gd name="T36" fmla="*/ 483 w 765"/>
                  <a:gd name="T37" fmla="*/ 92 h 590"/>
                  <a:gd name="T38" fmla="*/ 532 w 765"/>
                  <a:gd name="T39" fmla="*/ 137 h 590"/>
                  <a:gd name="T40" fmla="*/ 606 w 765"/>
                  <a:gd name="T41" fmla="*/ 66 h 590"/>
                  <a:gd name="T42" fmla="*/ 579 w 765"/>
                  <a:gd name="T43" fmla="*/ 7 h 590"/>
                  <a:gd name="T44" fmla="*/ 433 w 765"/>
                  <a:gd name="T45" fmla="*/ 35 h 590"/>
                  <a:gd name="T46" fmla="*/ 476 w 765"/>
                  <a:gd name="T47" fmla="*/ 336 h 590"/>
                  <a:gd name="T48" fmla="*/ 630 w 765"/>
                  <a:gd name="T49" fmla="*/ 259 h 590"/>
                  <a:gd name="T50" fmla="*/ 568 w 765"/>
                  <a:gd name="T51" fmla="*/ 208 h 590"/>
                  <a:gd name="T52" fmla="*/ 476 w 765"/>
                  <a:gd name="T53" fmla="*/ 191 h 590"/>
                  <a:gd name="T54" fmla="*/ 537 w 765"/>
                  <a:gd name="T55" fmla="*/ 235 h 590"/>
                  <a:gd name="T56" fmla="*/ 561 w 765"/>
                  <a:gd name="T57" fmla="*/ 312 h 590"/>
                  <a:gd name="T58" fmla="*/ 647 w 765"/>
                  <a:gd name="T59" fmla="*/ 319 h 590"/>
                  <a:gd name="T60" fmla="*/ 520 w 765"/>
                  <a:gd name="T61" fmla="*/ 184 h 590"/>
                  <a:gd name="T62" fmla="*/ 734 w 765"/>
                  <a:gd name="T63" fmla="*/ 489 h 590"/>
                  <a:gd name="T64" fmla="*/ 84 w 765"/>
                  <a:gd name="T65" fmla="*/ 479 h 590"/>
                  <a:gd name="T66" fmla="*/ 625 w 765"/>
                  <a:gd name="T67" fmla="*/ 523 h 590"/>
                  <a:gd name="T68" fmla="*/ 734 w 765"/>
                  <a:gd name="T69" fmla="*/ 464 h 590"/>
                  <a:gd name="T70" fmla="*/ 682 w 765"/>
                  <a:gd name="T71" fmla="*/ 427 h 590"/>
                  <a:gd name="T72" fmla="*/ 643 w 765"/>
                  <a:gd name="T73" fmla="*/ 402 h 590"/>
                  <a:gd name="T74" fmla="*/ 581 w 765"/>
                  <a:gd name="T75" fmla="*/ 353 h 590"/>
                  <a:gd name="T76" fmla="*/ 554 w 765"/>
                  <a:gd name="T77" fmla="*/ 414 h 590"/>
                  <a:gd name="T78" fmla="*/ 507 w 765"/>
                  <a:gd name="T79" fmla="*/ 471 h 590"/>
                  <a:gd name="T80" fmla="*/ 410 w 765"/>
                  <a:gd name="T81" fmla="*/ 400 h 590"/>
                  <a:gd name="T82" fmla="*/ 441 w 765"/>
                  <a:gd name="T83" fmla="*/ 328 h 590"/>
                  <a:gd name="T84" fmla="*/ 494 w 765"/>
                  <a:gd name="T85" fmla="*/ 295 h 590"/>
                  <a:gd name="T86" fmla="*/ 485 w 765"/>
                  <a:gd name="T87" fmla="*/ 259 h 590"/>
                  <a:gd name="T88" fmla="*/ 442 w 765"/>
                  <a:gd name="T89" fmla="*/ 262 h 590"/>
                  <a:gd name="T90" fmla="*/ 409 w 765"/>
                  <a:gd name="T91" fmla="*/ 207 h 590"/>
                  <a:gd name="T92" fmla="*/ 395 w 765"/>
                  <a:gd name="T93" fmla="*/ 223 h 590"/>
                  <a:gd name="T94" fmla="*/ 387 w 765"/>
                  <a:gd name="T95" fmla="*/ 277 h 590"/>
                  <a:gd name="T96" fmla="*/ 375 w 765"/>
                  <a:gd name="T97" fmla="*/ 266 h 590"/>
                  <a:gd name="T98" fmla="*/ 304 w 765"/>
                  <a:gd name="T99" fmla="*/ 265 h 590"/>
                  <a:gd name="T100" fmla="*/ 204 w 765"/>
                  <a:gd name="T101" fmla="*/ 259 h 590"/>
                  <a:gd name="T102" fmla="*/ 74 w 765"/>
                  <a:gd name="T103" fmla="*/ 260 h 590"/>
                  <a:gd name="T104" fmla="*/ 36 w 765"/>
                  <a:gd name="T105" fmla="*/ 260 h 590"/>
                  <a:gd name="T106" fmla="*/ 97 w 765"/>
                  <a:gd name="T107" fmla="*/ 448 h 590"/>
                  <a:gd name="T108" fmla="*/ 138 w 765"/>
                  <a:gd name="T109" fmla="*/ 501 h 590"/>
                  <a:gd name="T110" fmla="*/ 475 w 765"/>
                  <a:gd name="T111" fmla="*/ 525 h 590"/>
                  <a:gd name="T112" fmla="*/ 534 w 765"/>
                  <a:gd name="T113" fmla="*/ 583 h 590"/>
                  <a:gd name="T114" fmla="*/ 659 w 765"/>
                  <a:gd name="T115" fmla="*/ 550 h 590"/>
                  <a:gd name="T116" fmla="*/ 185 w 765"/>
                  <a:gd name="T117" fmla="*/ 310 h 590"/>
                  <a:gd name="T118" fmla="*/ 184 w 765"/>
                  <a:gd name="T119" fmla="*/ 299 h 590"/>
                  <a:gd name="T120" fmla="*/ 383 w 765"/>
                  <a:gd name="T121" fmla="*/ 50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5" h="590">
                    <a:moveTo>
                      <a:pt x="151" y="517"/>
                    </a:moveTo>
                    <a:cubicBezTo>
                      <a:pt x="149" y="514"/>
                      <a:pt x="142" y="515"/>
                      <a:pt x="141" y="512"/>
                    </a:cubicBezTo>
                    <a:cubicBezTo>
                      <a:pt x="140" y="510"/>
                      <a:pt x="134" y="501"/>
                      <a:pt x="131" y="501"/>
                    </a:cubicBezTo>
                    <a:cubicBezTo>
                      <a:pt x="128" y="501"/>
                      <a:pt x="124" y="502"/>
                      <a:pt x="120" y="499"/>
                    </a:cubicBezTo>
                    <a:cubicBezTo>
                      <a:pt x="116" y="496"/>
                      <a:pt x="114" y="496"/>
                      <a:pt x="111" y="497"/>
                    </a:cubicBezTo>
                    <a:cubicBezTo>
                      <a:pt x="108" y="499"/>
                      <a:pt x="114" y="499"/>
                      <a:pt x="114" y="501"/>
                    </a:cubicBezTo>
                    <a:cubicBezTo>
                      <a:pt x="113" y="503"/>
                      <a:pt x="115" y="504"/>
                      <a:pt x="118" y="504"/>
                    </a:cubicBezTo>
                    <a:cubicBezTo>
                      <a:pt x="120" y="504"/>
                      <a:pt x="121" y="508"/>
                      <a:pt x="124" y="509"/>
                    </a:cubicBezTo>
                    <a:cubicBezTo>
                      <a:pt x="126" y="509"/>
                      <a:pt x="127" y="512"/>
                      <a:pt x="129" y="512"/>
                    </a:cubicBezTo>
                    <a:cubicBezTo>
                      <a:pt x="132" y="512"/>
                      <a:pt x="133" y="515"/>
                      <a:pt x="134" y="517"/>
                    </a:cubicBezTo>
                    <a:cubicBezTo>
                      <a:pt x="135" y="519"/>
                      <a:pt x="138" y="517"/>
                      <a:pt x="138" y="519"/>
                    </a:cubicBezTo>
                    <a:cubicBezTo>
                      <a:pt x="138" y="521"/>
                      <a:pt x="141" y="522"/>
                      <a:pt x="142" y="524"/>
                    </a:cubicBezTo>
                    <a:cubicBezTo>
                      <a:pt x="147" y="525"/>
                      <a:pt x="152" y="525"/>
                      <a:pt x="156" y="524"/>
                    </a:cubicBezTo>
                    <a:cubicBezTo>
                      <a:pt x="156" y="523"/>
                      <a:pt x="156" y="521"/>
                      <a:pt x="157" y="520"/>
                    </a:cubicBezTo>
                    <a:cubicBezTo>
                      <a:pt x="158" y="518"/>
                      <a:pt x="154" y="520"/>
                      <a:pt x="151" y="517"/>
                    </a:cubicBezTo>
                    <a:moveTo>
                      <a:pt x="145" y="214"/>
                    </a:moveTo>
                    <a:cubicBezTo>
                      <a:pt x="152" y="216"/>
                      <a:pt x="152" y="228"/>
                      <a:pt x="157" y="228"/>
                    </a:cubicBezTo>
                    <a:cubicBezTo>
                      <a:pt x="160" y="228"/>
                      <a:pt x="158" y="224"/>
                      <a:pt x="163" y="224"/>
                    </a:cubicBezTo>
                    <a:cubicBezTo>
                      <a:pt x="168" y="224"/>
                      <a:pt x="166" y="222"/>
                      <a:pt x="171" y="222"/>
                    </a:cubicBezTo>
                    <a:cubicBezTo>
                      <a:pt x="176" y="222"/>
                      <a:pt x="179" y="221"/>
                      <a:pt x="179" y="216"/>
                    </a:cubicBezTo>
                    <a:cubicBezTo>
                      <a:pt x="179" y="210"/>
                      <a:pt x="183" y="208"/>
                      <a:pt x="187" y="207"/>
                    </a:cubicBezTo>
                    <a:cubicBezTo>
                      <a:pt x="192" y="206"/>
                      <a:pt x="188" y="200"/>
                      <a:pt x="194" y="199"/>
                    </a:cubicBezTo>
                    <a:cubicBezTo>
                      <a:pt x="201" y="197"/>
                      <a:pt x="219" y="190"/>
                      <a:pt x="222" y="187"/>
                    </a:cubicBezTo>
                    <a:cubicBezTo>
                      <a:pt x="225" y="185"/>
                      <a:pt x="218" y="182"/>
                      <a:pt x="211" y="178"/>
                    </a:cubicBezTo>
                    <a:cubicBezTo>
                      <a:pt x="204" y="174"/>
                      <a:pt x="199" y="173"/>
                      <a:pt x="193" y="176"/>
                    </a:cubicBezTo>
                    <a:cubicBezTo>
                      <a:pt x="188" y="179"/>
                      <a:pt x="192" y="172"/>
                      <a:pt x="188" y="174"/>
                    </a:cubicBezTo>
                    <a:cubicBezTo>
                      <a:pt x="184" y="176"/>
                      <a:pt x="173" y="171"/>
                      <a:pt x="171" y="169"/>
                    </a:cubicBezTo>
                    <a:cubicBezTo>
                      <a:pt x="169" y="167"/>
                      <a:pt x="149" y="173"/>
                      <a:pt x="144" y="173"/>
                    </a:cubicBezTo>
                    <a:cubicBezTo>
                      <a:pt x="139" y="173"/>
                      <a:pt x="144" y="179"/>
                      <a:pt x="148" y="181"/>
                    </a:cubicBezTo>
                    <a:cubicBezTo>
                      <a:pt x="151" y="184"/>
                      <a:pt x="139" y="192"/>
                      <a:pt x="142" y="194"/>
                    </a:cubicBezTo>
                    <a:cubicBezTo>
                      <a:pt x="144" y="196"/>
                      <a:pt x="139" y="201"/>
                      <a:pt x="134" y="207"/>
                    </a:cubicBezTo>
                    <a:cubicBezTo>
                      <a:pt x="129" y="213"/>
                      <a:pt x="138" y="213"/>
                      <a:pt x="145" y="214"/>
                    </a:cubicBezTo>
                    <a:moveTo>
                      <a:pt x="335" y="246"/>
                    </a:moveTo>
                    <a:cubicBezTo>
                      <a:pt x="337" y="243"/>
                      <a:pt x="347" y="251"/>
                      <a:pt x="347" y="245"/>
                    </a:cubicBezTo>
                    <a:cubicBezTo>
                      <a:pt x="348" y="240"/>
                      <a:pt x="337" y="237"/>
                      <a:pt x="332" y="234"/>
                    </a:cubicBezTo>
                    <a:cubicBezTo>
                      <a:pt x="328" y="231"/>
                      <a:pt x="326" y="232"/>
                      <a:pt x="318" y="227"/>
                    </a:cubicBezTo>
                    <a:cubicBezTo>
                      <a:pt x="311" y="222"/>
                      <a:pt x="320" y="219"/>
                      <a:pt x="315" y="215"/>
                    </a:cubicBezTo>
                    <a:cubicBezTo>
                      <a:pt x="310" y="211"/>
                      <a:pt x="308" y="199"/>
                      <a:pt x="312" y="195"/>
                    </a:cubicBezTo>
                    <a:cubicBezTo>
                      <a:pt x="315" y="192"/>
                      <a:pt x="319" y="186"/>
                      <a:pt x="313" y="183"/>
                    </a:cubicBezTo>
                    <a:cubicBezTo>
                      <a:pt x="306" y="181"/>
                      <a:pt x="295" y="185"/>
                      <a:pt x="296" y="187"/>
                    </a:cubicBezTo>
                    <a:cubicBezTo>
                      <a:pt x="297" y="189"/>
                      <a:pt x="307" y="194"/>
                      <a:pt x="307" y="196"/>
                    </a:cubicBezTo>
                    <a:cubicBezTo>
                      <a:pt x="307" y="198"/>
                      <a:pt x="298" y="190"/>
                      <a:pt x="295" y="192"/>
                    </a:cubicBezTo>
                    <a:cubicBezTo>
                      <a:pt x="292" y="193"/>
                      <a:pt x="288" y="188"/>
                      <a:pt x="286" y="192"/>
                    </a:cubicBezTo>
                    <a:cubicBezTo>
                      <a:pt x="283" y="195"/>
                      <a:pt x="289" y="209"/>
                      <a:pt x="291" y="213"/>
                    </a:cubicBezTo>
                    <a:cubicBezTo>
                      <a:pt x="294" y="216"/>
                      <a:pt x="289" y="216"/>
                      <a:pt x="286" y="217"/>
                    </a:cubicBezTo>
                    <a:cubicBezTo>
                      <a:pt x="283" y="218"/>
                      <a:pt x="283" y="206"/>
                      <a:pt x="280" y="202"/>
                    </a:cubicBezTo>
                    <a:cubicBezTo>
                      <a:pt x="276" y="198"/>
                      <a:pt x="264" y="193"/>
                      <a:pt x="264" y="196"/>
                    </a:cubicBezTo>
                    <a:cubicBezTo>
                      <a:pt x="263" y="199"/>
                      <a:pt x="271" y="199"/>
                      <a:pt x="270" y="203"/>
                    </a:cubicBezTo>
                    <a:cubicBezTo>
                      <a:pt x="269" y="208"/>
                      <a:pt x="264" y="201"/>
                      <a:pt x="260" y="204"/>
                    </a:cubicBezTo>
                    <a:cubicBezTo>
                      <a:pt x="256" y="208"/>
                      <a:pt x="257" y="205"/>
                      <a:pt x="257" y="202"/>
                    </a:cubicBezTo>
                    <a:cubicBezTo>
                      <a:pt x="258" y="198"/>
                      <a:pt x="251" y="195"/>
                      <a:pt x="244" y="195"/>
                    </a:cubicBezTo>
                    <a:cubicBezTo>
                      <a:pt x="236" y="196"/>
                      <a:pt x="240" y="201"/>
                      <a:pt x="238" y="203"/>
                    </a:cubicBezTo>
                    <a:cubicBezTo>
                      <a:pt x="236" y="205"/>
                      <a:pt x="224" y="202"/>
                      <a:pt x="232" y="201"/>
                    </a:cubicBezTo>
                    <a:cubicBezTo>
                      <a:pt x="239" y="199"/>
                      <a:pt x="236" y="195"/>
                      <a:pt x="233" y="191"/>
                    </a:cubicBezTo>
                    <a:cubicBezTo>
                      <a:pt x="230" y="187"/>
                      <a:pt x="223" y="192"/>
                      <a:pt x="211" y="196"/>
                    </a:cubicBezTo>
                    <a:cubicBezTo>
                      <a:pt x="200" y="200"/>
                      <a:pt x="194" y="205"/>
                      <a:pt x="196" y="205"/>
                    </a:cubicBezTo>
                    <a:cubicBezTo>
                      <a:pt x="197" y="205"/>
                      <a:pt x="198" y="207"/>
                      <a:pt x="193" y="211"/>
                    </a:cubicBezTo>
                    <a:cubicBezTo>
                      <a:pt x="188" y="215"/>
                      <a:pt x="193" y="218"/>
                      <a:pt x="197" y="218"/>
                    </a:cubicBezTo>
                    <a:cubicBezTo>
                      <a:pt x="201" y="218"/>
                      <a:pt x="198" y="222"/>
                      <a:pt x="201" y="222"/>
                    </a:cubicBezTo>
                    <a:cubicBezTo>
                      <a:pt x="203" y="223"/>
                      <a:pt x="217" y="217"/>
                      <a:pt x="221" y="220"/>
                    </a:cubicBezTo>
                    <a:cubicBezTo>
                      <a:pt x="225" y="222"/>
                      <a:pt x="198" y="224"/>
                      <a:pt x="198" y="229"/>
                    </a:cubicBezTo>
                    <a:cubicBezTo>
                      <a:pt x="198" y="233"/>
                      <a:pt x="213" y="236"/>
                      <a:pt x="224" y="234"/>
                    </a:cubicBezTo>
                    <a:cubicBezTo>
                      <a:pt x="234" y="232"/>
                      <a:pt x="253" y="235"/>
                      <a:pt x="253" y="238"/>
                    </a:cubicBezTo>
                    <a:cubicBezTo>
                      <a:pt x="253" y="241"/>
                      <a:pt x="240" y="240"/>
                      <a:pt x="231" y="240"/>
                    </a:cubicBezTo>
                    <a:cubicBezTo>
                      <a:pt x="221" y="239"/>
                      <a:pt x="205" y="242"/>
                      <a:pt x="206" y="245"/>
                    </a:cubicBezTo>
                    <a:cubicBezTo>
                      <a:pt x="206" y="249"/>
                      <a:pt x="208" y="249"/>
                      <a:pt x="217" y="253"/>
                    </a:cubicBezTo>
                    <a:cubicBezTo>
                      <a:pt x="227" y="258"/>
                      <a:pt x="238" y="251"/>
                      <a:pt x="237" y="257"/>
                    </a:cubicBezTo>
                    <a:cubicBezTo>
                      <a:pt x="237" y="264"/>
                      <a:pt x="243" y="265"/>
                      <a:pt x="256" y="266"/>
                    </a:cubicBezTo>
                    <a:cubicBezTo>
                      <a:pt x="269" y="266"/>
                      <a:pt x="275" y="260"/>
                      <a:pt x="282" y="260"/>
                    </a:cubicBezTo>
                    <a:cubicBezTo>
                      <a:pt x="288" y="260"/>
                      <a:pt x="291" y="259"/>
                      <a:pt x="294" y="255"/>
                    </a:cubicBezTo>
                    <a:cubicBezTo>
                      <a:pt x="297" y="250"/>
                      <a:pt x="300" y="253"/>
                      <a:pt x="301" y="255"/>
                    </a:cubicBezTo>
                    <a:cubicBezTo>
                      <a:pt x="302" y="257"/>
                      <a:pt x="310" y="257"/>
                      <a:pt x="312" y="259"/>
                    </a:cubicBezTo>
                    <a:cubicBezTo>
                      <a:pt x="317" y="264"/>
                      <a:pt x="333" y="262"/>
                      <a:pt x="339" y="259"/>
                    </a:cubicBezTo>
                    <a:cubicBezTo>
                      <a:pt x="345" y="256"/>
                      <a:pt x="336" y="248"/>
                      <a:pt x="333" y="252"/>
                    </a:cubicBezTo>
                    <a:cubicBezTo>
                      <a:pt x="330" y="256"/>
                      <a:pt x="328" y="253"/>
                      <a:pt x="327" y="251"/>
                    </a:cubicBezTo>
                    <a:cubicBezTo>
                      <a:pt x="326" y="249"/>
                      <a:pt x="333" y="248"/>
                      <a:pt x="335" y="246"/>
                    </a:cubicBezTo>
                    <a:moveTo>
                      <a:pt x="190" y="152"/>
                    </a:moveTo>
                    <a:cubicBezTo>
                      <a:pt x="197" y="153"/>
                      <a:pt x="204" y="147"/>
                      <a:pt x="204" y="143"/>
                    </a:cubicBezTo>
                    <a:cubicBezTo>
                      <a:pt x="203" y="140"/>
                      <a:pt x="187" y="152"/>
                      <a:pt x="190" y="152"/>
                    </a:cubicBezTo>
                    <a:moveTo>
                      <a:pt x="159" y="141"/>
                    </a:moveTo>
                    <a:cubicBezTo>
                      <a:pt x="161" y="142"/>
                      <a:pt x="159" y="148"/>
                      <a:pt x="162" y="146"/>
                    </a:cubicBezTo>
                    <a:cubicBezTo>
                      <a:pt x="165" y="145"/>
                      <a:pt x="166" y="144"/>
                      <a:pt x="168" y="145"/>
                    </a:cubicBezTo>
                    <a:cubicBezTo>
                      <a:pt x="172" y="146"/>
                      <a:pt x="173" y="143"/>
                      <a:pt x="175" y="141"/>
                    </a:cubicBezTo>
                    <a:cubicBezTo>
                      <a:pt x="177" y="139"/>
                      <a:pt x="176" y="148"/>
                      <a:pt x="181" y="148"/>
                    </a:cubicBezTo>
                    <a:cubicBezTo>
                      <a:pt x="185" y="148"/>
                      <a:pt x="184" y="139"/>
                      <a:pt x="188" y="141"/>
                    </a:cubicBezTo>
                    <a:cubicBezTo>
                      <a:pt x="192" y="144"/>
                      <a:pt x="193" y="140"/>
                      <a:pt x="194" y="137"/>
                    </a:cubicBezTo>
                    <a:cubicBezTo>
                      <a:pt x="195" y="135"/>
                      <a:pt x="195" y="130"/>
                      <a:pt x="199" y="129"/>
                    </a:cubicBezTo>
                    <a:cubicBezTo>
                      <a:pt x="203" y="129"/>
                      <a:pt x="200" y="134"/>
                      <a:pt x="201" y="137"/>
                    </a:cubicBezTo>
                    <a:cubicBezTo>
                      <a:pt x="204" y="142"/>
                      <a:pt x="209" y="137"/>
                      <a:pt x="209" y="135"/>
                    </a:cubicBezTo>
                    <a:cubicBezTo>
                      <a:pt x="210" y="133"/>
                      <a:pt x="217" y="134"/>
                      <a:pt x="216" y="132"/>
                    </a:cubicBezTo>
                    <a:cubicBezTo>
                      <a:pt x="216" y="129"/>
                      <a:pt x="218" y="128"/>
                      <a:pt x="216" y="125"/>
                    </a:cubicBezTo>
                    <a:cubicBezTo>
                      <a:pt x="214" y="122"/>
                      <a:pt x="219" y="123"/>
                      <a:pt x="222" y="121"/>
                    </a:cubicBezTo>
                    <a:cubicBezTo>
                      <a:pt x="224" y="118"/>
                      <a:pt x="219" y="120"/>
                      <a:pt x="215" y="117"/>
                    </a:cubicBezTo>
                    <a:cubicBezTo>
                      <a:pt x="211" y="113"/>
                      <a:pt x="209" y="118"/>
                      <a:pt x="209" y="120"/>
                    </a:cubicBezTo>
                    <a:cubicBezTo>
                      <a:pt x="209" y="123"/>
                      <a:pt x="202" y="121"/>
                      <a:pt x="198" y="119"/>
                    </a:cubicBezTo>
                    <a:cubicBezTo>
                      <a:pt x="194" y="118"/>
                      <a:pt x="188" y="124"/>
                      <a:pt x="182" y="127"/>
                    </a:cubicBezTo>
                    <a:cubicBezTo>
                      <a:pt x="176" y="130"/>
                      <a:pt x="176" y="136"/>
                      <a:pt x="170" y="135"/>
                    </a:cubicBezTo>
                    <a:cubicBezTo>
                      <a:pt x="165" y="135"/>
                      <a:pt x="156" y="140"/>
                      <a:pt x="159" y="141"/>
                    </a:cubicBezTo>
                    <a:moveTo>
                      <a:pt x="218" y="139"/>
                    </a:moveTo>
                    <a:cubicBezTo>
                      <a:pt x="213" y="140"/>
                      <a:pt x="213" y="145"/>
                      <a:pt x="219" y="145"/>
                    </a:cubicBezTo>
                    <a:cubicBezTo>
                      <a:pt x="225" y="145"/>
                      <a:pt x="227" y="147"/>
                      <a:pt x="219" y="147"/>
                    </a:cubicBezTo>
                    <a:cubicBezTo>
                      <a:pt x="210" y="146"/>
                      <a:pt x="206" y="154"/>
                      <a:pt x="212" y="152"/>
                    </a:cubicBezTo>
                    <a:cubicBezTo>
                      <a:pt x="218" y="151"/>
                      <a:pt x="225" y="151"/>
                      <a:pt x="221" y="152"/>
                    </a:cubicBezTo>
                    <a:cubicBezTo>
                      <a:pt x="216" y="154"/>
                      <a:pt x="204" y="155"/>
                      <a:pt x="206" y="157"/>
                    </a:cubicBezTo>
                    <a:cubicBezTo>
                      <a:pt x="207" y="159"/>
                      <a:pt x="212" y="158"/>
                      <a:pt x="217" y="160"/>
                    </a:cubicBezTo>
                    <a:cubicBezTo>
                      <a:pt x="222" y="162"/>
                      <a:pt x="225" y="163"/>
                      <a:pt x="228" y="159"/>
                    </a:cubicBezTo>
                    <a:cubicBezTo>
                      <a:pt x="232" y="155"/>
                      <a:pt x="237" y="151"/>
                      <a:pt x="235" y="157"/>
                    </a:cubicBezTo>
                    <a:cubicBezTo>
                      <a:pt x="233" y="162"/>
                      <a:pt x="241" y="158"/>
                      <a:pt x="252" y="158"/>
                    </a:cubicBezTo>
                    <a:cubicBezTo>
                      <a:pt x="262" y="157"/>
                      <a:pt x="250" y="164"/>
                      <a:pt x="239" y="165"/>
                    </a:cubicBezTo>
                    <a:cubicBezTo>
                      <a:pt x="228" y="165"/>
                      <a:pt x="230" y="171"/>
                      <a:pt x="239" y="173"/>
                    </a:cubicBezTo>
                    <a:cubicBezTo>
                      <a:pt x="247" y="174"/>
                      <a:pt x="265" y="167"/>
                      <a:pt x="269" y="163"/>
                    </a:cubicBezTo>
                    <a:cubicBezTo>
                      <a:pt x="273" y="159"/>
                      <a:pt x="277" y="165"/>
                      <a:pt x="281" y="162"/>
                    </a:cubicBezTo>
                    <a:cubicBezTo>
                      <a:pt x="286" y="159"/>
                      <a:pt x="294" y="163"/>
                      <a:pt x="301" y="161"/>
                    </a:cubicBezTo>
                    <a:cubicBezTo>
                      <a:pt x="308" y="160"/>
                      <a:pt x="309" y="146"/>
                      <a:pt x="304" y="144"/>
                    </a:cubicBezTo>
                    <a:cubicBezTo>
                      <a:pt x="299" y="141"/>
                      <a:pt x="299" y="146"/>
                      <a:pt x="294" y="147"/>
                    </a:cubicBezTo>
                    <a:cubicBezTo>
                      <a:pt x="290" y="148"/>
                      <a:pt x="288" y="142"/>
                      <a:pt x="284" y="139"/>
                    </a:cubicBezTo>
                    <a:cubicBezTo>
                      <a:pt x="281" y="136"/>
                      <a:pt x="283" y="129"/>
                      <a:pt x="278" y="130"/>
                    </a:cubicBezTo>
                    <a:cubicBezTo>
                      <a:pt x="273" y="131"/>
                      <a:pt x="263" y="139"/>
                      <a:pt x="269" y="139"/>
                    </a:cubicBezTo>
                    <a:cubicBezTo>
                      <a:pt x="276" y="140"/>
                      <a:pt x="273" y="144"/>
                      <a:pt x="270" y="145"/>
                    </a:cubicBezTo>
                    <a:cubicBezTo>
                      <a:pt x="267" y="147"/>
                      <a:pt x="278" y="149"/>
                      <a:pt x="276" y="152"/>
                    </a:cubicBezTo>
                    <a:cubicBezTo>
                      <a:pt x="275" y="154"/>
                      <a:pt x="257" y="152"/>
                      <a:pt x="257" y="148"/>
                    </a:cubicBezTo>
                    <a:cubicBezTo>
                      <a:pt x="256" y="144"/>
                      <a:pt x="242" y="137"/>
                      <a:pt x="236" y="139"/>
                    </a:cubicBezTo>
                    <a:cubicBezTo>
                      <a:pt x="231" y="141"/>
                      <a:pt x="233" y="134"/>
                      <a:pt x="227" y="134"/>
                    </a:cubicBezTo>
                    <a:cubicBezTo>
                      <a:pt x="222" y="134"/>
                      <a:pt x="224" y="139"/>
                      <a:pt x="218" y="139"/>
                    </a:cubicBezTo>
                    <a:moveTo>
                      <a:pt x="238" y="112"/>
                    </a:moveTo>
                    <a:cubicBezTo>
                      <a:pt x="240" y="107"/>
                      <a:pt x="225" y="108"/>
                      <a:pt x="227" y="110"/>
                    </a:cubicBezTo>
                    <a:cubicBezTo>
                      <a:pt x="229" y="113"/>
                      <a:pt x="236" y="117"/>
                      <a:pt x="238" y="112"/>
                    </a:cubicBezTo>
                    <a:moveTo>
                      <a:pt x="270" y="110"/>
                    </a:moveTo>
                    <a:cubicBezTo>
                      <a:pt x="275" y="109"/>
                      <a:pt x="272" y="106"/>
                      <a:pt x="264" y="107"/>
                    </a:cubicBezTo>
                    <a:cubicBezTo>
                      <a:pt x="256" y="108"/>
                      <a:pt x="243" y="108"/>
                      <a:pt x="243" y="113"/>
                    </a:cubicBezTo>
                    <a:cubicBezTo>
                      <a:pt x="243" y="118"/>
                      <a:pt x="245" y="120"/>
                      <a:pt x="254" y="121"/>
                    </a:cubicBezTo>
                    <a:cubicBezTo>
                      <a:pt x="263" y="122"/>
                      <a:pt x="270" y="113"/>
                      <a:pt x="266" y="113"/>
                    </a:cubicBezTo>
                    <a:cubicBezTo>
                      <a:pt x="262" y="113"/>
                      <a:pt x="265" y="111"/>
                      <a:pt x="270" y="110"/>
                    </a:cubicBezTo>
                    <a:moveTo>
                      <a:pt x="251" y="103"/>
                    </a:moveTo>
                    <a:cubicBezTo>
                      <a:pt x="255" y="104"/>
                      <a:pt x="259" y="99"/>
                      <a:pt x="261" y="102"/>
                    </a:cubicBezTo>
                    <a:cubicBezTo>
                      <a:pt x="264" y="104"/>
                      <a:pt x="276" y="106"/>
                      <a:pt x="276" y="100"/>
                    </a:cubicBezTo>
                    <a:cubicBezTo>
                      <a:pt x="276" y="94"/>
                      <a:pt x="261" y="93"/>
                      <a:pt x="257" y="95"/>
                    </a:cubicBezTo>
                    <a:cubicBezTo>
                      <a:pt x="253" y="97"/>
                      <a:pt x="236" y="98"/>
                      <a:pt x="241" y="102"/>
                    </a:cubicBezTo>
                    <a:cubicBezTo>
                      <a:pt x="244" y="104"/>
                      <a:pt x="247" y="101"/>
                      <a:pt x="251" y="103"/>
                    </a:cubicBezTo>
                    <a:moveTo>
                      <a:pt x="315" y="91"/>
                    </a:moveTo>
                    <a:cubicBezTo>
                      <a:pt x="319" y="88"/>
                      <a:pt x="328" y="93"/>
                      <a:pt x="326" y="96"/>
                    </a:cubicBezTo>
                    <a:cubicBezTo>
                      <a:pt x="324" y="100"/>
                      <a:pt x="311" y="96"/>
                      <a:pt x="312" y="99"/>
                    </a:cubicBezTo>
                    <a:cubicBezTo>
                      <a:pt x="313" y="100"/>
                      <a:pt x="314" y="104"/>
                      <a:pt x="323" y="102"/>
                    </a:cubicBezTo>
                    <a:cubicBezTo>
                      <a:pt x="332" y="99"/>
                      <a:pt x="340" y="101"/>
                      <a:pt x="346" y="106"/>
                    </a:cubicBezTo>
                    <a:cubicBezTo>
                      <a:pt x="352" y="111"/>
                      <a:pt x="358" y="113"/>
                      <a:pt x="362" y="108"/>
                    </a:cubicBezTo>
                    <a:cubicBezTo>
                      <a:pt x="366" y="103"/>
                      <a:pt x="357" y="102"/>
                      <a:pt x="359" y="98"/>
                    </a:cubicBezTo>
                    <a:cubicBezTo>
                      <a:pt x="361" y="94"/>
                      <a:pt x="353" y="92"/>
                      <a:pt x="348" y="92"/>
                    </a:cubicBezTo>
                    <a:cubicBezTo>
                      <a:pt x="344" y="92"/>
                      <a:pt x="343" y="85"/>
                      <a:pt x="339" y="86"/>
                    </a:cubicBezTo>
                    <a:cubicBezTo>
                      <a:pt x="336" y="88"/>
                      <a:pt x="334" y="90"/>
                      <a:pt x="334" y="85"/>
                    </a:cubicBezTo>
                    <a:cubicBezTo>
                      <a:pt x="334" y="80"/>
                      <a:pt x="314" y="80"/>
                      <a:pt x="309" y="82"/>
                    </a:cubicBezTo>
                    <a:cubicBezTo>
                      <a:pt x="304" y="84"/>
                      <a:pt x="310" y="94"/>
                      <a:pt x="315" y="91"/>
                    </a:cubicBezTo>
                    <a:moveTo>
                      <a:pt x="317" y="123"/>
                    </a:moveTo>
                    <a:cubicBezTo>
                      <a:pt x="320" y="119"/>
                      <a:pt x="305" y="107"/>
                      <a:pt x="304" y="113"/>
                    </a:cubicBezTo>
                    <a:cubicBezTo>
                      <a:pt x="304" y="118"/>
                      <a:pt x="314" y="127"/>
                      <a:pt x="317" y="123"/>
                    </a:cubicBezTo>
                    <a:moveTo>
                      <a:pt x="367" y="73"/>
                    </a:moveTo>
                    <a:cubicBezTo>
                      <a:pt x="369" y="69"/>
                      <a:pt x="351" y="65"/>
                      <a:pt x="355" y="69"/>
                    </a:cubicBezTo>
                    <a:cubicBezTo>
                      <a:pt x="358" y="71"/>
                      <a:pt x="364" y="78"/>
                      <a:pt x="367" y="73"/>
                    </a:cubicBezTo>
                    <a:moveTo>
                      <a:pt x="324" y="160"/>
                    </a:moveTo>
                    <a:cubicBezTo>
                      <a:pt x="326" y="157"/>
                      <a:pt x="318" y="150"/>
                      <a:pt x="316" y="155"/>
                    </a:cubicBezTo>
                    <a:cubicBezTo>
                      <a:pt x="313" y="161"/>
                      <a:pt x="321" y="163"/>
                      <a:pt x="324" y="160"/>
                    </a:cubicBezTo>
                    <a:moveTo>
                      <a:pt x="367" y="133"/>
                    </a:moveTo>
                    <a:cubicBezTo>
                      <a:pt x="366" y="137"/>
                      <a:pt x="358" y="132"/>
                      <a:pt x="351" y="129"/>
                    </a:cubicBezTo>
                    <a:cubicBezTo>
                      <a:pt x="344" y="127"/>
                      <a:pt x="348" y="135"/>
                      <a:pt x="353" y="139"/>
                    </a:cubicBezTo>
                    <a:cubicBezTo>
                      <a:pt x="359" y="144"/>
                      <a:pt x="351" y="142"/>
                      <a:pt x="344" y="137"/>
                    </a:cubicBezTo>
                    <a:cubicBezTo>
                      <a:pt x="336" y="132"/>
                      <a:pt x="337" y="140"/>
                      <a:pt x="340" y="143"/>
                    </a:cubicBezTo>
                    <a:cubicBezTo>
                      <a:pt x="344" y="145"/>
                      <a:pt x="340" y="149"/>
                      <a:pt x="335" y="143"/>
                    </a:cubicBezTo>
                    <a:cubicBezTo>
                      <a:pt x="331" y="137"/>
                      <a:pt x="328" y="131"/>
                      <a:pt x="321" y="130"/>
                    </a:cubicBezTo>
                    <a:cubicBezTo>
                      <a:pt x="314" y="130"/>
                      <a:pt x="317" y="137"/>
                      <a:pt x="320" y="141"/>
                    </a:cubicBezTo>
                    <a:cubicBezTo>
                      <a:pt x="324" y="146"/>
                      <a:pt x="328" y="147"/>
                      <a:pt x="334" y="150"/>
                    </a:cubicBezTo>
                    <a:cubicBezTo>
                      <a:pt x="340" y="154"/>
                      <a:pt x="350" y="149"/>
                      <a:pt x="354" y="150"/>
                    </a:cubicBezTo>
                    <a:cubicBezTo>
                      <a:pt x="359" y="151"/>
                      <a:pt x="349" y="157"/>
                      <a:pt x="352" y="161"/>
                    </a:cubicBezTo>
                    <a:cubicBezTo>
                      <a:pt x="355" y="165"/>
                      <a:pt x="364" y="162"/>
                      <a:pt x="370" y="161"/>
                    </a:cubicBezTo>
                    <a:cubicBezTo>
                      <a:pt x="377" y="161"/>
                      <a:pt x="374" y="157"/>
                      <a:pt x="377" y="155"/>
                    </a:cubicBezTo>
                    <a:cubicBezTo>
                      <a:pt x="381" y="152"/>
                      <a:pt x="374" y="152"/>
                      <a:pt x="377" y="146"/>
                    </a:cubicBezTo>
                    <a:cubicBezTo>
                      <a:pt x="380" y="139"/>
                      <a:pt x="367" y="129"/>
                      <a:pt x="367" y="133"/>
                    </a:cubicBezTo>
                    <a:moveTo>
                      <a:pt x="383" y="110"/>
                    </a:moveTo>
                    <a:cubicBezTo>
                      <a:pt x="388" y="110"/>
                      <a:pt x="393" y="110"/>
                      <a:pt x="398" y="108"/>
                    </a:cubicBezTo>
                    <a:cubicBezTo>
                      <a:pt x="403" y="106"/>
                      <a:pt x="395" y="106"/>
                      <a:pt x="399" y="101"/>
                    </a:cubicBezTo>
                    <a:cubicBezTo>
                      <a:pt x="402" y="97"/>
                      <a:pt x="390" y="96"/>
                      <a:pt x="390" y="98"/>
                    </a:cubicBezTo>
                    <a:cubicBezTo>
                      <a:pt x="389" y="99"/>
                      <a:pt x="374" y="89"/>
                      <a:pt x="372" y="92"/>
                    </a:cubicBezTo>
                    <a:cubicBezTo>
                      <a:pt x="369" y="96"/>
                      <a:pt x="377" y="110"/>
                      <a:pt x="383" y="110"/>
                    </a:cubicBezTo>
                    <a:moveTo>
                      <a:pt x="414" y="112"/>
                    </a:moveTo>
                    <a:cubicBezTo>
                      <a:pt x="413" y="110"/>
                      <a:pt x="384" y="114"/>
                      <a:pt x="388" y="117"/>
                    </a:cubicBezTo>
                    <a:cubicBezTo>
                      <a:pt x="396" y="123"/>
                      <a:pt x="414" y="115"/>
                      <a:pt x="414" y="112"/>
                    </a:cubicBezTo>
                    <a:moveTo>
                      <a:pt x="409" y="168"/>
                    </a:moveTo>
                    <a:cubicBezTo>
                      <a:pt x="416" y="168"/>
                      <a:pt x="413" y="159"/>
                      <a:pt x="405" y="153"/>
                    </a:cubicBezTo>
                    <a:cubicBezTo>
                      <a:pt x="398" y="148"/>
                      <a:pt x="380" y="160"/>
                      <a:pt x="383" y="162"/>
                    </a:cubicBezTo>
                    <a:cubicBezTo>
                      <a:pt x="387" y="165"/>
                      <a:pt x="403" y="168"/>
                      <a:pt x="409" y="168"/>
                    </a:cubicBezTo>
                    <a:moveTo>
                      <a:pt x="361" y="221"/>
                    </a:moveTo>
                    <a:cubicBezTo>
                      <a:pt x="369" y="227"/>
                      <a:pt x="366" y="217"/>
                      <a:pt x="376" y="217"/>
                    </a:cubicBezTo>
                    <a:cubicBezTo>
                      <a:pt x="385" y="217"/>
                      <a:pt x="386" y="202"/>
                      <a:pt x="387" y="196"/>
                    </a:cubicBezTo>
                    <a:cubicBezTo>
                      <a:pt x="389" y="190"/>
                      <a:pt x="380" y="191"/>
                      <a:pt x="382" y="195"/>
                    </a:cubicBezTo>
                    <a:cubicBezTo>
                      <a:pt x="384" y="199"/>
                      <a:pt x="382" y="203"/>
                      <a:pt x="381" y="198"/>
                    </a:cubicBezTo>
                    <a:cubicBezTo>
                      <a:pt x="380" y="193"/>
                      <a:pt x="373" y="198"/>
                      <a:pt x="370" y="194"/>
                    </a:cubicBezTo>
                    <a:cubicBezTo>
                      <a:pt x="368" y="190"/>
                      <a:pt x="379" y="190"/>
                      <a:pt x="381" y="185"/>
                    </a:cubicBezTo>
                    <a:cubicBezTo>
                      <a:pt x="384" y="180"/>
                      <a:pt x="372" y="181"/>
                      <a:pt x="375" y="177"/>
                    </a:cubicBezTo>
                    <a:cubicBezTo>
                      <a:pt x="378" y="173"/>
                      <a:pt x="358" y="177"/>
                      <a:pt x="364" y="180"/>
                    </a:cubicBezTo>
                    <a:cubicBezTo>
                      <a:pt x="370" y="182"/>
                      <a:pt x="364" y="185"/>
                      <a:pt x="359" y="181"/>
                    </a:cubicBezTo>
                    <a:cubicBezTo>
                      <a:pt x="354" y="177"/>
                      <a:pt x="339" y="184"/>
                      <a:pt x="344" y="188"/>
                    </a:cubicBezTo>
                    <a:cubicBezTo>
                      <a:pt x="348" y="192"/>
                      <a:pt x="361" y="186"/>
                      <a:pt x="354" y="196"/>
                    </a:cubicBezTo>
                    <a:cubicBezTo>
                      <a:pt x="347" y="206"/>
                      <a:pt x="344" y="193"/>
                      <a:pt x="337" y="194"/>
                    </a:cubicBezTo>
                    <a:cubicBezTo>
                      <a:pt x="330" y="195"/>
                      <a:pt x="333" y="204"/>
                      <a:pt x="343" y="207"/>
                    </a:cubicBezTo>
                    <a:cubicBezTo>
                      <a:pt x="353" y="210"/>
                      <a:pt x="352" y="216"/>
                      <a:pt x="361" y="221"/>
                    </a:cubicBezTo>
                    <a:moveTo>
                      <a:pt x="423" y="160"/>
                    </a:moveTo>
                    <a:cubicBezTo>
                      <a:pt x="425" y="168"/>
                      <a:pt x="428" y="163"/>
                      <a:pt x="433" y="166"/>
                    </a:cubicBezTo>
                    <a:cubicBezTo>
                      <a:pt x="437" y="169"/>
                      <a:pt x="443" y="171"/>
                      <a:pt x="447" y="168"/>
                    </a:cubicBezTo>
                    <a:cubicBezTo>
                      <a:pt x="450" y="165"/>
                      <a:pt x="452" y="162"/>
                      <a:pt x="453" y="165"/>
                    </a:cubicBezTo>
                    <a:cubicBezTo>
                      <a:pt x="455" y="169"/>
                      <a:pt x="463" y="170"/>
                      <a:pt x="481" y="170"/>
                    </a:cubicBezTo>
                    <a:cubicBezTo>
                      <a:pt x="500" y="171"/>
                      <a:pt x="495" y="163"/>
                      <a:pt x="500" y="166"/>
                    </a:cubicBezTo>
                    <a:cubicBezTo>
                      <a:pt x="506" y="169"/>
                      <a:pt x="518" y="169"/>
                      <a:pt x="523" y="168"/>
                    </a:cubicBezTo>
                    <a:cubicBezTo>
                      <a:pt x="529" y="166"/>
                      <a:pt x="531" y="158"/>
                      <a:pt x="531" y="154"/>
                    </a:cubicBezTo>
                    <a:cubicBezTo>
                      <a:pt x="530" y="150"/>
                      <a:pt x="490" y="146"/>
                      <a:pt x="482" y="150"/>
                    </a:cubicBezTo>
                    <a:cubicBezTo>
                      <a:pt x="475" y="155"/>
                      <a:pt x="464" y="149"/>
                      <a:pt x="458" y="152"/>
                    </a:cubicBezTo>
                    <a:cubicBezTo>
                      <a:pt x="452" y="155"/>
                      <a:pt x="454" y="148"/>
                      <a:pt x="444" y="147"/>
                    </a:cubicBezTo>
                    <a:cubicBezTo>
                      <a:pt x="434" y="147"/>
                      <a:pt x="445" y="142"/>
                      <a:pt x="447" y="139"/>
                    </a:cubicBezTo>
                    <a:cubicBezTo>
                      <a:pt x="449" y="137"/>
                      <a:pt x="431" y="131"/>
                      <a:pt x="424" y="133"/>
                    </a:cubicBezTo>
                    <a:cubicBezTo>
                      <a:pt x="417" y="134"/>
                      <a:pt x="412" y="130"/>
                      <a:pt x="406" y="127"/>
                    </a:cubicBezTo>
                    <a:cubicBezTo>
                      <a:pt x="399" y="124"/>
                      <a:pt x="380" y="125"/>
                      <a:pt x="384" y="130"/>
                    </a:cubicBezTo>
                    <a:cubicBezTo>
                      <a:pt x="387" y="134"/>
                      <a:pt x="409" y="142"/>
                      <a:pt x="411" y="138"/>
                    </a:cubicBezTo>
                    <a:cubicBezTo>
                      <a:pt x="413" y="134"/>
                      <a:pt x="419" y="143"/>
                      <a:pt x="422" y="147"/>
                    </a:cubicBezTo>
                    <a:cubicBezTo>
                      <a:pt x="426" y="151"/>
                      <a:pt x="420" y="153"/>
                      <a:pt x="423" y="160"/>
                    </a:cubicBezTo>
                    <a:moveTo>
                      <a:pt x="442" y="115"/>
                    </a:moveTo>
                    <a:cubicBezTo>
                      <a:pt x="435" y="112"/>
                      <a:pt x="427" y="119"/>
                      <a:pt x="434" y="122"/>
                    </a:cubicBezTo>
                    <a:cubicBezTo>
                      <a:pt x="440" y="124"/>
                      <a:pt x="449" y="119"/>
                      <a:pt x="442" y="115"/>
                    </a:cubicBezTo>
                    <a:moveTo>
                      <a:pt x="387" y="73"/>
                    </a:moveTo>
                    <a:cubicBezTo>
                      <a:pt x="393" y="76"/>
                      <a:pt x="390" y="79"/>
                      <a:pt x="396" y="82"/>
                    </a:cubicBezTo>
                    <a:cubicBezTo>
                      <a:pt x="402" y="85"/>
                      <a:pt x="419" y="78"/>
                      <a:pt x="421" y="83"/>
                    </a:cubicBezTo>
                    <a:cubicBezTo>
                      <a:pt x="422" y="87"/>
                      <a:pt x="403" y="87"/>
                      <a:pt x="406" y="90"/>
                    </a:cubicBezTo>
                    <a:cubicBezTo>
                      <a:pt x="408" y="93"/>
                      <a:pt x="419" y="97"/>
                      <a:pt x="418" y="99"/>
                    </a:cubicBezTo>
                    <a:cubicBezTo>
                      <a:pt x="416" y="101"/>
                      <a:pt x="436" y="108"/>
                      <a:pt x="438" y="105"/>
                    </a:cubicBezTo>
                    <a:cubicBezTo>
                      <a:pt x="440" y="102"/>
                      <a:pt x="445" y="102"/>
                      <a:pt x="450" y="104"/>
                    </a:cubicBezTo>
                    <a:cubicBezTo>
                      <a:pt x="455" y="106"/>
                      <a:pt x="455" y="93"/>
                      <a:pt x="459" y="95"/>
                    </a:cubicBezTo>
                    <a:cubicBezTo>
                      <a:pt x="462" y="97"/>
                      <a:pt x="462" y="90"/>
                      <a:pt x="468" y="88"/>
                    </a:cubicBezTo>
                    <a:cubicBezTo>
                      <a:pt x="473" y="85"/>
                      <a:pt x="482" y="85"/>
                      <a:pt x="482" y="83"/>
                    </a:cubicBezTo>
                    <a:cubicBezTo>
                      <a:pt x="482" y="81"/>
                      <a:pt x="481" y="78"/>
                      <a:pt x="474" y="79"/>
                    </a:cubicBezTo>
                    <a:cubicBezTo>
                      <a:pt x="467" y="80"/>
                      <a:pt x="462" y="77"/>
                      <a:pt x="465" y="73"/>
                    </a:cubicBezTo>
                    <a:cubicBezTo>
                      <a:pt x="468" y="69"/>
                      <a:pt x="458" y="68"/>
                      <a:pt x="462" y="65"/>
                    </a:cubicBezTo>
                    <a:cubicBezTo>
                      <a:pt x="465" y="62"/>
                      <a:pt x="454" y="59"/>
                      <a:pt x="455" y="64"/>
                    </a:cubicBezTo>
                    <a:cubicBezTo>
                      <a:pt x="457" y="68"/>
                      <a:pt x="449" y="64"/>
                      <a:pt x="447" y="60"/>
                    </a:cubicBezTo>
                    <a:cubicBezTo>
                      <a:pt x="446" y="56"/>
                      <a:pt x="431" y="54"/>
                      <a:pt x="420" y="45"/>
                    </a:cubicBezTo>
                    <a:cubicBezTo>
                      <a:pt x="410" y="36"/>
                      <a:pt x="399" y="42"/>
                      <a:pt x="406" y="43"/>
                    </a:cubicBezTo>
                    <a:cubicBezTo>
                      <a:pt x="412" y="44"/>
                      <a:pt x="411" y="47"/>
                      <a:pt x="406" y="47"/>
                    </a:cubicBezTo>
                    <a:cubicBezTo>
                      <a:pt x="401" y="46"/>
                      <a:pt x="393" y="47"/>
                      <a:pt x="401" y="50"/>
                    </a:cubicBezTo>
                    <a:cubicBezTo>
                      <a:pt x="409" y="53"/>
                      <a:pt x="400" y="54"/>
                      <a:pt x="393" y="54"/>
                    </a:cubicBezTo>
                    <a:cubicBezTo>
                      <a:pt x="387" y="54"/>
                      <a:pt x="387" y="63"/>
                      <a:pt x="395" y="64"/>
                    </a:cubicBezTo>
                    <a:cubicBezTo>
                      <a:pt x="403" y="65"/>
                      <a:pt x="397" y="70"/>
                      <a:pt x="390" y="68"/>
                    </a:cubicBezTo>
                    <a:cubicBezTo>
                      <a:pt x="383" y="66"/>
                      <a:pt x="381" y="70"/>
                      <a:pt x="387" y="73"/>
                    </a:cubicBezTo>
                    <a:moveTo>
                      <a:pt x="433" y="35"/>
                    </a:moveTo>
                    <a:cubicBezTo>
                      <a:pt x="439" y="32"/>
                      <a:pt x="443" y="34"/>
                      <a:pt x="438" y="36"/>
                    </a:cubicBezTo>
                    <a:cubicBezTo>
                      <a:pt x="434" y="38"/>
                      <a:pt x="435" y="40"/>
                      <a:pt x="442" y="40"/>
                    </a:cubicBezTo>
                    <a:cubicBezTo>
                      <a:pt x="448" y="39"/>
                      <a:pt x="439" y="42"/>
                      <a:pt x="439" y="45"/>
                    </a:cubicBezTo>
                    <a:cubicBezTo>
                      <a:pt x="439" y="49"/>
                      <a:pt x="447" y="47"/>
                      <a:pt x="447" y="51"/>
                    </a:cubicBezTo>
                    <a:cubicBezTo>
                      <a:pt x="447" y="54"/>
                      <a:pt x="464" y="56"/>
                      <a:pt x="469" y="51"/>
                    </a:cubicBezTo>
                    <a:cubicBezTo>
                      <a:pt x="474" y="47"/>
                      <a:pt x="472" y="53"/>
                      <a:pt x="471" y="56"/>
                    </a:cubicBezTo>
                    <a:cubicBezTo>
                      <a:pt x="471" y="59"/>
                      <a:pt x="495" y="61"/>
                      <a:pt x="496" y="58"/>
                    </a:cubicBezTo>
                    <a:cubicBezTo>
                      <a:pt x="497" y="54"/>
                      <a:pt x="500" y="55"/>
                      <a:pt x="505" y="56"/>
                    </a:cubicBezTo>
                    <a:cubicBezTo>
                      <a:pt x="510" y="58"/>
                      <a:pt x="532" y="52"/>
                      <a:pt x="532" y="48"/>
                    </a:cubicBezTo>
                    <a:cubicBezTo>
                      <a:pt x="533" y="43"/>
                      <a:pt x="540" y="50"/>
                      <a:pt x="532" y="55"/>
                    </a:cubicBezTo>
                    <a:cubicBezTo>
                      <a:pt x="525" y="60"/>
                      <a:pt x="511" y="59"/>
                      <a:pt x="504" y="61"/>
                    </a:cubicBezTo>
                    <a:cubicBezTo>
                      <a:pt x="498" y="63"/>
                      <a:pt x="508" y="67"/>
                      <a:pt x="515" y="72"/>
                    </a:cubicBezTo>
                    <a:cubicBezTo>
                      <a:pt x="521" y="77"/>
                      <a:pt x="507" y="75"/>
                      <a:pt x="500" y="68"/>
                    </a:cubicBezTo>
                    <a:cubicBezTo>
                      <a:pt x="494" y="62"/>
                      <a:pt x="481" y="62"/>
                      <a:pt x="473" y="62"/>
                    </a:cubicBezTo>
                    <a:cubicBezTo>
                      <a:pt x="466" y="62"/>
                      <a:pt x="468" y="76"/>
                      <a:pt x="474" y="76"/>
                    </a:cubicBezTo>
                    <a:cubicBezTo>
                      <a:pt x="479" y="76"/>
                      <a:pt x="484" y="78"/>
                      <a:pt x="490" y="86"/>
                    </a:cubicBezTo>
                    <a:cubicBezTo>
                      <a:pt x="495" y="94"/>
                      <a:pt x="507" y="93"/>
                      <a:pt x="507" y="96"/>
                    </a:cubicBezTo>
                    <a:cubicBezTo>
                      <a:pt x="507" y="100"/>
                      <a:pt x="492" y="93"/>
                      <a:pt x="483" y="92"/>
                    </a:cubicBezTo>
                    <a:cubicBezTo>
                      <a:pt x="475" y="90"/>
                      <a:pt x="462" y="96"/>
                      <a:pt x="461" y="102"/>
                    </a:cubicBezTo>
                    <a:cubicBezTo>
                      <a:pt x="461" y="108"/>
                      <a:pt x="473" y="107"/>
                      <a:pt x="482" y="102"/>
                    </a:cubicBezTo>
                    <a:cubicBezTo>
                      <a:pt x="490" y="97"/>
                      <a:pt x="484" y="104"/>
                      <a:pt x="480" y="107"/>
                    </a:cubicBezTo>
                    <a:cubicBezTo>
                      <a:pt x="476" y="111"/>
                      <a:pt x="490" y="114"/>
                      <a:pt x="490" y="119"/>
                    </a:cubicBezTo>
                    <a:cubicBezTo>
                      <a:pt x="490" y="123"/>
                      <a:pt x="479" y="122"/>
                      <a:pt x="478" y="118"/>
                    </a:cubicBezTo>
                    <a:cubicBezTo>
                      <a:pt x="477" y="113"/>
                      <a:pt x="473" y="109"/>
                      <a:pt x="463" y="110"/>
                    </a:cubicBezTo>
                    <a:cubicBezTo>
                      <a:pt x="454" y="111"/>
                      <a:pt x="456" y="118"/>
                      <a:pt x="462" y="118"/>
                    </a:cubicBezTo>
                    <a:cubicBezTo>
                      <a:pt x="468" y="119"/>
                      <a:pt x="469" y="124"/>
                      <a:pt x="462" y="124"/>
                    </a:cubicBezTo>
                    <a:cubicBezTo>
                      <a:pt x="455" y="124"/>
                      <a:pt x="440" y="128"/>
                      <a:pt x="444" y="133"/>
                    </a:cubicBezTo>
                    <a:cubicBezTo>
                      <a:pt x="450" y="137"/>
                      <a:pt x="469" y="133"/>
                      <a:pt x="473" y="136"/>
                    </a:cubicBezTo>
                    <a:cubicBezTo>
                      <a:pt x="476" y="139"/>
                      <a:pt x="486" y="140"/>
                      <a:pt x="488" y="136"/>
                    </a:cubicBezTo>
                    <a:cubicBezTo>
                      <a:pt x="490" y="133"/>
                      <a:pt x="498" y="134"/>
                      <a:pt x="505" y="134"/>
                    </a:cubicBezTo>
                    <a:cubicBezTo>
                      <a:pt x="513" y="134"/>
                      <a:pt x="515" y="136"/>
                      <a:pt x="518" y="139"/>
                    </a:cubicBezTo>
                    <a:cubicBezTo>
                      <a:pt x="522" y="142"/>
                      <a:pt x="528" y="141"/>
                      <a:pt x="532" y="137"/>
                    </a:cubicBezTo>
                    <a:cubicBezTo>
                      <a:pt x="536" y="134"/>
                      <a:pt x="536" y="134"/>
                      <a:pt x="542" y="134"/>
                    </a:cubicBezTo>
                    <a:cubicBezTo>
                      <a:pt x="547" y="134"/>
                      <a:pt x="548" y="131"/>
                      <a:pt x="545" y="127"/>
                    </a:cubicBezTo>
                    <a:cubicBezTo>
                      <a:pt x="543" y="123"/>
                      <a:pt x="536" y="130"/>
                      <a:pt x="535" y="127"/>
                    </a:cubicBezTo>
                    <a:cubicBezTo>
                      <a:pt x="534" y="123"/>
                      <a:pt x="528" y="122"/>
                      <a:pt x="517" y="123"/>
                    </a:cubicBezTo>
                    <a:cubicBezTo>
                      <a:pt x="507" y="125"/>
                      <a:pt x="511" y="117"/>
                      <a:pt x="518" y="118"/>
                    </a:cubicBezTo>
                    <a:cubicBezTo>
                      <a:pt x="524" y="120"/>
                      <a:pt x="533" y="120"/>
                      <a:pt x="540" y="118"/>
                    </a:cubicBezTo>
                    <a:cubicBezTo>
                      <a:pt x="547" y="116"/>
                      <a:pt x="542" y="112"/>
                      <a:pt x="542" y="109"/>
                    </a:cubicBezTo>
                    <a:cubicBezTo>
                      <a:pt x="542" y="106"/>
                      <a:pt x="551" y="108"/>
                      <a:pt x="558" y="108"/>
                    </a:cubicBezTo>
                    <a:cubicBezTo>
                      <a:pt x="564" y="108"/>
                      <a:pt x="574" y="97"/>
                      <a:pt x="575" y="91"/>
                    </a:cubicBezTo>
                    <a:cubicBezTo>
                      <a:pt x="575" y="84"/>
                      <a:pt x="559" y="86"/>
                      <a:pt x="552" y="86"/>
                    </a:cubicBezTo>
                    <a:cubicBezTo>
                      <a:pt x="544" y="86"/>
                      <a:pt x="557" y="80"/>
                      <a:pt x="571" y="81"/>
                    </a:cubicBezTo>
                    <a:cubicBezTo>
                      <a:pt x="586" y="82"/>
                      <a:pt x="579" y="75"/>
                      <a:pt x="582" y="73"/>
                    </a:cubicBezTo>
                    <a:cubicBezTo>
                      <a:pt x="585" y="70"/>
                      <a:pt x="591" y="75"/>
                      <a:pt x="599" y="74"/>
                    </a:cubicBezTo>
                    <a:cubicBezTo>
                      <a:pt x="606" y="72"/>
                      <a:pt x="601" y="66"/>
                      <a:pt x="606" y="66"/>
                    </a:cubicBezTo>
                    <a:cubicBezTo>
                      <a:pt x="609" y="66"/>
                      <a:pt x="617" y="61"/>
                      <a:pt x="633" y="52"/>
                    </a:cubicBezTo>
                    <a:cubicBezTo>
                      <a:pt x="649" y="43"/>
                      <a:pt x="661" y="45"/>
                      <a:pt x="661" y="40"/>
                    </a:cubicBezTo>
                    <a:cubicBezTo>
                      <a:pt x="662" y="35"/>
                      <a:pt x="640" y="40"/>
                      <a:pt x="636" y="38"/>
                    </a:cubicBezTo>
                    <a:cubicBezTo>
                      <a:pt x="632" y="37"/>
                      <a:pt x="652" y="33"/>
                      <a:pt x="656" y="34"/>
                    </a:cubicBezTo>
                    <a:cubicBezTo>
                      <a:pt x="661" y="35"/>
                      <a:pt x="667" y="34"/>
                      <a:pt x="682" y="26"/>
                    </a:cubicBezTo>
                    <a:cubicBezTo>
                      <a:pt x="698" y="19"/>
                      <a:pt x="691" y="17"/>
                      <a:pt x="685" y="18"/>
                    </a:cubicBezTo>
                    <a:cubicBezTo>
                      <a:pt x="678" y="19"/>
                      <a:pt x="671" y="17"/>
                      <a:pt x="671" y="13"/>
                    </a:cubicBezTo>
                    <a:cubicBezTo>
                      <a:pt x="672" y="8"/>
                      <a:pt x="662" y="12"/>
                      <a:pt x="661" y="10"/>
                    </a:cubicBezTo>
                    <a:cubicBezTo>
                      <a:pt x="661" y="8"/>
                      <a:pt x="652" y="9"/>
                      <a:pt x="642" y="13"/>
                    </a:cubicBezTo>
                    <a:cubicBezTo>
                      <a:pt x="632" y="16"/>
                      <a:pt x="641" y="9"/>
                      <a:pt x="645" y="7"/>
                    </a:cubicBezTo>
                    <a:cubicBezTo>
                      <a:pt x="650" y="6"/>
                      <a:pt x="620" y="7"/>
                      <a:pt x="615" y="4"/>
                    </a:cubicBezTo>
                    <a:cubicBezTo>
                      <a:pt x="610" y="0"/>
                      <a:pt x="605" y="10"/>
                      <a:pt x="600" y="5"/>
                    </a:cubicBezTo>
                    <a:cubicBezTo>
                      <a:pt x="596" y="0"/>
                      <a:pt x="584" y="4"/>
                      <a:pt x="585" y="8"/>
                    </a:cubicBezTo>
                    <a:cubicBezTo>
                      <a:pt x="587" y="11"/>
                      <a:pt x="583" y="11"/>
                      <a:pt x="579" y="7"/>
                    </a:cubicBezTo>
                    <a:cubicBezTo>
                      <a:pt x="574" y="3"/>
                      <a:pt x="566" y="8"/>
                      <a:pt x="558" y="6"/>
                    </a:cubicBezTo>
                    <a:cubicBezTo>
                      <a:pt x="550" y="5"/>
                      <a:pt x="553" y="13"/>
                      <a:pt x="544" y="9"/>
                    </a:cubicBezTo>
                    <a:cubicBezTo>
                      <a:pt x="535" y="5"/>
                      <a:pt x="526" y="7"/>
                      <a:pt x="529" y="8"/>
                    </a:cubicBezTo>
                    <a:cubicBezTo>
                      <a:pt x="531" y="10"/>
                      <a:pt x="528" y="12"/>
                      <a:pt x="524" y="11"/>
                    </a:cubicBezTo>
                    <a:cubicBezTo>
                      <a:pt x="520" y="10"/>
                      <a:pt x="517" y="11"/>
                      <a:pt x="519" y="15"/>
                    </a:cubicBezTo>
                    <a:cubicBezTo>
                      <a:pt x="521" y="19"/>
                      <a:pt x="505" y="14"/>
                      <a:pt x="505" y="18"/>
                    </a:cubicBezTo>
                    <a:cubicBezTo>
                      <a:pt x="505" y="22"/>
                      <a:pt x="499" y="24"/>
                      <a:pt x="494" y="21"/>
                    </a:cubicBezTo>
                    <a:cubicBezTo>
                      <a:pt x="490" y="17"/>
                      <a:pt x="475" y="16"/>
                      <a:pt x="479" y="19"/>
                    </a:cubicBezTo>
                    <a:cubicBezTo>
                      <a:pt x="484" y="22"/>
                      <a:pt x="467" y="21"/>
                      <a:pt x="471" y="24"/>
                    </a:cubicBezTo>
                    <a:cubicBezTo>
                      <a:pt x="476" y="27"/>
                      <a:pt x="465" y="30"/>
                      <a:pt x="465" y="28"/>
                    </a:cubicBezTo>
                    <a:cubicBezTo>
                      <a:pt x="465" y="26"/>
                      <a:pt x="456" y="23"/>
                      <a:pt x="452" y="26"/>
                    </a:cubicBezTo>
                    <a:cubicBezTo>
                      <a:pt x="448" y="30"/>
                      <a:pt x="447" y="34"/>
                      <a:pt x="445" y="32"/>
                    </a:cubicBezTo>
                    <a:cubicBezTo>
                      <a:pt x="443" y="29"/>
                      <a:pt x="435" y="30"/>
                      <a:pt x="427" y="33"/>
                    </a:cubicBezTo>
                    <a:cubicBezTo>
                      <a:pt x="419" y="36"/>
                      <a:pt x="428" y="38"/>
                      <a:pt x="433" y="35"/>
                    </a:cubicBezTo>
                    <a:moveTo>
                      <a:pt x="529" y="364"/>
                    </a:moveTo>
                    <a:cubicBezTo>
                      <a:pt x="532" y="363"/>
                      <a:pt x="537" y="354"/>
                      <a:pt x="530" y="354"/>
                    </a:cubicBezTo>
                    <a:cubicBezTo>
                      <a:pt x="524" y="355"/>
                      <a:pt x="525" y="364"/>
                      <a:pt x="529" y="364"/>
                    </a:cubicBezTo>
                    <a:moveTo>
                      <a:pt x="496" y="355"/>
                    </a:moveTo>
                    <a:cubicBezTo>
                      <a:pt x="502" y="359"/>
                      <a:pt x="511" y="349"/>
                      <a:pt x="510" y="346"/>
                    </a:cubicBezTo>
                    <a:cubicBezTo>
                      <a:pt x="510" y="343"/>
                      <a:pt x="488" y="351"/>
                      <a:pt x="496" y="355"/>
                    </a:cubicBezTo>
                    <a:moveTo>
                      <a:pt x="523" y="334"/>
                    </a:moveTo>
                    <a:cubicBezTo>
                      <a:pt x="524" y="331"/>
                      <a:pt x="511" y="329"/>
                      <a:pt x="511" y="325"/>
                    </a:cubicBezTo>
                    <a:cubicBezTo>
                      <a:pt x="512" y="321"/>
                      <a:pt x="499" y="317"/>
                      <a:pt x="495" y="315"/>
                    </a:cubicBezTo>
                    <a:cubicBezTo>
                      <a:pt x="491" y="313"/>
                      <a:pt x="484" y="312"/>
                      <a:pt x="484" y="307"/>
                    </a:cubicBezTo>
                    <a:cubicBezTo>
                      <a:pt x="484" y="302"/>
                      <a:pt x="475" y="306"/>
                      <a:pt x="475" y="313"/>
                    </a:cubicBezTo>
                    <a:cubicBezTo>
                      <a:pt x="474" y="320"/>
                      <a:pt x="470" y="318"/>
                      <a:pt x="472" y="324"/>
                    </a:cubicBezTo>
                    <a:cubicBezTo>
                      <a:pt x="474" y="331"/>
                      <a:pt x="464" y="332"/>
                      <a:pt x="465" y="336"/>
                    </a:cubicBezTo>
                    <a:cubicBezTo>
                      <a:pt x="466" y="339"/>
                      <a:pt x="471" y="336"/>
                      <a:pt x="476" y="336"/>
                    </a:cubicBezTo>
                    <a:cubicBezTo>
                      <a:pt x="480" y="336"/>
                      <a:pt x="474" y="342"/>
                      <a:pt x="480" y="342"/>
                    </a:cubicBezTo>
                    <a:cubicBezTo>
                      <a:pt x="485" y="343"/>
                      <a:pt x="493" y="337"/>
                      <a:pt x="495" y="334"/>
                    </a:cubicBezTo>
                    <a:cubicBezTo>
                      <a:pt x="497" y="331"/>
                      <a:pt x="500" y="330"/>
                      <a:pt x="506" y="334"/>
                    </a:cubicBezTo>
                    <a:cubicBezTo>
                      <a:pt x="511" y="338"/>
                      <a:pt x="522" y="338"/>
                      <a:pt x="523" y="334"/>
                    </a:cubicBezTo>
                    <a:moveTo>
                      <a:pt x="648" y="301"/>
                    </a:moveTo>
                    <a:cubicBezTo>
                      <a:pt x="652" y="301"/>
                      <a:pt x="653" y="307"/>
                      <a:pt x="660" y="313"/>
                    </a:cubicBezTo>
                    <a:cubicBezTo>
                      <a:pt x="668" y="319"/>
                      <a:pt x="668" y="315"/>
                      <a:pt x="669" y="311"/>
                    </a:cubicBezTo>
                    <a:cubicBezTo>
                      <a:pt x="671" y="307"/>
                      <a:pt x="679" y="310"/>
                      <a:pt x="678" y="306"/>
                    </a:cubicBezTo>
                    <a:cubicBezTo>
                      <a:pt x="678" y="302"/>
                      <a:pt x="685" y="297"/>
                      <a:pt x="689" y="295"/>
                    </a:cubicBezTo>
                    <a:cubicBezTo>
                      <a:pt x="694" y="293"/>
                      <a:pt x="685" y="288"/>
                      <a:pt x="679" y="289"/>
                    </a:cubicBezTo>
                    <a:cubicBezTo>
                      <a:pt x="673" y="289"/>
                      <a:pt x="672" y="285"/>
                      <a:pt x="672" y="282"/>
                    </a:cubicBezTo>
                    <a:cubicBezTo>
                      <a:pt x="672" y="280"/>
                      <a:pt x="661" y="273"/>
                      <a:pt x="657" y="274"/>
                    </a:cubicBezTo>
                    <a:cubicBezTo>
                      <a:pt x="653" y="275"/>
                      <a:pt x="647" y="269"/>
                      <a:pt x="642" y="269"/>
                    </a:cubicBezTo>
                    <a:cubicBezTo>
                      <a:pt x="637" y="268"/>
                      <a:pt x="630" y="265"/>
                      <a:pt x="630" y="259"/>
                    </a:cubicBezTo>
                    <a:cubicBezTo>
                      <a:pt x="631" y="254"/>
                      <a:pt x="640" y="261"/>
                      <a:pt x="642" y="257"/>
                    </a:cubicBezTo>
                    <a:cubicBezTo>
                      <a:pt x="644" y="253"/>
                      <a:pt x="633" y="255"/>
                      <a:pt x="632" y="252"/>
                    </a:cubicBezTo>
                    <a:cubicBezTo>
                      <a:pt x="632" y="249"/>
                      <a:pt x="635" y="250"/>
                      <a:pt x="637" y="248"/>
                    </a:cubicBezTo>
                    <a:cubicBezTo>
                      <a:pt x="639" y="246"/>
                      <a:pt x="635" y="242"/>
                      <a:pt x="633" y="241"/>
                    </a:cubicBezTo>
                    <a:cubicBezTo>
                      <a:pt x="630" y="239"/>
                      <a:pt x="629" y="244"/>
                      <a:pt x="626" y="244"/>
                    </a:cubicBezTo>
                    <a:cubicBezTo>
                      <a:pt x="624" y="244"/>
                      <a:pt x="626" y="240"/>
                      <a:pt x="628" y="237"/>
                    </a:cubicBezTo>
                    <a:cubicBezTo>
                      <a:pt x="630" y="234"/>
                      <a:pt x="619" y="231"/>
                      <a:pt x="615" y="233"/>
                    </a:cubicBezTo>
                    <a:cubicBezTo>
                      <a:pt x="610" y="234"/>
                      <a:pt x="609" y="232"/>
                      <a:pt x="609" y="229"/>
                    </a:cubicBezTo>
                    <a:cubicBezTo>
                      <a:pt x="609" y="225"/>
                      <a:pt x="601" y="229"/>
                      <a:pt x="598" y="231"/>
                    </a:cubicBezTo>
                    <a:cubicBezTo>
                      <a:pt x="594" y="233"/>
                      <a:pt x="591" y="229"/>
                      <a:pt x="594" y="228"/>
                    </a:cubicBezTo>
                    <a:cubicBezTo>
                      <a:pt x="598" y="228"/>
                      <a:pt x="603" y="225"/>
                      <a:pt x="602" y="221"/>
                    </a:cubicBezTo>
                    <a:cubicBezTo>
                      <a:pt x="601" y="218"/>
                      <a:pt x="591" y="217"/>
                      <a:pt x="589" y="222"/>
                    </a:cubicBezTo>
                    <a:cubicBezTo>
                      <a:pt x="587" y="226"/>
                      <a:pt x="579" y="217"/>
                      <a:pt x="579" y="214"/>
                    </a:cubicBezTo>
                    <a:cubicBezTo>
                      <a:pt x="579" y="210"/>
                      <a:pt x="567" y="213"/>
                      <a:pt x="568" y="208"/>
                    </a:cubicBezTo>
                    <a:cubicBezTo>
                      <a:pt x="570" y="202"/>
                      <a:pt x="554" y="200"/>
                      <a:pt x="550" y="200"/>
                    </a:cubicBezTo>
                    <a:cubicBezTo>
                      <a:pt x="546" y="200"/>
                      <a:pt x="540" y="204"/>
                      <a:pt x="540" y="208"/>
                    </a:cubicBezTo>
                    <a:cubicBezTo>
                      <a:pt x="541" y="211"/>
                      <a:pt x="536" y="210"/>
                      <a:pt x="535" y="206"/>
                    </a:cubicBezTo>
                    <a:cubicBezTo>
                      <a:pt x="534" y="201"/>
                      <a:pt x="524" y="210"/>
                      <a:pt x="521" y="210"/>
                    </a:cubicBezTo>
                    <a:cubicBezTo>
                      <a:pt x="518" y="210"/>
                      <a:pt x="523" y="199"/>
                      <a:pt x="521" y="196"/>
                    </a:cubicBezTo>
                    <a:cubicBezTo>
                      <a:pt x="520" y="192"/>
                      <a:pt x="518" y="191"/>
                      <a:pt x="515" y="185"/>
                    </a:cubicBezTo>
                    <a:cubicBezTo>
                      <a:pt x="513" y="180"/>
                      <a:pt x="502" y="182"/>
                      <a:pt x="498" y="185"/>
                    </a:cubicBezTo>
                    <a:cubicBezTo>
                      <a:pt x="495" y="189"/>
                      <a:pt x="486" y="187"/>
                      <a:pt x="480" y="193"/>
                    </a:cubicBezTo>
                    <a:cubicBezTo>
                      <a:pt x="475" y="198"/>
                      <a:pt x="481" y="203"/>
                      <a:pt x="483" y="205"/>
                    </a:cubicBezTo>
                    <a:cubicBezTo>
                      <a:pt x="485" y="207"/>
                      <a:pt x="475" y="210"/>
                      <a:pt x="478" y="213"/>
                    </a:cubicBezTo>
                    <a:cubicBezTo>
                      <a:pt x="482" y="216"/>
                      <a:pt x="487" y="215"/>
                      <a:pt x="487" y="220"/>
                    </a:cubicBezTo>
                    <a:cubicBezTo>
                      <a:pt x="488" y="225"/>
                      <a:pt x="475" y="218"/>
                      <a:pt x="473" y="214"/>
                    </a:cubicBezTo>
                    <a:cubicBezTo>
                      <a:pt x="471" y="210"/>
                      <a:pt x="474" y="206"/>
                      <a:pt x="471" y="203"/>
                    </a:cubicBezTo>
                    <a:cubicBezTo>
                      <a:pt x="468" y="200"/>
                      <a:pt x="471" y="196"/>
                      <a:pt x="476" y="191"/>
                    </a:cubicBezTo>
                    <a:cubicBezTo>
                      <a:pt x="481" y="185"/>
                      <a:pt x="484" y="186"/>
                      <a:pt x="484" y="183"/>
                    </a:cubicBezTo>
                    <a:cubicBezTo>
                      <a:pt x="484" y="180"/>
                      <a:pt x="463" y="180"/>
                      <a:pt x="451" y="192"/>
                    </a:cubicBezTo>
                    <a:cubicBezTo>
                      <a:pt x="438" y="203"/>
                      <a:pt x="442" y="218"/>
                      <a:pt x="443" y="221"/>
                    </a:cubicBezTo>
                    <a:cubicBezTo>
                      <a:pt x="443" y="224"/>
                      <a:pt x="454" y="223"/>
                      <a:pt x="461" y="225"/>
                    </a:cubicBezTo>
                    <a:cubicBezTo>
                      <a:pt x="467" y="227"/>
                      <a:pt x="464" y="229"/>
                      <a:pt x="459" y="229"/>
                    </a:cubicBezTo>
                    <a:cubicBezTo>
                      <a:pt x="454" y="228"/>
                      <a:pt x="446" y="226"/>
                      <a:pt x="446" y="230"/>
                    </a:cubicBezTo>
                    <a:cubicBezTo>
                      <a:pt x="446" y="233"/>
                      <a:pt x="457" y="240"/>
                      <a:pt x="463" y="238"/>
                    </a:cubicBezTo>
                    <a:cubicBezTo>
                      <a:pt x="469" y="237"/>
                      <a:pt x="469" y="237"/>
                      <a:pt x="471" y="240"/>
                    </a:cubicBezTo>
                    <a:cubicBezTo>
                      <a:pt x="474" y="243"/>
                      <a:pt x="481" y="242"/>
                      <a:pt x="489" y="243"/>
                    </a:cubicBezTo>
                    <a:cubicBezTo>
                      <a:pt x="496" y="243"/>
                      <a:pt x="504" y="246"/>
                      <a:pt x="508" y="246"/>
                    </a:cubicBezTo>
                    <a:cubicBezTo>
                      <a:pt x="511" y="246"/>
                      <a:pt x="515" y="244"/>
                      <a:pt x="516" y="242"/>
                    </a:cubicBezTo>
                    <a:cubicBezTo>
                      <a:pt x="518" y="240"/>
                      <a:pt x="532" y="245"/>
                      <a:pt x="536" y="245"/>
                    </a:cubicBezTo>
                    <a:cubicBezTo>
                      <a:pt x="540" y="244"/>
                      <a:pt x="537" y="241"/>
                      <a:pt x="535" y="240"/>
                    </a:cubicBezTo>
                    <a:cubicBezTo>
                      <a:pt x="532" y="238"/>
                      <a:pt x="533" y="233"/>
                      <a:pt x="537" y="235"/>
                    </a:cubicBezTo>
                    <a:cubicBezTo>
                      <a:pt x="540" y="237"/>
                      <a:pt x="546" y="238"/>
                      <a:pt x="547" y="242"/>
                    </a:cubicBezTo>
                    <a:cubicBezTo>
                      <a:pt x="548" y="245"/>
                      <a:pt x="551" y="243"/>
                      <a:pt x="551" y="246"/>
                    </a:cubicBezTo>
                    <a:cubicBezTo>
                      <a:pt x="552" y="249"/>
                      <a:pt x="564" y="252"/>
                      <a:pt x="564" y="255"/>
                    </a:cubicBezTo>
                    <a:cubicBezTo>
                      <a:pt x="565" y="258"/>
                      <a:pt x="553" y="259"/>
                      <a:pt x="556" y="262"/>
                    </a:cubicBezTo>
                    <a:cubicBezTo>
                      <a:pt x="559" y="265"/>
                      <a:pt x="565" y="259"/>
                      <a:pt x="569" y="258"/>
                    </a:cubicBezTo>
                    <a:cubicBezTo>
                      <a:pt x="574" y="258"/>
                      <a:pt x="574" y="268"/>
                      <a:pt x="577" y="267"/>
                    </a:cubicBezTo>
                    <a:cubicBezTo>
                      <a:pt x="582" y="265"/>
                      <a:pt x="586" y="268"/>
                      <a:pt x="590" y="275"/>
                    </a:cubicBezTo>
                    <a:cubicBezTo>
                      <a:pt x="595" y="281"/>
                      <a:pt x="590" y="288"/>
                      <a:pt x="590" y="290"/>
                    </a:cubicBezTo>
                    <a:cubicBezTo>
                      <a:pt x="591" y="292"/>
                      <a:pt x="599" y="291"/>
                      <a:pt x="604" y="289"/>
                    </a:cubicBezTo>
                    <a:cubicBezTo>
                      <a:pt x="609" y="286"/>
                      <a:pt x="614" y="292"/>
                      <a:pt x="618" y="295"/>
                    </a:cubicBezTo>
                    <a:cubicBezTo>
                      <a:pt x="622" y="299"/>
                      <a:pt x="604" y="304"/>
                      <a:pt x="605" y="301"/>
                    </a:cubicBezTo>
                    <a:cubicBezTo>
                      <a:pt x="607" y="298"/>
                      <a:pt x="594" y="289"/>
                      <a:pt x="583" y="293"/>
                    </a:cubicBezTo>
                    <a:cubicBezTo>
                      <a:pt x="572" y="297"/>
                      <a:pt x="580" y="304"/>
                      <a:pt x="581" y="308"/>
                    </a:cubicBezTo>
                    <a:cubicBezTo>
                      <a:pt x="582" y="312"/>
                      <a:pt x="571" y="315"/>
                      <a:pt x="561" y="312"/>
                    </a:cubicBezTo>
                    <a:cubicBezTo>
                      <a:pt x="551" y="308"/>
                      <a:pt x="554" y="314"/>
                      <a:pt x="550" y="314"/>
                    </a:cubicBezTo>
                    <a:cubicBezTo>
                      <a:pt x="545" y="314"/>
                      <a:pt x="541" y="321"/>
                      <a:pt x="545" y="325"/>
                    </a:cubicBezTo>
                    <a:cubicBezTo>
                      <a:pt x="548" y="329"/>
                      <a:pt x="557" y="325"/>
                      <a:pt x="564" y="326"/>
                    </a:cubicBezTo>
                    <a:cubicBezTo>
                      <a:pt x="570" y="326"/>
                      <a:pt x="571" y="328"/>
                      <a:pt x="572" y="324"/>
                    </a:cubicBezTo>
                    <a:cubicBezTo>
                      <a:pt x="573" y="320"/>
                      <a:pt x="580" y="322"/>
                      <a:pt x="585" y="323"/>
                    </a:cubicBezTo>
                    <a:cubicBezTo>
                      <a:pt x="590" y="324"/>
                      <a:pt x="589" y="331"/>
                      <a:pt x="595" y="332"/>
                    </a:cubicBezTo>
                    <a:cubicBezTo>
                      <a:pt x="601" y="333"/>
                      <a:pt x="596" y="339"/>
                      <a:pt x="600" y="343"/>
                    </a:cubicBezTo>
                    <a:cubicBezTo>
                      <a:pt x="604" y="347"/>
                      <a:pt x="616" y="345"/>
                      <a:pt x="620" y="350"/>
                    </a:cubicBezTo>
                    <a:cubicBezTo>
                      <a:pt x="625" y="354"/>
                      <a:pt x="644" y="363"/>
                      <a:pt x="647" y="360"/>
                    </a:cubicBezTo>
                    <a:cubicBezTo>
                      <a:pt x="650" y="356"/>
                      <a:pt x="630" y="339"/>
                      <a:pt x="625" y="337"/>
                    </a:cubicBezTo>
                    <a:cubicBezTo>
                      <a:pt x="619" y="336"/>
                      <a:pt x="630" y="334"/>
                      <a:pt x="638" y="339"/>
                    </a:cubicBezTo>
                    <a:cubicBezTo>
                      <a:pt x="645" y="345"/>
                      <a:pt x="655" y="348"/>
                      <a:pt x="661" y="341"/>
                    </a:cubicBezTo>
                    <a:cubicBezTo>
                      <a:pt x="666" y="334"/>
                      <a:pt x="656" y="336"/>
                      <a:pt x="656" y="331"/>
                    </a:cubicBezTo>
                    <a:cubicBezTo>
                      <a:pt x="656" y="326"/>
                      <a:pt x="653" y="319"/>
                      <a:pt x="647" y="319"/>
                    </a:cubicBezTo>
                    <a:cubicBezTo>
                      <a:pt x="642" y="319"/>
                      <a:pt x="628" y="308"/>
                      <a:pt x="633" y="306"/>
                    </a:cubicBezTo>
                    <a:cubicBezTo>
                      <a:pt x="638" y="304"/>
                      <a:pt x="632" y="301"/>
                      <a:pt x="636" y="297"/>
                    </a:cubicBezTo>
                    <a:cubicBezTo>
                      <a:pt x="639" y="292"/>
                      <a:pt x="643" y="300"/>
                      <a:pt x="648" y="301"/>
                    </a:cubicBezTo>
                    <a:moveTo>
                      <a:pt x="567" y="283"/>
                    </a:moveTo>
                    <a:cubicBezTo>
                      <a:pt x="572" y="282"/>
                      <a:pt x="571" y="275"/>
                      <a:pt x="569" y="271"/>
                    </a:cubicBezTo>
                    <a:cubicBezTo>
                      <a:pt x="567" y="268"/>
                      <a:pt x="562" y="268"/>
                      <a:pt x="558" y="268"/>
                    </a:cubicBezTo>
                    <a:cubicBezTo>
                      <a:pt x="553" y="269"/>
                      <a:pt x="546" y="275"/>
                      <a:pt x="550" y="282"/>
                    </a:cubicBezTo>
                    <a:cubicBezTo>
                      <a:pt x="554" y="288"/>
                      <a:pt x="563" y="283"/>
                      <a:pt x="567" y="283"/>
                    </a:cubicBezTo>
                    <a:moveTo>
                      <a:pt x="520" y="184"/>
                    </a:moveTo>
                    <a:cubicBezTo>
                      <a:pt x="518" y="189"/>
                      <a:pt x="525" y="189"/>
                      <a:pt x="525" y="194"/>
                    </a:cubicBezTo>
                    <a:cubicBezTo>
                      <a:pt x="526" y="200"/>
                      <a:pt x="533" y="202"/>
                      <a:pt x="538" y="198"/>
                    </a:cubicBezTo>
                    <a:cubicBezTo>
                      <a:pt x="543" y="195"/>
                      <a:pt x="559" y="199"/>
                      <a:pt x="559" y="195"/>
                    </a:cubicBezTo>
                    <a:cubicBezTo>
                      <a:pt x="559" y="191"/>
                      <a:pt x="543" y="183"/>
                      <a:pt x="537" y="184"/>
                    </a:cubicBezTo>
                    <a:cubicBezTo>
                      <a:pt x="531" y="185"/>
                      <a:pt x="522" y="179"/>
                      <a:pt x="520" y="184"/>
                    </a:cubicBezTo>
                    <a:moveTo>
                      <a:pt x="663" y="508"/>
                    </a:moveTo>
                    <a:cubicBezTo>
                      <a:pt x="663" y="511"/>
                      <a:pt x="685" y="520"/>
                      <a:pt x="686" y="516"/>
                    </a:cubicBezTo>
                    <a:cubicBezTo>
                      <a:pt x="687" y="511"/>
                      <a:pt x="662" y="505"/>
                      <a:pt x="663" y="508"/>
                    </a:cubicBezTo>
                    <a:moveTo>
                      <a:pt x="759" y="530"/>
                    </a:moveTo>
                    <a:cubicBezTo>
                      <a:pt x="758" y="533"/>
                      <a:pt x="755" y="528"/>
                      <a:pt x="759" y="526"/>
                    </a:cubicBezTo>
                    <a:cubicBezTo>
                      <a:pt x="762" y="523"/>
                      <a:pt x="758" y="522"/>
                      <a:pt x="755" y="524"/>
                    </a:cubicBezTo>
                    <a:cubicBezTo>
                      <a:pt x="752" y="525"/>
                      <a:pt x="753" y="517"/>
                      <a:pt x="756" y="515"/>
                    </a:cubicBezTo>
                    <a:cubicBezTo>
                      <a:pt x="758" y="514"/>
                      <a:pt x="749" y="511"/>
                      <a:pt x="749" y="514"/>
                    </a:cubicBezTo>
                    <a:cubicBezTo>
                      <a:pt x="749" y="516"/>
                      <a:pt x="742" y="515"/>
                      <a:pt x="741" y="512"/>
                    </a:cubicBezTo>
                    <a:cubicBezTo>
                      <a:pt x="740" y="510"/>
                      <a:pt x="736" y="509"/>
                      <a:pt x="737" y="507"/>
                    </a:cubicBezTo>
                    <a:cubicBezTo>
                      <a:pt x="739" y="505"/>
                      <a:pt x="732" y="504"/>
                      <a:pt x="731" y="507"/>
                    </a:cubicBezTo>
                    <a:cubicBezTo>
                      <a:pt x="730" y="510"/>
                      <a:pt x="728" y="505"/>
                      <a:pt x="732" y="501"/>
                    </a:cubicBezTo>
                    <a:cubicBezTo>
                      <a:pt x="735" y="497"/>
                      <a:pt x="734" y="494"/>
                      <a:pt x="738" y="492"/>
                    </a:cubicBezTo>
                    <a:cubicBezTo>
                      <a:pt x="741" y="489"/>
                      <a:pt x="737" y="487"/>
                      <a:pt x="734" y="489"/>
                    </a:cubicBezTo>
                    <a:cubicBezTo>
                      <a:pt x="730" y="490"/>
                      <a:pt x="720" y="504"/>
                      <a:pt x="720" y="508"/>
                    </a:cubicBezTo>
                    <a:cubicBezTo>
                      <a:pt x="720" y="512"/>
                      <a:pt x="719" y="516"/>
                      <a:pt x="716" y="516"/>
                    </a:cubicBezTo>
                    <a:cubicBezTo>
                      <a:pt x="712" y="516"/>
                      <a:pt x="708" y="519"/>
                      <a:pt x="711" y="521"/>
                    </a:cubicBezTo>
                    <a:cubicBezTo>
                      <a:pt x="714" y="523"/>
                      <a:pt x="704" y="529"/>
                      <a:pt x="708" y="532"/>
                    </a:cubicBezTo>
                    <a:cubicBezTo>
                      <a:pt x="712" y="533"/>
                      <a:pt x="717" y="531"/>
                      <a:pt x="722" y="531"/>
                    </a:cubicBezTo>
                    <a:cubicBezTo>
                      <a:pt x="726" y="532"/>
                      <a:pt x="730" y="532"/>
                      <a:pt x="734" y="529"/>
                    </a:cubicBezTo>
                    <a:cubicBezTo>
                      <a:pt x="738" y="527"/>
                      <a:pt x="738" y="532"/>
                      <a:pt x="742" y="531"/>
                    </a:cubicBezTo>
                    <a:cubicBezTo>
                      <a:pt x="746" y="531"/>
                      <a:pt x="739" y="535"/>
                      <a:pt x="740" y="537"/>
                    </a:cubicBezTo>
                    <a:cubicBezTo>
                      <a:pt x="740" y="540"/>
                      <a:pt x="744" y="536"/>
                      <a:pt x="747" y="534"/>
                    </a:cubicBezTo>
                    <a:cubicBezTo>
                      <a:pt x="750" y="533"/>
                      <a:pt x="754" y="534"/>
                      <a:pt x="752" y="537"/>
                    </a:cubicBezTo>
                    <a:cubicBezTo>
                      <a:pt x="751" y="540"/>
                      <a:pt x="761" y="542"/>
                      <a:pt x="763" y="538"/>
                    </a:cubicBezTo>
                    <a:cubicBezTo>
                      <a:pt x="765" y="534"/>
                      <a:pt x="761" y="528"/>
                      <a:pt x="759" y="530"/>
                    </a:cubicBezTo>
                    <a:moveTo>
                      <a:pt x="71" y="460"/>
                    </a:moveTo>
                    <a:cubicBezTo>
                      <a:pt x="64" y="464"/>
                      <a:pt x="81" y="481"/>
                      <a:pt x="84" y="479"/>
                    </a:cubicBezTo>
                    <a:cubicBezTo>
                      <a:pt x="86" y="478"/>
                      <a:pt x="80" y="470"/>
                      <a:pt x="80" y="466"/>
                    </a:cubicBezTo>
                    <a:cubicBezTo>
                      <a:pt x="80" y="461"/>
                      <a:pt x="78" y="457"/>
                      <a:pt x="71" y="460"/>
                    </a:cubicBezTo>
                    <a:moveTo>
                      <a:pt x="698" y="547"/>
                    </a:moveTo>
                    <a:cubicBezTo>
                      <a:pt x="696" y="548"/>
                      <a:pt x="698" y="543"/>
                      <a:pt x="698" y="541"/>
                    </a:cubicBezTo>
                    <a:cubicBezTo>
                      <a:pt x="699" y="539"/>
                      <a:pt x="693" y="542"/>
                      <a:pt x="692" y="545"/>
                    </a:cubicBezTo>
                    <a:cubicBezTo>
                      <a:pt x="692" y="547"/>
                      <a:pt x="688" y="548"/>
                      <a:pt x="688" y="550"/>
                    </a:cubicBezTo>
                    <a:cubicBezTo>
                      <a:pt x="688" y="554"/>
                      <a:pt x="687" y="552"/>
                      <a:pt x="684" y="553"/>
                    </a:cubicBezTo>
                    <a:cubicBezTo>
                      <a:pt x="681" y="555"/>
                      <a:pt x="669" y="553"/>
                      <a:pt x="669" y="551"/>
                    </a:cubicBezTo>
                    <a:cubicBezTo>
                      <a:pt x="669" y="548"/>
                      <a:pt x="660" y="547"/>
                      <a:pt x="660" y="543"/>
                    </a:cubicBezTo>
                    <a:cubicBezTo>
                      <a:pt x="659" y="539"/>
                      <a:pt x="655" y="538"/>
                      <a:pt x="659" y="534"/>
                    </a:cubicBezTo>
                    <a:cubicBezTo>
                      <a:pt x="662" y="530"/>
                      <a:pt x="658" y="528"/>
                      <a:pt x="655" y="531"/>
                    </a:cubicBezTo>
                    <a:cubicBezTo>
                      <a:pt x="652" y="535"/>
                      <a:pt x="650" y="530"/>
                      <a:pt x="654" y="528"/>
                    </a:cubicBezTo>
                    <a:cubicBezTo>
                      <a:pt x="658" y="526"/>
                      <a:pt x="667" y="525"/>
                      <a:pt x="662" y="517"/>
                    </a:cubicBezTo>
                    <a:cubicBezTo>
                      <a:pt x="658" y="509"/>
                      <a:pt x="632" y="519"/>
                      <a:pt x="625" y="523"/>
                    </a:cubicBezTo>
                    <a:cubicBezTo>
                      <a:pt x="619" y="527"/>
                      <a:pt x="610" y="539"/>
                      <a:pt x="607" y="539"/>
                    </a:cubicBezTo>
                    <a:cubicBezTo>
                      <a:pt x="603" y="539"/>
                      <a:pt x="613" y="533"/>
                      <a:pt x="614" y="530"/>
                    </a:cubicBezTo>
                    <a:cubicBezTo>
                      <a:pt x="616" y="528"/>
                      <a:pt x="614" y="525"/>
                      <a:pt x="616" y="526"/>
                    </a:cubicBezTo>
                    <a:cubicBezTo>
                      <a:pt x="618" y="527"/>
                      <a:pt x="624" y="518"/>
                      <a:pt x="628" y="515"/>
                    </a:cubicBezTo>
                    <a:cubicBezTo>
                      <a:pt x="632" y="512"/>
                      <a:pt x="637" y="515"/>
                      <a:pt x="637" y="512"/>
                    </a:cubicBezTo>
                    <a:cubicBezTo>
                      <a:pt x="638" y="510"/>
                      <a:pt x="640" y="508"/>
                      <a:pt x="643" y="505"/>
                    </a:cubicBezTo>
                    <a:cubicBezTo>
                      <a:pt x="647" y="501"/>
                      <a:pt x="693" y="502"/>
                      <a:pt x="697" y="502"/>
                    </a:cubicBezTo>
                    <a:cubicBezTo>
                      <a:pt x="701" y="502"/>
                      <a:pt x="710" y="496"/>
                      <a:pt x="713" y="492"/>
                    </a:cubicBezTo>
                    <a:cubicBezTo>
                      <a:pt x="715" y="489"/>
                      <a:pt x="718" y="489"/>
                      <a:pt x="724" y="489"/>
                    </a:cubicBezTo>
                    <a:cubicBezTo>
                      <a:pt x="730" y="489"/>
                      <a:pt x="733" y="484"/>
                      <a:pt x="736" y="482"/>
                    </a:cubicBezTo>
                    <a:cubicBezTo>
                      <a:pt x="739" y="480"/>
                      <a:pt x="738" y="479"/>
                      <a:pt x="736" y="478"/>
                    </a:cubicBezTo>
                    <a:cubicBezTo>
                      <a:pt x="733" y="478"/>
                      <a:pt x="730" y="476"/>
                      <a:pt x="733" y="476"/>
                    </a:cubicBezTo>
                    <a:cubicBezTo>
                      <a:pt x="736" y="475"/>
                      <a:pt x="737" y="474"/>
                      <a:pt x="738" y="471"/>
                    </a:cubicBezTo>
                    <a:cubicBezTo>
                      <a:pt x="739" y="467"/>
                      <a:pt x="737" y="469"/>
                      <a:pt x="734" y="464"/>
                    </a:cubicBezTo>
                    <a:cubicBezTo>
                      <a:pt x="730" y="459"/>
                      <a:pt x="728" y="465"/>
                      <a:pt x="725" y="465"/>
                    </a:cubicBezTo>
                    <a:cubicBezTo>
                      <a:pt x="721" y="465"/>
                      <a:pt x="727" y="460"/>
                      <a:pt x="724" y="458"/>
                    </a:cubicBezTo>
                    <a:cubicBezTo>
                      <a:pt x="721" y="456"/>
                      <a:pt x="715" y="458"/>
                      <a:pt x="711" y="461"/>
                    </a:cubicBezTo>
                    <a:cubicBezTo>
                      <a:pt x="706" y="465"/>
                      <a:pt x="706" y="461"/>
                      <a:pt x="702" y="465"/>
                    </a:cubicBezTo>
                    <a:cubicBezTo>
                      <a:pt x="698" y="469"/>
                      <a:pt x="698" y="463"/>
                      <a:pt x="700" y="462"/>
                    </a:cubicBezTo>
                    <a:cubicBezTo>
                      <a:pt x="702" y="460"/>
                      <a:pt x="704" y="462"/>
                      <a:pt x="705" y="459"/>
                    </a:cubicBezTo>
                    <a:cubicBezTo>
                      <a:pt x="707" y="457"/>
                      <a:pt x="709" y="459"/>
                      <a:pt x="713" y="457"/>
                    </a:cubicBezTo>
                    <a:cubicBezTo>
                      <a:pt x="717" y="454"/>
                      <a:pt x="721" y="455"/>
                      <a:pt x="723" y="453"/>
                    </a:cubicBezTo>
                    <a:cubicBezTo>
                      <a:pt x="724" y="451"/>
                      <a:pt x="721" y="448"/>
                      <a:pt x="716" y="449"/>
                    </a:cubicBezTo>
                    <a:cubicBezTo>
                      <a:pt x="712" y="450"/>
                      <a:pt x="709" y="443"/>
                      <a:pt x="707" y="445"/>
                    </a:cubicBezTo>
                    <a:cubicBezTo>
                      <a:pt x="704" y="447"/>
                      <a:pt x="705" y="442"/>
                      <a:pt x="701" y="444"/>
                    </a:cubicBezTo>
                    <a:cubicBezTo>
                      <a:pt x="698" y="446"/>
                      <a:pt x="697" y="444"/>
                      <a:pt x="695" y="440"/>
                    </a:cubicBezTo>
                    <a:cubicBezTo>
                      <a:pt x="694" y="436"/>
                      <a:pt x="686" y="431"/>
                      <a:pt x="681" y="429"/>
                    </a:cubicBezTo>
                    <a:cubicBezTo>
                      <a:pt x="676" y="427"/>
                      <a:pt x="679" y="425"/>
                      <a:pt x="682" y="427"/>
                    </a:cubicBezTo>
                    <a:cubicBezTo>
                      <a:pt x="685" y="429"/>
                      <a:pt x="688" y="425"/>
                      <a:pt x="689" y="423"/>
                    </a:cubicBezTo>
                    <a:cubicBezTo>
                      <a:pt x="690" y="421"/>
                      <a:pt x="687" y="419"/>
                      <a:pt x="685" y="419"/>
                    </a:cubicBezTo>
                    <a:cubicBezTo>
                      <a:pt x="684" y="419"/>
                      <a:pt x="684" y="416"/>
                      <a:pt x="684" y="415"/>
                    </a:cubicBezTo>
                    <a:cubicBezTo>
                      <a:pt x="685" y="413"/>
                      <a:pt x="679" y="410"/>
                      <a:pt x="679" y="408"/>
                    </a:cubicBezTo>
                    <a:cubicBezTo>
                      <a:pt x="678" y="406"/>
                      <a:pt x="675" y="405"/>
                      <a:pt x="675" y="403"/>
                    </a:cubicBezTo>
                    <a:cubicBezTo>
                      <a:pt x="676" y="402"/>
                      <a:pt x="672" y="399"/>
                      <a:pt x="672" y="397"/>
                    </a:cubicBezTo>
                    <a:cubicBezTo>
                      <a:pt x="672" y="395"/>
                      <a:pt x="666" y="390"/>
                      <a:pt x="666" y="387"/>
                    </a:cubicBezTo>
                    <a:cubicBezTo>
                      <a:pt x="666" y="385"/>
                      <a:pt x="663" y="383"/>
                      <a:pt x="662" y="380"/>
                    </a:cubicBezTo>
                    <a:cubicBezTo>
                      <a:pt x="661" y="376"/>
                      <a:pt x="659" y="378"/>
                      <a:pt x="658" y="382"/>
                    </a:cubicBezTo>
                    <a:cubicBezTo>
                      <a:pt x="657" y="387"/>
                      <a:pt x="653" y="387"/>
                      <a:pt x="654" y="388"/>
                    </a:cubicBezTo>
                    <a:cubicBezTo>
                      <a:pt x="656" y="391"/>
                      <a:pt x="655" y="391"/>
                      <a:pt x="653" y="393"/>
                    </a:cubicBezTo>
                    <a:cubicBezTo>
                      <a:pt x="651" y="395"/>
                      <a:pt x="654" y="398"/>
                      <a:pt x="651" y="398"/>
                    </a:cubicBezTo>
                    <a:cubicBezTo>
                      <a:pt x="648" y="398"/>
                      <a:pt x="650" y="404"/>
                      <a:pt x="648" y="401"/>
                    </a:cubicBezTo>
                    <a:cubicBezTo>
                      <a:pt x="647" y="399"/>
                      <a:pt x="643" y="399"/>
                      <a:pt x="643" y="402"/>
                    </a:cubicBezTo>
                    <a:cubicBezTo>
                      <a:pt x="643" y="405"/>
                      <a:pt x="637" y="407"/>
                      <a:pt x="634" y="407"/>
                    </a:cubicBezTo>
                    <a:cubicBezTo>
                      <a:pt x="632" y="407"/>
                      <a:pt x="632" y="402"/>
                      <a:pt x="630" y="403"/>
                    </a:cubicBezTo>
                    <a:cubicBezTo>
                      <a:pt x="628" y="405"/>
                      <a:pt x="628" y="399"/>
                      <a:pt x="625" y="399"/>
                    </a:cubicBezTo>
                    <a:cubicBezTo>
                      <a:pt x="622" y="399"/>
                      <a:pt x="619" y="399"/>
                      <a:pt x="620" y="396"/>
                    </a:cubicBezTo>
                    <a:cubicBezTo>
                      <a:pt x="621" y="393"/>
                      <a:pt x="615" y="392"/>
                      <a:pt x="617" y="390"/>
                    </a:cubicBezTo>
                    <a:cubicBezTo>
                      <a:pt x="619" y="388"/>
                      <a:pt x="616" y="385"/>
                      <a:pt x="616" y="380"/>
                    </a:cubicBezTo>
                    <a:cubicBezTo>
                      <a:pt x="616" y="376"/>
                      <a:pt x="619" y="375"/>
                      <a:pt x="619" y="373"/>
                    </a:cubicBezTo>
                    <a:cubicBezTo>
                      <a:pt x="619" y="371"/>
                      <a:pt x="617" y="371"/>
                      <a:pt x="614" y="373"/>
                    </a:cubicBezTo>
                    <a:cubicBezTo>
                      <a:pt x="612" y="374"/>
                      <a:pt x="612" y="371"/>
                      <a:pt x="610" y="371"/>
                    </a:cubicBezTo>
                    <a:cubicBezTo>
                      <a:pt x="607" y="371"/>
                      <a:pt x="600" y="371"/>
                      <a:pt x="599" y="367"/>
                    </a:cubicBezTo>
                    <a:cubicBezTo>
                      <a:pt x="599" y="364"/>
                      <a:pt x="596" y="366"/>
                      <a:pt x="595" y="362"/>
                    </a:cubicBezTo>
                    <a:cubicBezTo>
                      <a:pt x="594" y="359"/>
                      <a:pt x="591" y="362"/>
                      <a:pt x="591" y="359"/>
                    </a:cubicBezTo>
                    <a:cubicBezTo>
                      <a:pt x="591" y="357"/>
                      <a:pt x="590" y="356"/>
                      <a:pt x="587" y="356"/>
                    </a:cubicBezTo>
                    <a:cubicBezTo>
                      <a:pt x="585" y="356"/>
                      <a:pt x="584" y="353"/>
                      <a:pt x="581" y="353"/>
                    </a:cubicBezTo>
                    <a:cubicBezTo>
                      <a:pt x="578" y="352"/>
                      <a:pt x="574" y="355"/>
                      <a:pt x="573" y="356"/>
                    </a:cubicBezTo>
                    <a:cubicBezTo>
                      <a:pt x="571" y="356"/>
                      <a:pt x="567" y="353"/>
                      <a:pt x="565" y="354"/>
                    </a:cubicBezTo>
                    <a:cubicBezTo>
                      <a:pt x="563" y="356"/>
                      <a:pt x="563" y="353"/>
                      <a:pt x="558" y="352"/>
                    </a:cubicBezTo>
                    <a:cubicBezTo>
                      <a:pt x="553" y="351"/>
                      <a:pt x="547" y="350"/>
                      <a:pt x="547" y="352"/>
                    </a:cubicBezTo>
                    <a:cubicBezTo>
                      <a:pt x="546" y="354"/>
                      <a:pt x="542" y="354"/>
                      <a:pt x="543" y="358"/>
                    </a:cubicBezTo>
                    <a:cubicBezTo>
                      <a:pt x="544" y="362"/>
                      <a:pt x="548" y="362"/>
                      <a:pt x="549" y="364"/>
                    </a:cubicBezTo>
                    <a:cubicBezTo>
                      <a:pt x="550" y="367"/>
                      <a:pt x="547" y="366"/>
                      <a:pt x="546" y="368"/>
                    </a:cubicBezTo>
                    <a:cubicBezTo>
                      <a:pt x="546" y="371"/>
                      <a:pt x="544" y="371"/>
                      <a:pt x="544" y="372"/>
                    </a:cubicBezTo>
                    <a:cubicBezTo>
                      <a:pt x="544" y="374"/>
                      <a:pt x="546" y="374"/>
                      <a:pt x="546" y="377"/>
                    </a:cubicBezTo>
                    <a:cubicBezTo>
                      <a:pt x="547" y="381"/>
                      <a:pt x="549" y="380"/>
                      <a:pt x="550" y="385"/>
                    </a:cubicBezTo>
                    <a:cubicBezTo>
                      <a:pt x="550" y="390"/>
                      <a:pt x="548" y="389"/>
                      <a:pt x="546" y="389"/>
                    </a:cubicBezTo>
                    <a:cubicBezTo>
                      <a:pt x="545" y="390"/>
                      <a:pt x="547" y="392"/>
                      <a:pt x="544" y="395"/>
                    </a:cubicBezTo>
                    <a:cubicBezTo>
                      <a:pt x="541" y="398"/>
                      <a:pt x="539" y="401"/>
                      <a:pt x="541" y="403"/>
                    </a:cubicBezTo>
                    <a:cubicBezTo>
                      <a:pt x="543" y="405"/>
                      <a:pt x="551" y="408"/>
                      <a:pt x="554" y="414"/>
                    </a:cubicBezTo>
                    <a:cubicBezTo>
                      <a:pt x="557" y="419"/>
                      <a:pt x="557" y="427"/>
                      <a:pt x="556" y="432"/>
                    </a:cubicBezTo>
                    <a:cubicBezTo>
                      <a:pt x="555" y="438"/>
                      <a:pt x="549" y="439"/>
                      <a:pt x="544" y="444"/>
                    </a:cubicBezTo>
                    <a:cubicBezTo>
                      <a:pt x="539" y="449"/>
                      <a:pt x="534" y="449"/>
                      <a:pt x="532" y="449"/>
                    </a:cubicBezTo>
                    <a:cubicBezTo>
                      <a:pt x="530" y="449"/>
                      <a:pt x="531" y="454"/>
                      <a:pt x="534" y="457"/>
                    </a:cubicBezTo>
                    <a:cubicBezTo>
                      <a:pt x="537" y="461"/>
                      <a:pt x="535" y="462"/>
                      <a:pt x="536" y="466"/>
                    </a:cubicBezTo>
                    <a:cubicBezTo>
                      <a:pt x="538" y="470"/>
                      <a:pt x="536" y="473"/>
                      <a:pt x="539" y="476"/>
                    </a:cubicBezTo>
                    <a:cubicBezTo>
                      <a:pt x="541" y="479"/>
                      <a:pt x="540" y="481"/>
                      <a:pt x="537" y="483"/>
                    </a:cubicBezTo>
                    <a:cubicBezTo>
                      <a:pt x="534" y="486"/>
                      <a:pt x="538" y="484"/>
                      <a:pt x="538" y="488"/>
                    </a:cubicBezTo>
                    <a:cubicBezTo>
                      <a:pt x="538" y="491"/>
                      <a:pt x="537" y="489"/>
                      <a:pt x="534" y="487"/>
                    </a:cubicBezTo>
                    <a:cubicBezTo>
                      <a:pt x="532" y="486"/>
                      <a:pt x="530" y="491"/>
                      <a:pt x="530" y="493"/>
                    </a:cubicBezTo>
                    <a:cubicBezTo>
                      <a:pt x="530" y="495"/>
                      <a:pt x="524" y="490"/>
                      <a:pt x="522" y="490"/>
                    </a:cubicBezTo>
                    <a:cubicBezTo>
                      <a:pt x="521" y="490"/>
                      <a:pt x="523" y="487"/>
                      <a:pt x="519" y="484"/>
                    </a:cubicBezTo>
                    <a:cubicBezTo>
                      <a:pt x="516" y="481"/>
                      <a:pt x="513" y="481"/>
                      <a:pt x="513" y="478"/>
                    </a:cubicBezTo>
                    <a:cubicBezTo>
                      <a:pt x="513" y="475"/>
                      <a:pt x="507" y="474"/>
                      <a:pt x="507" y="471"/>
                    </a:cubicBezTo>
                    <a:cubicBezTo>
                      <a:pt x="507" y="467"/>
                      <a:pt x="508" y="460"/>
                      <a:pt x="507" y="457"/>
                    </a:cubicBezTo>
                    <a:cubicBezTo>
                      <a:pt x="506" y="455"/>
                      <a:pt x="507" y="453"/>
                      <a:pt x="508" y="451"/>
                    </a:cubicBezTo>
                    <a:cubicBezTo>
                      <a:pt x="509" y="448"/>
                      <a:pt x="507" y="445"/>
                      <a:pt x="503" y="445"/>
                    </a:cubicBezTo>
                    <a:cubicBezTo>
                      <a:pt x="500" y="445"/>
                      <a:pt x="495" y="444"/>
                      <a:pt x="490" y="444"/>
                    </a:cubicBezTo>
                    <a:cubicBezTo>
                      <a:pt x="485" y="445"/>
                      <a:pt x="483" y="444"/>
                      <a:pt x="481" y="443"/>
                    </a:cubicBezTo>
                    <a:cubicBezTo>
                      <a:pt x="480" y="441"/>
                      <a:pt x="475" y="439"/>
                      <a:pt x="469" y="437"/>
                    </a:cubicBezTo>
                    <a:cubicBezTo>
                      <a:pt x="463" y="435"/>
                      <a:pt x="461" y="432"/>
                      <a:pt x="460" y="431"/>
                    </a:cubicBezTo>
                    <a:cubicBezTo>
                      <a:pt x="460" y="429"/>
                      <a:pt x="454" y="428"/>
                      <a:pt x="452" y="426"/>
                    </a:cubicBezTo>
                    <a:cubicBezTo>
                      <a:pt x="451" y="424"/>
                      <a:pt x="445" y="423"/>
                      <a:pt x="443" y="424"/>
                    </a:cubicBezTo>
                    <a:cubicBezTo>
                      <a:pt x="441" y="424"/>
                      <a:pt x="435" y="419"/>
                      <a:pt x="432" y="419"/>
                    </a:cubicBezTo>
                    <a:cubicBezTo>
                      <a:pt x="428" y="419"/>
                      <a:pt x="420" y="423"/>
                      <a:pt x="419" y="423"/>
                    </a:cubicBezTo>
                    <a:cubicBezTo>
                      <a:pt x="418" y="423"/>
                      <a:pt x="419" y="420"/>
                      <a:pt x="420" y="419"/>
                    </a:cubicBezTo>
                    <a:cubicBezTo>
                      <a:pt x="421" y="417"/>
                      <a:pt x="417" y="412"/>
                      <a:pt x="416" y="408"/>
                    </a:cubicBezTo>
                    <a:cubicBezTo>
                      <a:pt x="415" y="404"/>
                      <a:pt x="414" y="400"/>
                      <a:pt x="410" y="400"/>
                    </a:cubicBezTo>
                    <a:cubicBezTo>
                      <a:pt x="406" y="401"/>
                      <a:pt x="402" y="399"/>
                      <a:pt x="400" y="398"/>
                    </a:cubicBezTo>
                    <a:cubicBezTo>
                      <a:pt x="399" y="397"/>
                      <a:pt x="399" y="387"/>
                      <a:pt x="400" y="382"/>
                    </a:cubicBezTo>
                    <a:cubicBezTo>
                      <a:pt x="401" y="377"/>
                      <a:pt x="406" y="371"/>
                      <a:pt x="406" y="368"/>
                    </a:cubicBezTo>
                    <a:cubicBezTo>
                      <a:pt x="406" y="365"/>
                      <a:pt x="409" y="364"/>
                      <a:pt x="412" y="363"/>
                    </a:cubicBezTo>
                    <a:cubicBezTo>
                      <a:pt x="415" y="362"/>
                      <a:pt x="413" y="356"/>
                      <a:pt x="415" y="356"/>
                    </a:cubicBezTo>
                    <a:cubicBezTo>
                      <a:pt x="418" y="356"/>
                      <a:pt x="419" y="355"/>
                      <a:pt x="419" y="352"/>
                    </a:cubicBezTo>
                    <a:cubicBezTo>
                      <a:pt x="420" y="350"/>
                      <a:pt x="423" y="352"/>
                      <a:pt x="421" y="350"/>
                    </a:cubicBezTo>
                    <a:cubicBezTo>
                      <a:pt x="419" y="348"/>
                      <a:pt x="421" y="347"/>
                      <a:pt x="425" y="347"/>
                    </a:cubicBezTo>
                    <a:cubicBezTo>
                      <a:pt x="430" y="347"/>
                      <a:pt x="436" y="346"/>
                      <a:pt x="435" y="341"/>
                    </a:cubicBezTo>
                    <a:cubicBezTo>
                      <a:pt x="434" y="337"/>
                      <a:pt x="423" y="340"/>
                      <a:pt x="423" y="336"/>
                    </a:cubicBezTo>
                    <a:cubicBezTo>
                      <a:pt x="423" y="333"/>
                      <a:pt x="408" y="333"/>
                      <a:pt x="409" y="331"/>
                    </a:cubicBezTo>
                    <a:cubicBezTo>
                      <a:pt x="410" y="328"/>
                      <a:pt x="424" y="332"/>
                      <a:pt x="429" y="334"/>
                    </a:cubicBezTo>
                    <a:cubicBezTo>
                      <a:pt x="434" y="336"/>
                      <a:pt x="435" y="336"/>
                      <a:pt x="439" y="336"/>
                    </a:cubicBezTo>
                    <a:cubicBezTo>
                      <a:pt x="443" y="335"/>
                      <a:pt x="440" y="330"/>
                      <a:pt x="441" y="328"/>
                    </a:cubicBezTo>
                    <a:cubicBezTo>
                      <a:pt x="442" y="326"/>
                      <a:pt x="449" y="331"/>
                      <a:pt x="454" y="330"/>
                    </a:cubicBezTo>
                    <a:cubicBezTo>
                      <a:pt x="458" y="329"/>
                      <a:pt x="462" y="320"/>
                      <a:pt x="466" y="318"/>
                    </a:cubicBezTo>
                    <a:cubicBezTo>
                      <a:pt x="470" y="315"/>
                      <a:pt x="466" y="313"/>
                      <a:pt x="459" y="313"/>
                    </a:cubicBezTo>
                    <a:cubicBezTo>
                      <a:pt x="452" y="314"/>
                      <a:pt x="448" y="311"/>
                      <a:pt x="444" y="308"/>
                    </a:cubicBezTo>
                    <a:cubicBezTo>
                      <a:pt x="441" y="306"/>
                      <a:pt x="441" y="303"/>
                      <a:pt x="445" y="304"/>
                    </a:cubicBezTo>
                    <a:cubicBezTo>
                      <a:pt x="449" y="304"/>
                      <a:pt x="459" y="312"/>
                      <a:pt x="462" y="312"/>
                    </a:cubicBezTo>
                    <a:cubicBezTo>
                      <a:pt x="466" y="312"/>
                      <a:pt x="472" y="305"/>
                      <a:pt x="475" y="303"/>
                    </a:cubicBezTo>
                    <a:cubicBezTo>
                      <a:pt x="478" y="300"/>
                      <a:pt x="472" y="300"/>
                      <a:pt x="470" y="298"/>
                    </a:cubicBezTo>
                    <a:cubicBezTo>
                      <a:pt x="468" y="296"/>
                      <a:pt x="474" y="295"/>
                      <a:pt x="477" y="295"/>
                    </a:cubicBezTo>
                    <a:cubicBezTo>
                      <a:pt x="480" y="295"/>
                      <a:pt x="481" y="298"/>
                      <a:pt x="482" y="299"/>
                    </a:cubicBezTo>
                    <a:cubicBezTo>
                      <a:pt x="483" y="300"/>
                      <a:pt x="489" y="298"/>
                      <a:pt x="491" y="298"/>
                    </a:cubicBezTo>
                    <a:cubicBezTo>
                      <a:pt x="494" y="298"/>
                      <a:pt x="491" y="294"/>
                      <a:pt x="487" y="292"/>
                    </a:cubicBezTo>
                    <a:cubicBezTo>
                      <a:pt x="482" y="290"/>
                      <a:pt x="487" y="287"/>
                      <a:pt x="488" y="290"/>
                    </a:cubicBezTo>
                    <a:cubicBezTo>
                      <a:pt x="490" y="292"/>
                      <a:pt x="493" y="292"/>
                      <a:pt x="494" y="295"/>
                    </a:cubicBezTo>
                    <a:cubicBezTo>
                      <a:pt x="496" y="299"/>
                      <a:pt x="498" y="296"/>
                      <a:pt x="502" y="295"/>
                    </a:cubicBezTo>
                    <a:cubicBezTo>
                      <a:pt x="505" y="294"/>
                      <a:pt x="507" y="291"/>
                      <a:pt x="509" y="289"/>
                    </a:cubicBezTo>
                    <a:cubicBezTo>
                      <a:pt x="511" y="287"/>
                      <a:pt x="512" y="289"/>
                      <a:pt x="514" y="286"/>
                    </a:cubicBezTo>
                    <a:cubicBezTo>
                      <a:pt x="517" y="282"/>
                      <a:pt x="513" y="279"/>
                      <a:pt x="510" y="276"/>
                    </a:cubicBezTo>
                    <a:cubicBezTo>
                      <a:pt x="507" y="274"/>
                      <a:pt x="510" y="272"/>
                      <a:pt x="507" y="270"/>
                    </a:cubicBezTo>
                    <a:cubicBezTo>
                      <a:pt x="504" y="269"/>
                      <a:pt x="504" y="266"/>
                      <a:pt x="507" y="267"/>
                    </a:cubicBezTo>
                    <a:cubicBezTo>
                      <a:pt x="511" y="268"/>
                      <a:pt x="514" y="266"/>
                      <a:pt x="516" y="264"/>
                    </a:cubicBezTo>
                    <a:cubicBezTo>
                      <a:pt x="518" y="261"/>
                      <a:pt x="510" y="260"/>
                      <a:pt x="514" y="259"/>
                    </a:cubicBezTo>
                    <a:cubicBezTo>
                      <a:pt x="517" y="257"/>
                      <a:pt x="514" y="255"/>
                      <a:pt x="511" y="255"/>
                    </a:cubicBezTo>
                    <a:cubicBezTo>
                      <a:pt x="507" y="255"/>
                      <a:pt x="505" y="253"/>
                      <a:pt x="504" y="250"/>
                    </a:cubicBezTo>
                    <a:cubicBezTo>
                      <a:pt x="504" y="247"/>
                      <a:pt x="498" y="249"/>
                      <a:pt x="495" y="248"/>
                    </a:cubicBezTo>
                    <a:cubicBezTo>
                      <a:pt x="491" y="246"/>
                      <a:pt x="483" y="246"/>
                      <a:pt x="481" y="246"/>
                    </a:cubicBezTo>
                    <a:cubicBezTo>
                      <a:pt x="479" y="247"/>
                      <a:pt x="479" y="254"/>
                      <a:pt x="482" y="255"/>
                    </a:cubicBezTo>
                    <a:cubicBezTo>
                      <a:pt x="485" y="255"/>
                      <a:pt x="487" y="258"/>
                      <a:pt x="485" y="259"/>
                    </a:cubicBezTo>
                    <a:cubicBezTo>
                      <a:pt x="482" y="260"/>
                      <a:pt x="485" y="263"/>
                      <a:pt x="483" y="263"/>
                    </a:cubicBezTo>
                    <a:cubicBezTo>
                      <a:pt x="481" y="262"/>
                      <a:pt x="478" y="261"/>
                      <a:pt x="478" y="266"/>
                    </a:cubicBezTo>
                    <a:cubicBezTo>
                      <a:pt x="477" y="271"/>
                      <a:pt x="477" y="273"/>
                      <a:pt x="473" y="275"/>
                    </a:cubicBezTo>
                    <a:cubicBezTo>
                      <a:pt x="470" y="277"/>
                      <a:pt x="473" y="269"/>
                      <a:pt x="470" y="270"/>
                    </a:cubicBezTo>
                    <a:cubicBezTo>
                      <a:pt x="467" y="270"/>
                      <a:pt x="466" y="276"/>
                      <a:pt x="468" y="276"/>
                    </a:cubicBezTo>
                    <a:cubicBezTo>
                      <a:pt x="471" y="277"/>
                      <a:pt x="471" y="279"/>
                      <a:pt x="472" y="282"/>
                    </a:cubicBezTo>
                    <a:cubicBezTo>
                      <a:pt x="472" y="284"/>
                      <a:pt x="467" y="282"/>
                      <a:pt x="466" y="286"/>
                    </a:cubicBezTo>
                    <a:cubicBezTo>
                      <a:pt x="464" y="289"/>
                      <a:pt x="463" y="284"/>
                      <a:pt x="461" y="282"/>
                    </a:cubicBezTo>
                    <a:cubicBezTo>
                      <a:pt x="458" y="280"/>
                      <a:pt x="455" y="276"/>
                      <a:pt x="455" y="273"/>
                    </a:cubicBezTo>
                    <a:cubicBezTo>
                      <a:pt x="455" y="271"/>
                      <a:pt x="457" y="270"/>
                      <a:pt x="459" y="269"/>
                    </a:cubicBezTo>
                    <a:cubicBezTo>
                      <a:pt x="461" y="269"/>
                      <a:pt x="459" y="267"/>
                      <a:pt x="459" y="264"/>
                    </a:cubicBezTo>
                    <a:cubicBezTo>
                      <a:pt x="458" y="260"/>
                      <a:pt x="456" y="261"/>
                      <a:pt x="453" y="258"/>
                    </a:cubicBezTo>
                    <a:cubicBezTo>
                      <a:pt x="450" y="254"/>
                      <a:pt x="447" y="254"/>
                      <a:pt x="445" y="256"/>
                    </a:cubicBezTo>
                    <a:cubicBezTo>
                      <a:pt x="443" y="257"/>
                      <a:pt x="444" y="261"/>
                      <a:pt x="442" y="262"/>
                    </a:cubicBezTo>
                    <a:cubicBezTo>
                      <a:pt x="439" y="263"/>
                      <a:pt x="440" y="268"/>
                      <a:pt x="438" y="269"/>
                    </a:cubicBezTo>
                    <a:cubicBezTo>
                      <a:pt x="435" y="269"/>
                      <a:pt x="437" y="259"/>
                      <a:pt x="435" y="258"/>
                    </a:cubicBezTo>
                    <a:cubicBezTo>
                      <a:pt x="433" y="257"/>
                      <a:pt x="433" y="255"/>
                      <a:pt x="436" y="255"/>
                    </a:cubicBezTo>
                    <a:cubicBezTo>
                      <a:pt x="439" y="254"/>
                      <a:pt x="441" y="251"/>
                      <a:pt x="438" y="251"/>
                    </a:cubicBezTo>
                    <a:cubicBezTo>
                      <a:pt x="436" y="251"/>
                      <a:pt x="431" y="249"/>
                      <a:pt x="430" y="248"/>
                    </a:cubicBezTo>
                    <a:cubicBezTo>
                      <a:pt x="428" y="247"/>
                      <a:pt x="425" y="251"/>
                      <a:pt x="423" y="250"/>
                    </a:cubicBezTo>
                    <a:cubicBezTo>
                      <a:pt x="421" y="248"/>
                      <a:pt x="423" y="244"/>
                      <a:pt x="423" y="242"/>
                    </a:cubicBezTo>
                    <a:cubicBezTo>
                      <a:pt x="424" y="240"/>
                      <a:pt x="427" y="243"/>
                      <a:pt x="428" y="241"/>
                    </a:cubicBezTo>
                    <a:cubicBezTo>
                      <a:pt x="430" y="238"/>
                      <a:pt x="423" y="238"/>
                      <a:pt x="423" y="235"/>
                    </a:cubicBezTo>
                    <a:cubicBezTo>
                      <a:pt x="423" y="232"/>
                      <a:pt x="417" y="231"/>
                      <a:pt x="415" y="230"/>
                    </a:cubicBezTo>
                    <a:cubicBezTo>
                      <a:pt x="414" y="229"/>
                      <a:pt x="417" y="225"/>
                      <a:pt x="416" y="223"/>
                    </a:cubicBezTo>
                    <a:cubicBezTo>
                      <a:pt x="415" y="221"/>
                      <a:pt x="408" y="215"/>
                      <a:pt x="405" y="215"/>
                    </a:cubicBezTo>
                    <a:cubicBezTo>
                      <a:pt x="402" y="216"/>
                      <a:pt x="401" y="211"/>
                      <a:pt x="403" y="211"/>
                    </a:cubicBezTo>
                    <a:cubicBezTo>
                      <a:pt x="404" y="212"/>
                      <a:pt x="406" y="210"/>
                      <a:pt x="409" y="207"/>
                    </a:cubicBezTo>
                    <a:cubicBezTo>
                      <a:pt x="412" y="203"/>
                      <a:pt x="413" y="202"/>
                      <a:pt x="410" y="201"/>
                    </a:cubicBezTo>
                    <a:cubicBezTo>
                      <a:pt x="408" y="201"/>
                      <a:pt x="407" y="198"/>
                      <a:pt x="411" y="198"/>
                    </a:cubicBezTo>
                    <a:cubicBezTo>
                      <a:pt x="415" y="199"/>
                      <a:pt x="422" y="201"/>
                      <a:pt x="424" y="200"/>
                    </a:cubicBezTo>
                    <a:cubicBezTo>
                      <a:pt x="427" y="198"/>
                      <a:pt x="434" y="187"/>
                      <a:pt x="437" y="183"/>
                    </a:cubicBezTo>
                    <a:cubicBezTo>
                      <a:pt x="439" y="179"/>
                      <a:pt x="435" y="178"/>
                      <a:pt x="428" y="179"/>
                    </a:cubicBezTo>
                    <a:cubicBezTo>
                      <a:pt x="421" y="179"/>
                      <a:pt x="419" y="176"/>
                      <a:pt x="414" y="176"/>
                    </a:cubicBezTo>
                    <a:cubicBezTo>
                      <a:pt x="408" y="175"/>
                      <a:pt x="397" y="177"/>
                      <a:pt x="396" y="179"/>
                    </a:cubicBezTo>
                    <a:cubicBezTo>
                      <a:pt x="394" y="180"/>
                      <a:pt x="399" y="182"/>
                      <a:pt x="398" y="184"/>
                    </a:cubicBezTo>
                    <a:cubicBezTo>
                      <a:pt x="397" y="186"/>
                      <a:pt x="394" y="182"/>
                      <a:pt x="392" y="183"/>
                    </a:cubicBezTo>
                    <a:cubicBezTo>
                      <a:pt x="391" y="184"/>
                      <a:pt x="393" y="186"/>
                      <a:pt x="392" y="193"/>
                    </a:cubicBezTo>
                    <a:cubicBezTo>
                      <a:pt x="392" y="200"/>
                      <a:pt x="394" y="200"/>
                      <a:pt x="396" y="203"/>
                    </a:cubicBezTo>
                    <a:cubicBezTo>
                      <a:pt x="398" y="205"/>
                      <a:pt x="397" y="208"/>
                      <a:pt x="397" y="213"/>
                    </a:cubicBezTo>
                    <a:cubicBezTo>
                      <a:pt x="397" y="217"/>
                      <a:pt x="393" y="217"/>
                      <a:pt x="392" y="217"/>
                    </a:cubicBezTo>
                    <a:cubicBezTo>
                      <a:pt x="391" y="218"/>
                      <a:pt x="395" y="220"/>
                      <a:pt x="395" y="223"/>
                    </a:cubicBezTo>
                    <a:cubicBezTo>
                      <a:pt x="394" y="225"/>
                      <a:pt x="390" y="221"/>
                      <a:pt x="387" y="222"/>
                    </a:cubicBezTo>
                    <a:cubicBezTo>
                      <a:pt x="385" y="223"/>
                      <a:pt x="383" y="229"/>
                      <a:pt x="386" y="231"/>
                    </a:cubicBezTo>
                    <a:cubicBezTo>
                      <a:pt x="388" y="233"/>
                      <a:pt x="389" y="233"/>
                      <a:pt x="387" y="235"/>
                    </a:cubicBezTo>
                    <a:cubicBezTo>
                      <a:pt x="385" y="238"/>
                      <a:pt x="383" y="241"/>
                      <a:pt x="388" y="245"/>
                    </a:cubicBezTo>
                    <a:cubicBezTo>
                      <a:pt x="392" y="249"/>
                      <a:pt x="401" y="248"/>
                      <a:pt x="405" y="251"/>
                    </a:cubicBezTo>
                    <a:cubicBezTo>
                      <a:pt x="410" y="254"/>
                      <a:pt x="403" y="252"/>
                      <a:pt x="405" y="256"/>
                    </a:cubicBezTo>
                    <a:cubicBezTo>
                      <a:pt x="407" y="259"/>
                      <a:pt x="402" y="260"/>
                      <a:pt x="402" y="262"/>
                    </a:cubicBezTo>
                    <a:cubicBezTo>
                      <a:pt x="403" y="265"/>
                      <a:pt x="404" y="264"/>
                      <a:pt x="407" y="259"/>
                    </a:cubicBezTo>
                    <a:cubicBezTo>
                      <a:pt x="409" y="255"/>
                      <a:pt x="411" y="260"/>
                      <a:pt x="410" y="264"/>
                    </a:cubicBezTo>
                    <a:cubicBezTo>
                      <a:pt x="410" y="268"/>
                      <a:pt x="407" y="266"/>
                      <a:pt x="404" y="269"/>
                    </a:cubicBezTo>
                    <a:cubicBezTo>
                      <a:pt x="402" y="273"/>
                      <a:pt x="400" y="273"/>
                      <a:pt x="396" y="273"/>
                    </a:cubicBezTo>
                    <a:cubicBezTo>
                      <a:pt x="392" y="272"/>
                      <a:pt x="395" y="278"/>
                      <a:pt x="396" y="281"/>
                    </a:cubicBezTo>
                    <a:cubicBezTo>
                      <a:pt x="398" y="284"/>
                      <a:pt x="396" y="285"/>
                      <a:pt x="391" y="284"/>
                    </a:cubicBezTo>
                    <a:cubicBezTo>
                      <a:pt x="387" y="283"/>
                      <a:pt x="385" y="280"/>
                      <a:pt x="387" y="277"/>
                    </a:cubicBezTo>
                    <a:cubicBezTo>
                      <a:pt x="389" y="274"/>
                      <a:pt x="391" y="270"/>
                      <a:pt x="388" y="271"/>
                    </a:cubicBezTo>
                    <a:cubicBezTo>
                      <a:pt x="386" y="271"/>
                      <a:pt x="380" y="270"/>
                      <a:pt x="378" y="268"/>
                    </a:cubicBezTo>
                    <a:cubicBezTo>
                      <a:pt x="376" y="265"/>
                      <a:pt x="379" y="266"/>
                      <a:pt x="384" y="267"/>
                    </a:cubicBezTo>
                    <a:cubicBezTo>
                      <a:pt x="390" y="267"/>
                      <a:pt x="385" y="263"/>
                      <a:pt x="389" y="263"/>
                    </a:cubicBezTo>
                    <a:cubicBezTo>
                      <a:pt x="393" y="263"/>
                      <a:pt x="396" y="265"/>
                      <a:pt x="399" y="263"/>
                    </a:cubicBezTo>
                    <a:cubicBezTo>
                      <a:pt x="402" y="260"/>
                      <a:pt x="397" y="254"/>
                      <a:pt x="394" y="255"/>
                    </a:cubicBezTo>
                    <a:cubicBezTo>
                      <a:pt x="391" y="256"/>
                      <a:pt x="387" y="257"/>
                      <a:pt x="387" y="255"/>
                    </a:cubicBezTo>
                    <a:cubicBezTo>
                      <a:pt x="387" y="252"/>
                      <a:pt x="392" y="254"/>
                      <a:pt x="394" y="253"/>
                    </a:cubicBezTo>
                    <a:cubicBezTo>
                      <a:pt x="397" y="253"/>
                      <a:pt x="393" y="249"/>
                      <a:pt x="389" y="250"/>
                    </a:cubicBezTo>
                    <a:cubicBezTo>
                      <a:pt x="385" y="251"/>
                      <a:pt x="383" y="251"/>
                      <a:pt x="380" y="248"/>
                    </a:cubicBezTo>
                    <a:cubicBezTo>
                      <a:pt x="377" y="245"/>
                      <a:pt x="371" y="243"/>
                      <a:pt x="370" y="250"/>
                    </a:cubicBezTo>
                    <a:cubicBezTo>
                      <a:pt x="368" y="258"/>
                      <a:pt x="363" y="254"/>
                      <a:pt x="361" y="256"/>
                    </a:cubicBezTo>
                    <a:cubicBezTo>
                      <a:pt x="359" y="259"/>
                      <a:pt x="363" y="260"/>
                      <a:pt x="369" y="261"/>
                    </a:cubicBezTo>
                    <a:cubicBezTo>
                      <a:pt x="374" y="261"/>
                      <a:pt x="378" y="266"/>
                      <a:pt x="375" y="266"/>
                    </a:cubicBezTo>
                    <a:cubicBezTo>
                      <a:pt x="373" y="266"/>
                      <a:pt x="374" y="269"/>
                      <a:pt x="371" y="268"/>
                    </a:cubicBezTo>
                    <a:cubicBezTo>
                      <a:pt x="368" y="267"/>
                      <a:pt x="366" y="268"/>
                      <a:pt x="368" y="270"/>
                    </a:cubicBezTo>
                    <a:cubicBezTo>
                      <a:pt x="370" y="272"/>
                      <a:pt x="367" y="273"/>
                      <a:pt x="367" y="276"/>
                    </a:cubicBezTo>
                    <a:cubicBezTo>
                      <a:pt x="367" y="278"/>
                      <a:pt x="363" y="276"/>
                      <a:pt x="359" y="276"/>
                    </a:cubicBezTo>
                    <a:cubicBezTo>
                      <a:pt x="355" y="275"/>
                      <a:pt x="348" y="276"/>
                      <a:pt x="342" y="278"/>
                    </a:cubicBezTo>
                    <a:cubicBezTo>
                      <a:pt x="337" y="279"/>
                      <a:pt x="331" y="277"/>
                      <a:pt x="329" y="274"/>
                    </a:cubicBezTo>
                    <a:cubicBezTo>
                      <a:pt x="327" y="272"/>
                      <a:pt x="324" y="272"/>
                      <a:pt x="320" y="272"/>
                    </a:cubicBezTo>
                    <a:cubicBezTo>
                      <a:pt x="316" y="272"/>
                      <a:pt x="317" y="269"/>
                      <a:pt x="312" y="268"/>
                    </a:cubicBezTo>
                    <a:cubicBezTo>
                      <a:pt x="307" y="268"/>
                      <a:pt x="308" y="264"/>
                      <a:pt x="308" y="262"/>
                    </a:cubicBezTo>
                    <a:cubicBezTo>
                      <a:pt x="307" y="259"/>
                      <a:pt x="297" y="260"/>
                      <a:pt x="294" y="262"/>
                    </a:cubicBezTo>
                    <a:cubicBezTo>
                      <a:pt x="290" y="264"/>
                      <a:pt x="283" y="264"/>
                      <a:pt x="281" y="268"/>
                    </a:cubicBezTo>
                    <a:cubicBezTo>
                      <a:pt x="279" y="272"/>
                      <a:pt x="283" y="271"/>
                      <a:pt x="285" y="271"/>
                    </a:cubicBezTo>
                    <a:cubicBezTo>
                      <a:pt x="288" y="271"/>
                      <a:pt x="288" y="268"/>
                      <a:pt x="293" y="269"/>
                    </a:cubicBezTo>
                    <a:cubicBezTo>
                      <a:pt x="298" y="269"/>
                      <a:pt x="302" y="263"/>
                      <a:pt x="304" y="265"/>
                    </a:cubicBezTo>
                    <a:cubicBezTo>
                      <a:pt x="307" y="268"/>
                      <a:pt x="295" y="272"/>
                      <a:pt x="290" y="273"/>
                    </a:cubicBezTo>
                    <a:cubicBezTo>
                      <a:pt x="285" y="274"/>
                      <a:pt x="286" y="278"/>
                      <a:pt x="291" y="285"/>
                    </a:cubicBezTo>
                    <a:cubicBezTo>
                      <a:pt x="296" y="292"/>
                      <a:pt x="289" y="288"/>
                      <a:pt x="289" y="291"/>
                    </a:cubicBezTo>
                    <a:cubicBezTo>
                      <a:pt x="289" y="295"/>
                      <a:pt x="280" y="290"/>
                      <a:pt x="284" y="289"/>
                    </a:cubicBezTo>
                    <a:cubicBezTo>
                      <a:pt x="287" y="288"/>
                      <a:pt x="286" y="284"/>
                      <a:pt x="283" y="282"/>
                    </a:cubicBezTo>
                    <a:cubicBezTo>
                      <a:pt x="280" y="280"/>
                      <a:pt x="278" y="282"/>
                      <a:pt x="278" y="279"/>
                    </a:cubicBezTo>
                    <a:cubicBezTo>
                      <a:pt x="279" y="277"/>
                      <a:pt x="275" y="280"/>
                      <a:pt x="273" y="277"/>
                    </a:cubicBezTo>
                    <a:cubicBezTo>
                      <a:pt x="270" y="275"/>
                      <a:pt x="269" y="274"/>
                      <a:pt x="265" y="276"/>
                    </a:cubicBezTo>
                    <a:cubicBezTo>
                      <a:pt x="261" y="277"/>
                      <a:pt x="257" y="277"/>
                      <a:pt x="249" y="278"/>
                    </a:cubicBezTo>
                    <a:cubicBezTo>
                      <a:pt x="241" y="280"/>
                      <a:pt x="227" y="279"/>
                      <a:pt x="224" y="276"/>
                    </a:cubicBezTo>
                    <a:cubicBezTo>
                      <a:pt x="221" y="274"/>
                      <a:pt x="231" y="269"/>
                      <a:pt x="234" y="270"/>
                    </a:cubicBezTo>
                    <a:cubicBezTo>
                      <a:pt x="236" y="271"/>
                      <a:pt x="235" y="267"/>
                      <a:pt x="230" y="263"/>
                    </a:cubicBezTo>
                    <a:cubicBezTo>
                      <a:pt x="226" y="260"/>
                      <a:pt x="216" y="258"/>
                      <a:pt x="216" y="260"/>
                    </a:cubicBezTo>
                    <a:cubicBezTo>
                      <a:pt x="217" y="262"/>
                      <a:pt x="211" y="260"/>
                      <a:pt x="204" y="259"/>
                    </a:cubicBezTo>
                    <a:cubicBezTo>
                      <a:pt x="197" y="257"/>
                      <a:pt x="196" y="255"/>
                      <a:pt x="191" y="255"/>
                    </a:cubicBezTo>
                    <a:cubicBezTo>
                      <a:pt x="187" y="255"/>
                      <a:pt x="180" y="253"/>
                      <a:pt x="175" y="249"/>
                    </a:cubicBezTo>
                    <a:cubicBezTo>
                      <a:pt x="169" y="245"/>
                      <a:pt x="157" y="246"/>
                      <a:pt x="155" y="250"/>
                    </a:cubicBezTo>
                    <a:cubicBezTo>
                      <a:pt x="154" y="254"/>
                      <a:pt x="149" y="253"/>
                      <a:pt x="145" y="253"/>
                    </a:cubicBezTo>
                    <a:cubicBezTo>
                      <a:pt x="141" y="253"/>
                      <a:pt x="147" y="249"/>
                      <a:pt x="146" y="248"/>
                    </a:cubicBezTo>
                    <a:cubicBezTo>
                      <a:pt x="144" y="247"/>
                      <a:pt x="146" y="242"/>
                      <a:pt x="143" y="241"/>
                    </a:cubicBezTo>
                    <a:cubicBezTo>
                      <a:pt x="140" y="241"/>
                      <a:pt x="137" y="254"/>
                      <a:pt x="131" y="253"/>
                    </a:cubicBezTo>
                    <a:cubicBezTo>
                      <a:pt x="125" y="253"/>
                      <a:pt x="123" y="240"/>
                      <a:pt x="118" y="236"/>
                    </a:cubicBezTo>
                    <a:cubicBezTo>
                      <a:pt x="113" y="233"/>
                      <a:pt x="109" y="233"/>
                      <a:pt x="113" y="238"/>
                    </a:cubicBezTo>
                    <a:cubicBezTo>
                      <a:pt x="117" y="243"/>
                      <a:pt x="110" y="239"/>
                      <a:pt x="110" y="243"/>
                    </a:cubicBezTo>
                    <a:cubicBezTo>
                      <a:pt x="110" y="246"/>
                      <a:pt x="104" y="250"/>
                      <a:pt x="104" y="248"/>
                    </a:cubicBezTo>
                    <a:cubicBezTo>
                      <a:pt x="104" y="246"/>
                      <a:pt x="100" y="244"/>
                      <a:pt x="95" y="250"/>
                    </a:cubicBezTo>
                    <a:cubicBezTo>
                      <a:pt x="91" y="255"/>
                      <a:pt x="88" y="254"/>
                      <a:pt x="87" y="252"/>
                    </a:cubicBezTo>
                    <a:cubicBezTo>
                      <a:pt x="87" y="250"/>
                      <a:pt x="73" y="257"/>
                      <a:pt x="74" y="260"/>
                    </a:cubicBezTo>
                    <a:cubicBezTo>
                      <a:pt x="74" y="262"/>
                      <a:pt x="72" y="264"/>
                      <a:pt x="68" y="263"/>
                    </a:cubicBezTo>
                    <a:cubicBezTo>
                      <a:pt x="65" y="263"/>
                      <a:pt x="67" y="260"/>
                      <a:pt x="70" y="259"/>
                    </a:cubicBezTo>
                    <a:cubicBezTo>
                      <a:pt x="73" y="257"/>
                      <a:pt x="82" y="250"/>
                      <a:pt x="87" y="249"/>
                    </a:cubicBezTo>
                    <a:cubicBezTo>
                      <a:pt x="91" y="248"/>
                      <a:pt x="100" y="245"/>
                      <a:pt x="100" y="243"/>
                    </a:cubicBezTo>
                    <a:cubicBezTo>
                      <a:pt x="101" y="241"/>
                      <a:pt x="96" y="242"/>
                      <a:pt x="93" y="242"/>
                    </a:cubicBezTo>
                    <a:cubicBezTo>
                      <a:pt x="90" y="241"/>
                      <a:pt x="85" y="244"/>
                      <a:pt x="79" y="247"/>
                    </a:cubicBezTo>
                    <a:cubicBezTo>
                      <a:pt x="74" y="249"/>
                      <a:pt x="68" y="248"/>
                      <a:pt x="70" y="251"/>
                    </a:cubicBezTo>
                    <a:cubicBezTo>
                      <a:pt x="71" y="254"/>
                      <a:pt x="65" y="251"/>
                      <a:pt x="64" y="253"/>
                    </a:cubicBezTo>
                    <a:cubicBezTo>
                      <a:pt x="62" y="255"/>
                      <a:pt x="60" y="253"/>
                      <a:pt x="62" y="252"/>
                    </a:cubicBezTo>
                    <a:cubicBezTo>
                      <a:pt x="64" y="251"/>
                      <a:pt x="57" y="248"/>
                      <a:pt x="57" y="250"/>
                    </a:cubicBezTo>
                    <a:cubicBezTo>
                      <a:pt x="57" y="251"/>
                      <a:pt x="56" y="253"/>
                      <a:pt x="52" y="253"/>
                    </a:cubicBezTo>
                    <a:cubicBezTo>
                      <a:pt x="47" y="253"/>
                      <a:pt x="42" y="256"/>
                      <a:pt x="46" y="258"/>
                    </a:cubicBezTo>
                    <a:cubicBezTo>
                      <a:pt x="49" y="261"/>
                      <a:pt x="50" y="262"/>
                      <a:pt x="49" y="263"/>
                    </a:cubicBezTo>
                    <a:cubicBezTo>
                      <a:pt x="47" y="265"/>
                      <a:pt x="43" y="259"/>
                      <a:pt x="36" y="260"/>
                    </a:cubicBezTo>
                    <a:cubicBezTo>
                      <a:pt x="29" y="260"/>
                      <a:pt x="16" y="253"/>
                      <a:pt x="16" y="251"/>
                    </a:cubicBezTo>
                    <a:cubicBezTo>
                      <a:pt x="16" y="249"/>
                      <a:pt x="7" y="250"/>
                      <a:pt x="0" y="249"/>
                    </a:cubicBezTo>
                    <a:cubicBezTo>
                      <a:pt x="0" y="381"/>
                      <a:pt x="0" y="381"/>
                      <a:pt x="0" y="381"/>
                    </a:cubicBezTo>
                    <a:cubicBezTo>
                      <a:pt x="0" y="381"/>
                      <a:pt x="3" y="383"/>
                      <a:pt x="5" y="382"/>
                    </a:cubicBezTo>
                    <a:cubicBezTo>
                      <a:pt x="6" y="380"/>
                      <a:pt x="8" y="382"/>
                      <a:pt x="13" y="380"/>
                    </a:cubicBezTo>
                    <a:cubicBezTo>
                      <a:pt x="17" y="378"/>
                      <a:pt x="18" y="383"/>
                      <a:pt x="18" y="385"/>
                    </a:cubicBezTo>
                    <a:cubicBezTo>
                      <a:pt x="18" y="387"/>
                      <a:pt x="24" y="390"/>
                      <a:pt x="27" y="393"/>
                    </a:cubicBezTo>
                    <a:cubicBezTo>
                      <a:pt x="30" y="397"/>
                      <a:pt x="31" y="399"/>
                      <a:pt x="34" y="398"/>
                    </a:cubicBezTo>
                    <a:cubicBezTo>
                      <a:pt x="36" y="396"/>
                      <a:pt x="42" y="395"/>
                      <a:pt x="42" y="391"/>
                    </a:cubicBezTo>
                    <a:cubicBezTo>
                      <a:pt x="42" y="388"/>
                      <a:pt x="53" y="388"/>
                      <a:pt x="53" y="392"/>
                    </a:cubicBezTo>
                    <a:cubicBezTo>
                      <a:pt x="53" y="396"/>
                      <a:pt x="65" y="401"/>
                      <a:pt x="72" y="413"/>
                    </a:cubicBezTo>
                    <a:cubicBezTo>
                      <a:pt x="78" y="425"/>
                      <a:pt x="77" y="427"/>
                      <a:pt x="87" y="431"/>
                    </a:cubicBezTo>
                    <a:cubicBezTo>
                      <a:pt x="97" y="435"/>
                      <a:pt x="96" y="437"/>
                      <a:pt x="95" y="440"/>
                    </a:cubicBezTo>
                    <a:cubicBezTo>
                      <a:pt x="94" y="444"/>
                      <a:pt x="101" y="445"/>
                      <a:pt x="97" y="448"/>
                    </a:cubicBezTo>
                    <a:cubicBezTo>
                      <a:pt x="95" y="449"/>
                      <a:pt x="93" y="451"/>
                      <a:pt x="91" y="452"/>
                    </a:cubicBezTo>
                    <a:cubicBezTo>
                      <a:pt x="91" y="454"/>
                      <a:pt x="93" y="455"/>
                      <a:pt x="95" y="457"/>
                    </a:cubicBezTo>
                    <a:cubicBezTo>
                      <a:pt x="97" y="459"/>
                      <a:pt x="90" y="459"/>
                      <a:pt x="92" y="460"/>
                    </a:cubicBezTo>
                    <a:cubicBezTo>
                      <a:pt x="94" y="462"/>
                      <a:pt x="92" y="465"/>
                      <a:pt x="94" y="467"/>
                    </a:cubicBezTo>
                    <a:cubicBezTo>
                      <a:pt x="96" y="469"/>
                      <a:pt x="99" y="468"/>
                      <a:pt x="101" y="466"/>
                    </a:cubicBezTo>
                    <a:cubicBezTo>
                      <a:pt x="103" y="465"/>
                      <a:pt x="105" y="468"/>
                      <a:pt x="103" y="471"/>
                    </a:cubicBezTo>
                    <a:cubicBezTo>
                      <a:pt x="101" y="474"/>
                      <a:pt x="105" y="476"/>
                      <a:pt x="107" y="474"/>
                    </a:cubicBezTo>
                    <a:cubicBezTo>
                      <a:pt x="109" y="472"/>
                      <a:pt x="112" y="478"/>
                      <a:pt x="114" y="479"/>
                    </a:cubicBezTo>
                    <a:cubicBezTo>
                      <a:pt x="116" y="479"/>
                      <a:pt x="117" y="482"/>
                      <a:pt x="114" y="482"/>
                    </a:cubicBezTo>
                    <a:cubicBezTo>
                      <a:pt x="112" y="482"/>
                      <a:pt x="112" y="487"/>
                      <a:pt x="114" y="487"/>
                    </a:cubicBezTo>
                    <a:cubicBezTo>
                      <a:pt x="116" y="488"/>
                      <a:pt x="116" y="490"/>
                      <a:pt x="116" y="492"/>
                    </a:cubicBezTo>
                    <a:cubicBezTo>
                      <a:pt x="116" y="494"/>
                      <a:pt x="123" y="496"/>
                      <a:pt x="125" y="495"/>
                    </a:cubicBezTo>
                    <a:cubicBezTo>
                      <a:pt x="128" y="495"/>
                      <a:pt x="130" y="497"/>
                      <a:pt x="131" y="499"/>
                    </a:cubicBezTo>
                    <a:cubicBezTo>
                      <a:pt x="132" y="501"/>
                      <a:pt x="137" y="503"/>
                      <a:pt x="138" y="501"/>
                    </a:cubicBezTo>
                    <a:cubicBezTo>
                      <a:pt x="140" y="500"/>
                      <a:pt x="141" y="504"/>
                      <a:pt x="142" y="507"/>
                    </a:cubicBezTo>
                    <a:cubicBezTo>
                      <a:pt x="142" y="509"/>
                      <a:pt x="146" y="508"/>
                      <a:pt x="148" y="507"/>
                    </a:cubicBezTo>
                    <a:cubicBezTo>
                      <a:pt x="150" y="507"/>
                      <a:pt x="152" y="511"/>
                      <a:pt x="153" y="510"/>
                    </a:cubicBezTo>
                    <a:cubicBezTo>
                      <a:pt x="157" y="509"/>
                      <a:pt x="158" y="515"/>
                      <a:pt x="160" y="518"/>
                    </a:cubicBezTo>
                    <a:cubicBezTo>
                      <a:pt x="397" y="517"/>
                      <a:pt x="397" y="517"/>
                      <a:pt x="397" y="517"/>
                    </a:cubicBezTo>
                    <a:cubicBezTo>
                      <a:pt x="397" y="517"/>
                      <a:pt x="397" y="511"/>
                      <a:pt x="399" y="513"/>
                    </a:cubicBezTo>
                    <a:cubicBezTo>
                      <a:pt x="402" y="515"/>
                      <a:pt x="400" y="518"/>
                      <a:pt x="403" y="519"/>
                    </a:cubicBezTo>
                    <a:cubicBezTo>
                      <a:pt x="406" y="521"/>
                      <a:pt x="409" y="523"/>
                      <a:pt x="410" y="522"/>
                    </a:cubicBezTo>
                    <a:cubicBezTo>
                      <a:pt x="412" y="521"/>
                      <a:pt x="415" y="519"/>
                      <a:pt x="418" y="522"/>
                    </a:cubicBezTo>
                    <a:cubicBezTo>
                      <a:pt x="421" y="526"/>
                      <a:pt x="424" y="523"/>
                      <a:pt x="425" y="525"/>
                    </a:cubicBezTo>
                    <a:cubicBezTo>
                      <a:pt x="427" y="527"/>
                      <a:pt x="430" y="529"/>
                      <a:pt x="433" y="526"/>
                    </a:cubicBezTo>
                    <a:cubicBezTo>
                      <a:pt x="435" y="524"/>
                      <a:pt x="442" y="527"/>
                      <a:pt x="445" y="528"/>
                    </a:cubicBezTo>
                    <a:cubicBezTo>
                      <a:pt x="449" y="525"/>
                      <a:pt x="453" y="518"/>
                      <a:pt x="456" y="518"/>
                    </a:cubicBezTo>
                    <a:cubicBezTo>
                      <a:pt x="461" y="518"/>
                      <a:pt x="474" y="519"/>
                      <a:pt x="475" y="525"/>
                    </a:cubicBezTo>
                    <a:cubicBezTo>
                      <a:pt x="475" y="532"/>
                      <a:pt x="483" y="526"/>
                      <a:pt x="484" y="532"/>
                    </a:cubicBezTo>
                    <a:cubicBezTo>
                      <a:pt x="484" y="537"/>
                      <a:pt x="489" y="541"/>
                      <a:pt x="488" y="544"/>
                    </a:cubicBezTo>
                    <a:cubicBezTo>
                      <a:pt x="490" y="545"/>
                      <a:pt x="492" y="546"/>
                      <a:pt x="493" y="547"/>
                    </a:cubicBezTo>
                    <a:cubicBezTo>
                      <a:pt x="496" y="546"/>
                      <a:pt x="502" y="547"/>
                      <a:pt x="507" y="549"/>
                    </a:cubicBezTo>
                    <a:cubicBezTo>
                      <a:pt x="512" y="551"/>
                      <a:pt x="520" y="547"/>
                      <a:pt x="522" y="553"/>
                    </a:cubicBezTo>
                    <a:cubicBezTo>
                      <a:pt x="525" y="559"/>
                      <a:pt x="531" y="564"/>
                      <a:pt x="526" y="565"/>
                    </a:cubicBezTo>
                    <a:cubicBezTo>
                      <a:pt x="521" y="565"/>
                      <a:pt x="514" y="558"/>
                      <a:pt x="514" y="562"/>
                    </a:cubicBezTo>
                    <a:cubicBezTo>
                      <a:pt x="515" y="566"/>
                      <a:pt x="512" y="564"/>
                      <a:pt x="512" y="570"/>
                    </a:cubicBezTo>
                    <a:cubicBezTo>
                      <a:pt x="512" y="575"/>
                      <a:pt x="508" y="583"/>
                      <a:pt x="506" y="583"/>
                    </a:cubicBezTo>
                    <a:cubicBezTo>
                      <a:pt x="506" y="583"/>
                      <a:pt x="506" y="583"/>
                      <a:pt x="506" y="583"/>
                    </a:cubicBezTo>
                    <a:cubicBezTo>
                      <a:pt x="505" y="585"/>
                      <a:pt x="505" y="588"/>
                      <a:pt x="507" y="590"/>
                    </a:cubicBezTo>
                    <a:cubicBezTo>
                      <a:pt x="510" y="588"/>
                      <a:pt x="514" y="584"/>
                      <a:pt x="518" y="584"/>
                    </a:cubicBezTo>
                    <a:cubicBezTo>
                      <a:pt x="523" y="585"/>
                      <a:pt x="525" y="588"/>
                      <a:pt x="529" y="585"/>
                    </a:cubicBezTo>
                    <a:cubicBezTo>
                      <a:pt x="532" y="583"/>
                      <a:pt x="533" y="582"/>
                      <a:pt x="534" y="583"/>
                    </a:cubicBezTo>
                    <a:cubicBezTo>
                      <a:pt x="534" y="584"/>
                      <a:pt x="534" y="584"/>
                      <a:pt x="534" y="584"/>
                    </a:cubicBezTo>
                    <a:cubicBezTo>
                      <a:pt x="535" y="584"/>
                      <a:pt x="536" y="583"/>
                      <a:pt x="536" y="582"/>
                    </a:cubicBezTo>
                    <a:cubicBezTo>
                      <a:pt x="536" y="581"/>
                      <a:pt x="536" y="580"/>
                      <a:pt x="536" y="579"/>
                    </a:cubicBezTo>
                    <a:cubicBezTo>
                      <a:pt x="532" y="579"/>
                      <a:pt x="531" y="580"/>
                      <a:pt x="530" y="577"/>
                    </a:cubicBezTo>
                    <a:cubicBezTo>
                      <a:pt x="528" y="573"/>
                      <a:pt x="541" y="569"/>
                      <a:pt x="547" y="570"/>
                    </a:cubicBezTo>
                    <a:cubicBezTo>
                      <a:pt x="553" y="571"/>
                      <a:pt x="557" y="567"/>
                      <a:pt x="559" y="569"/>
                    </a:cubicBezTo>
                    <a:cubicBezTo>
                      <a:pt x="563" y="566"/>
                      <a:pt x="569" y="561"/>
                      <a:pt x="571" y="561"/>
                    </a:cubicBezTo>
                    <a:cubicBezTo>
                      <a:pt x="573" y="561"/>
                      <a:pt x="600" y="560"/>
                      <a:pt x="600" y="560"/>
                    </a:cubicBezTo>
                    <a:cubicBezTo>
                      <a:pt x="600" y="560"/>
                      <a:pt x="609" y="554"/>
                      <a:pt x="611" y="549"/>
                    </a:cubicBezTo>
                    <a:cubicBezTo>
                      <a:pt x="612" y="544"/>
                      <a:pt x="618" y="531"/>
                      <a:pt x="622" y="534"/>
                    </a:cubicBezTo>
                    <a:cubicBezTo>
                      <a:pt x="625" y="537"/>
                      <a:pt x="633" y="535"/>
                      <a:pt x="633" y="537"/>
                    </a:cubicBezTo>
                    <a:cubicBezTo>
                      <a:pt x="633" y="540"/>
                      <a:pt x="631" y="548"/>
                      <a:pt x="640" y="561"/>
                    </a:cubicBezTo>
                    <a:cubicBezTo>
                      <a:pt x="644" y="559"/>
                      <a:pt x="647" y="557"/>
                      <a:pt x="649" y="557"/>
                    </a:cubicBezTo>
                    <a:cubicBezTo>
                      <a:pt x="653" y="558"/>
                      <a:pt x="658" y="553"/>
                      <a:pt x="659" y="550"/>
                    </a:cubicBezTo>
                    <a:cubicBezTo>
                      <a:pt x="661" y="547"/>
                      <a:pt x="663" y="553"/>
                      <a:pt x="660" y="554"/>
                    </a:cubicBezTo>
                    <a:cubicBezTo>
                      <a:pt x="657" y="555"/>
                      <a:pt x="662" y="557"/>
                      <a:pt x="668" y="557"/>
                    </a:cubicBezTo>
                    <a:cubicBezTo>
                      <a:pt x="673" y="557"/>
                      <a:pt x="665" y="559"/>
                      <a:pt x="661" y="559"/>
                    </a:cubicBezTo>
                    <a:cubicBezTo>
                      <a:pt x="657" y="558"/>
                      <a:pt x="656" y="559"/>
                      <a:pt x="650" y="564"/>
                    </a:cubicBezTo>
                    <a:cubicBezTo>
                      <a:pt x="645" y="570"/>
                      <a:pt x="646" y="571"/>
                      <a:pt x="649" y="574"/>
                    </a:cubicBezTo>
                    <a:cubicBezTo>
                      <a:pt x="652" y="576"/>
                      <a:pt x="656" y="575"/>
                      <a:pt x="661" y="572"/>
                    </a:cubicBezTo>
                    <a:cubicBezTo>
                      <a:pt x="665" y="568"/>
                      <a:pt x="665" y="564"/>
                      <a:pt x="669" y="565"/>
                    </a:cubicBezTo>
                    <a:cubicBezTo>
                      <a:pt x="673" y="565"/>
                      <a:pt x="684" y="561"/>
                      <a:pt x="689" y="559"/>
                    </a:cubicBezTo>
                    <a:cubicBezTo>
                      <a:pt x="693" y="558"/>
                      <a:pt x="690" y="557"/>
                      <a:pt x="690" y="555"/>
                    </a:cubicBezTo>
                    <a:cubicBezTo>
                      <a:pt x="690" y="553"/>
                      <a:pt x="699" y="553"/>
                      <a:pt x="702" y="551"/>
                    </a:cubicBezTo>
                    <a:cubicBezTo>
                      <a:pt x="705" y="549"/>
                      <a:pt x="701" y="547"/>
                      <a:pt x="698" y="547"/>
                    </a:cubicBezTo>
                    <a:moveTo>
                      <a:pt x="203" y="300"/>
                    </a:moveTo>
                    <a:cubicBezTo>
                      <a:pt x="198" y="307"/>
                      <a:pt x="196" y="308"/>
                      <a:pt x="191" y="307"/>
                    </a:cubicBezTo>
                    <a:cubicBezTo>
                      <a:pt x="186" y="306"/>
                      <a:pt x="183" y="308"/>
                      <a:pt x="185" y="310"/>
                    </a:cubicBezTo>
                    <a:cubicBezTo>
                      <a:pt x="188" y="312"/>
                      <a:pt x="188" y="313"/>
                      <a:pt x="183" y="315"/>
                    </a:cubicBezTo>
                    <a:cubicBezTo>
                      <a:pt x="177" y="316"/>
                      <a:pt x="174" y="320"/>
                      <a:pt x="172" y="320"/>
                    </a:cubicBezTo>
                    <a:cubicBezTo>
                      <a:pt x="170" y="319"/>
                      <a:pt x="181" y="311"/>
                      <a:pt x="178" y="309"/>
                    </a:cubicBezTo>
                    <a:cubicBezTo>
                      <a:pt x="175" y="307"/>
                      <a:pt x="168" y="313"/>
                      <a:pt x="168" y="315"/>
                    </a:cubicBezTo>
                    <a:cubicBezTo>
                      <a:pt x="168" y="318"/>
                      <a:pt x="163" y="318"/>
                      <a:pt x="160" y="318"/>
                    </a:cubicBezTo>
                    <a:cubicBezTo>
                      <a:pt x="157" y="318"/>
                      <a:pt x="153" y="315"/>
                      <a:pt x="156" y="315"/>
                    </a:cubicBezTo>
                    <a:cubicBezTo>
                      <a:pt x="159" y="314"/>
                      <a:pt x="157" y="311"/>
                      <a:pt x="161" y="310"/>
                    </a:cubicBezTo>
                    <a:cubicBezTo>
                      <a:pt x="165" y="308"/>
                      <a:pt x="160" y="306"/>
                      <a:pt x="162" y="304"/>
                    </a:cubicBezTo>
                    <a:cubicBezTo>
                      <a:pt x="163" y="302"/>
                      <a:pt x="171" y="306"/>
                      <a:pt x="171" y="303"/>
                    </a:cubicBezTo>
                    <a:cubicBezTo>
                      <a:pt x="171" y="300"/>
                      <a:pt x="163" y="297"/>
                      <a:pt x="160" y="299"/>
                    </a:cubicBezTo>
                    <a:cubicBezTo>
                      <a:pt x="158" y="301"/>
                      <a:pt x="151" y="305"/>
                      <a:pt x="144" y="302"/>
                    </a:cubicBezTo>
                    <a:cubicBezTo>
                      <a:pt x="141" y="301"/>
                      <a:pt x="163" y="298"/>
                      <a:pt x="166" y="295"/>
                    </a:cubicBezTo>
                    <a:cubicBezTo>
                      <a:pt x="170" y="292"/>
                      <a:pt x="186" y="288"/>
                      <a:pt x="188" y="291"/>
                    </a:cubicBezTo>
                    <a:cubicBezTo>
                      <a:pt x="189" y="294"/>
                      <a:pt x="179" y="296"/>
                      <a:pt x="184" y="299"/>
                    </a:cubicBezTo>
                    <a:cubicBezTo>
                      <a:pt x="188" y="301"/>
                      <a:pt x="196" y="300"/>
                      <a:pt x="198" y="297"/>
                    </a:cubicBezTo>
                    <a:cubicBezTo>
                      <a:pt x="200" y="294"/>
                      <a:pt x="208" y="294"/>
                      <a:pt x="203" y="300"/>
                    </a:cubicBezTo>
                    <a:moveTo>
                      <a:pt x="251" y="362"/>
                    </a:moveTo>
                    <a:cubicBezTo>
                      <a:pt x="245" y="367"/>
                      <a:pt x="246" y="365"/>
                      <a:pt x="240" y="366"/>
                    </a:cubicBezTo>
                    <a:cubicBezTo>
                      <a:pt x="235" y="367"/>
                      <a:pt x="239" y="372"/>
                      <a:pt x="233" y="373"/>
                    </a:cubicBezTo>
                    <a:cubicBezTo>
                      <a:pt x="227" y="373"/>
                      <a:pt x="212" y="374"/>
                      <a:pt x="210" y="370"/>
                    </a:cubicBezTo>
                    <a:cubicBezTo>
                      <a:pt x="209" y="369"/>
                      <a:pt x="218" y="370"/>
                      <a:pt x="219" y="368"/>
                    </a:cubicBezTo>
                    <a:cubicBezTo>
                      <a:pt x="219" y="365"/>
                      <a:pt x="222" y="361"/>
                      <a:pt x="225" y="361"/>
                    </a:cubicBezTo>
                    <a:cubicBezTo>
                      <a:pt x="229" y="361"/>
                      <a:pt x="229" y="356"/>
                      <a:pt x="223" y="353"/>
                    </a:cubicBezTo>
                    <a:cubicBezTo>
                      <a:pt x="216" y="350"/>
                      <a:pt x="232" y="348"/>
                      <a:pt x="235" y="353"/>
                    </a:cubicBezTo>
                    <a:cubicBezTo>
                      <a:pt x="239" y="358"/>
                      <a:pt x="245" y="361"/>
                      <a:pt x="248" y="358"/>
                    </a:cubicBezTo>
                    <a:cubicBezTo>
                      <a:pt x="252" y="354"/>
                      <a:pt x="272" y="344"/>
                      <a:pt x="272" y="349"/>
                    </a:cubicBezTo>
                    <a:cubicBezTo>
                      <a:pt x="272" y="353"/>
                      <a:pt x="257" y="356"/>
                      <a:pt x="251" y="362"/>
                    </a:cubicBezTo>
                    <a:moveTo>
                      <a:pt x="383" y="500"/>
                    </a:moveTo>
                    <a:cubicBezTo>
                      <a:pt x="379" y="501"/>
                      <a:pt x="384" y="489"/>
                      <a:pt x="376" y="485"/>
                    </a:cubicBezTo>
                    <a:cubicBezTo>
                      <a:pt x="367" y="480"/>
                      <a:pt x="363" y="471"/>
                      <a:pt x="363" y="466"/>
                    </a:cubicBezTo>
                    <a:cubicBezTo>
                      <a:pt x="363" y="461"/>
                      <a:pt x="371" y="459"/>
                      <a:pt x="374" y="462"/>
                    </a:cubicBezTo>
                    <a:cubicBezTo>
                      <a:pt x="377" y="466"/>
                      <a:pt x="382" y="482"/>
                      <a:pt x="384" y="487"/>
                    </a:cubicBezTo>
                    <a:cubicBezTo>
                      <a:pt x="387" y="492"/>
                      <a:pt x="387" y="500"/>
                      <a:pt x="383" y="5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43" name="Freeform 256">
                <a:extLst>
                  <a:ext uri="{FF2B5EF4-FFF2-40B4-BE49-F238E27FC236}">
                    <a16:creationId xmlns:a16="http://schemas.microsoft.com/office/drawing/2014/main" id="{9391372B-2546-76EF-DD81-AC2E7F7EEEE8}"/>
                  </a:ext>
                </a:extLst>
              </p:cNvPr>
              <p:cNvSpPr>
                <a:spLocks noEditPoints="1"/>
              </p:cNvSpPr>
              <p:nvPr/>
            </p:nvSpPr>
            <p:spPr bwMode="auto">
              <a:xfrm>
                <a:off x="239713" y="3089276"/>
                <a:ext cx="2071687" cy="1409700"/>
              </a:xfrm>
              <a:custGeom>
                <a:avLst/>
                <a:gdLst>
                  <a:gd name="T0" fmla="*/ 267 w 873"/>
                  <a:gd name="T1" fmla="*/ 175 h 593"/>
                  <a:gd name="T2" fmla="*/ 233 w 873"/>
                  <a:gd name="T3" fmla="*/ 26 h 593"/>
                  <a:gd name="T4" fmla="*/ 141 w 873"/>
                  <a:gd name="T5" fmla="*/ 15 h 593"/>
                  <a:gd name="T6" fmla="*/ 103 w 873"/>
                  <a:gd name="T7" fmla="*/ 8 h 593"/>
                  <a:gd name="T8" fmla="*/ 71 w 873"/>
                  <a:gd name="T9" fmla="*/ 16 h 593"/>
                  <a:gd name="T10" fmla="*/ 14 w 873"/>
                  <a:gd name="T11" fmla="*/ 45 h 593"/>
                  <a:gd name="T12" fmla="*/ 54 w 873"/>
                  <a:gd name="T13" fmla="*/ 78 h 593"/>
                  <a:gd name="T14" fmla="*/ 13 w 873"/>
                  <a:gd name="T15" fmla="*/ 80 h 593"/>
                  <a:gd name="T16" fmla="*/ 45 w 873"/>
                  <a:gd name="T17" fmla="*/ 103 h 593"/>
                  <a:gd name="T18" fmla="*/ 33 w 873"/>
                  <a:gd name="T19" fmla="*/ 120 h 593"/>
                  <a:gd name="T20" fmla="*/ 35 w 873"/>
                  <a:gd name="T21" fmla="*/ 166 h 593"/>
                  <a:gd name="T22" fmla="*/ 73 w 873"/>
                  <a:gd name="T23" fmla="*/ 179 h 593"/>
                  <a:gd name="T24" fmla="*/ 78 w 873"/>
                  <a:gd name="T25" fmla="*/ 204 h 593"/>
                  <a:gd name="T26" fmla="*/ 64 w 873"/>
                  <a:gd name="T27" fmla="*/ 218 h 593"/>
                  <a:gd name="T28" fmla="*/ 112 w 873"/>
                  <a:gd name="T29" fmla="*/ 190 h 593"/>
                  <a:gd name="T30" fmla="*/ 131 w 873"/>
                  <a:gd name="T31" fmla="*/ 162 h 593"/>
                  <a:gd name="T32" fmla="*/ 145 w 873"/>
                  <a:gd name="T33" fmla="*/ 153 h 593"/>
                  <a:gd name="T34" fmla="*/ 172 w 873"/>
                  <a:gd name="T35" fmla="*/ 164 h 593"/>
                  <a:gd name="T36" fmla="*/ 189 w 873"/>
                  <a:gd name="T37" fmla="*/ 153 h 593"/>
                  <a:gd name="T38" fmla="*/ 210 w 873"/>
                  <a:gd name="T39" fmla="*/ 162 h 593"/>
                  <a:gd name="T40" fmla="*/ 259 w 873"/>
                  <a:gd name="T41" fmla="*/ 176 h 593"/>
                  <a:gd name="T42" fmla="*/ 286 w 873"/>
                  <a:gd name="T43" fmla="*/ 189 h 593"/>
                  <a:gd name="T44" fmla="*/ 287 w 873"/>
                  <a:gd name="T45" fmla="*/ 199 h 593"/>
                  <a:gd name="T46" fmla="*/ 296 w 873"/>
                  <a:gd name="T47" fmla="*/ 200 h 593"/>
                  <a:gd name="T48" fmla="*/ 305 w 873"/>
                  <a:gd name="T49" fmla="*/ 208 h 593"/>
                  <a:gd name="T50" fmla="*/ 302 w 873"/>
                  <a:gd name="T51" fmla="*/ 228 h 593"/>
                  <a:gd name="T52" fmla="*/ 320 w 873"/>
                  <a:gd name="T53" fmla="*/ 228 h 593"/>
                  <a:gd name="T54" fmla="*/ 11 w 873"/>
                  <a:gd name="T55" fmla="*/ 238 h 593"/>
                  <a:gd name="T56" fmla="*/ 136 w 873"/>
                  <a:gd name="T57" fmla="*/ 182 h 593"/>
                  <a:gd name="T58" fmla="*/ 135 w 873"/>
                  <a:gd name="T59" fmla="*/ 195 h 593"/>
                  <a:gd name="T60" fmla="*/ 19 w 873"/>
                  <a:gd name="T61" fmla="*/ 166 h 593"/>
                  <a:gd name="T62" fmla="*/ 107 w 873"/>
                  <a:gd name="T63" fmla="*/ 580 h 593"/>
                  <a:gd name="T64" fmla="*/ 71 w 873"/>
                  <a:gd name="T65" fmla="*/ 563 h 593"/>
                  <a:gd name="T66" fmla="*/ 844 w 873"/>
                  <a:gd name="T67" fmla="*/ 326 h 593"/>
                  <a:gd name="T68" fmla="*/ 769 w 873"/>
                  <a:gd name="T69" fmla="*/ 356 h 593"/>
                  <a:gd name="T70" fmla="*/ 740 w 873"/>
                  <a:gd name="T71" fmla="*/ 367 h 593"/>
                  <a:gd name="T72" fmla="*/ 708 w 873"/>
                  <a:gd name="T73" fmla="*/ 340 h 593"/>
                  <a:gd name="T74" fmla="*/ 725 w 873"/>
                  <a:gd name="T75" fmla="*/ 325 h 593"/>
                  <a:gd name="T76" fmla="*/ 690 w 873"/>
                  <a:gd name="T77" fmla="*/ 316 h 593"/>
                  <a:gd name="T78" fmla="*/ 666 w 873"/>
                  <a:gd name="T79" fmla="*/ 303 h 593"/>
                  <a:gd name="T80" fmla="*/ 630 w 873"/>
                  <a:gd name="T81" fmla="*/ 294 h 593"/>
                  <a:gd name="T82" fmla="*/ 390 w 873"/>
                  <a:gd name="T83" fmla="*/ 304 h 593"/>
                  <a:gd name="T84" fmla="*/ 383 w 873"/>
                  <a:gd name="T85" fmla="*/ 324 h 593"/>
                  <a:gd name="T86" fmla="*/ 385 w 873"/>
                  <a:gd name="T87" fmla="*/ 403 h 593"/>
                  <a:gd name="T88" fmla="*/ 413 w 873"/>
                  <a:gd name="T89" fmla="*/ 444 h 593"/>
                  <a:gd name="T90" fmla="*/ 470 w 873"/>
                  <a:gd name="T91" fmla="*/ 468 h 593"/>
                  <a:gd name="T92" fmla="*/ 549 w 873"/>
                  <a:gd name="T93" fmla="*/ 487 h 593"/>
                  <a:gd name="T94" fmla="*/ 594 w 873"/>
                  <a:gd name="T95" fmla="*/ 517 h 593"/>
                  <a:gd name="T96" fmla="*/ 618 w 873"/>
                  <a:gd name="T97" fmla="*/ 503 h 593"/>
                  <a:gd name="T98" fmla="*/ 649 w 873"/>
                  <a:gd name="T99" fmla="*/ 490 h 593"/>
                  <a:gd name="T100" fmla="*/ 679 w 873"/>
                  <a:gd name="T101" fmla="*/ 493 h 593"/>
                  <a:gd name="T102" fmla="*/ 713 w 873"/>
                  <a:gd name="T103" fmla="*/ 490 h 593"/>
                  <a:gd name="T104" fmla="*/ 743 w 873"/>
                  <a:gd name="T105" fmla="*/ 525 h 593"/>
                  <a:gd name="T106" fmla="*/ 747 w 873"/>
                  <a:gd name="T107" fmla="*/ 481 h 593"/>
                  <a:gd name="T108" fmla="*/ 787 w 873"/>
                  <a:gd name="T109" fmla="*/ 438 h 593"/>
                  <a:gd name="T110" fmla="*/ 791 w 873"/>
                  <a:gd name="T111" fmla="*/ 417 h 593"/>
                  <a:gd name="T112" fmla="*/ 795 w 873"/>
                  <a:gd name="T113" fmla="*/ 414 h 593"/>
                  <a:gd name="T114" fmla="*/ 816 w 873"/>
                  <a:gd name="T115" fmla="*/ 383 h 593"/>
                  <a:gd name="T116" fmla="*/ 838 w 873"/>
                  <a:gd name="T117" fmla="*/ 366 h 593"/>
                  <a:gd name="T118" fmla="*/ 873 w 873"/>
                  <a:gd name="T119" fmla="*/ 338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3" h="593">
                    <a:moveTo>
                      <a:pt x="328" y="217"/>
                    </a:moveTo>
                    <a:cubicBezTo>
                      <a:pt x="329" y="214"/>
                      <a:pt x="330" y="212"/>
                      <a:pt x="320" y="208"/>
                    </a:cubicBezTo>
                    <a:cubicBezTo>
                      <a:pt x="310" y="204"/>
                      <a:pt x="311" y="202"/>
                      <a:pt x="305" y="190"/>
                    </a:cubicBezTo>
                    <a:cubicBezTo>
                      <a:pt x="298" y="178"/>
                      <a:pt x="286" y="173"/>
                      <a:pt x="286" y="169"/>
                    </a:cubicBezTo>
                    <a:cubicBezTo>
                      <a:pt x="286" y="165"/>
                      <a:pt x="275" y="165"/>
                      <a:pt x="275" y="168"/>
                    </a:cubicBezTo>
                    <a:cubicBezTo>
                      <a:pt x="275" y="172"/>
                      <a:pt x="269" y="173"/>
                      <a:pt x="267" y="175"/>
                    </a:cubicBezTo>
                    <a:cubicBezTo>
                      <a:pt x="264" y="176"/>
                      <a:pt x="263" y="174"/>
                      <a:pt x="260" y="170"/>
                    </a:cubicBezTo>
                    <a:cubicBezTo>
                      <a:pt x="257" y="167"/>
                      <a:pt x="251" y="164"/>
                      <a:pt x="251" y="162"/>
                    </a:cubicBezTo>
                    <a:cubicBezTo>
                      <a:pt x="251" y="160"/>
                      <a:pt x="250" y="155"/>
                      <a:pt x="246" y="157"/>
                    </a:cubicBezTo>
                    <a:cubicBezTo>
                      <a:pt x="241" y="159"/>
                      <a:pt x="239" y="157"/>
                      <a:pt x="238" y="159"/>
                    </a:cubicBezTo>
                    <a:cubicBezTo>
                      <a:pt x="236" y="160"/>
                      <a:pt x="233" y="158"/>
                      <a:pt x="233" y="158"/>
                    </a:cubicBezTo>
                    <a:cubicBezTo>
                      <a:pt x="233" y="26"/>
                      <a:pt x="233" y="26"/>
                      <a:pt x="233" y="26"/>
                    </a:cubicBezTo>
                    <a:cubicBezTo>
                      <a:pt x="232" y="26"/>
                      <a:pt x="230" y="26"/>
                      <a:pt x="229" y="26"/>
                    </a:cubicBezTo>
                    <a:cubicBezTo>
                      <a:pt x="224" y="23"/>
                      <a:pt x="215" y="20"/>
                      <a:pt x="211" y="21"/>
                    </a:cubicBezTo>
                    <a:cubicBezTo>
                      <a:pt x="207" y="21"/>
                      <a:pt x="198" y="23"/>
                      <a:pt x="195" y="21"/>
                    </a:cubicBezTo>
                    <a:cubicBezTo>
                      <a:pt x="192" y="20"/>
                      <a:pt x="188" y="18"/>
                      <a:pt x="181" y="19"/>
                    </a:cubicBezTo>
                    <a:cubicBezTo>
                      <a:pt x="175" y="20"/>
                      <a:pt x="171" y="16"/>
                      <a:pt x="163" y="14"/>
                    </a:cubicBezTo>
                    <a:cubicBezTo>
                      <a:pt x="155" y="12"/>
                      <a:pt x="144" y="14"/>
                      <a:pt x="141" y="15"/>
                    </a:cubicBezTo>
                    <a:cubicBezTo>
                      <a:pt x="139" y="16"/>
                      <a:pt x="139" y="13"/>
                      <a:pt x="136" y="13"/>
                    </a:cubicBezTo>
                    <a:cubicBezTo>
                      <a:pt x="132" y="13"/>
                      <a:pt x="135" y="11"/>
                      <a:pt x="133" y="9"/>
                    </a:cubicBezTo>
                    <a:cubicBezTo>
                      <a:pt x="131" y="6"/>
                      <a:pt x="122" y="8"/>
                      <a:pt x="118" y="9"/>
                    </a:cubicBezTo>
                    <a:cubicBezTo>
                      <a:pt x="115" y="9"/>
                      <a:pt x="114" y="7"/>
                      <a:pt x="114" y="5"/>
                    </a:cubicBezTo>
                    <a:cubicBezTo>
                      <a:pt x="114" y="4"/>
                      <a:pt x="111" y="4"/>
                      <a:pt x="110" y="6"/>
                    </a:cubicBezTo>
                    <a:cubicBezTo>
                      <a:pt x="108" y="9"/>
                      <a:pt x="104" y="9"/>
                      <a:pt x="103" y="8"/>
                    </a:cubicBezTo>
                    <a:cubicBezTo>
                      <a:pt x="101" y="6"/>
                      <a:pt x="106" y="6"/>
                      <a:pt x="106" y="4"/>
                    </a:cubicBezTo>
                    <a:cubicBezTo>
                      <a:pt x="107" y="2"/>
                      <a:pt x="101" y="1"/>
                      <a:pt x="100" y="1"/>
                    </a:cubicBezTo>
                    <a:cubicBezTo>
                      <a:pt x="98" y="0"/>
                      <a:pt x="95" y="2"/>
                      <a:pt x="91" y="6"/>
                    </a:cubicBezTo>
                    <a:cubicBezTo>
                      <a:pt x="87" y="10"/>
                      <a:pt x="81" y="9"/>
                      <a:pt x="77" y="9"/>
                    </a:cubicBezTo>
                    <a:cubicBezTo>
                      <a:pt x="73" y="9"/>
                      <a:pt x="69" y="9"/>
                      <a:pt x="69" y="11"/>
                    </a:cubicBezTo>
                    <a:cubicBezTo>
                      <a:pt x="69" y="14"/>
                      <a:pt x="74" y="13"/>
                      <a:pt x="71" y="16"/>
                    </a:cubicBezTo>
                    <a:cubicBezTo>
                      <a:pt x="68" y="19"/>
                      <a:pt x="67" y="12"/>
                      <a:pt x="65" y="15"/>
                    </a:cubicBezTo>
                    <a:cubicBezTo>
                      <a:pt x="62" y="18"/>
                      <a:pt x="54" y="18"/>
                      <a:pt x="52" y="18"/>
                    </a:cubicBezTo>
                    <a:cubicBezTo>
                      <a:pt x="50" y="17"/>
                      <a:pt x="44" y="24"/>
                      <a:pt x="42" y="26"/>
                    </a:cubicBezTo>
                    <a:cubicBezTo>
                      <a:pt x="40" y="28"/>
                      <a:pt x="44" y="30"/>
                      <a:pt x="38" y="35"/>
                    </a:cubicBezTo>
                    <a:cubicBezTo>
                      <a:pt x="33" y="41"/>
                      <a:pt x="20" y="39"/>
                      <a:pt x="17" y="39"/>
                    </a:cubicBezTo>
                    <a:cubicBezTo>
                      <a:pt x="14" y="39"/>
                      <a:pt x="16" y="43"/>
                      <a:pt x="14" y="45"/>
                    </a:cubicBezTo>
                    <a:cubicBezTo>
                      <a:pt x="13" y="47"/>
                      <a:pt x="16" y="49"/>
                      <a:pt x="24" y="51"/>
                    </a:cubicBezTo>
                    <a:cubicBezTo>
                      <a:pt x="32" y="53"/>
                      <a:pt x="37" y="63"/>
                      <a:pt x="38" y="66"/>
                    </a:cubicBezTo>
                    <a:cubicBezTo>
                      <a:pt x="39" y="68"/>
                      <a:pt x="49" y="65"/>
                      <a:pt x="52" y="66"/>
                    </a:cubicBezTo>
                    <a:cubicBezTo>
                      <a:pt x="56" y="67"/>
                      <a:pt x="52" y="72"/>
                      <a:pt x="55" y="73"/>
                    </a:cubicBezTo>
                    <a:cubicBezTo>
                      <a:pt x="59" y="75"/>
                      <a:pt x="64" y="73"/>
                      <a:pt x="64" y="75"/>
                    </a:cubicBezTo>
                    <a:cubicBezTo>
                      <a:pt x="65" y="78"/>
                      <a:pt x="58" y="75"/>
                      <a:pt x="54" y="78"/>
                    </a:cubicBezTo>
                    <a:cubicBezTo>
                      <a:pt x="50" y="81"/>
                      <a:pt x="48" y="82"/>
                      <a:pt x="47" y="80"/>
                    </a:cubicBezTo>
                    <a:cubicBezTo>
                      <a:pt x="45" y="78"/>
                      <a:pt x="39" y="80"/>
                      <a:pt x="36" y="80"/>
                    </a:cubicBezTo>
                    <a:cubicBezTo>
                      <a:pt x="33" y="80"/>
                      <a:pt x="36" y="76"/>
                      <a:pt x="36" y="74"/>
                    </a:cubicBezTo>
                    <a:cubicBezTo>
                      <a:pt x="36" y="72"/>
                      <a:pt x="32" y="71"/>
                      <a:pt x="25" y="74"/>
                    </a:cubicBezTo>
                    <a:cubicBezTo>
                      <a:pt x="19" y="78"/>
                      <a:pt x="21" y="77"/>
                      <a:pt x="20" y="80"/>
                    </a:cubicBezTo>
                    <a:cubicBezTo>
                      <a:pt x="20" y="82"/>
                      <a:pt x="17" y="78"/>
                      <a:pt x="13" y="80"/>
                    </a:cubicBezTo>
                    <a:cubicBezTo>
                      <a:pt x="9" y="83"/>
                      <a:pt x="3" y="85"/>
                      <a:pt x="1" y="87"/>
                    </a:cubicBezTo>
                    <a:cubicBezTo>
                      <a:pt x="0" y="89"/>
                      <a:pt x="10" y="91"/>
                      <a:pt x="14" y="92"/>
                    </a:cubicBezTo>
                    <a:cubicBezTo>
                      <a:pt x="18" y="93"/>
                      <a:pt x="9" y="95"/>
                      <a:pt x="12" y="96"/>
                    </a:cubicBezTo>
                    <a:cubicBezTo>
                      <a:pt x="15" y="97"/>
                      <a:pt x="14" y="100"/>
                      <a:pt x="19" y="102"/>
                    </a:cubicBezTo>
                    <a:cubicBezTo>
                      <a:pt x="24" y="105"/>
                      <a:pt x="34" y="102"/>
                      <a:pt x="37" y="102"/>
                    </a:cubicBezTo>
                    <a:cubicBezTo>
                      <a:pt x="40" y="102"/>
                      <a:pt x="43" y="106"/>
                      <a:pt x="45" y="103"/>
                    </a:cubicBezTo>
                    <a:cubicBezTo>
                      <a:pt x="47" y="101"/>
                      <a:pt x="56" y="94"/>
                      <a:pt x="60" y="98"/>
                    </a:cubicBezTo>
                    <a:cubicBezTo>
                      <a:pt x="64" y="102"/>
                      <a:pt x="55" y="101"/>
                      <a:pt x="58" y="104"/>
                    </a:cubicBezTo>
                    <a:cubicBezTo>
                      <a:pt x="60" y="106"/>
                      <a:pt x="63" y="112"/>
                      <a:pt x="59" y="115"/>
                    </a:cubicBezTo>
                    <a:cubicBezTo>
                      <a:pt x="54" y="118"/>
                      <a:pt x="50" y="116"/>
                      <a:pt x="48" y="116"/>
                    </a:cubicBezTo>
                    <a:cubicBezTo>
                      <a:pt x="46" y="116"/>
                      <a:pt x="47" y="120"/>
                      <a:pt x="44" y="123"/>
                    </a:cubicBezTo>
                    <a:cubicBezTo>
                      <a:pt x="40" y="126"/>
                      <a:pt x="37" y="120"/>
                      <a:pt x="33" y="120"/>
                    </a:cubicBezTo>
                    <a:cubicBezTo>
                      <a:pt x="28" y="120"/>
                      <a:pt x="29" y="126"/>
                      <a:pt x="29" y="129"/>
                    </a:cubicBezTo>
                    <a:cubicBezTo>
                      <a:pt x="29" y="132"/>
                      <a:pt x="22" y="128"/>
                      <a:pt x="21" y="135"/>
                    </a:cubicBezTo>
                    <a:cubicBezTo>
                      <a:pt x="19" y="142"/>
                      <a:pt x="12" y="136"/>
                      <a:pt x="16" y="143"/>
                    </a:cubicBezTo>
                    <a:cubicBezTo>
                      <a:pt x="21" y="149"/>
                      <a:pt x="20" y="145"/>
                      <a:pt x="24" y="148"/>
                    </a:cubicBezTo>
                    <a:cubicBezTo>
                      <a:pt x="28" y="151"/>
                      <a:pt x="20" y="155"/>
                      <a:pt x="24" y="156"/>
                    </a:cubicBezTo>
                    <a:cubicBezTo>
                      <a:pt x="28" y="157"/>
                      <a:pt x="32" y="164"/>
                      <a:pt x="35" y="166"/>
                    </a:cubicBezTo>
                    <a:cubicBezTo>
                      <a:pt x="37" y="169"/>
                      <a:pt x="41" y="165"/>
                      <a:pt x="45" y="165"/>
                    </a:cubicBezTo>
                    <a:cubicBezTo>
                      <a:pt x="49" y="165"/>
                      <a:pt x="47" y="159"/>
                      <a:pt x="49" y="161"/>
                    </a:cubicBezTo>
                    <a:cubicBezTo>
                      <a:pt x="51" y="163"/>
                      <a:pt x="55" y="169"/>
                      <a:pt x="52" y="171"/>
                    </a:cubicBezTo>
                    <a:cubicBezTo>
                      <a:pt x="50" y="172"/>
                      <a:pt x="52" y="177"/>
                      <a:pt x="52" y="179"/>
                    </a:cubicBezTo>
                    <a:cubicBezTo>
                      <a:pt x="51" y="182"/>
                      <a:pt x="60" y="181"/>
                      <a:pt x="61" y="178"/>
                    </a:cubicBezTo>
                    <a:cubicBezTo>
                      <a:pt x="62" y="176"/>
                      <a:pt x="69" y="175"/>
                      <a:pt x="73" y="179"/>
                    </a:cubicBezTo>
                    <a:cubicBezTo>
                      <a:pt x="77" y="184"/>
                      <a:pt x="78" y="184"/>
                      <a:pt x="78" y="181"/>
                    </a:cubicBezTo>
                    <a:cubicBezTo>
                      <a:pt x="78" y="177"/>
                      <a:pt x="82" y="174"/>
                      <a:pt x="82" y="176"/>
                    </a:cubicBezTo>
                    <a:cubicBezTo>
                      <a:pt x="82" y="179"/>
                      <a:pt x="85" y="180"/>
                      <a:pt x="91" y="177"/>
                    </a:cubicBezTo>
                    <a:cubicBezTo>
                      <a:pt x="97" y="175"/>
                      <a:pt x="94" y="178"/>
                      <a:pt x="91" y="181"/>
                    </a:cubicBezTo>
                    <a:cubicBezTo>
                      <a:pt x="87" y="187"/>
                      <a:pt x="91" y="194"/>
                      <a:pt x="88" y="195"/>
                    </a:cubicBezTo>
                    <a:cubicBezTo>
                      <a:pt x="85" y="196"/>
                      <a:pt x="83" y="204"/>
                      <a:pt x="78" y="204"/>
                    </a:cubicBezTo>
                    <a:cubicBezTo>
                      <a:pt x="73" y="205"/>
                      <a:pt x="64" y="214"/>
                      <a:pt x="63" y="216"/>
                    </a:cubicBezTo>
                    <a:cubicBezTo>
                      <a:pt x="62" y="217"/>
                      <a:pt x="52" y="213"/>
                      <a:pt x="50" y="217"/>
                    </a:cubicBezTo>
                    <a:cubicBezTo>
                      <a:pt x="48" y="221"/>
                      <a:pt x="42" y="225"/>
                      <a:pt x="44" y="226"/>
                    </a:cubicBezTo>
                    <a:cubicBezTo>
                      <a:pt x="45" y="228"/>
                      <a:pt x="54" y="223"/>
                      <a:pt x="54" y="221"/>
                    </a:cubicBezTo>
                    <a:cubicBezTo>
                      <a:pt x="54" y="219"/>
                      <a:pt x="56" y="219"/>
                      <a:pt x="57" y="221"/>
                    </a:cubicBezTo>
                    <a:cubicBezTo>
                      <a:pt x="59" y="222"/>
                      <a:pt x="62" y="220"/>
                      <a:pt x="64" y="218"/>
                    </a:cubicBezTo>
                    <a:cubicBezTo>
                      <a:pt x="66" y="217"/>
                      <a:pt x="69" y="217"/>
                      <a:pt x="70" y="218"/>
                    </a:cubicBezTo>
                    <a:cubicBezTo>
                      <a:pt x="72" y="218"/>
                      <a:pt x="73" y="216"/>
                      <a:pt x="78" y="215"/>
                    </a:cubicBezTo>
                    <a:cubicBezTo>
                      <a:pt x="83" y="214"/>
                      <a:pt x="82" y="212"/>
                      <a:pt x="83" y="209"/>
                    </a:cubicBezTo>
                    <a:cubicBezTo>
                      <a:pt x="84" y="207"/>
                      <a:pt x="96" y="201"/>
                      <a:pt x="99" y="200"/>
                    </a:cubicBezTo>
                    <a:cubicBezTo>
                      <a:pt x="101" y="200"/>
                      <a:pt x="100" y="196"/>
                      <a:pt x="102" y="196"/>
                    </a:cubicBezTo>
                    <a:cubicBezTo>
                      <a:pt x="105" y="196"/>
                      <a:pt x="108" y="193"/>
                      <a:pt x="112" y="190"/>
                    </a:cubicBezTo>
                    <a:cubicBezTo>
                      <a:pt x="115" y="187"/>
                      <a:pt x="116" y="188"/>
                      <a:pt x="118" y="188"/>
                    </a:cubicBezTo>
                    <a:cubicBezTo>
                      <a:pt x="121" y="187"/>
                      <a:pt x="119" y="182"/>
                      <a:pt x="121" y="181"/>
                    </a:cubicBezTo>
                    <a:cubicBezTo>
                      <a:pt x="124" y="181"/>
                      <a:pt x="126" y="179"/>
                      <a:pt x="126" y="177"/>
                    </a:cubicBezTo>
                    <a:cubicBezTo>
                      <a:pt x="126" y="175"/>
                      <a:pt x="119" y="175"/>
                      <a:pt x="119" y="173"/>
                    </a:cubicBezTo>
                    <a:cubicBezTo>
                      <a:pt x="118" y="172"/>
                      <a:pt x="124" y="167"/>
                      <a:pt x="126" y="167"/>
                    </a:cubicBezTo>
                    <a:cubicBezTo>
                      <a:pt x="128" y="168"/>
                      <a:pt x="131" y="165"/>
                      <a:pt x="131" y="162"/>
                    </a:cubicBezTo>
                    <a:cubicBezTo>
                      <a:pt x="132" y="159"/>
                      <a:pt x="135" y="159"/>
                      <a:pt x="137" y="156"/>
                    </a:cubicBezTo>
                    <a:cubicBezTo>
                      <a:pt x="140" y="153"/>
                      <a:pt x="139" y="151"/>
                      <a:pt x="142" y="151"/>
                    </a:cubicBezTo>
                    <a:cubicBezTo>
                      <a:pt x="144" y="151"/>
                      <a:pt x="146" y="147"/>
                      <a:pt x="149" y="146"/>
                    </a:cubicBezTo>
                    <a:cubicBezTo>
                      <a:pt x="152" y="144"/>
                      <a:pt x="149" y="148"/>
                      <a:pt x="154" y="148"/>
                    </a:cubicBezTo>
                    <a:cubicBezTo>
                      <a:pt x="159" y="148"/>
                      <a:pt x="158" y="153"/>
                      <a:pt x="154" y="151"/>
                    </a:cubicBezTo>
                    <a:cubicBezTo>
                      <a:pt x="151" y="149"/>
                      <a:pt x="149" y="149"/>
                      <a:pt x="145" y="153"/>
                    </a:cubicBezTo>
                    <a:cubicBezTo>
                      <a:pt x="142" y="156"/>
                      <a:pt x="145" y="157"/>
                      <a:pt x="142" y="161"/>
                    </a:cubicBezTo>
                    <a:cubicBezTo>
                      <a:pt x="139" y="164"/>
                      <a:pt x="139" y="166"/>
                      <a:pt x="143" y="167"/>
                    </a:cubicBezTo>
                    <a:cubicBezTo>
                      <a:pt x="146" y="167"/>
                      <a:pt x="143" y="170"/>
                      <a:pt x="140" y="171"/>
                    </a:cubicBezTo>
                    <a:cubicBezTo>
                      <a:pt x="136" y="172"/>
                      <a:pt x="139" y="173"/>
                      <a:pt x="143" y="173"/>
                    </a:cubicBezTo>
                    <a:cubicBezTo>
                      <a:pt x="147" y="173"/>
                      <a:pt x="154" y="167"/>
                      <a:pt x="160" y="164"/>
                    </a:cubicBezTo>
                    <a:cubicBezTo>
                      <a:pt x="166" y="161"/>
                      <a:pt x="171" y="164"/>
                      <a:pt x="172" y="164"/>
                    </a:cubicBezTo>
                    <a:cubicBezTo>
                      <a:pt x="174" y="163"/>
                      <a:pt x="170" y="160"/>
                      <a:pt x="172" y="159"/>
                    </a:cubicBezTo>
                    <a:cubicBezTo>
                      <a:pt x="175" y="158"/>
                      <a:pt x="170" y="158"/>
                      <a:pt x="169" y="154"/>
                    </a:cubicBezTo>
                    <a:cubicBezTo>
                      <a:pt x="167" y="150"/>
                      <a:pt x="171" y="153"/>
                      <a:pt x="171" y="150"/>
                    </a:cubicBezTo>
                    <a:cubicBezTo>
                      <a:pt x="172" y="147"/>
                      <a:pt x="174" y="148"/>
                      <a:pt x="176" y="149"/>
                    </a:cubicBezTo>
                    <a:cubicBezTo>
                      <a:pt x="178" y="151"/>
                      <a:pt x="181" y="148"/>
                      <a:pt x="183" y="152"/>
                    </a:cubicBezTo>
                    <a:cubicBezTo>
                      <a:pt x="184" y="155"/>
                      <a:pt x="186" y="151"/>
                      <a:pt x="189" y="153"/>
                    </a:cubicBezTo>
                    <a:cubicBezTo>
                      <a:pt x="192" y="156"/>
                      <a:pt x="189" y="155"/>
                      <a:pt x="185" y="156"/>
                    </a:cubicBezTo>
                    <a:cubicBezTo>
                      <a:pt x="182" y="157"/>
                      <a:pt x="184" y="161"/>
                      <a:pt x="186" y="159"/>
                    </a:cubicBezTo>
                    <a:cubicBezTo>
                      <a:pt x="189" y="157"/>
                      <a:pt x="191" y="156"/>
                      <a:pt x="193" y="158"/>
                    </a:cubicBezTo>
                    <a:cubicBezTo>
                      <a:pt x="195" y="160"/>
                      <a:pt x="196" y="159"/>
                      <a:pt x="198" y="157"/>
                    </a:cubicBezTo>
                    <a:cubicBezTo>
                      <a:pt x="200" y="155"/>
                      <a:pt x="200" y="157"/>
                      <a:pt x="200" y="159"/>
                    </a:cubicBezTo>
                    <a:cubicBezTo>
                      <a:pt x="200" y="160"/>
                      <a:pt x="204" y="161"/>
                      <a:pt x="210" y="162"/>
                    </a:cubicBezTo>
                    <a:cubicBezTo>
                      <a:pt x="216" y="163"/>
                      <a:pt x="226" y="161"/>
                      <a:pt x="229" y="161"/>
                    </a:cubicBezTo>
                    <a:cubicBezTo>
                      <a:pt x="231" y="161"/>
                      <a:pt x="230" y="165"/>
                      <a:pt x="236" y="166"/>
                    </a:cubicBezTo>
                    <a:cubicBezTo>
                      <a:pt x="242" y="168"/>
                      <a:pt x="244" y="161"/>
                      <a:pt x="247" y="163"/>
                    </a:cubicBezTo>
                    <a:cubicBezTo>
                      <a:pt x="250" y="165"/>
                      <a:pt x="247" y="166"/>
                      <a:pt x="245" y="168"/>
                    </a:cubicBezTo>
                    <a:cubicBezTo>
                      <a:pt x="243" y="170"/>
                      <a:pt x="247" y="170"/>
                      <a:pt x="249" y="171"/>
                    </a:cubicBezTo>
                    <a:cubicBezTo>
                      <a:pt x="251" y="172"/>
                      <a:pt x="257" y="174"/>
                      <a:pt x="259" y="176"/>
                    </a:cubicBezTo>
                    <a:cubicBezTo>
                      <a:pt x="262" y="179"/>
                      <a:pt x="263" y="181"/>
                      <a:pt x="269" y="184"/>
                    </a:cubicBezTo>
                    <a:cubicBezTo>
                      <a:pt x="275" y="188"/>
                      <a:pt x="270" y="177"/>
                      <a:pt x="274" y="180"/>
                    </a:cubicBezTo>
                    <a:cubicBezTo>
                      <a:pt x="279" y="184"/>
                      <a:pt x="277" y="181"/>
                      <a:pt x="281" y="184"/>
                    </a:cubicBezTo>
                    <a:cubicBezTo>
                      <a:pt x="285" y="187"/>
                      <a:pt x="284" y="182"/>
                      <a:pt x="282" y="177"/>
                    </a:cubicBezTo>
                    <a:cubicBezTo>
                      <a:pt x="280" y="171"/>
                      <a:pt x="284" y="175"/>
                      <a:pt x="285" y="177"/>
                    </a:cubicBezTo>
                    <a:cubicBezTo>
                      <a:pt x="287" y="180"/>
                      <a:pt x="287" y="185"/>
                      <a:pt x="286" y="189"/>
                    </a:cubicBezTo>
                    <a:cubicBezTo>
                      <a:pt x="285" y="192"/>
                      <a:pt x="279" y="189"/>
                      <a:pt x="280" y="187"/>
                    </a:cubicBezTo>
                    <a:cubicBezTo>
                      <a:pt x="280" y="185"/>
                      <a:pt x="274" y="186"/>
                      <a:pt x="274" y="189"/>
                    </a:cubicBezTo>
                    <a:cubicBezTo>
                      <a:pt x="274" y="192"/>
                      <a:pt x="278" y="197"/>
                      <a:pt x="281" y="197"/>
                    </a:cubicBezTo>
                    <a:cubicBezTo>
                      <a:pt x="284" y="198"/>
                      <a:pt x="282" y="203"/>
                      <a:pt x="283" y="203"/>
                    </a:cubicBezTo>
                    <a:cubicBezTo>
                      <a:pt x="286" y="204"/>
                      <a:pt x="286" y="209"/>
                      <a:pt x="287" y="208"/>
                    </a:cubicBezTo>
                    <a:cubicBezTo>
                      <a:pt x="289" y="207"/>
                      <a:pt x="288" y="201"/>
                      <a:pt x="287" y="199"/>
                    </a:cubicBezTo>
                    <a:cubicBezTo>
                      <a:pt x="285" y="196"/>
                      <a:pt x="286" y="192"/>
                      <a:pt x="288" y="193"/>
                    </a:cubicBezTo>
                    <a:cubicBezTo>
                      <a:pt x="290" y="194"/>
                      <a:pt x="288" y="198"/>
                      <a:pt x="289" y="199"/>
                    </a:cubicBezTo>
                    <a:cubicBezTo>
                      <a:pt x="290" y="200"/>
                      <a:pt x="292" y="198"/>
                      <a:pt x="294" y="196"/>
                    </a:cubicBezTo>
                    <a:cubicBezTo>
                      <a:pt x="297" y="195"/>
                      <a:pt x="293" y="190"/>
                      <a:pt x="294" y="188"/>
                    </a:cubicBezTo>
                    <a:cubicBezTo>
                      <a:pt x="295" y="186"/>
                      <a:pt x="298" y="190"/>
                      <a:pt x="299" y="194"/>
                    </a:cubicBezTo>
                    <a:cubicBezTo>
                      <a:pt x="300" y="198"/>
                      <a:pt x="296" y="198"/>
                      <a:pt x="296" y="200"/>
                    </a:cubicBezTo>
                    <a:cubicBezTo>
                      <a:pt x="296" y="202"/>
                      <a:pt x="293" y="201"/>
                      <a:pt x="292" y="202"/>
                    </a:cubicBezTo>
                    <a:cubicBezTo>
                      <a:pt x="290" y="203"/>
                      <a:pt x="291" y="211"/>
                      <a:pt x="293" y="211"/>
                    </a:cubicBezTo>
                    <a:cubicBezTo>
                      <a:pt x="294" y="211"/>
                      <a:pt x="295" y="205"/>
                      <a:pt x="296" y="208"/>
                    </a:cubicBezTo>
                    <a:cubicBezTo>
                      <a:pt x="297" y="211"/>
                      <a:pt x="301" y="204"/>
                      <a:pt x="302" y="207"/>
                    </a:cubicBezTo>
                    <a:cubicBezTo>
                      <a:pt x="303" y="210"/>
                      <a:pt x="307" y="213"/>
                      <a:pt x="309" y="213"/>
                    </a:cubicBezTo>
                    <a:cubicBezTo>
                      <a:pt x="310" y="212"/>
                      <a:pt x="308" y="209"/>
                      <a:pt x="305" y="208"/>
                    </a:cubicBezTo>
                    <a:cubicBezTo>
                      <a:pt x="303" y="208"/>
                      <a:pt x="303" y="204"/>
                      <a:pt x="306" y="204"/>
                    </a:cubicBezTo>
                    <a:cubicBezTo>
                      <a:pt x="308" y="204"/>
                      <a:pt x="312" y="210"/>
                      <a:pt x="312" y="212"/>
                    </a:cubicBezTo>
                    <a:cubicBezTo>
                      <a:pt x="312" y="215"/>
                      <a:pt x="310" y="214"/>
                      <a:pt x="308" y="217"/>
                    </a:cubicBezTo>
                    <a:cubicBezTo>
                      <a:pt x="306" y="219"/>
                      <a:pt x="303" y="213"/>
                      <a:pt x="300" y="213"/>
                    </a:cubicBezTo>
                    <a:cubicBezTo>
                      <a:pt x="298" y="213"/>
                      <a:pt x="300" y="217"/>
                      <a:pt x="302" y="220"/>
                    </a:cubicBezTo>
                    <a:cubicBezTo>
                      <a:pt x="303" y="222"/>
                      <a:pt x="298" y="226"/>
                      <a:pt x="302" y="228"/>
                    </a:cubicBezTo>
                    <a:cubicBezTo>
                      <a:pt x="305" y="230"/>
                      <a:pt x="304" y="227"/>
                      <a:pt x="305" y="225"/>
                    </a:cubicBezTo>
                    <a:cubicBezTo>
                      <a:pt x="305" y="224"/>
                      <a:pt x="308" y="226"/>
                      <a:pt x="309" y="227"/>
                    </a:cubicBezTo>
                    <a:cubicBezTo>
                      <a:pt x="311" y="228"/>
                      <a:pt x="311" y="224"/>
                      <a:pt x="311" y="222"/>
                    </a:cubicBezTo>
                    <a:cubicBezTo>
                      <a:pt x="311" y="220"/>
                      <a:pt x="314" y="221"/>
                      <a:pt x="316" y="224"/>
                    </a:cubicBezTo>
                    <a:cubicBezTo>
                      <a:pt x="317" y="226"/>
                      <a:pt x="317" y="221"/>
                      <a:pt x="320" y="222"/>
                    </a:cubicBezTo>
                    <a:cubicBezTo>
                      <a:pt x="322" y="222"/>
                      <a:pt x="320" y="226"/>
                      <a:pt x="320" y="228"/>
                    </a:cubicBezTo>
                    <a:cubicBezTo>
                      <a:pt x="320" y="230"/>
                      <a:pt x="324" y="226"/>
                      <a:pt x="324" y="228"/>
                    </a:cubicBezTo>
                    <a:cubicBezTo>
                      <a:pt x="324" y="229"/>
                      <a:pt x="324" y="229"/>
                      <a:pt x="324" y="229"/>
                    </a:cubicBezTo>
                    <a:cubicBezTo>
                      <a:pt x="326" y="228"/>
                      <a:pt x="328" y="226"/>
                      <a:pt x="330" y="225"/>
                    </a:cubicBezTo>
                    <a:cubicBezTo>
                      <a:pt x="334" y="222"/>
                      <a:pt x="327" y="221"/>
                      <a:pt x="328" y="217"/>
                    </a:cubicBezTo>
                    <a:moveTo>
                      <a:pt x="7" y="244"/>
                    </a:moveTo>
                    <a:cubicBezTo>
                      <a:pt x="11" y="242"/>
                      <a:pt x="13" y="240"/>
                      <a:pt x="11" y="238"/>
                    </a:cubicBezTo>
                    <a:cubicBezTo>
                      <a:pt x="9" y="236"/>
                      <a:pt x="3" y="246"/>
                      <a:pt x="7" y="244"/>
                    </a:cubicBezTo>
                    <a:moveTo>
                      <a:pt x="39" y="227"/>
                    </a:moveTo>
                    <a:cubicBezTo>
                      <a:pt x="35" y="226"/>
                      <a:pt x="24" y="232"/>
                      <a:pt x="28" y="233"/>
                    </a:cubicBezTo>
                    <a:cubicBezTo>
                      <a:pt x="30" y="233"/>
                      <a:pt x="32" y="231"/>
                      <a:pt x="35" y="231"/>
                    </a:cubicBezTo>
                    <a:cubicBezTo>
                      <a:pt x="38" y="231"/>
                      <a:pt x="43" y="229"/>
                      <a:pt x="39" y="227"/>
                    </a:cubicBezTo>
                    <a:moveTo>
                      <a:pt x="136" y="182"/>
                    </a:moveTo>
                    <a:cubicBezTo>
                      <a:pt x="136" y="180"/>
                      <a:pt x="133" y="181"/>
                      <a:pt x="129" y="185"/>
                    </a:cubicBezTo>
                    <a:cubicBezTo>
                      <a:pt x="125" y="189"/>
                      <a:pt x="122" y="192"/>
                      <a:pt x="121" y="194"/>
                    </a:cubicBezTo>
                    <a:cubicBezTo>
                      <a:pt x="121" y="196"/>
                      <a:pt x="116" y="193"/>
                      <a:pt x="115" y="196"/>
                    </a:cubicBezTo>
                    <a:cubicBezTo>
                      <a:pt x="114" y="199"/>
                      <a:pt x="116" y="204"/>
                      <a:pt x="119" y="203"/>
                    </a:cubicBezTo>
                    <a:cubicBezTo>
                      <a:pt x="121" y="201"/>
                      <a:pt x="122" y="203"/>
                      <a:pt x="123" y="203"/>
                    </a:cubicBezTo>
                    <a:cubicBezTo>
                      <a:pt x="125" y="203"/>
                      <a:pt x="133" y="197"/>
                      <a:pt x="135" y="195"/>
                    </a:cubicBezTo>
                    <a:cubicBezTo>
                      <a:pt x="136" y="192"/>
                      <a:pt x="131" y="191"/>
                      <a:pt x="131" y="189"/>
                    </a:cubicBezTo>
                    <a:cubicBezTo>
                      <a:pt x="131" y="188"/>
                      <a:pt x="135" y="188"/>
                      <a:pt x="137" y="187"/>
                    </a:cubicBezTo>
                    <a:cubicBezTo>
                      <a:pt x="140" y="185"/>
                      <a:pt x="136" y="184"/>
                      <a:pt x="136" y="182"/>
                    </a:cubicBezTo>
                    <a:moveTo>
                      <a:pt x="14" y="160"/>
                    </a:moveTo>
                    <a:cubicBezTo>
                      <a:pt x="14" y="157"/>
                      <a:pt x="6" y="160"/>
                      <a:pt x="7" y="163"/>
                    </a:cubicBezTo>
                    <a:cubicBezTo>
                      <a:pt x="8" y="165"/>
                      <a:pt x="15" y="167"/>
                      <a:pt x="19" y="166"/>
                    </a:cubicBezTo>
                    <a:cubicBezTo>
                      <a:pt x="22" y="165"/>
                      <a:pt x="23" y="162"/>
                      <a:pt x="20" y="160"/>
                    </a:cubicBezTo>
                    <a:cubicBezTo>
                      <a:pt x="18" y="158"/>
                      <a:pt x="15" y="163"/>
                      <a:pt x="14" y="160"/>
                    </a:cubicBezTo>
                    <a:moveTo>
                      <a:pt x="107" y="580"/>
                    </a:moveTo>
                    <a:cubicBezTo>
                      <a:pt x="102" y="581"/>
                      <a:pt x="105" y="593"/>
                      <a:pt x="108" y="591"/>
                    </a:cubicBezTo>
                    <a:cubicBezTo>
                      <a:pt x="109" y="589"/>
                      <a:pt x="113" y="589"/>
                      <a:pt x="114" y="587"/>
                    </a:cubicBezTo>
                    <a:cubicBezTo>
                      <a:pt x="115" y="585"/>
                      <a:pt x="112" y="580"/>
                      <a:pt x="107" y="580"/>
                    </a:cubicBezTo>
                    <a:moveTo>
                      <a:pt x="101" y="573"/>
                    </a:moveTo>
                    <a:cubicBezTo>
                      <a:pt x="98" y="574"/>
                      <a:pt x="100" y="579"/>
                      <a:pt x="102" y="577"/>
                    </a:cubicBezTo>
                    <a:cubicBezTo>
                      <a:pt x="105" y="575"/>
                      <a:pt x="104" y="573"/>
                      <a:pt x="101" y="573"/>
                    </a:cubicBezTo>
                    <a:moveTo>
                      <a:pt x="71" y="563"/>
                    </a:moveTo>
                    <a:cubicBezTo>
                      <a:pt x="74" y="566"/>
                      <a:pt x="76" y="565"/>
                      <a:pt x="76" y="563"/>
                    </a:cubicBezTo>
                    <a:cubicBezTo>
                      <a:pt x="77" y="561"/>
                      <a:pt x="68" y="561"/>
                      <a:pt x="71" y="563"/>
                    </a:cubicBezTo>
                    <a:moveTo>
                      <a:pt x="85" y="569"/>
                    </a:moveTo>
                    <a:cubicBezTo>
                      <a:pt x="86" y="572"/>
                      <a:pt x="88" y="573"/>
                      <a:pt x="90" y="570"/>
                    </a:cubicBezTo>
                    <a:cubicBezTo>
                      <a:pt x="92" y="567"/>
                      <a:pt x="83" y="566"/>
                      <a:pt x="85" y="569"/>
                    </a:cubicBezTo>
                    <a:moveTo>
                      <a:pt x="866" y="314"/>
                    </a:moveTo>
                    <a:cubicBezTo>
                      <a:pt x="866" y="312"/>
                      <a:pt x="858" y="314"/>
                      <a:pt x="855" y="311"/>
                    </a:cubicBezTo>
                    <a:cubicBezTo>
                      <a:pt x="851" y="308"/>
                      <a:pt x="845" y="321"/>
                      <a:pt x="844" y="326"/>
                    </a:cubicBezTo>
                    <a:cubicBezTo>
                      <a:pt x="842" y="331"/>
                      <a:pt x="833" y="337"/>
                      <a:pt x="833" y="337"/>
                    </a:cubicBezTo>
                    <a:cubicBezTo>
                      <a:pt x="833" y="337"/>
                      <a:pt x="806" y="338"/>
                      <a:pt x="804" y="338"/>
                    </a:cubicBezTo>
                    <a:cubicBezTo>
                      <a:pt x="802" y="338"/>
                      <a:pt x="796" y="343"/>
                      <a:pt x="792" y="346"/>
                    </a:cubicBezTo>
                    <a:cubicBezTo>
                      <a:pt x="792" y="346"/>
                      <a:pt x="792" y="347"/>
                      <a:pt x="792" y="347"/>
                    </a:cubicBezTo>
                    <a:cubicBezTo>
                      <a:pt x="795" y="352"/>
                      <a:pt x="785" y="355"/>
                      <a:pt x="776" y="355"/>
                    </a:cubicBezTo>
                    <a:cubicBezTo>
                      <a:pt x="773" y="355"/>
                      <a:pt x="771" y="356"/>
                      <a:pt x="769" y="356"/>
                    </a:cubicBezTo>
                    <a:cubicBezTo>
                      <a:pt x="769" y="357"/>
                      <a:pt x="769" y="358"/>
                      <a:pt x="769" y="359"/>
                    </a:cubicBezTo>
                    <a:cubicBezTo>
                      <a:pt x="769" y="360"/>
                      <a:pt x="768" y="361"/>
                      <a:pt x="767" y="361"/>
                    </a:cubicBezTo>
                    <a:cubicBezTo>
                      <a:pt x="765" y="364"/>
                      <a:pt x="754" y="370"/>
                      <a:pt x="747" y="373"/>
                    </a:cubicBezTo>
                    <a:cubicBezTo>
                      <a:pt x="740" y="377"/>
                      <a:pt x="730" y="375"/>
                      <a:pt x="730" y="370"/>
                    </a:cubicBezTo>
                    <a:cubicBezTo>
                      <a:pt x="730" y="364"/>
                      <a:pt x="735" y="365"/>
                      <a:pt x="736" y="368"/>
                    </a:cubicBezTo>
                    <a:cubicBezTo>
                      <a:pt x="737" y="369"/>
                      <a:pt x="738" y="368"/>
                      <a:pt x="740" y="367"/>
                    </a:cubicBezTo>
                    <a:cubicBezTo>
                      <a:pt x="738" y="365"/>
                      <a:pt x="738" y="362"/>
                      <a:pt x="739" y="360"/>
                    </a:cubicBezTo>
                    <a:cubicBezTo>
                      <a:pt x="736" y="359"/>
                      <a:pt x="740" y="350"/>
                      <a:pt x="735" y="349"/>
                    </a:cubicBezTo>
                    <a:cubicBezTo>
                      <a:pt x="731" y="347"/>
                      <a:pt x="725" y="355"/>
                      <a:pt x="726" y="351"/>
                    </a:cubicBezTo>
                    <a:cubicBezTo>
                      <a:pt x="727" y="346"/>
                      <a:pt x="734" y="341"/>
                      <a:pt x="730" y="335"/>
                    </a:cubicBezTo>
                    <a:cubicBezTo>
                      <a:pt x="725" y="328"/>
                      <a:pt x="718" y="328"/>
                      <a:pt x="716" y="333"/>
                    </a:cubicBezTo>
                    <a:cubicBezTo>
                      <a:pt x="715" y="338"/>
                      <a:pt x="709" y="336"/>
                      <a:pt x="708" y="340"/>
                    </a:cubicBezTo>
                    <a:cubicBezTo>
                      <a:pt x="706" y="344"/>
                      <a:pt x="704" y="352"/>
                      <a:pt x="705" y="358"/>
                    </a:cubicBezTo>
                    <a:cubicBezTo>
                      <a:pt x="707" y="364"/>
                      <a:pt x="705" y="367"/>
                      <a:pt x="699" y="371"/>
                    </a:cubicBezTo>
                    <a:cubicBezTo>
                      <a:pt x="693" y="374"/>
                      <a:pt x="690" y="365"/>
                      <a:pt x="693" y="354"/>
                    </a:cubicBezTo>
                    <a:cubicBezTo>
                      <a:pt x="694" y="347"/>
                      <a:pt x="698" y="340"/>
                      <a:pt x="695" y="340"/>
                    </a:cubicBezTo>
                    <a:cubicBezTo>
                      <a:pt x="691" y="340"/>
                      <a:pt x="700" y="330"/>
                      <a:pt x="708" y="328"/>
                    </a:cubicBezTo>
                    <a:cubicBezTo>
                      <a:pt x="715" y="327"/>
                      <a:pt x="725" y="327"/>
                      <a:pt x="725" y="325"/>
                    </a:cubicBezTo>
                    <a:cubicBezTo>
                      <a:pt x="725" y="325"/>
                      <a:pt x="726" y="324"/>
                      <a:pt x="726" y="324"/>
                    </a:cubicBezTo>
                    <a:cubicBezTo>
                      <a:pt x="725" y="323"/>
                      <a:pt x="723" y="322"/>
                      <a:pt x="721" y="321"/>
                    </a:cubicBezTo>
                    <a:cubicBezTo>
                      <a:pt x="721" y="321"/>
                      <a:pt x="721" y="322"/>
                      <a:pt x="720" y="322"/>
                    </a:cubicBezTo>
                    <a:cubicBezTo>
                      <a:pt x="717" y="324"/>
                      <a:pt x="718" y="319"/>
                      <a:pt x="712" y="319"/>
                    </a:cubicBezTo>
                    <a:cubicBezTo>
                      <a:pt x="707" y="319"/>
                      <a:pt x="701" y="324"/>
                      <a:pt x="696" y="322"/>
                    </a:cubicBezTo>
                    <a:cubicBezTo>
                      <a:pt x="692" y="319"/>
                      <a:pt x="694" y="316"/>
                      <a:pt x="690" y="316"/>
                    </a:cubicBezTo>
                    <a:cubicBezTo>
                      <a:pt x="686" y="316"/>
                      <a:pt x="693" y="308"/>
                      <a:pt x="687" y="312"/>
                    </a:cubicBezTo>
                    <a:cubicBezTo>
                      <a:pt x="681" y="315"/>
                      <a:pt x="672" y="324"/>
                      <a:pt x="668" y="320"/>
                    </a:cubicBezTo>
                    <a:cubicBezTo>
                      <a:pt x="663" y="316"/>
                      <a:pt x="660" y="321"/>
                      <a:pt x="656" y="318"/>
                    </a:cubicBezTo>
                    <a:cubicBezTo>
                      <a:pt x="653" y="315"/>
                      <a:pt x="667" y="306"/>
                      <a:pt x="674" y="307"/>
                    </a:cubicBezTo>
                    <a:cubicBezTo>
                      <a:pt x="675" y="307"/>
                      <a:pt x="677" y="306"/>
                      <a:pt x="678" y="305"/>
                    </a:cubicBezTo>
                    <a:cubicBezTo>
                      <a:pt x="675" y="304"/>
                      <a:pt x="668" y="301"/>
                      <a:pt x="666" y="303"/>
                    </a:cubicBezTo>
                    <a:cubicBezTo>
                      <a:pt x="663" y="306"/>
                      <a:pt x="660" y="304"/>
                      <a:pt x="658" y="302"/>
                    </a:cubicBezTo>
                    <a:cubicBezTo>
                      <a:pt x="657" y="300"/>
                      <a:pt x="654" y="303"/>
                      <a:pt x="651" y="299"/>
                    </a:cubicBezTo>
                    <a:cubicBezTo>
                      <a:pt x="648" y="296"/>
                      <a:pt x="645" y="298"/>
                      <a:pt x="643" y="299"/>
                    </a:cubicBezTo>
                    <a:cubicBezTo>
                      <a:pt x="642" y="300"/>
                      <a:pt x="639" y="298"/>
                      <a:pt x="636" y="296"/>
                    </a:cubicBezTo>
                    <a:cubicBezTo>
                      <a:pt x="633" y="295"/>
                      <a:pt x="635" y="292"/>
                      <a:pt x="632" y="290"/>
                    </a:cubicBezTo>
                    <a:cubicBezTo>
                      <a:pt x="630" y="288"/>
                      <a:pt x="630" y="294"/>
                      <a:pt x="630" y="294"/>
                    </a:cubicBezTo>
                    <a:cubicBezTo>
                      <a:pt x="393" y="295"/>
                      <a:pt x="393" y="295"/>
                      <a:pt x="393" y="295"/>
                    </a:cubicBezTo>
                    <a:cubicBezTo>
                      <a:pt x="393" y="295"/>
                      <a:pt x="393" y="296"/>
                      <a:pt x="394" y="296"/>
                    </a:cubicBezTo>
                    <a:cubicBezTo>
                      <a:pt x="397" y="299"/>
                      <a:pt x="394" y="301"/>
                      <a:pt x="395" y="305"/>
                    </a:cubicBezTo>
                    <a:cubicBezTo>
                      <a:pt x="396" y="309"/>
                      <a:pt x="395" y="314"/>
                      <a:pt x="393" y="314"/>
                    </a:cubicBezTo>
                    <a:cubicBezTo>
                      <a:pt x="390" y="314"/>
                      <a:pt x="389" y="311"/>
                      <a:pt x="391" y="309"/>
                    </a:cubicBezTo>
                    <a:cubicBezTo>
                      <a:pt x="394" y="308"/>
                      <a:pt x="392" y="304"/>
                      <a:pt x="390" y="304"/>
                    </a:cubicBezTo>
                    <a:cubicBezTo>
                      <a:pt x="389" y="304"/>
                      <a:pt x="389" y="303"/>
                      <a:pt x="389" y="301"/>
                    </a:cubicBezTo>
                    <a:cubicBezTo>
                      <a:pt x="385" y="302"/>
                      <a:pt x="380" y="302"/>
                      <a:pt x="375" y="301"/>
                    </a:cubicBezTo>
                    <a:cubicBezTo>
                      <a:pt x="375" y="301"/>
                      <a:pt x="375" y="301"/>
                      <a:pt x="375" y="302"/>
                    </a:cubicBezTo>
                    <a:cubicBezTo>
                      <a:pt x="375" y="304"/>
                      <a:pt x="377" y="309"/>
                      <a:pt x="380" y="313"/>
                    </a:cubicBezTo>
                    <a:cubicBezTo>
                      <a:pt x="383" y="317"/>
                      <a:pt x="381" y="320"/>
                      <a:pt x="383" y="321"/>
                    </a:cubicBezTo>
                    <a:cubicBezTo>
                      <a:pt x="386" y="323"/>
                      <a:pt x="386" y="324"/>
                      <a:pt x="383" y="324"/>
                    </a:cubicBezTo>
                    <a:cubicBezTo>
                      <a:pt x="381" y="324"/>
                      <a:pt x="383" y="326"/>
                      <a:pt x="382" y="332"/>
                    </a:cubicBezTo>
                    <a:cubicBezTo>
                      <a:pt x="381" y="337"/>
                      <a:pt x="381" y="349"/>
                      <a:pt x="380" y="353"/>
                    </a:cubicBezTo>
                    <a:cubicBezTo>
                      <a:pt x="380" y="356"/>
                      <a:pt x="376" y="362"/>
                      <a:pt x="378" y="366"/>
                    </a:cubicBezTo>
                    <a:cubicBezTo>
                      <a:pt x="381" y="370"/>
                      <a:pt x="382" y="375"/>
                      <a:pt x="381" y="380"/>
                    </a:cubicBezTo>
                    <a:cubicBezTo>
                      <a:pt x="380" y="385"/>
                      <a:pt x="380" y="388"/>
                      <a:pt x="382" y="391"/>
                    </a:cubicBezTo>
                    <a:cubicBezTo>
                      <a:pt x="384" y="395"/>
                      <a:pt x="382" y="401"/>
                      <a:pt x="385" y="403"/>
                    </a:cubicBezTo>
                    <a:cubicBezTo>
                      <a:pt x="387" y="404"/>
                      <a:pt x="389" y="407"/>
                      <a:pt x="391" y="410"/>
                    </a:cubicBezTo>
                    <a:cubicBezTo>
                      <a:pt x="393" y="413"/>
                      <a:pt x="395" y="411"/>
                      <a:pt x="395" y="415"/>
                    </a:cubicBezTo>
                    <a:cubicBezTo>
                      <a:pt x="396" y="418"/>
                      <a:pt x="396" y="419"/>
                      <a:pt x="399" y="420"/>
                    </a:cubicBezTo>
                    <a:cubicBezTo>
                      <a:pt x="402" y="421"/>
                      <a:pt x="400" y="425"/>
                      <a:pt x="400" y="427"/>
                    </a:cubicBezTo>
                    <a:cubicBezTo>
                      <a:pt x="400" y="429"/>
                      <a:pt x="404" y="432"/>
                      <a:pt x="409" y="436"/>
                    </a:cubicBezTo>
                    <a:cubicBezTo>
                      <a:pt x="414" y="441"/>
                      <a:pt x="410" y="444"/>
                      <a:pt x="413" y="444"/>
                    </a:cubicBezTo>
                    <a:cubicBezTo>
                      <a:pt x="417" y="444"/>
                      <a:pt x="420" y="447"/>
                      <a:pt x="424" y="449"/>
                    </a:cubicBezTo>
                    <a:cubicBezTo>
                      <a:pt x="428" y="451"/>
                      <a:pt x="429" y="450"/>
                      <a:pt x="431" y="450"/>
                    </a:cubicBezTo>
                    <a:cubicBezTo>
                      <a:pt x="434" y="451"/>
                      <a:pt x="438" y="456"/>
                      <a:pt x="439" y="460"/>
                    </a:cubicBezTo>
                    <a:cubicBezTo>
                      <a:pt x="440" y="462"/>
                      <a:pt x="440" y="463"/>
                      <a:pt x="441" y="465"/>
                    </a:cubicBezTo>
                    <a:cubicBezTo>
                      <a:pt x="461" y="463"/>
                      <a:pt x="461" y="463"/>
                      <a:pt x="461" y="463"/>
                    </a:cubicBezTo>
                    <a:cubicBezTo>
                      <a:pt x="461" y="463"/>
                      <a:pt x="467" y="467"/>
                      <a:pt x="470" y="468"/>
                    </a:cubicBezTo>
                    <a:cubicBezTo>
                      <a:pt x="474" y="469"/>
                      <a:pt x="493" y="475"/>
                      <a:pt x="493" y="475"/>
                    </a:cubicBezTo>
                    <a:cubicBezTo>
                      <a:pt x="517" y="475"/>
                      <a:pt x="517" y="475"/>
                      <a:pt x="517" y="475"/>
                    </a:cubicBezTo>
                    <a:cubicBezTo>
                      <a:pt x="520" y="472"/>
                      <a:pt x="520" y="472"/>
                      <a:pt x="520" y="472"/>
                    </a:cubicBezTo>
                    <a:cubicBezTo>
                      <a:pt x="533" y="472"/>
                      <a:pt x="533" y="472"/>
                      <a:pt x="533" y="472"/>
                    </a:cubicBezTo>
                    <a:cubicBezTo>
                      <a:pt x="533" y="472"/>
                      <a:pt x="542" y="480"/>
                      <a:pt x="543" y="480"/>
                    </a:cubicBezTo>
                    <a:cubicBezTo>
                      <a:pt x="544" y="481"/>
                      <a:pt x="549" y="485"/>
                      <a:pt x="549" y="487"/>
                    </a:cubicBezTo>
                    <a:cubicBezTo>
                      <a:pt x="549" y="490"/>
                      <a:pt x="550" y="492"/>
                      <a:pt x="552" y="493"/>
                    </a:cubicBezTo>
                    <a:cubicBezTo>
                      <a:pt x="554" y="494"/>
                      <a:pt x="561" y="498"/>
                      <a:pt x="562" y="498"/>
                    </a:cubicBezTo>
                    <a:cubicBezTo>
                      <a:pt x="563" y="497"/>
                      <a:pt x="565" y="490"/>
                      <a:pt x="568" y="490"/>
                    </a:cubicBezTo>
                    <a:cubicBezTo>
                      <a:pt x="572" y="490"/>
                      <a:pt x="582" y="493"/>
                      <a:pt x="584" y="498"/>
                    </a:cubicBezTo>
                    <a:cubicBezTo>
                      <a:pt x="585" y="504"/>
                      <a:pt x="590" y="509"/>
                      <a:pt x="592" y="510"/>
                    </a:cubicBezTo>
                    <a:cubicBezTo>
                      <a:pt x="593" y="511"/>
                      <a:pt x="592" y="515"/>
                      <a:pt x="594" y="517"/>
                    </a:cubicBezTo>
                    <a:cubicBezTo>
                      <a:pt x="595" y="518"/>
                      <a:pt x="595" y="522"/>
                      <a:pt x="596" y="522"/>
                    </a:cubicBezTo>
                    <a:cubicBezTo>
                      <a:pt x="598" y="522"/>
                      <a:pt x="605" y="526"/>
                      <a:pt x="608" y="526"/>
                    </a:cubicBezTo>
                    <a:cubicBezTo>
                      <a:pt x="609" y="526"/>
                      <a:pt x="610" y="527"/>
                      <a:pt x="612" y="527"/>
                    </a:cubicBezTo>
                    <a:cubicBezTo>
                      <a:pt x="612" y="521"/>
                      <a:pt x="605" y="520"/>
                      <a:pt x="609" y="516"/>
                    </a:cubicBezTo>
                    <a:cubicBezTo>
                      <a:pt x="614" y="513"/>
                      <a:pt x="609" y="510"/>
                      <a:pt x="611" y="508"/>
                    </a:cubicBezTo>
                    <a:cubicBezTo>
                      <a:pt x="614" y="507"/>
                      <a:pt x="618" y="505"/>
                      <a:pt x="618" y="503"/>
                    </a:cubicBezTo>
                    <a:cubicBezTo>
                      <a:pt x="618" y="501"/>
                      <a:pt x="620" y="501"/>
                      <a:pt x="623" y="501"/>
                    </a:cubicBezTo>
                    <a:cubicBezTo>
                      <a:pt x="626" y="501"/>
                      <a:pt x="632" y="496"/>
                      <a:pt x="631" y="494"/>
                    </a:cubicBezTo>
                    <a:cubicBezTo>
                      <a:pt x="631" y="492"/>
                      <a:pt x="632" y="491"/>
                      <a:pt x="635" y="492"/>
                    </a:cubicBezTo>
                    <a:cubicBezTo>
                      <a:pt x="639" y="493"/>
                      <a:pt x="638" y="488"/>
                      <a:pt x="641" y="489"/>
                    </a:cubicBezTo>
                    <a:cubicBezTo>
                      <a:pt x="643" y="490"/>
                      <a:pt x="645" y="491"/>
                      <a:pt x="645" y="489"/>
                    </a:cubicBezTo>
                    <a:cubicBezTo>
                      <a:pt x="645" y="487"/>
                      <a:pt x="648" y="488"/>
                      <a:pt x="649" y="490"/>
                    </a:cubicBezTo>
                    <a:cubicBezTo>
                      <a:pt x="651" y="492"/>
                      <a:pt x="656" y="493"/>
                      <a:pt x="656" y="490"/>
                    </a:cubicBezTo>
                    <a:cubicBezTo>
                      <a:pt x="657" y="488"/>
                      <a:pt x="660" y="490"/>
                      <a:pt x="662" y="493"/>
                    </a:cubicBezTo>
                    <a:cubicBezTo>
                      <a:pt x="664" y="496"/>
                      <a:pt x="666" y="495"/>
                      <a:pt x="669" y="495"/>
                    </a:cubicBezTo>
                    <a:cubicBezTo>
                      <a:pt x="673" y="495"/>
                      <a:pt x="673" y="494"/>
                      <a:pt x="673" y="492"/>
                    </a:cubicBezTo>
                    <a:cubicBezTo>
                      <a:pt x="673" y="490"/>
                      <a:pt x="677" y="497"/>
                      <a:pt x="681" y="497"/>
                    </a:cubicBezTo>
                    <a:cubicBezTo>
                      <a:pt x="684" y="498"/>
                      <a:pt x="681" y="495"/>
                      <a:pt x="679" y="493"/>
                    </a:cubicBezTo>
                    <a:cubicBezTo>
                      <a:pt x="676" y="491"/>
                      <a:pt x="679" y="490"/>
                      <a:pt x="677" y="488"/>
                    </a:cubicBezTo>
                    <a:cubicBezTo>
                      <a:pt x="675" y="486"/>
                      <a:pt x="680" y="484"/>
                      <a:pt x="684" y="484"/>
                    </a:cubicBezTo>
                    <a:cubicBezTo>
                      <a:pt x="689" y="485"/>
                      <a:pt x="689" y="486"/>
                      <a:pt x="691" y="483"/>
                    </a:cubicBezTo>
                    <a:cubicBezTo>
                      <a:pt x="692" y="480"/>
                      <a:pt x="694" y="483"/>
                      <a:pt x="694" y="485"/>
                    </a:cubicBezTo>
                    <a:cubicBezTo>
                      <a:pt x="694" y="488"/>
                      <a:pt x="701" y="484"/>
                      <a:pt x="705" y="484"/>
                    </a:cubicBezTo>
                    <a:cubicBezTo>
                      <a:pt x="709" y="484"/>
                      <a:pt x="713" y="487"/>
                      <a:pt x="713" y="490"/>
                    </a:cubicBezTo>
                    <a:cubicBezTo>
                      <a:pt x="714" y="492"/>
                      <a:pt x="716" y="493"/>
                      <a:pt x="719" y="491"/>
                    </a:cubicBezTo>
                    <a:cubicBezTo>
                      <a:pt x="722" y="488"/>
                      <a:pt x="725" y="485"/>
                      <a:pt x="727" y="488"/>
                    </a:cubicBezTo>
                    <a:cubicBezTo>
                      <a:pt x="730" y="491"/>
                      <a:pt x="733" y="494"/>
                      <a:pt x="736" y="498"/>
                    </a:cubicBezTo>
                    <a:cubicBezTo>
                      <a:pt x="739" y="501"/>
                      <a:pt x="734" y="505"/>
                      <a:pt x="736" y="507"/>
                    </a:cubicBezTo>
                    <a:cubicBezTo>
                      <a:pt x="738" y="510"/>
                      <a:pt x="736" y="513"/>
                      <a:pt x="740" y="516"/>
                    </a:cubicBezTo>
                    <a:cubicBezTo>
                      <a:pt x="743" y="518"/>
                      <a:pt x="740" y="524"/>
                      <a:pt x="743" y="525"/>
                    </a:cubicBezTo>
                    <a:cubicBezTo>
                      <a:pt x="746" y="526"/>
                      <a:pt x="749" y="530"/>
                      <a:pt x="749" y="532"/>
                    </a:cubicBezTo>
                    <a:cubicBezTo>
                      <a:pt x="749" y="534"/>
                      <a:pt x="755" y="537"/>
                      <a:pt x="755" y="533"/>
                    </a:cubicBezTo>
                    <a:cubicBezTo>
                      <a:pt x="756" y="530"/>
                      <a:pt x="759" y="526"/>
                      <a:pt x="759" y="523"/>
                    </a:cubicBezTo>
                    <a:cubicBezTo>
                      <a:pt x="760" y="520"/>
                      <a:pt x="757" y="509"/>
                      <a:pt x="755" y="506"/>
                    </a:cubicBezTo>
                    <a:cubicBezTo>
                      <a:pt x="752" y="503"/>
                      <a:pt x="755" y="502"/>
                      <a:pt x="752" y="498"/>
                    </a:cubicBezTo>
                    <a:cubicBezTo>
                      <a:pt x="749" y="494"/>
                      <a:pt x="747" y="487"/>
                      <a:pt x="747" y="481"/>
                    </a:cubicBezTo>
                    <a:cubicBezTo>
                      <a:pt x="747" y="475"/>
                      <a:pt x="754" y="466"/>
                      <a:pt x="757" y="463"/>
                    </a:cubicBezTo>
                    <a:cubicBezTo>
                      <a:pt x="761" y="460"/>
                      <a:pt x="764" y="462"/>
                      <a:pt x="765" y="459"/>
                    </a:cubicBezTo>
                    <a:cubicBezTo>
                      <a:pt x="766" y="456"/>
                      <a:pt x="770" y="452"/>
                      <a:pt x="772" y="452"/>
                    </a:cubicBezTo>
                    <a:cubicBezTo>
                      <a:pt x="774" y="452"/>
                      <a:pt x="777" y="452"/>
                      <a:pt x="777" y="450"/>
                    </a:cubicBezTo>
                    <a:cubicBezTo>
                      <a:pt x="778" y="447"/>
                      <a:pt x="781" y="444"/>
                      <a:pt x="786" y="444"/>
                    </a:cubicBezTo>
                    <a:cubicBezTo>
                      <a:pt x="791" y="443"/>
                      <a:pt x="788" y="440"/>
                      <a:pt x="787" y="438"/>
                    </a:cubicBezTo>
                    <a:cubicBezTo>
                      <a:pt x="786" y="436"/>
                      <a:pt x="788" y="433"/>
                      <a:pt x="789" y="435"/>
                    </a:cubicBezTo>
                    <a:cubicBezTo>
                      <a:pt x="790" y="436"/>
                      <a:pt x="793" y="437"/>
                      <a:pt x="795" y="435"/>
                    </a:cubicBezTo>
                    <a:cubicBezTo>
                      <a:pt x="797" y="434"/>
                      <a:pt x="801" y="430"/>
                      <a:pt x="797" y="430"/>
                    </a:cubicBezTo>
                    <a:cubicBezTo>
                      <a:pt x="793" y="430"/>
                      <a:pt x="792" y="428"/>
                      <a:pt x="795" y="427"/>
                    </a:cubicBezTo>
                    <a:cubicBezTo>
                      <a:pt x="797" y="426"/>
                      <a:pt x="795" y="422"/>
                      <a:pt x="791" y="421"/>
                    </a:cubicBezTo>
                    <a:cubicBezTo>
                      <a:pt x="788" y="421"/>
                      <a:pt x="789" y="419"/>
                      <a:pt x="791" y="417"/>
                    </a:cubicBezTo>
                    <a:cubicBezTo>
                      <a:pt x="793" y="415"/>
                      <a:pt x="788" y="412"/>
                      <a:pt x="786" y="410"/>
                    </a:cubicBezTo>
                    <a:cubicBezTo>
                      <a:pt x="783" y="408"/>
                      <a:pt x="787" y="407"/>
                      <a:pt x="789" y="407"/>
                    </a:cubicBezTo>
                    <a:cubicBezTo>
                      <a:pt x="791" y="407"/>
                      <a:pt x="790" y="398"/>
                      <a:pt x="791" y="396"/>
                    </a:cubicBezTo>
                    <a:cubicBezTo>
                      <a:pt x="791" y="394"/>
                      <a:pt x="795" y="394"/>
                      <a:pt x="793" y="396"/>
                    </a:cubicBezTo>
                    <a:cubicBezTo>
                      <a:pt x="792" y="398"/>
                      <a:pt x="790" y="401"/>
                      <a:pt x="793" y="404"/>
                    </a:cubicBezTo>
                    <a:cubicBezTo>
                      <a:pt x="795" y="407"/>
                      <a:pt x="796" y="410"/>
                      <a:pt x="795" y="414"/>
                    </a:cubicBezTo>
                    <a:cubicBezTo>
                      <a:pt x="794" y="419"/>
                      <a:pt x="796" y="418"/>
                      <a:pt x="799" y="412"/>
                    </a:cubicBezTo>
                    <a:cubicBezTo>
                      <a:pt x="802" y="406"/>
                      <a:pt x="802" y="401"/>
                      <a:pt x="800" y="401"/>
                    </a:cubicBezTo>
                    <a:cubicBezTo>
                      <a:pt x="798" y="400"/>
                      <a:pt x="798" y="394"/>
                      <a:pt x="800" y="397"/>
                    </a:cubicBezTo>
                    <a:cubicBezTo>
                      <a:pt x="803" y="400"/>
                      <a:pt x="803" y="400"/>
                      <a:pt x="807" y="397"/>
                    </a:cubicBezTo>
                    <a:cubicBezTo>
                      <a:pt x="810" y="393"/>
                      <a:pt x="813" y="387"/>
                      <a:pt x="811" y="386"/>
                    </a:cubicBezTo>
                    <a:cubicBezTo>
                      <a:pt x="809" y="385"/>
                      <a:pt x="812" y="383"/>
                      <a:pt x="816" y="383"/>
                    </a:cubicBezTo>
                    <a:cubicBezTo>
                      <a:pt x="820" y="384"/>
                      <a:pt x="828" y="381"/>
                      <a:pt x="828" y="380"/>
                    </a:cubicBezTo>
                    <a:cubicBezTo>
                      <a:pt x="830" y="376"/>
                      <a:pt x="815" y="382"/>
                      <a:pt x="815" y="380"/>
                    </a:cubicBezTo>
                    <a:cubicBezTo>
                      <a:pt x="815" y="378"/>
                      <a:pt x="825" y="375"/>
                      <a:pt x="829" y="375"/>
                    </a:cubicBezTo>
                    <a:cubicBezTo>
                      <a:pt x="834" y="375"/>
                      <a:pt x="831" y="369"/>
                      <a:pt x="833" y="372"/>
                    </a:cubicBezTo>
                    <a:cubicBezTo>
                      <a:pt x="835" y="374"/>
                      <a:pt x="838" y="374"/>
                      <a:pt x="841" y="372"/>
                    </a:cubicBezTo>
                    <a:cubicBezTo>
                      <a:pt x="843" y="371"/>
                      <a:pt x="841" y="366"/>
                      <a:pt x="838" y="366"/>
                    </a:cubicBezTo>
                    <a:cubicBezTo>
                      <a:pt x="835" y="365"/>
                      <a:pt x="840" y="363"/>
                      <a:pt x="839" y="361"/>
                    </a:cubicBezTo>
                    <a:cubicBezTo>
                      <a:pt x="839" y="359"/>
                      <a:pt x="841" y="353"/>
                      <a:pt x="845" y="352"/>
                    </a:cubicBezTo>
                    <a:cubicBezTo>
                      <a:pt x="849" y="351"/>
                      <a:pt x="847" y="349"/>
                      <a:pt x="850" y="349"/>
                    </a:cubicBezTo>
                    <a:cubicBezTo>
                      <a:pt x="853" y="349"/>
                      <a:pt x="854" y="345"/>
                      <a:pt x="856" y="343"/>
                    </a:cubicBezTo>
                    <a:cubicBezTo>
                      <a:pt x="859" y="340"/>
                      <a:pt x="863" y="347"/>
                      <a:pt x="867" y="343"/>
                    </a:cubicBezTo>
                    <a:cubicBezTo>
                      <a:pt x="869" y="341"/>
                      <a:pt x="871" y="340"/>
                      <a:pt x="873" y="338"/>
                    </a:cubicBezTo>
                    <a:cubicBezTo>
                      <a:pt x="864" y="325"/>
                      <a:pt x="866" y="317"/>
                      <a:pt x="866" y="3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44" name="Freeform 258">
                <a:extLst>
                  <a:ext uri="{FF2B5EF4-FFF2-40B4-BE49-F238E27FC236}">
                    <a16:creationId xmlns:a16="http://schemas.microsoft.com/office/drawing/2014/main" id="{34237E0B-A892-33F8-2988-96570AC943CE}"/>
                  </a:ext>
                </a:extLst>
              </p:cNvPr>
              <p:cNvSpPr>
                <a:spLocks noEditPoints="1"/>
              </p:cNvSpPr>
              <p:nvPr/>
            </p:nvSpPr>
            <p:spPr bwMode="auto">
              <a:xfrm>
                <a:off x="3495675" y="3922713"/>
                <a:ext cx="263525" cy="185738"/>
              </a:xfrm>
              <a:custGeom>
                <a:avLst/>
                <a:gdLst>
                  <a:gd name="T0" fmla="*/ 110 w 111"/>
                  <a:gd name="T1" fmla="*/ 14 h 78"/>
                  <a:gd name="T2" fmla="*/ 101 w 111"/>
                  <a:gd name="T3" fmla="*/ 13 h 78"/>
                  <a:gd name="T4" fmla="*/ 91 w 111"/>
                  <a:gd name="T5" fmla="*/ 11 h 78"/>
                  <a:gd name="T6" fmla="*/ 87 w 111"/>
                  <a:gd name="T7" fmla="*/ 10 h 78"/>
                  <a:gd name="T8" fmla="*/ 80 w 111"/>
                  <a:gd name="T9" fmla="*/ 11 h 78"/>
                  <a:gd name="T10" fmla="*/ 71 w 111"/>
                  <a:gd name="T11" fmla="*/ 7 h 78"/>
                  <a:gd name="T12" fmla="*/ 67 w 111"/>
                  <a:gd name="T13" fmla="*/ 4 h 78"/>
                  <a:gd name="T14" fmla="*/ 52 w 111"/>
                  <a:gd name="T15" fmla="*/ 3 h 78"/>
                  <a:gd name="T16" fmla="*/ 23 w 111"/>
                  <a:gd name="T17" fmla="*/ 2 h 78"/>
                  <a:gd name="T18" fmla="*/ 13 w 111"/>
                  <a:gd name="T19" fmla="*/ 0 h 78"/>
                  <a:gd name="T20" fmla="*/ 6 w 111"/>
                  <a:gd name="T21" fmla="*/ 4 h 78"/>
                  <a:gd name="T22" fmla="*/ 4 w 111"/>
                  <a:gd name="T23" fmla="*/ 10 h 78"/>
                  <a:gd name="T24" fmla="*/ 6 w 111"/>
                  <a:gd name="T25" fmla="*/ 19 h 78"/>
                  <a:gd name="T26" fmla="*/ 8 w 111"/>
                  <a:gd name="T27" fmla="*/ 18 h 78"/>
                  <a:gd name="T28" fmla="*/ 11 w 111"/>
                  <a:gd name="T29" fmla="*/ 18 h 78"/>
                  <a:gd name="T30" fmla="*/ 16 w 111"/>
                  <a:gd name="T31" fmla="*/ 19 h 78"/>
                  <a:gd name="T32" fmla="*/ 20 w 111"/>
                  <a:gd name="T33" fmla="*/ 19 h 78"/>
                  <a:gd name="T34" fmla="*/ 25 w 111"/>
                  <a:gd name="T35" fmla="*/ 20 h 78"/>
                  <a:gd name="T36" fmla="*/ 27 w 111"/>
                  <a:gd name="T37" fmla="*/ 24 h 78"/>
                  <a:gd name="T38" fmla="*/ 21 w 111"/>
                  <a:gd name="T39" fmla="*/ 29 h 78"/>
                  <a:gd name="T40" fmla="*/ 22 w 111"/>
                  <a:gd name="T41" fmla="*/ 37 h 78"/>
                  <a:gd name="T42" fmla="*/ 20 w 111"/>
                  <a:gd name="T43" fmla="*/ 42 h 78"/>
                  <a:gd name="T44" fmla="*/ 18 w 111"/>
                  <a:gd name="T45" fmla="*/ 46 h 78"/>
                  <a:gd name="T46" fmla="*/ 21 w 111"/>
                  <a:gd name="T47" fmla="*/ 50 h 78"/>
                  <a:gd name="T48" fmla="*/ 19 w 111"/>
                  <a:gd name="T49" fmla="*/ 55 h 78"/>
                  <a:gd name="T50" fmla="*/ 20 w 111"/>
                  <a:gd name="T51" fmla="*/ 59 h 78"/>
                  <a:gd name="T52" fmla="*/ 17 w 111"/>
                  <a:gd name="T53" fmla="*/ 65 h 78"/>
                  <a:gd name="T54" fmla="*/ 18 w 111"/>
                  <a:gd name="T55" fmla="*/ 68 h 78"/>
                  <a:gd name="T56" fmla="*/ 23 w 111"/>
                  <a:gd name="T57" fmla="*/ 68 h 78"/>
                  <a:gd name="T58" fmla="*/ 33 w 111"/>
                  <a:gd name="T59" fmla="*/ 78 h 78"/>
                  <a:gd name="T60" fmla="*/ 35 w 111"/>
                  <a:gd name="T61" fmla="*/ 75 h 78"/>
                  <a:gd name="T62" fmla="*/ 40 w 111"/>
                  <a:gd name="T63" fmla="*/ 75 h 78"/>
                  <a:gd name="T64" fmla="*/ 48 w 111"/>
                  <a:gd name="T65" fmla="*/ 72 h 78"/>
                  <a:gd name="T66" fmla="*/ 59 w 111"/>
                  <a:gd name="T67" fmla="*/ 71 h 78"/>
                  <a:gd name="T68" fmla="*/ 65 w 111"/>
                  <a:gd name="T69" fmla="*/ 68 h 78"/>
                  <a:gd name="T70" fmla="*/ 72 w 111"/>
                  <a:gd name="T71" fmla="*/ 64 h 78"/>
                  <a:gd name="T72" fmla="*/ 75 w 111"/>
                  <a:gd name="T73" fmla="*/ 58 h 78"/>
                  <a:gd name="T74" fmla="*/ 82 w 111"/>
                  <a:gd name="T75" fmla="*/ 51 h 78"/>
                  <a:gd name="T76" fmla="*/ 82 w 111"/>
                  <a:gd name="T77" fmla="*/ 38 h 78"/>
                  <a:gd name="T78" fmla="*/ 89 w 111"/>
                  <a:gd name="T79" fmla="*/ 30 h 78"/>
                  <a:gd name="T80" fmla="*/ 97 w 111"/>
                  <a:gd name="T81" fmla="*/ 26 h 78"/>
                  <a:gd name="T82" fmla="*/ 106 w 111"/>
                  <a:gd name="T83" fmla="*/ 21 h 78"/>
                  <a:gd name="T84" fmla="*/ 110 w 111"/>
                  <a:gd name="T85" fmla="*/ 14 h 78"/>
                  <a:gd name="T86" fmla="*/ 110 w 111"/>
                  <a:gd name="T87" fmla="*/ 41 h 78"/>
                  <a:gd name="T88" fmla="*/ 103 w 111"/>
                  <a:gd name="T89" fmla="*/ 44 h 78"/>
                  <a:gd name="T90" fmla="*/ 110 w 111"/>
                  <a:gd name="T91" fmla="*/ 4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1" h="78">
                    <a:moveTo>
                      <a:pt x="110" y="14"/>
                    </a:moveTo>
                    <a:cubicBezTo>
                      <a:pt x="107" y="14"/>
                      <a:pt x="103" y="14"/>
                      <a:pt x="101" y="13"/>
                    </a:cubicBezTo>
                    <a:cubicBezTo>
                      <a:pt x="98" y="13"/>
                      <a:pt x="92" y="13"/>
                      <a:pt x="91" y="11"/>
                    </a:cubicBezTo>
                    <a:cubicBezTo>
                      <a:pt x="89" y="9"/>
                      <a:pt x="87" y="8"/>
                      <a:pt x="87" y="10"/>
                    </a:cubicBezTo>
                    <a:cubicBezTo>
                      <a:pt x="87" y="12"/>
                      <a:pt x="82" y="12"/>
                      <a:pt x="80" y="11"/>
                    </a:cubicBezTo>
                    <a:cubicBezTo>
                      <a:pt x="77" y="9"/>
                      <a:pt x="73" y="8"/>
                      <a:pt x="71" y="7"/>
                    </a:cubicBezTo>
                    <a:cubicBezTo>
                      <a:pt x="70" y="6"/>
                      <a:pt x="68" y="5"/>
                      <a:pt x="67" y="4"/>
                    </a:cubicBezTo>
                    <a:cubicBezTo>
                      <a:pt x="64" y="5"/>
                      <a:pt x="57" y="2"/>
                      <a:pt x="52" y="3"/>
                    </a:cubicBezTo>
                    <a:cubicBezTo>
                      <a:pt x="47" y="3"/>
                      <a:pt x="30" y="2"/>
                      <a:pt x="23" y="2"/>
                    </a:cubicBezTo>
                    <a:cubicBezTo>
                      <a:pt x="17" y="3"/>
                      <a:pt x="17" y="0"/>
                      <a:pt x="13" y="0"/>
                    </a:cubicBezTo>
                    <a:cubicBezTo>
                      <a:pt x="9" y="0"/>
                      <a:pt x="11" y="4"/>
                      <a:pt x="6" y="4"/>
                    </a:cubicBezTo>
                    <a:cubicBezTo>
                      <a:pt x="1" y="4"/>
                      <a:pt x="0" y="7"/>
                      <a:pt x="4" y="10"/>
                    </a:cubicBezTo>
                    <a:cubicBezTo>
                      <a:pt x="6" y="12"/>
                      <a:pt x="6" y="16"/>
                      <a:pt x="6" y="19"/>
                    </a:cubicBezTo>
                    <a:cubicBezTo>
                      <a:pt x="7" y="19"/>
                      <a:pt x="7" y="18"/>
                      <a:pt x="8" y="18"/>
                    </a:cubicBezTo>
                    <a:cubicBezTo>
                      <a:pt x="9" y="16"/>
                      <a:pt x="11" y="16"/>
                      <a:pt x="11" y="18"/>
                    </a:cubicBezTo>
                    <a:cubicBezTo>
                      <a:pt x="11" y="20"/>
                      <a:pt x="14" y="19"/>
                      <a:pt x="16" y="19"/>
                    </a:cubicBezTo>
                    <a:cubicBezTo>
                      <a:pt x="18" y="19"/>
                      <a:pt x="17" y="21"/>
                      <a:pt x="20" y="19"/>
                    </a:cubicBezTo>
                    <a:cubicBezTo>
                      <a:pt x="22" y="18"/>
                      <a:pt x="25" y="18"/>
                      <a:pt x="25" y="20"/>
                    </a:cubicBezTo>
                    <a:cubicBezTo>
                      <a:pt x="25" y="22"/>
                      <a:pt x="29" y="21"/>
                      <a:pt x="27" y="24"/>
                    </a:cubicBezTo>
                    <a:cubicBezTo>
                      <a:pt x="25" y="26"/>
                      <a:pt x="21" y="27"/>
                      <a:pt x="21" y="29"/>
                    </a:cubicBezTo>
                    <a:cubicBezTo>
                      <a:pt x="21" y="30"/>
                      <a:pt x="24" y="34"/>
                      <a:pt x="22" y="37"/>
                    </a:cubicBezTo>
                    <a:cubicBezTo>
                      <a:pt x="20" y="39"/>
                      <a:pt x="23" y="42"/>
                      <a:pt x="20" y="42"/>
                    </a:cubicBezTo>
                    <a:cubicBezTo>
                      <a:pt x="18" y="42"/>
                      <a:pt x="16" y="43"/>
                      <a:pt x="18" y="46"/>
                    </a:cubicBezTo>
                    <a:cubicBezTo>
                      <a:pt x="21" y="48"/>
                      <a:pt x="23" y="50"/>
                      <a:pt x="21" y="50"/>
                    </a:cubicBezTo>
                    <a:cubicBezTo>
                      <a:pt x="19" y="50"/>
                      <a:pt x="18" y="54"/>
                      <a:pt x="19" y="55"/>
                    </a:cubicBezTo>
                    <a:cubicBezTo>
                      <a:pt x="20" y="56"/>
                      <a:pt x="24" y="59"/>
                      <a:pt x="20" y="59"/>
                    </a:cubicBezTo>
                    <a:cubicBezTo>
                      <a:pt x="17" y="60"/>
                      <a:pt x="17" y="63"/>
                      <a:pt x="17" y="65"/>
                    </a:cubicBezTo>
                    <a:cubicBezTo>
                      <a:pt x="17" y="65"/>
                      <a:pt x="18" y="66"/>
                      <a:pt x="18" y="68"/>
                    </a:cubicBezTo>
                    <a:cubicBezTo>
                      <a:pt x="20" y="67"/>
                      <a:pt x="21" y="67"/>
                      <a:pt x="23" y="68"/>
                    </a:cubicBezTo>
                    <a:cubicBezTo>
                      <a:pt x="26" y="69"/>
                      <a:pt x="29" y="78"/>
                      <a:pt x="33" y="78"/>
                    </a:cubicBezTo>
                    <a:cubicBezTo>
                      <a:pt x="35" y="77"/>
                      <a:pt x="34" y="76"/>
                      <a:pt x="35" y="75"/>
                    </a:cubicBezTo>
                    <a:cubicBezTo>
                      <a:pt x="36" y="74"/>
                      <a:pt x="38" y="75"/>
                      <a:pt x="40" y="75"/>
                    </a:cubicBezTo>
                    <a:cubicBezTo>
                      <a:pt x="42" y="75"/>
                      <a:pt x="43" y="72"/>
                      <a:pt x="48" y="72"/>
                    </a:cubicBezTo>
                    <a:cubicBezTo>
                      <a:pt x="53" y="72"/>
                      <a:pt x="56" y="71"/>
                      <a:pt x="59" y="71"/>
                    </a:cubicBezTo>
                    <a:cubicBezTo>
                      <a:pt x="62" y="71"/>
                      <a:pt x="65" y="70"/>
                      <a:pt x="65" y="68"/>
                    </a:cubicBezTo>
                    <a:cubicBezTo>
                      <a:pt x="66" y="66"/>
                      <a:pt x="69" y="64"/>
                      <a:pt x="72" y="64"/>
                    </a:cubicBezTo>
                    <a:cubicBezTo>
                      <a:pt x="75" y="63"/>
                      <a:pt x="75" y="60"/>
                      <a:pt x="75" y="58"/>
                    </a:cubicBezTo>
                    <a:cubicBezTo>
                      <a:pt x="75" y="56"/>
                      <a:pt x="81" y="52"/>
                      <a:pt x="82" y="51"/>
                    </a:cubicBezTo>
                    <a:cubicBezTo>
                      <a:pt x="82" y="49"/>
                      <a:pt x="78" y="44"/>
                      <a:pt x="82" y="38"/>
                    </a:cubicBezTo>
                    <a:cubicBezTo>
                      <a:pt x="85" y="33"/>
                      <a:pt x="89" y="33"/>
                      <a:pt x="89" y="30"/>
                    </a:cubicBezTo>
                    <a:cubicBezTo>
                      <a:pt x="89" y="27"/>
                      <a:pt x="92" y="26"/>
                      <a:pt x="97" y="26"/>
                    </a:cubicBezTo>
                    <a:cubicBezTo>
                      <a:pt x="101" y="25"/>
                      <a:pt x="102" y="22"/>
                      <a:pt x="106" y="21"/>
                    </a:cubicBezTo>
                    <a:cubicBezTo>
                      <a:pt x="109" y="20"/>
                      <a:pt x="110" y="17"/>
                      <a:pt x="110" y="14"/>
                    </a:cubicBezTo>
                    <a:moveTo>
                      <a:pt x="110" y="41"/>
                    </a:moveTo>
                    <a:cubicBezTo>
                      <a:pt x="110" y="37"/>
                      <a:pt x="101" y="43"/>
                      <a:pt x="103" y="44"/>
                    </a:cubicBezTo>
                    <a:cubicBezTo>
                      <a:pt x="107" y="47"/>
                      <a:pt x="111" y="46"/>
                      <a:pt x="110"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45" name="Freeform 260">
                <a:extLst>
                  <a:ext uri="{FF2B5EF4-FFF2-40B4-BE49-F238E27FC236}">
                    <a16:creationId xmlns:a16="http://schemas.microsoft.com/office/drawing/2014/main" id="{26FB1C1A-9B1F-28A2-6592-479193703350}"/>
                  </a:ext>
                </a:extLst>
              </p:cNvPr>
              <p:cNvSpPr>
                <a:spLocks/>
              </p:cNvSpPr>
              <p:nvPr/>
            </p:nvSpPr>
            <p:spPr bwMode="auto">
              <a:xfrm>
                <a:off x="3951288" y="3841751"/>
                <a:ext cx="69850" cy="38100"/>
              </a:xfrm>
              <a:custGeom>
                <a:avLst/>
                <a:gdLst>
                  <a:gd name="T0" fmla="*/ 0 w 29"/>
                  <a:gd name="T1" fmla="*/ 14 h 16"/>
                  <a:gd name="T2" fmla="*/ 6 w 29"/>
                  <a:gd name="T3" fmla="*/ 13 h 16"/>
                  <a:gd name="T4" fmla="*/ 7 w 29"/>
                  <a:gd name="T5" fmla="*/ 16 h 16"/>
                  <a:gd name="T6" fmla="*/ 14 w 29"/>
                  <a:gd name="T7" fmla="*/ 14 h 16"/>
                  <a:gd name="T8" fmla="*/ 19 w 29"/>
                  <a:gd name="T9" fmla="*/ 15 h 16"/>
                  <a:gd name="T10" fmla="*/ 22 w 29"/>
                  <a:gd name="T11" fmla="*/ 11 h 16"/>
                  <a:gd name="T12" fmla="*/ 24 w 29"/>
                  <a:gd name="T13" fmla="*/ 7 h 16"/>
                  <a:gd name="T14" fmla="*/ 29 w 29"/>
                  <a:gd name="T15" fmla="*/ 3 h 16"/>
                  <a:gd name="T16" fmla="*/ 27 w 29"/>
                  <a:gd name="T17" fmla="*/ 0 h 16"/>
                  <a:gd name="T18" fmla="*/ 21 w 29"/>
                  <a:gd name="T19" fmla="*/ 2 h 16"/>
                  <a:gd name="T20" fmla="*/ 14 w 29"/>
                  <a:gd name="T21" fmla="*/ 4 h 16"/>
                  <a:gd name="T22" fmla="*/ 4 w 29"/>
                  <a:gd name="T23" fmla="*/ 3 h 16"/>
                  <a:gd name="T24" fmla="*/ 1 w 29"/>
                  <a:gd name="T25" fmla="*/ 2 h 16"/>
                  <a:gd name="T26" fmla="*/ 0 w 29"/>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16">
                    <a:moveTo>
                      <a:pt x="0" y="14"/>
                    </a:moveTo>
                    <a:cubicBezTo>
                      <a:pt x="3" y="13"/>
                      <a:pt x="5" y="13"/>
                      <a:pt x="6" y="13"/>
                    </a:cubicBezTo>
                    <a:cubicBezTo>
                      <a:pt x="7" y="14"/>
                      <a:pt x="7" y="15"/>
                      <a:pt x="7" y="16"/>
                    </a:cubicBezTo>
                    <a:cubicBezTo>
                      <a:pt x="9" y="15"/>
                      <a:pt x="12" y="15"/>
                      <a:pt x="14" y="14"/>
                    </a:cubicBezTo>
                    <a:cubicBezTo>
                      <a:pt x="15" y="14"/>
                      <a:pt x="18" y="16"/>
                      <a:pt x="19" y="15"/>
                    </a:cubicBezTo>
                    <a:cubicBezTo>
                      <a:pt x="19" y="14"/>
                      <a:pt x="20" y="11"/>
                      <a:pt x="22" y="11"/>
                    </a:cubicBezTo>
                    <a:cubicBezTo>
                      <a:pt x="23" y="11"/>
                      <a:pt x="22" y="7"/>
                      <a:pt x="24" y="7"/>
                    </a:cubicBezTo>
                    <a:cubicBezTo>
                      <a:pt x="25" y="7"/>
                      <a:pt x="29" y="3"/>
                      <a:pt x="29" y="3"/>
                    </a:cubicBezTo>
                    <a:cubicBezTo>
                      <a:pt x="29" y="3"/>
                      <a:pt x="28" y="0"/>
                      <a:pt x="27" y="0"/>
                    </a:cubicBezTo>
                    <a:cubicBezTo>
                      <a:pt x="27" y="0"/>
                      <a:pt x="25" y="2"/>
                      <a:pt x="21" y="2"/>
                    </a:cubicBezTo>
                    <a:cubicBezTo>
                      <a:pt x="18" y="2"/>
                      <a:pt x="15" y="4"/>
                      <a:pt x="14" y="4"/>
                    </a:cubicBezTo>
                    <a:cubicBezTo>
                      <a:pt x="12" y="4"/>
                      <a:pt x="8" y="3"/>
                      <a:pt x="4" y="3"/>
                    </a:cubicBezTo>
                    <a:cubicBezTo>
                      <a:pt x="3" y="3"/>
                      <a:pt x="2" y="3"/>
                      <a:pt x="1" y="2"/>
                    </a:cubicBezTo>
                    <a:cubicBezTo>
                      <a:pt x="1" y="5"/>
                      <a:pt x="0" y="10"/>
                      <a:pt x="0"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46" name="Freeform 261">
                <a:extLst>
                  <a:ext uri="{FF2B5EF4-FFF2-40B4-BE49-F238E27FC236}">
                    <a16:creationId xmlns:a16="http://schemas.microsoft.com/office/drawing/2014/main" id="{EF17EDB6-8F6D-D258-0012-DCA86B10C339}"/>
                  </a:ext>
                </a:extLst>
              </p:cNvPr>
              <p:cNvSpPr>
                <a:spLocks/>
              </p:cNvSpPr>
              <p:nvPr/>
            </p:nvSpPr>
            <p:spPr bwMode="auto">
              <a:xfrm>
                <a:off x="3951288" y="3841751"/>
                <a:ext cx="69850" cy="38100"/>
              </a:xfrm>
              <a:custGeom>
                <a:avLst/>
                <a:gdLst>
                  <a:gd name="T0" fmla="*/ 0 w 29"/>
                  <a:gd name="T1" fmla="*/ 14 h 16"/>
                  <a:gd name="T2" fmla="*/ 6 w 29"/>
                  <a:gd name="T3" fmla="*/ 13 h 16"/>
                  <a:gd name="T4" fmla="*/ 7 w 29"/>
                  <a:gd name="T5" fmla="*/ 16 h 16"/>
                  <a:gd name="T6" fmla="*/ 14 w 29"/>
                  <a:gd name="T7" fmla="*/ 14 h 16"/>
                  <a:gd name="T8" fmla="*/ 19 w 29"/>
                  <a:gd name="T9" fmla="*/ 15 h 16"/>
                  <a:gd name="T10" fmla="*/ 22 w 29"/>
                  <a:gd name="T11" fmla="*/ 11 h 16"/>
                  <a:gd name="T12" fmla="*/ 24 w 29"/>
                  <a:gd name="T13" fmla="*/ 7 h 16"/>
                  <a:gd name="T14" fmla="*/ 29 w 29"/>
                  <a:gd name="T15" fmla="*/ 3 h 16"/>
                  <a:gd name="T16" fmla="*/ 27 w 29"/>
                  <a:gd name="T17" fmla="*/ 0 h 16"/>
                  <a:gd name="T18" fmla="*/ 21 w 29"/>
                  <a:gd name="T19" fmla="*/ 2 h 16"/>
                  <a:gd name="T20" fmla="*/ 14 w 29"/>
                  <a:gd name="T21" fmla="*/ 4 h 16"/>
                  <a:gd name="T22" fmla="*/ 4 w 29"/>
                  <a:gd name="T23" fmla="*/ 3 h 16"/>
                  <a:gd name="T24" fmla="*/ 1 w 29"/>
                  <a:gd name="T25" fmla="*/ 2 h 16"/>
                  <a:gd name="T26" fmla="*/ 0 w 29"/>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16">
                    <a:moveTo>
                      <a:pt x="0" y="14"/>
                    </a:moveTo>
                    <a:cubicBezTo>
                      <a:pt x="3" y="13"/>
                      <a:pt x="5" y="13"/>
                      <a:pt x="6" y="13"/>
                    </a:cubicBezTo>
                    <a:cubicBezTo>
                      <a:pt x="7" y="14"/>
                      <a:pt x="7" y="15"/>
                      <a:pt x="7" y="16"/>
                    </a:cubicBezTo>
                    <a:cubicBezTo>
                      <a:pt x="9" y="15"/>
                      <a:pt x="12" y="15"/>
                      <a:pt x="14" y="14"/>
                    </a:cubicBezTo>
                    <a:cubicBezTo>
                      <a:pt x="15" y="14"/>
                      <a:pt x="18" y="16"/>
                      <a:pt x="19" y="15"/>
                    </a:cubicBezTo>
                    <a:cubicBezTo>
                      <a:pt x="19" y="14"/>
                      <a:pt x="20" y="11"/>
                      <a:pt x="22" y="11"/>
                    </a:cubicBezTo>
                    <a:cubicBezTo>
                      <a:pt x="23" y="11"/>
                      <a:pt x="22" y="7"/>
                      <a:pt x="24" y="7"/>
                    </a:cubicBezTo>
                    <a:cubicBezTo>
                      <a:pt x="25" y="7"/>
                      <a:pt x="29" y="3"/>
                      <a:pt x="29" y="3"/>
                    </a:cubicBezTo>
                    <a:cubicBezTo>
                      <a:pt x="29" y="3"/>
                      <a:pt x="28" y="0"/>
                      <a:pt x="27" y="0"/>
                    </a:cubicBezTo>
                    <a:cubicBezTo>
                      <a:pt x="27" y="0"/>
                      <a:pt x="25" y="2"/>
                      <a:pt x="21" y="2"/>
                    </a:cubicBezTo>
                    <a:cubicBezTo>
                      <a:pt x="18" y="2"/>
                      <a:pt x="15" y="4"/>
                      <a:pt x="14" y="4"/>
                    </a:cubicBezTo>
                    <a:cubicBezTo>
                      <a:pt x="12" y="4"/>
                      <a:pt x="8" y="3"/>
                      <a:pt x="4" y="3"/>
                    </a:cubicBezTo>
                    <a:cubicBezTo>
                      <a:pt x="3" y="3"/>
                      <a:pt x="2" y="3"/>
                      <a:pt x="1" y="2"/>
                    </a:cubicBezTo>
                    <a:cubicBezTo>
                      <a:pt x="1" y="5"/>
                      <a:pt x="0" y="10"/>
                      <a:pt x="0" y="14"/>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47" name="Freeform 262">
                <a:extLst>
                  <a:ext uri="{FF2B5EF4-FFF2-40B4-BE49-F238E27FC236}">
                    <a16:creationId xmlns:a16="http://schemas.microsoft.com/office/drawing/2014/main" id="{240532E8-9E72-B1F1-FB85-F523B2D91F76}"/>
                  </a:ext>
                </a:extLst>
              </p:cNvPr>
              <p:cNvSpPr>
                <a:spLocks noEditPoints="1"/>
              </p:cNvSpPr>
              <p:nvPr/>
            </p:nvSpPr>
            <p:spPr bwMode="auto">
              <a:xfrm>
                <a:off x="4094163" y="3970338"/>
                <a:ext cx="128587" cy="161925"/>
              </a:xfrm>
              <a:custGeom>
                <a:avLst/>
                <a:gdLst>
                  <a:gd name="T0" fmla="*/ 54 w 54"/>
                  <a:gd name="T1" fmla="*/ 0 h 68"/>
                  <a:gd name="T2" fmla="*/ 49 w 54"/>
                  <a:gd name="T3" fmla="*/ 2 h 68"/>
                  <a:gd name="T4" fmla="*/ 46 w 54"/>
                  <a:gd name="T5" fmla="*/ 4 h 68"/>
                  <a:gd name="T6" fmla="*/ 37 w 54"/>
                  <a:gd name="T7" fmla="*/ 3 h 68"/>
                  <a:gd name="T8" fmla="*/ 25 w 54"/>
                  <a:gd name="T9" fmla="*/ 3 h 68"/>
                  <a:gd name="T10" fmla="*/ 25 w 54"/>
                  <a:gd name="T11" fmla="*/ 3 h 68"/>
                  <a:gd name="T12" fmla="*/ 17 w 54"/>
                  <a:gd name="T13" fmla="*/ 7 h 68"/>
                  <a:gd name="T14" fmla="*/ 13 w 54"/>
                  <a:gd name="T15" fmla="*/ 9 h 68"/>
                  <a:gd name="T16" fmla="*/ 7 w 54"/>
                  <a:gd name="T17" fmla="*/ 10 h 68"/>
                  <a:gd name="T18" fmla="*/ 4 w 54"/>
                  <a:gd name="T19" fmla="*/ 15 h 68"/>
                  <a:gd name="T20" fmla="*/ 2 w 54"/>
                  <a:gd name="T21" fmla="*/ 18 h 68"/>
                  <a:gd name="T22" fmla="*/ 0 w 54"/>
                  <a:gd name="T23" fmla="*/ 23 h 68"/>
                  <a:gd name="T24" fmla="*/ 0 w 54"/>
                  <a:gd name="T25" fmla="*/ 23 h 68"/>
                  <a:gd name="T26" fmla="*/ 5 w 54"/>
                  <a:gd name="T27" fmla="*/ 30 h 68"/>
                  <a:gd name="T28" fmla="*/ 11 w 54"/>
                  <a:gd name="T29" fmla="*/ 32 h 68"/>
                  <a:gd name="T30" fmla="*/ 19 w 54"/>
                  <a:gd name="T31" fmla="*/ 35 h 68"/>
                  <a:gd name="T32" fmla="*/ 9 w 54"/>
                  <a:gd name="T33" fmla="*/ 36 h 68"/>
                  <a:gd name="T34" fmla="*/ 11 w 54"/>
                  <a:gd name="T35" fmla="*/ 43 h 68"/>
                  <a:gd name="T36" fmla="*/ 16 w 54"/>
                  <a:gd name="T37" fmla="*/ 49 h 68"/>
                  <a:gd name="T38" fmla="*/ 24 w 54"/>
                  <a:gd name="T39" fmla="*/ 53 h 68"/>
                  <a:gd name="T40" fmla="*/ 22 w 54"/>
                  <a:gd name="T41" fmla="*/ 44 h 68"/>
                  <a:gd name="T42" fmla="*/ 28 w 54"/>
                  <a:gd name="T43" fmla="*/ 44 h 68"/>
                  <a:gd name="T44" fmla="*/ 24 w 54"/>
                  <a:gd name="T45" fmla="*/ 40 h 68"/>
                  <a:gd name="T46" fmla="*/ 27 w 54"/>
                  <a:gd name="T47" fmla="*/ 39 h 68"/>
                  <a:gd name="T48" fmla="*/ 33 w 54"/>
                  <a:gd name="T49" fmla="*/ 38 h 68"/>
                  <a:gd name="T50" fmla="*/ 31 w 54"/>
                  <a:gd name="T51" fmla="*/ 31 h 68"/>
                  <a:gd name="T52" fmla="*/ 24 w 54"/>
                  <a:gd name="T53" fmla="*/ 31 h 68"/>
                  <a:gd name="T54" fmla="*/ 26 w 54"/>
                  <a:gd name="T55" fmla="*/ 27 h 68"/>
                  <a:gd name="T56" fmla="*/ 19 w 54"/>
                  <a:gd name="T57" fmla="*/ 17 h 68"/>
                  <a:gd name="T58" fmla="*/ 24 w 54"/>
                  <a:gd name="T59" fmla="*/ 15 h 68"/>
                  <a:gd name="T60" fmla="*/ 31 w 54"/>
                  <a:gd name="T61" fmla="*/ 16 h 68"/>
                  <a:gd name="T62" fmla="*/ 32 w 54"/>
                  <a:gd name="T63" fmla="*/ 9 h 68"/>
                  <a:gd name="T64" fmla="*/ 37 w 54"/>
                  <a:gd name="T65" fmla="*/ 11 h 68"/>
                  <a:gd name="T66" fmla="*/ 44 w 54"/>
                  <a:gd name="T67" fmla="*/ 8 h 68"/>
                  <a:gd name="T68" fmla="*/ 50 w 54"/>
                  <a:gd name="T69" fmla="*/ 10 h 68"/>
                  <a:gd name="T70" fmla="*/ 52 w 54"/>
                  <a:gd name="T71" fmla="*/ 8 h 68"/>
                  <a:gd name="T72" fmla="*/ 54 w 54"/>
                  <a:gd name="T73" fmla="*/ 4 h 68"/>
                  <a:gd name="T74" fmla="*/ 54 w 54"/>
                  <a:gd name="T75" fmla="*/ 0 h 68"/>
                  <a:gd name="T76" fmla="*/ 46 w 54"/>
                  <a:gd name="T77" fmla="*/ 64 h 68"/>
                  <a:gd name="T78" fmla="*/ 33 w 54"/>
                  <a:gd name="T79" fmla="*/ 63 h 68"/>
                  <a:gd name="T80" fmla="*/ 28 w 54"/>
                  <a:gd name="T81" fmla="*/ 65 h 68"/>
                  <a:gd name="T82" fmla="*/ 40 w 54"/>
                  <a:gd name="T83" fmla="*/ 68 h 68"/>
                  <a:gd name="T84" fmla="*/ 52 w 54"/>
                  <a:gd name="T85" fmla="*/ 65 h 68"/>
                  <a:gd name="T86" fmla="*/ 46 w 54"/>
                  <a:gd name="T8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 h="68">
                    <a:moveTo>
                      <a:pt x="54" y="0"/>
                    </a:moveTo>
                    <a:cubicBezTo>
                      <a:pt x="52" y="0"/>
                      <a:pt x="49" y="1"/>
                      <a:pt x="49" y="2"/>
                    </a:cubicBezTo>
                    <a:cubicBezTo>
                      <a:pt x="50" y="3"/>
                      <a:pt x="48" y="4"/>
                      <a:pt x="46" y="4"/>
                    </a:cubicBezTo>
                    <a:cubicBezTo>
                      <a:pt x="46" y="4"/>
                      <a:pt x="39" y="4"/>
                      <a:pt x="37" y="3"/>
                    </a:cubicBezTo>
                    <a:cubicBezTo>
                      <a:pt x="35" y="2"/>
                      <a:pt x="29" y="2"/>
                      <a:pt x="25" y="3"/>
                    </a:cubicBezTo>
                    <a:cubicBezTo>
                      <a:pt x="25" y="3"/>
                      <a:pt x="25" y="3"/>
                      <a:pt x="25" y="3"/>
                    </a:cubicBezTo>
                    <a:cubicBezTo>
                      <a:pt x="25" y="4"/>
                      <a:pt x="18" y="7"/>
                      <a:pt x="17" y="7"/>
                    </a:cubicBezTo>
                    <a:cubicBezTo>
                      <a:pt x="16" y="6"/>
                      <a:pt x="16" y="8"/>
                      <a:pt x="13" y="9"/>
                    </a:cubicBezTo>
                    <a:cubicBezTo>
                      <a:pt x="11" y="10"/>
                      <a:pt x="8" y="9"/>
                      <a:pt x="7" y="10"/>
                    </a:cubicBezTo>
                    <a:cubicBezTo>
                      <a:pt x="7" y="11"/>
                      <a:pt x="6" y="13"/>
                      <a:pt x="4" y="15"/>
                    </a:cubicBezTo>
                    <a:cubicBezTo>
                      <a:pt x="3" y="16"/>
                      <a:pt x="4" y="18"/>
                      <a:pt x="2" y="18"/>
                    </a:cubicBezTo>
                    <a:cubicBezTo>
                      <a:pt x="1" y="18"/>
                      <a:pt x="0" y="21"/>
                      <a:pt x="0" y="23"/>
                    </a:cubicBezTo>
                    <a:cubicBezTo>
                      <a:pt x="0" y="23"/>
                      <a:pt x="0" y="23"/>
                      <a:pt x="0" y="23"/>
                    </a:cubicBezTo>
                    <a:cubicBezTo>
                      <a:pt x="3" y="24"/>
                      <a:pt x="5" y="27"/>
                      <a:pt x="5" y="30"/>
                    </a:cubicBezTo>
                    <a:cubicBezTo>
                      <a:pt x="4" y="33"/>
                      <a:pt x="9" y="35"/>
                      <a:pt x="11" y="32"/>
                    </a:cubicBezTo>
                    <a:cubicBezTo>
                      <a:pt x="13" y="30"/>
                      <a:pt x="19" y="33"/>
                      <a:pt x="19" y="35"/>
                    </a:cubicBezTo>
                    <a:cubicBezTo>
                      <a:pt x="19" y="37"/>
                      <a:pt x="13" y="33"/>
                      <a:pt x="9" y="36"/>
                    </a:cubicBezTo>
                    <a:cubicBezTo>
                      <a:pt x="6" y="38"/>
                      <a:pt x="12" y="40"/>
                      <a:pt x="11" y="43"/>
                    </a:cubicBezTo>
                    <a:cubicBezTo>
                      <a:pt x="10" y="46"/>
                      <a:pt x="13" y="49"/>
                      <a:pt x="16" y="49"/>
                    </a:cubicBezTo>
                    <a:cubicBezTo>
                      <a:pt x="19" y="49"/>
                      <a:pt x="22" y="54"/>
                      <a:pt x="24" y="53"/>
                    </a:cubicBezTo>
                    <a:cubicBezTo>
                      <a:pt x="25" y="52"/>
                      <a:pt x="21" y="45"/>
                      <a:pt x="22" y="44"/>
                    </a:cubicBezTo>
                    <a:cubicBezTo>
                      <a:pt x="23" y="43"/>
                      <a:pt x="26" y="46"/>
                      <a:pt x="28" y="44"/>
                    </a:cubicBezTo>
                    <a:cubicBezTo>
                      <a:pt x="30" y="42"/>
                      <a:pt x="27" y="40"/>
                      <a:pt x="24" y="40"/>
                    </a:cubicBezTo>
                    <a:cubicBezTo>
                      <a:pt x="21" y="41"/>
                      <a:pt x="24" y="37"/>
                      <a:pt x="27" y="39"/>
                    </a:cubicBezTo>
                    <a:cubicBezTo>
                      <a:pt x="30" y="41"/>
                      <a:pt x="32" y="38"/>
                      <a:pt x="33" y="38"/>
                    </a:cubicBezTo>
                    <a:cubicBezTo>
                      <a:pt x="35" y="38"/>
                      <a:pt x="35" y="32"/>
                      <a:pt x="31" y="31"/>
                    </a:cubicBezTo>
                    <a:cubicBezTo>
                      <a:pt x="26" y="30"/>
                      <a:pt x="27" y="35"/>
                      <a:pt x="24" y="31"/>
                    </a:cubicBezTo>
                    <a:cubicBezTo>
                      <a:pt x="20" y="28"/>
                      <a:pt x="26" y="29"/>
                      <a:pt x="26" y="27"/>
                    </a:cubicBezTo>
                    <a:cubicBezTo>
                      <a:pt x="26" y="24"/>
                      <a:pt x="22" y="20"/>
                      <a:pt x="19" y="17"/>
                    </a:cubicBezTo>
                    <a:cubicBezTo>
                      <a:pt x="17" y="14"/>
                      <a:pt x="22" y="12"/>
                      <a:pt x="24" y="15"/>
                    </a:cubicBezTo>
                    <a:cubicBezTo>
                      <a:pt x="25" y="17"/>
                      <a:pt x="28" y="17"/>
                      <a:pt x="31" y="16"/>
                    </a:cubicBezTo>
                    <a:cubicBezTo>
                      <a:pt x="33" y="15"/>
                      <a:pt x="28" y="11"/>
                      <a:pt x="32" y="9"/>
                    </a:cubicBezTo>
                    <a:cubicBezTo>
                      <a:pt x="36" y="8"/>
                      <a:pt x="36" y="10"/>
                      <a:pt x="37" y="11"/>
                    </a:cubicBezTo>
                    <a:cubicBezTo>
                      <a:pt x="39" y="11"/>
                      <a:pt x="40" y="8"/>
                      <a:pt x="44" y="8"/>
                    </a:cubicBezTo>
                    <a:cubicBezTo>
                      <a:pt x="46" y="8"/>
                      <a:pt x="48" y="9"/>
                      <a:pt x="50" y="10"/>
                    </a:cubicBezTo>
                    <a:cubicBezTo>
                      <a:pt x="51" y="9"/>
                      <a:pt x="52" y="9"/>
                      <a:pt x="52" y="8"/>
                    </a:cubicBezTo>
                    <a:cubicBezTo>
                      <a:pt x="52" y="6"/>
                      <a:pt x="54" y="6"/>
                      <a:pt x="54" y="4"/>
                    </a:cubicBezTo>
                    <a:cubicBezTo>
                      <a:pt x="54" y="3"/>
                      <a:pt x="54" y="1"/>
                      <a:pt x="54" y="0"/>
                    </a:cubicBezTo>
                    <a:moveTo>
                      <a:pt x="46" y="64"/>
                    </a:moveTo>
                    <a:cubicBezTo>
                      <a:pt x="44" y="63"/>
                      <a:pt x="35" y="65"/>
                      <a:pt x="33" y="63"/>
                    </a:cubicBezTo>
                    <a:cubicBezTo>
                      <a:pt x="30" y="60"/>
                      <a:pt x="25" y="64"/>
                      <a:pt x="28" y="65"/>
                    </a:cubicBezTo>
                    <a:cubicBezTo>
                      <a:pt x="31" y="65"/>
                      <a:pt x="35" y="68"/>
                      <a:pt x="40" y="68"/>
                    </a:cubicBezTo>
                    <a:cubicBezTo>
                      <a:pt x="45" y="68"/>
                      <a:pt x="52" y="66"/>
                      <a:pt x="52" y="65"/>
                    </a:cubicBezTo>
                    <a:cubicBezTo>
                      <a:pt x="52" y="63"/>
                      <a:pt x="48" y="65"/>
                      <a:pt x="46"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48" name="Freeform 264">
                <a:extLst>
                  <a:ext uri="{FF2B5EF4-FFF2-40B4-BE49-F238E27FC236}">
                    <a16:creationId xmlns:a16="http://schemas.microsoft.com/office/drawing/2014/main" id="{F8B40EE2-A2C5-D8EA-3BF3-EFA2D5162A69}"/>
                  </a:ext>
                </a:extLst>
              </p:cNvPr>
              <p:cNvSpPr>
                <a:spLocks/>
              </p:cNvSpPr>
              <p:nvPr/>
            </p:nvSpPr>
            <p:spPr bwMode="auto">
              <a:xfrm>
                <a:off x="4333875" y="4111626"/>
                <a:ext cx="53975" cy="31750"/>
              </a:xfrm>
              <a:custGeom>
                <a:avLst/>
                <a:gdLst>
                  <a:gd name="T0" fmla="*/ 15 w 23"/>
                  <a:gd name="T1" fmla="*/ 9 h 14"/>
                  <a:gd name="T2" fmla="*/ 20 w 23"/>
                  <a:gd name="T3" fmla="*/ 3 h 14"/>
                  <a:gd name="T4" fmla="*/ 20 w 23"/>
                  <a:gd name="T5" fmla="*/ 2 h 14"/>
                  <a:gd name="T6" fmla="*/ 7 w 23"/>
                  <a:gd name="T7" fmla="*/ 5 h 14"/>
                  <a:gd name="T8" fmla="*/ 3 w 23"/>
                  <a:gd name="T9" fmla="*/ 11 h 14"/>
                  <a:gd name="T10" fmla="*/ 15 w 23"/>
                  <a:gd name="T11" fmla="*/ 9 h 14"/>
                </a:gdLst>
                <a:ahLst/>
                <a:cxnLst>
                  <a:cxn ang="0">
                    <a:pos x="T0" y="T1"/>
                  </a:cxn>
                  <a:cxn ang="0">
                    <a:pos x="T2" y="T3"/>
                  </a:cxn>
                  <a:cxn ang="0">
                    <a:pos x="T4" y="T5"/>
                  </a:cxn>
                  <a:cxn ang="0">
                    <a:pos x="T6" y="T7"/>
                  </a:cxn>
                  <a:cxn ang="0">
                    <a:pos x="T8" y="T9"/>
                  </a:cxn>
                  <a:cxn ang="0">
                    <a:pos x="T10" y="T11"/>
                  </a:cxn>
                </a:cxnLst>
                <a:rect l="0" t="0" r="r" b="b"/>
                <a:pathLst>
                  <a:path w="23" h="14">
                    <a:moveTo>
                      <a:pt x="15" y="9"/>
                    </a:moveTo>
                    <a:cubicBezTo>
                      <a:pt x="15" y="7"/>
                      <a:pt x="17" y="4"/>
                      <a:pt x="20" y="3"/>
                    </a:cubicBezTo>
                    <a:cubicBezTo>
                      <a:pt x="23" y="2"/>
                      <a:pt x="21" y="0"/>
                      <a:pt x="20" y="2"/>
                    </a:cubicBezTo>
                    <a:cubicBezTo>
                      <a:pt x="18" y="3"/>
                      <a:pt x="13" y="5"/>
                      <a:pt x="7" y="5"/>
                    </a:cubicBezTo>
                    <a:cubicBezTo>
                      <a:pt x="2" y="6"/>
                      <a:pt x="0" y="9"/>
                      <a:pt x="3" y="11"/>
                    </a:cubicBezTo>
                    <a:cubicBezTo>
                      <a:pt x="8" y="14"/>
                      <a:pt x="15" y="10"/>
                      <a:pt x="1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49" name="Freeform 266">
                <a:extLst>
                  <a:ext uri="{FF2B5EF4-FFF2-40B4-BE49-F238E27FC236}">
                    <a16:creationId xmlns:a16="http://schemas.microsoft.com/office/drawing/2014/main" id="{3A9B2316-54FA-2561-A0CF-E7900A29D590}"/>
                  </a:ext>
                </a:extLst>
              </p:cNvPr>
              <p:cNvSpPr>
                <a:spLocks/>
              </p:cNvSpPr>
              <p:nvPr/>
            </p:nvSpPr>
            <p:spPr bwMode="auto">
              <a:xfrm>
                <a:off x="3194050" y="3260726"/>
                <a:ext cx="219075" cy="107950"/>
              </a:xfrm>
              <a:custGeom>
                <a:avLst/>
                <a:gdLst>
                  <a:gd name="T0" fmla="*/ 77 w 92"/>
                  <a:gd name="T1" fmla="*/ 33 h 46"/>
                  <a:gd name="T2" fmla="*/ 84 w 92"/>
                  <a:gd name="T3" fmla="*/ 27 h 46"/>
                  <a:gd name="T4" fmla="*/ 91 w 92"/>
                  <a:gd name="T5" fmla="*/ 21 h 46"/>
                  <a:gd name="T6" fmla="*/ 86 w 92"/>
                  <a:gd name="T7" fmla="*/ 14 h 46"/>
                  <a:gd name="T8" fmla="*/ 82 w 92"/>
                  <a:gd name="T9" fmla="*/ 9 h 46"/>
                  <a:gd name="T10" fmla="*/ 80 w 92"/>
                  <a:gd name="T11" fmla="*/ 4 h 46"/>
                  <a:gd name="T12" fmla="*/ 74 w 92"/>
                  <a:gd name="T13" fmla="*/ 4 h 46"/>
                  <a:gd name="T14" fmla="*/ 66 w 92"/>
                  <a:gd name="T15" fmla="*/ 1 h 46"/>
                  <a:gd name="T16" fmla="*/ 65 w 92"/>
                  <a:gd name="T17" fmla="*/ 6 h 46"/>
                  <a:gd name="T18" fmla="*/ 60 w 92"/>
                  <a:gd name="T19" fmla="*/ 6 h 46"/>
                  <a:gd name="T20" fmla="*/ 56 w 92"/>
                  <a:gd name="T21" fmla="*/ 6 h 46"/>
                  <a:gd name="T22" fmla="*/ 52 w 92"/>
                  <a:gd name="T23" fmla="*/ 7 h 46"/>
                  <a:gd name="T24" fmla="*/ 47 w 92"/>
                  <a:gd name="T25" fmla="*/ 5 h 46"/>
                  <a:gd name="T26" fmla="*/ 41 w 92"/>
                  <a:gd name="T27" fmla="*/ 9 h 46"/>
                  <a:gd name="T28" fmla="*/ 38 w 92"/>
                  <a:gd name="T29" fmla="*/ 8 h 46"/>
                  <a:gd name="T30" fmla="*/ 34 w 92"/>
                  <a:gd name="T31" fmla="*/ 10 h 46"/>
                  <a:gd name="T32" fmla="*/ 33 w 92"/>
                  <a:gd name="T33" fmla="*/ 14 h 46"/>
                  <a:gd name="T34" fmla="*/ 27 w 92"/>
                  <a:gd name="T35" fmla="*/ 17 h 46"/>
                  <a:gd name="T36" fmla="*/ 25 w 92"/>
                  <a:gd name="T37" fmla="*/ 10 h 46"/>
                  <a:gd name="T38" fmla="*/ 12 w 92"/>
                  <a:gd name="T39" fmla="*/ 1 h 46"/>
                  <a:gd name="T40" fmla="*/ 13 w 92"/>
                  <a:gd name="T41" fmla="*/ 6 h 46"/>
                  <a:gd name="T42" fmla="*/ 10 w 92"/>
                  <a:gd name="T43" fmla="*/ 6 h 46"/>
                  <a:gd name="T44" fmla="*/ 4 w 92"/>
                  <a:gd name="T45" fmla="*/ 8 h 46"/>
                  <a:gd name="T46" fmla="*/ 0 w 92"/>
                  <a:gd name="T47" fmla="*/ 14 h 46"/>
                  <a:gd name="T48" fmla="*/ 8 w 92"/>
                  <a:gd name="T49" fmla="*/ 16 h 46"/>
                  <a:gd name="T50" fmla="*/ 19 w 92"/>
                  <a:gd name="T51" fmla="*/ 16 h 46"/>
                  <a:gd name="T52" fmla="*/ 17 w 92"/>
                  <a:gd name="T53" fmla="*/ 20 h 46"/>
                  <a:gd name="T54" fmla="*/ 13 w 92"/>
                  <a:gd name="T55" fmla="*/ 22 h 46"/>
                  <a:gd name="T56" fmla="*/ 3 w 92"/>
                  <a:gd name="T57" fmla="*/ 25 h 46"/>
                  <a:gd name="T58" fmla="*/ 15 w 92"/>
                  <a:gd name="T59" fmla="*/ 25 h 46"/>
                  <a:gd name="T60" fmla="*/ 18 w 92"/>
                  <a:gd name="T61" fmla="*/ 28 h 46"/>
                  <a:gd name="T62" fmla="*/ 21 w 92"/>
                  <a:gd name="T63" fmla="*/ 31 h 46"/>
                  <a:gd name="T64" fmla="*/ 18 w 92"/>
                  <a:gd name="T65" fmla="*/ 35 h 46"/>
                  <a:gd name="T66" fmla="*/ 14 w 92"/>
                  <a:gd name="T67" fmla="*/ 38 h 46"/>
                  <a:gd name="T68" fmla="*/ 25 w 92"/>
                  <a:gd name="T69" fmla="*/ 38 h 46"/>
                  <a:gd name="T70" fmla="*/ 40 w 92"/>
                  <a:gd name="T71" fmla="*/ 44 h 46"/>
                  <a:gd name="T72" fmla="*/ 55 w 92"/>
                  <a:gd name="T73" fmla="*/ 41 h 46"/>
                  <a:gd name="T74" fmla="*/ 66 w 92"/>
                  <a:gd name="T75" fmla="*/ 37 h 46"/>
                  <a:gd name="T76" fmla="*/ 77 w 92"/>
                  <a:gd name="T7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 h="46">
                    <a:moveTo>
                      <a:pt x="77" y="33"/>
                    </a:moveTo>
                    <a:cubicBezTo>
                      <a:pt x="82" y="32"/>
                      <a:pt x="82" y="27"/>
                      <a:pt x="84" y="27"/>
                    </a:cubicBezTo>
                    <a:cubicBezTo>
                      <a:pt x="86" y="27"/>
                      <a:pt x="89" y="23"/>
                      <a:pt x="91" y="21"/>
                    </a:cubicBezTo>
                    <a:cubicBezTo>
                      <a:pt x="92" y="18"/>
                      <a:pt x="89" y="14"/>
                      <a:pt x="86" y="14"/>
                    </a:cubicBezTo>
                    <a:cubicBezTo>
                      <a:pt x="83" y="14"/>
                      <a:pt x="81" y="11"/>
                      <a:pt x="82" y="9"/>
                    </a:cubicBezTo>
                    <a:cubicBezTo>
                      <a:pt x="82" y="8"/>
                      <a:pt x="80" y="5"/>
                      <a:pt x="80" y="4"/>
                    </a:cubicBezTo>
                    <a:cubicBezTo>
                      <a:pt x="80" y="3"/>
                      <a:pt x="76" y="4"/>
                      <a:pt x="74" y="4"/>
                    </a:cubicBezTo>
                    <a:cubicBezTo>
                      <a:pt x="72" y="5"/>
                      <a:pt x="68" y="0"/>
                      <a:pt x="66" y="1"/>
                    </a:cubicBezTo>
                    <a:cubicBezTo>
                      <a:pt x="64" y="2"/>
                      <a:pt x="65" y="4"/>
                      <a:pt x="65" y="6"/>
                    </a:cubicBezTo>
                    <a:cubicBezTo>
                      <a:pt x="64" y="7"/>
                      <a:pt x="60" y="4"/>
                      <a:pt x="60" y="6"/>
                    </a:cubicBezTo>
                    <a:cubicBezTo>
                      <a:pt x="60" y="8"/>
                      <a:pt x="58" y="8"/>
                      <a:pt x="56" y="6"/>
                    </a:cubicBezTo>
                    <a:cubicBezTo>
                      <a:pt x="55" y="4"/>
                      <a:pt x="51" y="5"/>
                      <a:pt x="52" y="7"/>
                    </a:cubicBezTo>
                    <a:cubicBezTo>
                      <a:pt x="52" y="9"/>
                      <a:pt x="50" y="7"/>
                      <a:pt x="47" y="5"/>
                    </a:cubicBezTo>
                    <a:cubicBezTo>
                      <a:pt x="44" y="4"/>
                      <a:pt x="41" y="8"/>
                      <a:pt x="41" y="9"/>
                    </a:cubicBezTo>
                    <a:cubicBezTo>
                      <a:pt x="42" y="11"/>
                      <a:pt x="40" y="12"/>
                      <a:pt x="38" y="8"/>
                    </a:cubicBezTo>
                    <a:cubicBezTo>
                      <a:pt x="36" y="3"/>
                      <a:pt x="33" y="8"/>
                      <a:pt x="34" y="10"/>
                    </a:cubicBezTo>
                    <a:cubicBezTo>
                      <a:pt x="35" y="13"/>
                      <a:pt x="35" y="15"/>
                      <a:pt x="33" y="14"/>
                    </a:cubicBezTo>
                    <a:cubicBezTo>
                      <a:pt x="31" y="13"/>
                      <a:pt x="28" y="15"/>
                      <a:pt x="27" y="17"/>
                    </a:cubicBezTo>
                    <a:cubicBezTo>
                      <a:pt x="26" y="19"/>
                      <a:pt x="22" y="12"/>
                      <a:pt x="25" y="10"/>
                    </a:cubicBezTo>
                    <a:cubicBezTo>
                      <a:pt x="28" y="8"/>
                      <a:pt x="16" y="1"/>
                      <a:pt x="12" y="1"/>
                    </a:cubicBezTo>
                    <a:cubicBezTo>
                      <a:pt x="8" y="1"/>
                      <a:pt x="11" y="4"/>
                      <a:pt x="13" y="6"/>
                    </a:cubicBezTo>
                    <a:cubicBezTo>
                      <a:pt x="16" y="8"/>
                      <a:pt x="11" y="8"/>
                      <a:pt x="10" y="6"/>
                    </a:cubicBezTo>
                    <a:cubicBezTo>
                      <a:pt x="9" y="4"/>
                      <a:pt x="6" y="5"/>
                      <a:pt x="4" y="8"/>
                    </a:cubicBezTo>
                    <a:cubicBezTo>
                      <a:pt x="3" y="11"/>
                      <a:pt x="0" y="12"/>
                      <a:pt x="0" y="14"/>
                    </a:cubicBezTo>
                    <a:cubicBezTo>
                      <a:pt x="0" y="16"/>
                      <a:pt x="4" y="17"/>
                      <a:pt x="8" y="16"/>
                    </a:cubicBezTo>
                    <a:cubicBezTo>
                      <a:pt x="12" y="14"/>
                      <a:pt x="17" y="14"/>
                      <a:pt x="19" y="16"/>
                    </a:cubicBezTo>
                    <a:cubicBezTo>
                      <a:pt x="21" y="18"/>
                      <a:pt x="15" y="18"/>
                      <a:pt x="17" y="20"/>
                    </a:cubicBezTo>
                    <a:cubicBezTo>
                      <a:pt x="19" y="21"/>
                      <a:pt x="17" y="23"/>
                      <a:pt x="13" y="22"/>
                    </a:cubicBezTo>
                    <a:cubicBezTo>
                      <a:pt x="8" y="22"/>
                      <a:pt x="2" y="23"/>
                      <a:pt x="3" y="25"/>
                    </a:cubicBezTo>
                    <a:cubicBezTo>
                      <a:pt x="4" y="27"/>
                      <a:pt x="15" y="24"/>
                      <a:pt x="15" y="25"/>
                    </a:cubicBezTo>
                    <a:cubicBezTo>
                      <a:pt x="15" y="27"/>
                      <a:pt x="15" y="30"/>
                      <a:pt x="18" y="28"/>
                    </a:cubicBezTo>
                    <a:cubicBezTo>
                      <a:pt x="21" y="27"/>
                      <a:pt x="19" y="31"/>
                      <a:pt x="21" y="31"/>
                    </a:cubicBezTo>
                    <a:cubicBezTo>
                      <a:pt x="22" y="32"/>
                      <a:pt x="22" y="35"/>
                      <a:pt x="18" y="35"/>
                    </a:cubicBezTo>
                    <a:cubicBezTo>
                      <a:pt x="14" y="36"/>
                      <a:pt x="12" y="36"/>
                      <a:pt x="14" y="38"/>
                    </a:cubicBezTo>
                    <a:cubicBezTo>
                      <a:pt x="16" y="40"/>
                      <a:pt x="20" y="39"/>
                      <a:pt x="25" y="38"/>
                    </a:cubicBezTo>
                    <a:cubicBezTo>
                      <a:pt x="29" y="37"/>
                      <a:pt x="35" y="42"/>
                      <a:pt x="40" y="44"/>
                    </a:cubicBezTo>
                    <a:cubicBezTo>
                      <a:pt x="45" y="46"/>
                      <a:pt x="54" y="43"/>
                      <a:pt x="55" y="41"/>
                    </a:cubicBezTo>
                    <a:cubicBezTo>
                      <a:pt x="56" y="38"/>
                      <a:pt x="63" y="39"/>
                      <a:pt x="66" y="37"/>
                    </a:cubicBezTo>
                    <a:cubicBezTo>
                      <a:pt x="69" y="35"/>
                      <a:pt x="72" y="33"/>
                      <a:pt x="77"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50" name="Freeform 268">
                <a:extLst>
                  <a:ext uri="{FF2B5EF4-FFF2-40B4-BE49-F238E27FC236}">
                    <a16:creationId xmlns:a16="http://schemas.microsoft.com/office/drawing/2014/main" id="{C54E1EB4-D33B-B01F-9F30-F861988095C2}"/>
                  </a:ext>
                </a:extLst>
              </p:cNvPr>
              <p:cNvSpPr>
                <a:spLocks/>
              </p:cNvSpPr>
              <p:nvPr/>
            </p:nvSpPr>
            <p:spPr bwMode="auto">
              <a:xfrm>
                <a:off x="3475038" y="3616326"/>
                <a:ext cx="92075" cy="103188"/>
              </a:xfrm>
              <a:custGeom>
                <a:avLst/>
                <a:gdLst>
                  <a:gd name="T0" fmla="*/ 35 w 39"/>
                  <a:gd name="T1" fmla="*/ 13 h 43"/>
                  <a:gd name="T2" fmla="*/ 32 w 39"/>
                  <a:gd name="T3" fmla="*/ 11 h 43"/>
                  <a:gd name="T4" fmla="*/ 27 w 39"/>
                  <a:gd name="T5" fmla="*/ 12 h 43"/>
                  <a:gd name="T6" fmla="*/ 22 w 39"/>
                  <a:gd name="T7" fmla="*/ 11 h 43"/>
                  <a:gd name="T8" fmla="*/ 24 w 39"/>
                  <a:gd name="T9" fmla="*/ 6 h 43"/>
                  <a:gd name="T10" fmla="*/ 26 w 39"/>
                  <a:gd name="T11" fmla="*/ 1 h 43"/>
                  <a:gd name="T12" fmla="*/ 25 w 39"/>
                  <a:gd name="T13" fmla="*/ 1 h 43"/>
                  <a:gd name="T14" fmla="*/ 16 w 39"/>
                  <a:gd name="T15" fmla="*/ 3 h 43"/>
                  <a:gd name="T16" fmla="*/ 20 w 39"/>
                  <a:gd name="T17" fmla="*/ 7 h 43"/>
                  <a:gd name="T18" fmla="*/ 13 w 39"/>
                  <a:gd name="T19" fmla="*/ 11 h 43"/>
                  <a:gd name="T20" fmla="*/ 4 w 39"/>
                  <a:gd name="T21" fmla="*/ 11 h 43"/>
                  <a:gd name="T22" fmla="*/ 5 w 39"/>
                  <a:gd name="T23" fmla="*/ 17 h 43"/>
                  <a:gd name="T24" fmla="*/ 9 w 39"/>
                  <a:gd name="T25" fmla="*/ 23 h 43"/>
                  <a:gd name="T26" fmla="*/ 7 w 39"/>
                  <a:gd name="T27" fmla="*/ 31 h 43"/>
                  <a:gd name="T28" fmla="*/ 1 w 39"/>
                  <a:gd name="T29" fmla="*/ 36 h 43"/>
                  <a:gd name="T30" fmla="*/ 10 w 39"/>
                  <a:gd name="T31" fmla="*/ 43 h 43"/>
                  <a:gd name="T32" fmla="*/ 25 w 39"/>
                  <a:gd name="T33" fmla="*/ 37 h 43"/>
                  <a:gd name="T34" fmla="*/ 35 w 39"/>
                  <a:gd name="T35" fmla="*/ 35 h 43"/>
                  <a:gd name="T36" fmla="*/ 35 w 39"/>
                  <a:gd name="T37" fmla="*/ 15 h 43"/>
                  <a:gd name="T38" fmla="*/ 35 w 39"/>
                  <a:gd name="T39"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3">
                    <a:moveTo>
                      <a:pt x="35" y="13"/>
                    </a:moveTo>
                    <a:cubicBezTo>
                      <a:pt x="34" y="13"/>
                      <a:pt x="33" y="12"/>
                      <a:pt x="32" y="11"/>
                    </a:cubicBezTo>
                    <a:cubicBezTo>
                      <a:pt x="29" y="7"/>
                      <a:pt x="27" y="10"/>
                      <a:pt x="27" y="12"/>
                    </a:cubicBezTo>
                    <a:cubicBezTo>
                      <a:pt x="27" y="15"/>
                      <a:pt x="24" y="12"/>
                      <a:pt x="22" y="11"/>
                    </a:cubicBezTo>
                    <a:cubicBezTo>
                      <a:pt x="20" y="11"/>
                      <a:pt x="22" y="7"/>
                      <a:pt x="24" y="6"/>
                    </a:cubicBezTo>
                    <a:cubicBezTo>
                      <a:pt x="25" y="6"/>
                      <a:pt x="25" y="4"/>
                      <a:pt x="26" y="1"/>
                    </a:cubicBezTo>
                    <a:cubicBezTo>
                      <a:pt x="26" y="1"/>
                      <a:pt x="25" y="1"/>
                      <a:pt x="25" y="1"/>
                    </a:cubicBezTo>
                    <a:cubicBezTo>
                      <a:pt x="21" y="0"/>
                      <a:pt x="16" y="0"/>
                      <a:pt x="16" y="3"/>
                    </a:cubicBezTo>
                    <a:cubicBezTo>
                      <a:pt x="16" y="6"/>
                      <a:pt x="20" y="5"/>
                      <a:pt x="20" y="7"/>
                    </a:cubicBezTo>
                    <a:cubicBezTo>
                      <a:pt x="20" y="9"/>
                      <a:pt x="16" y="9"/>
                      <a:pt x="13" y="11"/>
                    </a:cubicBezTo>
                    <a:cubicBezTo>
                      <a:pt x="10" y="13"/>
                      <a:pt x="7" y="9"/>
                      <a:pt x="4" y="11"/>
                    </a:cubicBezTo>
                    <a:cubicBezTo>
                      <a:pt x="1" y="12"/>
                      <a:pt x="8" y="14"/>
                      <a:pt x="5" y="17"/>
                    </a:cubicBezTo>
                    <a:cubicBezTo>
                      <a:pt x="3" y="20"/>
                      <a:pt x="5" y="20"/>
                      <a:pt x="9" y="23"/>
                    </a:cubicBezTo>
                    <a:cubicBezTo>
                      <a:pt x="13" y="26"/>
                      <a:pt x="7" y="27"/>
                      <a:pt x="7" y="31"/>
                    </a:cubicBezTo>
                    <a:cubicBezTo>
                      <a:pt x="7" y="34"/>
                      <a:pt x="2" y="34"/>
                      <a:pt x="1" y="36"/>
                    </a:cubicBezTo>
                    <a:cubicBezTo>
                      <a:pt x="0" y="38"/>
                      <a:pt x="5" y="43"/>
                      <a:pt x="10" y="43"/>
                    </a:cubicBezTo>
                    <a:cubicBezTo>
                      <a:pt x="13" y="43"/>
                      <a:pt x="20" y="41"/>
                      <a:pt x="25" y="37"/>
                    </a:cubicBezTo>
                    <a:cubicBezTo>
                      <a:pt x="29" y="33"/>
                      <a:pt x="31" y="37"/>
                      <a:pt x="35" y="35"/>
                    </a:cubicBezTo>
                    <a:cubicBezTo>
                      <a:pt x="39" y="33"/>
                      <a:pt x="37" y="18"/>
                      <a:pt x="35" y="15"/>
                    </a:cubicBezTo>
                    <a:cubicBezTo>
                      <a:pt x="35" y="14"/>
                      <a:pt x="35" y="14"/>
                      <a:pt x="35"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51" name="Freeform 270">
                <a:extLst>
                  <a:ext uri="{FF2B5EF4-FFF2-40B4-BE49-F238E27FC236}">
                    <a16:creationId xmlns:a16="http://schemas.microsoft.com/office/drawing/2014/main" id="{55C92FF1-9C3B-1883-17AF-2D1F71DFFEDF}"/>
                  </a:ext>
                </a:extLst>
              </p:cNvPr>
              <p:cNvSpPr>
                <a:spLocks noEditPoints="1"/>
              </p:cNvSpPr>
              <p:nvPr/>
            </p:nvSpPr>
            <p:spPr bwMode="auto">
              <a:xfrm>
                <a:off x="3522663" y="3448051"/>
                <a:ext cx="203200" cy="315913"/>
              </a:xfrm>
              <a:custGeom>
                <a:avLst/>
                <a:gdLst>
                  <a:gd name="T0" fmla="*/ 6 w 86"/>
                  <a:gd name="T1" fmla="*/ 72 h 133"/>
                  <a:gd name="T2" fmla="*/ 2 w 86"/>
                  <a:gd name="T3" fmla="*/ 82 h 133"/>
                  <a:gd name="T4" fmla="*/ 12 w 86"/>
                  <a:gd name="T5" fmla="*/ 82 h 133"/>
                  <a:gd name="T6" fmla="*/ 22 w 86"/>
                  <a:gd name="T7" fmla="*/ 80 h 133"/>
                  <a:gd name="T8" fmla="*/ 86 w 86"/>
                  <a:gd name="T9" fmla="*/ 102 h 133"/>
                  <a:gd name="T10" fmla="*/ 73 w 86"/>
                  <a:gd name="T11" fmla="*/ 97 h 133"/>
                  <a:gd name="T12" fmla="*/ 70 w 86"/>
                  <a:gd name="T13" fmla="*/ 88 h 133"/>
                  <a:gd name="T14" fmla="*/ 58 w 86"/>
                  <a:gd name="T15" fmla="*/ 67 h 133"/>
                  <a:gd name="T16" fmla="*/ 44 w 86"/>
                  <a:gd name="T17" fmla="*/ 61 h 133"/>
                  <a:gd name="T18" fmla="*/ 54 w 86"/>
                  <a:gd name="T19" fmla="*/ 41 h 133"/>
                  <a:gd name="T20" fmla="*/ 35 w 86"/>
                  <a:gd name="T21" fmla="*/ 37 h 133"/>
                  <a:gd name="T22" fmla="*/ 43 w 86"/>
                  <a:gd name="T23" fmla="*/ 25 h 133"/>
                  <a:gd name="T24" fmla="*/ 30 w 86"/>
                  <a:gd name="T25" fmla="*/ 29 h 133"/>
                  <a:gd name="T26" fmla="*/ 21 w 86"/>
                  <a:gd name="T27" fmla="*/ 42 h 133"/>
                  <a:gd name="T28" fmla="*/ 13 w 86"/>
                  <a:gd name="T29" fmla="*/ 42 h 133"/>
                  <a:gd name="T30" fmla="*/ 16 w 86"/>
                  <a:gd name="T31" fmla="*/ 54 h 133"/>
                  <a:gd name="T32" fmla="*/ 14 w 86"/>
                  <a:gd name="T33" fmla="*/ 64 h 133"/>
                  <a:gd name="T34" fmla="*/ 24 w 86"/>
                  <a:gd name="T35" fmla="*/ 67 h 133"/>
                  <a:gd name="T36" fmla="*/ 29 w 86"/>
                  <a:gd name="T37" fmla="*/ 66 h 133"/>
                  <a:gd name="T38" fmla="*/ 38 w 86"/>
                  <a:gd name="T39" fmla="*/ 73 h 133"/>
                  <a:gd name="T40" fmla="*/ 42 w 86"/>
                  <a:gd name="T41" fmla="*/ 81 h 133"/>
                  <a:gd name="T42" fmla="*/ 44 w 86"/>
                  <a:gd name="T43" fmla="*/ 92 h 133"/>
                  <a:gd name="T44" fmla="*/ 32 w 86"/>
                  <a:gd name="T45" fmla="*/ 94 h 133"/>
                  <a:gd name="T46" fmla="*/ 35 w 86"/>
                  <a:gd name="T47" fmla="*/ 103 h 133"/>
                  <a:gd name="T48" fmla="*/ 30 w 86"/>
                  <a:gd name="T49" fmla="*/ 112 h 133"/>
                  <a:gd name="T50" fmla="*/ 44 w 86"/>
                  <a:gd name="T51" fmla="*/ 114 h 133"/>
                  <a:gd name="T52" fmla="*/ 35 w 86"/>
                  <a:gd name="T53" fmla="*/ 118 h 133"/>
                  <a:gd name="T54" fmla="*/ 31 w 86"/>
                  <a:gd name="T55" fmla="*/ 128 h 133"/>
                  <a:gd name="T56" fmla="*/ 41 w 86"/>
                  <a:gd name="T57" fmla="*/ 125 h 133"/>
                  <a:gd name="T58" fmla="*/ 54 w 86"/>
                  <a:gd name="T59" fmla="*/ 122 h 133"/>
                  <a:gd name="T60" fmla="*/ 70 w 86"/>
                  <a:gd name="T61" fmla="*/ 122 h 133"/>
                  <a:gd name="T62" fmla="*/ 78 w 86"/>
                  <a:gd name="T63" fmla="*/ 115 h 133"/>
                  <a:gd name="T64" fmla="*/ 86 w 86"/>
                  <a:gd name="T65" fmla="*/ 102 h 133"/>
                  <a:gd name="T66" fmla="*/ 16 w 86"/>
                  <a:gd name="T67" fmla="*/ 31 h 133"/>
                  <a:gd name="T68" fmla="*/ 59 w 86"/>
                  <a:gd name="T69" fmla="*/ 11 h 133"/>
                  <a:gd name="T70" fmla="*/ 59 w 86"/>
                  <a:gd name="T71"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133">
                    <a:moveTo>
                      <a:pt x="17" y="71"/>
                    </a:moveTo>
                    <a:cubicBezTo>
                      <a:pt x="14" y="68"/>
                      <a:pt x="9" y="72"/>
                      <a:pt x="6" y="72"/>
                    </a:cubicBezTo>
                    <a:cubicBezTo>
                      <a:pt x="5" y="75"/>
                      <a:pt x="5" y="77"/>
                      <a:pt x="4" y="77"/>
                    </a:cubicBezTo>
                    <a:cubicBezTo>
                      <a:pt x="2" y="78"/>
                      <a:pt x="0" y="82"/>
                      <a:pt x="2" y="82"/>
                    </a:cubicBezTo>
                    <a:cubicBezTo>
                      <a:pt x="4" y="83"/>
                      <a:pt x="7" y="86"/>
                      <a:pt x="7" y="83"/>
                    </a:cubicBezTo>
                    <a:cubicBezTo>
                      <a:pt x="7" y="81"/>
                      <a:pt x="9" y="78"/>
                      <a:pt x="12" y="82"/>
                    </a:cubicBezTo>
                    <a:cubicBezTo>
                      <a:pt x="13" y="83"/>
                      <a:pt x="14" y="84"/>
                      <a:pt x="15" y="84"/>
                    </a:cubicBezTo>
                    <a:cubicBezTo>
                      <a:pt x="15" y="83"/>
                      <a:pt x="19" y="82"/>
                      <a:pt x="22" y="80"/>
                    </a:cubicBezTo>
                    <a:cubicBezTo>
                      <a:pt x="24" y="78"/>
                      <a:pt x="20" y="74"/>
                      <a:pt x="17" y="71"/>
                    </a:cubicBezTo>
                    <a:moveTo>
                      <a:pt x="86" y="102"/>
                    </a:moveTo>
                    <a:cubicBezTo>
                      <a:pt x="86" y="98"/>
                      <a:pt x="78" y="96"/>
                      <a:pt x="77" y="98"/>
                    </a:cubicBezTo>
                    <a:cubicBezTo>
                      <a:pt x="76" y="100"/>
                      <a:pt x="74" y="100"/>
                      <a:pt x="73" y="97"/>
                    </a:cubicBezTo>
                    <a:cubicBezTo>
                      <a:pt x="72" y="95"/>
                      <a:pt x="74" y="93"/>
                      <a:pt x="73" y="93"/>
                    </a:cubicBezTo>
                    <a:cubicBezTo>
                      <a:pt x="71" y="92"/>
                      <a:pt x="70" y="89"/>
                      <a:pt x="70" y="88"/>
                    </a:cubicBezTo>
                    <a:cubicBezTo>
                      <a:pt x="70" y="87"/>
                      <a:pt x="68" y="78"/>
                      <a:pt x="64" y="77"/>
                    </a:cubicBezTo>
                    <a:cubicBezTo>
                      <a:pt x="59" y="76"/>
                      <a:pt x="59" y="70"/>
                      <a:pt x="58" y="67"/>
                    </a:cubicBezTo>
                    <a:cubicBezTo>
                      <a:pt x="57" y="64"/>
                      <a:pt x="54" y="65"/>
                      <a:pt x="52" y="63"/>
                    </a:cubicBezTo>
                    <a:cubicBezTo>
                      <a:pt x="50" y="60"/>
                      <a:pt x="46" y="61"/>
                      <a:pt x="44" y="61"/>
                    </a:cubicBezTo>
                    <a:cubicBezTo>
                      <a:pt x="43" y="62"/>
                      <a:pt x="44" y="58"/>
                      <a:pt x="47" y="56"/>
                    </a:cubicBezTo>
                    <a:cubicBezTo>
                      <a:pt x="51" y="54"/>
                      <a:pt x="54" y="43"/>
                      <a:pt x="54" y="41"/>
                    </a:cubicBezTo>
                    <a:cubicBezTo>
                      <a:pt x="54" y="39"/>
                      <a:pt x="41" y="39"/>
                      <a:pt x="38" y="40"/>
                    </a:cubicBezTo>
                    <a:cubicBezTo>
                      <a:pt x="36" y="41"/>
                      <a:pt x="33" y="38"/>
                      <a:pt x="35" y="37"/>
                    </a:cubicBezTo>
                    <a:cubicBezTo>
                      <a:pt x="37" y="36"/>
                      <a:pt x="42" y="32"/>
                      <a:pt x="42" y="30"/>
                    </a:cubicBezTo>
                    <a:cubicBezTo>
                      <a:pt x="41" y="28"/>
                      <a:pt x="45" y="27"/>
                      <a:pt x="43" y="25"/>
                    </a:cubicBezTo>
                    <a:cubicBezTo>
                      <a:pt x="41" y="23"/>
                      <a:pt x="41" y="27"/>
                      <a:pt x="39" y="29"/>
                    </a:cubicBezTo>
                    <a:cubicBezTo>
                      <a:pt x="38" y="30"/>
                      <a:pt x="34" y="29"/>
                      <a:pt x="30" y="29"/>
                    </a:cubicBezTo>
                    <a:cubicBezTo>
                      <a:pt x="26" y="28"/>
                      <a:pt x="24" y="33"/>
                      <a:pt x="25" y="36"/>
                    </a:cubicBezTo>
                    <a:cubicBezTo>
                      <a:pt x="25" y="38"/>
                      <a:pt x="20" y="40"/>
                      <a:pt x="21" y="42"/>
                    </a:cubicBezTo>
                    <a:cubicBezTo>
                      <a:pt x="22" y="44"/>
                      <a:pt x="20" y="45"/>
                      <a:pt x="19" y="44"/>
                    </a:cubicBezTo>
                    <a:cubicBezTo>
                      <a:pt x="17" y="43"/>
                      <a:pt x="16" y="40"/>
                      <a:pt x="13" y="42"/>
                    </a:cubicBezTo>
                    <a:cubicBezTo>
                      <a:pt x="11" y="44"/>
                      <a:pt x="16" y="47"/>
                      <a:pt x="20" y="47"/>
                    </a:cubicBezTo>
                    <a:cubicBezTo>
                      <a:pt x="23" y="48"/>
                      <a:pt x="17" y="50"/>
                      <a:pt x="16" y="54"/>
                    </a:cubicBezTo>
                    <a:cubicBezTo>
                      <a:pt x="16" y="57"/>
                      <a:pt x="21" y="56"/>
                      <a:pt x="21" y="58"/>
                    </a:cubicBezTo>
                    <a:cubicBezTo>
                      <a:pt x="21" y="61"/>
                      <a:pt x="14" y="61"/>
                      <a:pt x="14" y="64"/>
                    </a:cubicBezTo>
                    <a:cubicBezTo>
                      <a:pt x="14" y="66"/>
                      <a:pt x="18" y="62"/>
                      <a:pt x="20" y="61"/>
                    </a:cubicBezTo>
                    <a:cubicBezTo>
                      <a:pt x="22" y="60"/>
                      <a:pt x="19" y="67"/>
                      <a:pt x="24" y="67"/>
                    </a:cubicBezTo>
                    <a:cubicBezTo>
                      <a:pt x="28" y="66"/>
                      <a:pt x="27" y="60"/>
                      <a:pt x="29" y="60"/>
                    </a:cubicBezTo>
                    <a:cubicBezTo>
                      <a:pt x="30" y="60"/>
                      <a:pt x="28" y="63"/>
                      <a:pt x="29" y="66"/>
                    </a:cubicBezTo>
                    <a:cubicBezTo>
                      <a:pt x="31" y="69"/>
                      <a:pt x="26" y="73"/>
                      <a:pt x="26" y="75"/>
                    </a:cubicBezTo>
                    <a:cubicBezTo>
                      <a:pt x="26" y="76"/>
                      <a:pt x="36" y="76"/>
                      <a:pt x="38" y="73"/>
                    </a:cubicBezTo>
                    <a:cubicBezTo>
                      <a:pt x="41" y="70"/>
                      <a:pt x="43" y="74"/>
                      <a:pt x="41" y="76"/>
                    </a:cubicBezTo>
                    <a:cubicBezTo>
                      <a:pt x="39" y="78"/>
                      <a:pt x="40" y="80"/>
                      <a:pt x="42" y="81"/>
                    </a:cubicBezTo>
                    <a:cubicBezTo>
                      <a:pt x="45" y="82"/>
                      <a:pt x="46" y="82"/>
                      <a:pt x="44" y="84"/>
                    </a:cubicBezTo>
                    <a:cubicBezTo>
                      <a:pt x="43" y="86"/>
                      <a:pt x="44" y="90"/>
                      <a:pt x="44" y="92"/>
                    </a:cubicBezTo>
                    <a:cubicBezTo>
                      <a:pt x="43" y="94"/>
                      <a:pt x="35" y="94"/>
                      <a:pt x="35" y="93"/>
                    </a:cubicBezTo>
                    <a:cubicBezTo>
                      <a:pt x="35" y="91"/>
                      <a:pt x="31" y="92"/>
                      <a:pt x="32" y="94"/>
                    </a:cubicBezTo>
                    <a:cubicBezTo>
                      <a:pt x="33" y="96"/>
                      <a:pt x="29" y="98"/>
                      <a:pt x="30" y="99"/>
                    </a:cubicBezTo>
                    <a:cubicBezTo>
                      <a:pt x="30" y="101"/>
                      <a:pt x="35" y="101"/>
                      <a:pt x="35" y="103"/>
                    </a:cubicBezTo>
                    <a:cubicBezTo>
                      <a:pt x="35" y="105"/>
                      <a:pt x="31" y="107"/>
                      <a:pt x="27" y="108"/>
                    </a:cubicBezTo>
                    <a:cubicBezTo>
                      <a:pt x="22" y="110"/>
                      <a:pt x="28" y="114"/>
                      <a:pt x="30" y="112"/>
                    </a:cubicBezTo>
                    <a:cubicBezTo>
                      <a:pt x="32" y="110"/>
                      <a:pt x="32" y="113"/>
                      <a:pt x="35" y="113"/>
                    </a:cubicBezTo>
                    <a:cubicBezTo>
                      <a:pt x="38" y="113"/>
                      <a:pt x="40" y="116"/>
                      <a:pt x="44" y="114"/>
                    </a:cubicBezTo>
                    <a:cubicBezTo>
                      <a:pt x="48" y="113"/>
                      <a:pt x="47" y="114"/>
                      <a:pt x="45" y="117"/>
                    </a:cubicBezTo>
                    <a:cubicBezTo>
                      <a:pt x="42" y="119"/>
                      <a:pt x="38" y="116"/>
                      <a:pt x="35" y="118"/>
                    </a:cubicBezTo>
                    <a:cubicBezTo>
                      <a:pt x="33" y="119"/>
                      <a:pt x="22" y="129"/>
                      <a:pt x="24" y="131"/>
                    </a:cubicBezTo>
                    <a:cubicBezTo>
                      <a:pt x="25" y="133"/>
                      <a:pt x="27" y="129"/>
                      <a:pt x="31" y="128"/>
                    </a:cubicBezTo>
                    <a:cubicBezTo>
                      <a:pt x="34" y="126"/>
                      <a:pt x="35" y="129"/>
                      <a:pt x="37" y="129"/>
                    </a:cubicBezTo>
                    <a:cubicBezTo>
                      <a:pt x="39" y="129"/>
                      <a:pt x="39" y="125"/>
                      <a:pt x="41" y="125"/>
                    </a:cubicBezTo>
                    <a:cubicBezTo>
                      <a:pt x="42" y="126"/>
                      <a:pt x="44" y="124"/>
                      <a:pt x="47" y="124"/>
                    </a:cubicBezTo>
                    <a:cubicBezTo>
                      <a:pt x="50" y="125"/>
                      <a:pt x="52" y="124"/>
                      <a:pt x="54" y="122"/>
                    </a:cubicBezTo>
                    <a:cubicBezTo>
                      <a:pt x="55" y="121"/>
                      <a:pt x="59" y="125"/>
                      <a:pt x="61" y="124"/>
                    </a:cubicBezTo>
                    <a:cubicBezTo>
                      <a:pt x="62" y="123"/>
                      <a:pt x="67" y="122"/>
                      <a:pt x="70" y="122"/>
                    </a:cubicBezTo>
                    <a:cubicBezTo>
                      <a:pt x="73" y="122"/>
                      <a:pt x="80" y="119"/>
                      <a:pt x="82" y="117"/>
                    </a:cubicBezTo>
                    <a:cubicBezTo>
                      <a:pt x="84" y="115"/>
                      <a:pt x="81" y="115"/>
                      <a:pt x="78" y="115"/>
                    </a:cubicBezTo>
                    <a:cubicBezTo>
                      <a:pt x="76" y="116"/>
                      <a:pt x="76" y="113"/>
                      <a:pt x="79" y="110"/>
                    </a:cubicBezTo>
                    <a:cubicBezTo>
                      <a:pt x="82" y="108"/>
                      <a:pt x="86" y="106"/>
                      <a:pt x="86" y="102"/>
                    </a:cubicBezTo>
                    <a:moveTo>
                      <a:pt x="10" y="38"/>
                    </a:moveTo>
                    <a:cubicBezTo>
                      <a:pt x="13" y="38"/>
                      <a:pt x="17" y="32"/>
                      <a:pt x="16" y="31"/>
                    </a:cubicBezTo>
                    <a:cubicBezTo>
                      <a:pt x="14" y="29"/>
                      <a:pt x="7" y="39"/>
                      <a:pt x="10" y="38"/>
                    </a:cubicBezTo>
                    <a:moveTo>
                      <a:pt x="59" y="11"/>
                    </a:moveTo>
                    <a:cubicBezTo>
                      <a:pt x="61" y="9"/>
                      <a:pt x="64" y="0"/>
                      <a:pt x="60" y="1"/>
                    </a:cubicBezTo>
                    <a:cubicBezTo>
                      <a:pt x="57" y="2"/>
                      <a:pt x="58" y="12"/>
                      <a:pt x="59" y="11"/>
                    </a:cubicBezTo>
                  </a:path>
                </a:pathLst>
              </a:custGeom>
              <a:solidFill>
                <a:srgbClr val="E81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52" name="Freeform 274">
                <a:extLst>
                  <a:ext uri="{FF2B5EF4-FFF2-40B4-BE49-F238E27FC236}">
                    <a16:creationId xmlns:a16="http://schemas.microsoft.com/office/drawing/2014/main" id="{CC01E3FA-6C04-2B16-328B-BE7BDE5DADB0}"/>
                  </a:ext>
                </a:extLst>
              </p:cNvPr>
              <p:cNvSpPr>
                <a:spLocks noEditPoints="1"/>
              </p:cNvSpPr>
              <p:nvPr/>
            </p:nvSpPr>
            <p:spPr bwMode="auto">
              <a:xfrm>
                <a:off x="3852863" y="3540126"/>
                <a:ext cx="98425" cy="93663"/>
              </a:xfrm>
              <a:custGeom>
                <a:avLst/>
                <a:gdLst>
                  <a:gd name="T0" fmla="*/ 21 w 42"/>
                  <a:gd name="T1" fmla="*/ 14 h 39"/>
                  <a:gd name="T2" fmla="*/ 21 w 42"/>
                  <a:gd name="T3" fmla="*/ 8 h 39"/>
                  <a:gd name="T4" fmla="*/ 22 w 42"/>
                  <a:gd name="T5" fmla="*/ 1 h 39"/>
                  <a:gd name="T6" fmla="*/ 16 w 42"/>
                  <a:gd name="T7" fmla="*/ 4 h 39"/>
                  <a:gd name="T8" fmla="*/ 11 w 42"/>
                  <a:gd name="T9" fmla="*/ 7 h 39"/>
                  <a:gd name="T10" fmla="*/ 11 w 42"/>
                  <a:gd name="T11" fmla="*/ 11 h 39"/>
                  <a:gd name="T12" fmla="*/ 6 w 42"/>
                  <a:gd name="T13" fmla="*/ 8 h 39"/>
                  <a:gd name="T14" fmla="*/ 2 w 42"/>
                  <a:gd name="T15" fmla="*/ 15 h 39"/>
                  <a:gd name="T16" fmla="*/ 2 w 42"/>
                  <a:gd name="T17" fmla="*/ 24 h 39"/>
                  <a:gd name="T18" fmla="*/ 5 w 42"/>
                  <a:gd name="T19" fmla="*/ 32 h 39"/>
                  <a:gd name="T20" fmla="*/ 6 w 42"/>
                  <a:gd name="T21" fmla="*/ 36 h 39"/>
                  <a:gd name="T22" fmla="*/ 14 w 42"/>
                  <a:gd name="T23" fmla="*/ 36 h 39"/>
                  <a:gd name="T24" fmla="*/ 17 w 42"/>
                  <a:gd name="T25" fmla="*/ 36 h 39"/>
                  <a:gd name="T26" fmla="*/ 14 w 42"/>
                  <a:gd name="T27" fmla="*/ 32 h 39"/>
                  <a:gd name="T28" fmla="*/ 19 w 42"/>
                  <a:gd name="T29" fmla="*/ 33 h 39"/>
                  <a:gd name="T30" fmla="*/ 25 w 42"/>
                  <a:gd name="T31" fmla="*/ 32 h 39"/>
                  <a:gd name="T32" fmla="*/ 22 w 42"/>
                  <a:gd name="T33" fmla="*/ 27 h 39"/>
                  <a:gd name="T34" fmla="*/ 18 w 42"/>
                  <a:gd name="T35" fmla="*/ 27 h 39"/>
                  <a:gd name="T36" fmla="*/ 20 w 42"/>
                  <a:gd name="T37" fmla="*/ 21 h 39"/>
                  <a:gd name="T38" fmla="*/ 25 w 42"/>
                  <a:gd name="T39" fmla="*/ 18 h 39"/>
                  <a:gd name="T40" fmla="*/ 21 w 42"/>
                  <a:gd name="T41" fmla="*/ 14 h 39"/>
                  <a:gd name="T42" fmla="*/ 41 w 42"/>
                  <a:gd name="T43" fmla="*/ 22 h 39"/>
                  <a:gd name="T44" fmla="*/ 38 w 42"/>
                  <a:gd name="T45" fmla="*/ 24 h 39"/>
                  <a:gd name="T46" fmla="*/ 35 w 42"/>
                  <a:gd name="T47" fmla="*/ 22 h 39"/>
                  <a:gd name="T48" fmla="*/ 29 w 42"/>
                  <a:gd name="T49" fmla="*/ 24 h 39"/>
                  <a:gd name="T50" fmla="*/ 32 w 42"/>
                  <a:gd name="T51" fmla="*/ 32 h 39"/>
                  <a:gd name="T52" fmla="*/ 30 w 42"/>
                  <a:gd name="T53" fmla="*/ 35 h 39"/>
                  <a:gd name="T54" fmla="*/ 32 w 42"/>
                  <a:gd name="T55" fmla="*/ 38 h 39"/>
                  <a:gd name="T56" fmla="*/ 39 w 42"/>
                  <a:gd name="T57" fmla="*/ 31 h 39"/>
                  <a:gd name="T58" fmla="*/ 41 w 42"/>
                  <a:gd name="T59"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9">
                    <a:moveTo>
                      <a:pt x="21" y="14"/>
                    </a:moveTo>
                    <a:cubicBezTo>
                      <a:pt x="20" y="14"/>
                      <a:pt x="20" y="10"/>
                      <a:pt x="21" y="8"/>
                    </a:cubicBezTo>
                    <a:cubicBezTo>
                      <a:pt x="23" y="7"/>
                      <a:pt x="23" y="2"/>
                      <a:pt x="22" y="1"/>
                    </a:cubicBezTo>
                    <a:cubicBezTo>
                      <a:pt x="21" y="0"/>
                      <a:pt x="16" y="1"/>
                      <a:pt x="16" y="4"/>
                    </a:cubicBezTo>
                    <a:cubicBezTo>
                      <a:pt x="15" y="8"/>
                      <a:pt x="12" y="6"/>
                      <a:pt x="11" y="7"/>
                    </a:cubicBezTo>
                    <a:cubicBezTo>
                      <a:pt x="10" y="8"/>
                      <a:pt x="13" y="9"/>
                      <a:pt x="11" y="11"/>
                    </a:cubicBezTo>
                    <a:cubicBezTo>
                      <a:pt x="9" y="12"/>
                      <a:pt x="9" y="9"/>
                      <a:pt x="6" y="8"/>
                    </a:cubicBezTo>
                    <a:cubicBezTo>
                      <a:pt x="4" y="8"/>
                      <a:pt x="3" y="12"/>
                      <a:pt x="2" y="15"/>
                    </a:cubicBezTo>
                    <a:cubicBezTo>
                      <a:pt x="0" y="17"/>
                      <a:pt x="1" y="21"/>
                      <a:pt x="2" y="24"/>
                    </a:cubicBezTo>
                    <a:cubicBezTo>
                      <a:pt x="2" y="27"/>
                      <a:pt x="6" y="29"/>
                      <a:pt x="5" y="32"/>
                    </a:cubicBezTo>
                    <a:cubicBezTo>
                      <a:pt x="5" y="33"/>
                      <a:pt x="6" y="34"/>
                      <a:pt x="6" y="36"/>
                    </a:cubicBezTo>
                    <a:cubicBezTo>
                      <a:pt x="10" y="36"/>
                      <a:pt x="13" y="36"/>
                      <a:pt x="14" y="36"/>
                    </a:cubicBezTo>
                    <a:cubicBezTo>
                      <a:pt x="15" y="37"/>
                      <a:pt x="16" y="37"/>
                      <a:pt x="17" y="36"/>
                    </a:cubicBezTo>
                    <a:cubicBezTo>
                      <a:pt x="16" y="35"/>
                      <a:pt x="14" y="33"/>
                      <a:pt x="14" y="32"/>
                    </a:cubicBezTo>
                    <a:cubicBezTo>
                      <a:pt x="14" y="30"/>
                      <a:pt x="17" y="31"/>
                      <a:pt x="19" y="33"/>
                    </a:cubicBezTo>
                    <a:cubicBezTo>
                      <a:pt x="20" y="34"/>
                      <a:pt x="24" y="34"/>
                      <a:pt x="25" y="32"/>
                    </a:cubicBezTo>
                    <a:cubicBezTo>
                      <a:pt x="25" y="31"/>
                      <a:pt x="24" y="26"/>
                      <a:pt x="22" y="27"/>
                    </a:cubicBezTo>
                    <a:cubicBezTo>
                      <a:pt x="19" y="28"/>
                      <a:pt x="19" y="28"/>
                      <a:pt x="18" y="27"/>
                    </a:cubicBezTo>
                    <a:cubicBezTo>
                      <a:pt x="17" y="25"/>
                      <a:pt x="19" y="23"/>
                      <a:pt x="20" y="21"/>
                    </a:cubicBezTo>
                    <a:cubicBezTo>
                      <a:pt x="21" y="19"/>
                      <a:pt x="25" y="20"/>
                      <a:pt x="25" y="18"/>
                    </a:cubicBezTo>
                    <a:cubicBezTo>
                      <a:pt x="26" y="17"/>
                      <a:pt x="23" y="15"/>
                      <a:pt x="21" y="14"/>
                    </a:cubicBezTo>
                    <a:moveTo>
                      <a:pt x="41" y="22"/>
                    </a:moveTo>
                    <a:cubicBezTo>
                      <a:pt x="40" y="21"/>
                      <a:pt x="39" y="24"/>
                      <a:pt x="38" y="24"/>
                    </a:cubicBezTo>
                    <a:cubicBezTo>
                      <a:pt x="37" y="24"/>
                      <a:pt x="35" y="19"/>
                      <a:pt x="35" y="22"/>
                    </a:cubicBezTo>
                    <a:cubicBezTo>
                      <a:pt x="34" y="25"/>
                      <a:pt x="32" y="21"/>
                      <a:pt x="29" y="24"/>
                    </a:cubicBezTo>
                    <a:cubicBezTo>
                      <a:pt x="27" y="28"/>
                      <a:pt x="31" y="31"/>
                      <a:pt x="32" y="32"/>
                    </a:cubicBezTo>
                    <a:cubicBezTo>
                      <a:pt x="34" y="33"/>
                      <a:pt x="32" y="35"/>
                      <a:pt x="30" y="35"/>
                    </a:cubicBezTo>
                    <a:cubicBezTo>
                      <a:pt x="28" y="34"/>
                      <a:pt x="29" y="38"/>
                      <a:pt x="32" y="38"/>
                    </a:cubicBezTo>
                    <a:cubicBezTo>
                      <a:pt x="36" y="39"/>
                      <a:pt x="39" y="33"/>
                      <a:pt x="39" y="31"/>
                    </a:cubicBezTo>
                    <a:cubicBezTo>
                      <a:pt x="38" y="30"/>
                      <a:pt x="42" y="23"/>
                      <a:pt x="41"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53" name="Freeform 275">
                <a:extLst>
                  <a:ext uri="{FF2B5EF4-FFF2-40B4-BE49-F238E27FC236}">
                    <a16:creationId xmlns:a16="http://schemas.microsoft.com/office/drawing/2014/main" id="{87A8A128-39D8-F613-8675-2ECFC87AA72C}"/>
                  </a:ext>
                </a:extLst>
              </p:cNvPr>
              <p:cNvSpPr>
                <a:spLocks noEditPoints="1"/>
              </p:cNvSpPr>
              <p:nvPr/>
            </p:nvSpPr>
            <p:spPr bwMode="auto">
              <a:xfrm>
                <a:off x="3852863" y="3540126"/>
                <a:ext cx="98425" cy="93663"/>
              </a:xfrm>
              <a:custGeom>
                <a:avLst/>
                <a:gdLst>
                  <a:gd name="T0" fmla="*/ 21 w 42"/>
                  <a:gd name="T1" fmla="*/ 14 h 39"/>
                  <a:gd name="T2" fmla="*/ 21 w 42"/>
                  <a:gd name="T3" fmla="*/ 8 h 39"/>
                  <a:gd name="T4" fmla="*/ 22 w 42"/>
                  <a:gd name="T5" fmla="*/ 1 h 39"/>
                  <a:gd name="T6" fmla="*/ 16 w 42"/>
                  <a:gd name="T7" fmla="*/ 4 h 39"/>
                  <a:gd name="T8" fmla="*/ 11 w 42"/>
                  <a:gd name="T9" fmla="*/ 7 h 39"/>
                  <a:gd name="T10" fmla="*/ 11 w 42"/>
                  <a:gd name="T11" fmla="*/ 11 h 39"/>
                  <a:gd name="T12" fmla="*/ 6 w 42"/>
                  <a:gd name="T13" fmla="*/ 8 h 39"/>
                  <a:gd name="T14" fmla="*/ 2 w 42"/>
                  <a:gd name="T15" fmla="*/ 15 h 39"/>
                  <a:gd name="T16" fmla="*/ 2 w 42"/>
                  <a:gd name="T17" fmla="*/ 24 h 39"/>
                  <a:gd name="T18" fmla="*/ 5 w 42"/>
                  <a:gd name="T19" fmla="*/ 32 h 39"/>
                  <a:gd name="T20" fmla="*/ 6 w 42"/>
                  <a:gd name="T21" fmla="*/ 36 h 39"/>
                  <a:gd name="T22" fmla="*/ 14 w 42"/>
                  <a:gd name="T23" fmla="*/ 36 h 39"/>
                  <a:gd name="T24" fmla="*/ 17 w 42"/>
                  <a:gd name="T25" fmla="*/ 36 h 39"/>
                  <a:gd name="T26" fmla="*/ 14 w 42"/>
                  <a:gd name="T27" fmla="*/ 32 h 39"/>
                  <a:gd name="T28" fmla="*/ 19 w 42"/>
                  <a:gd name="T29" fmla="*/ 33 h 39"/>
                  <a:gd name="T30" fmla="*/ 25 w 42"/>
                  <a:gd name="T31" fmla="*/ 32 h 39"/>
                  <a:gd name="T32" fmla="*/ 22 w 42"/>
                  <a:gd name="T33" fmla="*/ 27 h 39"/>
                  <a:gd name="T34" fmla="*/ 18 w 42"/>
                  <a:gd name="T35" fmla="*/ 27 h 39"/>
                  <a:gd name="T36" fmla="*/ 20 w 42"/>
                  <a:gd name="T37" fmla="*/ 21 h 39"/>
                  <a:gd name="T38" fmla="*/ 25 w 42"/>
                  <a:gd name="T39" fmla="*/ 18 h 39"/>
                  <a:gd name="T40" fmla="*/ 21 w 42"/>
                  <a:gd name="T41" fmla="*/ 14 h 39"/>
                  <a:gd name="T42" fmla="*/ 41 w 42"/>
                  <a:gd name="T43" fmla="*/ 22 h 39"/>
                  <a:gd name="T44" fmla="*/ 38 w 42"/>
                  <a:gd name="T45" fmla="*/ 24 h 39"/>
                  <a:gd name="T46" fmla="*/ 35 w 42"/>
                  <a:gd name="T47" fmla="*/ 22 h 39"/>
                  <a:gd name="T48" fmla="*/ 29 w 42"/>
                  <a:gd name="T49" fmla="*/ 24 h 39"/>
                  <a:gd name="T50" fmla="*/ 32 w 42"/>
                  <a:gd name="T51" fmla="*/ 32 h 39"/>
                  <a:gd name="T52" fmla="*/ 30 w 42"/>
                  <a:gd name="T53" fmla="*/ 35 h 39"/>
                  <a:gd name="T54" fmla="*/ 32 w 42"/>
                  <a:gd name="T55" fmla="*/ 38 h 39"/>
                  <a:gd name="T56" fmla="*/ 39 w 42"/>
                  <a:gd name="T57" fmla="*/ 31 h 39"/>
                  <a:gd name="T58" fmla="*/ 41 w 42"/>
                  <a:gd name="T59"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9">
                    <a:moveTo>
                      <a:pt x="21" y="14"/>
                    </a:moveTo>
                    <a:cubicBezTo>
                      <a:pt x="20" y="14"/>
                      <a:pt x="20" y="10"/>
                      <a:pt x="21" y="8"/>
                    </a:cubicBezTo>
                    <a:cubicBezTo>
                      <a:pt x="23" y="7"/>
                      <a:pt x="23" y="2"/>
                      <a:pt x="22" y="1"/>
                    </a:cubicBezTo>
                    <a:cubicBezTo>
                      <a:pt x="21" y="0"/>
                      <a:pt x="16" y="1"/>
                      <a:pt x="16" y="4"/>
                    </a:cubicBezTo>
                    <a:cubicBezTo>
                      <a:pt x="15" y="8"/>
                      <a:pt x="12" y="6"/>
                      <a:pt x="11" y="7"/>
                    </a:cubicBezTo>
                    <a:cubicBezTo>
                      <a:pt x="10" y="8"/>
                      <a:pt x="13" y="9"/>
                      <a:pt x="11" y="11"/>
                    </a:cubicBezTo>
                    <a:cubicBezTo>
                      <a:pt x="9" y="12"/>
                      <a:pt x="9" y="9"/>
                      <a:pt x="6" y="8"/>
                    </a:cubicBezTo>
                    <a:cubicBezTo>
                      <a:pt x="4" y="8"/>
                      <a:pt x="3" y="12"/>
                      <a:pt x="2" y="15"/>
                    </a:cubicBezTo>
                    <a:cubicBezTo>
                      <a:pt x="0" y="17"/>
                      <a:pt x="1" y="21"/>
                      <a:pt x="2" y="24"/>
                    </a:cubicBezTo>
                    <a:cubicBezTo>
                      <a:pt x="2" y="27"/>
                      <a:pt x="6" y="29"/>
                      <a:pt x="5" y="32"/>
                    </a:cubicBezTo>
                    <a:cubicBezTo>
                      <a:pt x="5" y="33"/>
                      <a:pt x="6" y="34"/>
                      <a:pt x="6" y="36"/>
                    </a:cubicBezTo>
                    <a:cubicBezTo>
                      <a:pt x="10" y="36"/>
                      <a:pt x="13" y="36"/>
                      <a:pt x="14" y="36"/>
                    </a:cubicBezTo>
                    <a:cubicBezTo>
                      <a:pt x="15" y="37"/>
                      <a:pt x="16" y="37"/>
                      <a:pt x="17" y="36"/>
                    </a:cubicBezTo>
                    <a:cubicBezTo>
                      <a:pt x="16" y="35"/>
                      <a:pt x="14" y="33"/>
                      <a:pt x="14" y="32"/>
                    </a:cubicBezTo>
                    <a:cubicBezTo>
                      <a:pt x="14" y="30"/>
                      <a:pt x="17" y="31"/>
                      <a:pt x="19" y="33"/>
                    </a:cubicBezTo>
                    <a:cubicBezTo>
                      <a:pt x="20" y="34"/>
                      <a:pt x="24" y="34"/>
                      <a:pt x="25" y="32"/>
                    </a:cubicBezTo>
                    <a:cubicBezTo>
                      <a:pt x="25" y="31"/>
                      <a:pt x="24" y="26"/>
                      <a:pt x="22" y="27"/>
                    </a:cubicBezTo>
                    <a:cubicBezTo>
                      <a:pt x="19" y="28"/>
                      <a:pt x="19" y="28"/>
                      <a:pt x="18" y="27"/>
                    </a:cubicBezTo>
                    <a:cubicBezTo>
                      <a:pt x="17" y="25"/>
                      <a:pt x="19" y="23"/>
                      <a:pt x="20" y="21"/>
                    </a:cubicBezTo>
                    <a:cubicBezTo>
                      <a:pt x="21" y="19"/>
                      <a:pt x="25" y="20"/>
                      <a:pt x="25" y="18"/>
                    </a:cubicBezTo>
                    <a:cubicBezTo>
                      <a:pt x="26" y="17"/>
                      <a:pt x="23" y="15"/>
                      <a:pt x="21" y="14"/>
                    </a:cubicBezTo>
                    <a:close/>
                    <a:moveTo>
                      <a:pt x="41" y="22"/>
                    </a:moveTo>
                    <a:cubicBezTo>
                      <a:pt x="40" y="21"/>
                      <a:pt x="39" y="24"/>
                      <a:pt x="38" y="24"/>
                    </a:cubicBezTo>
                    <a:cubicBezTo>
                      <a:pt x="37" y="24"/>
                      <a:pt x="35" y="19"/>
                      <a:pt x="35" y="22"/>
                    </a:cubicBezTo>
                    <a:cubicBezTo>
                      <a:pt x="34" y="25"/>
                      <a:pt x="32" y="21"/>
                      <a:pt x="29" y="24"/>
                    </a:cubicBezTo>
                    <a:cubicBezTo>
                      <a:pt x="27" y="28"/>
                      <a:pt x="31" y="31"/>
                      <a:pt x="32" y="32"/>
                    </a:cubicBezTo>
                    <a:cubicBezTo>
                      <a:pt x="34" y="33"/>
                      <a:pt x="32" y="35"/>
                      <a:pt x="30" y="35"/>
                    </a:cubicBezTo>
                    <a:cubicBezTo>
                      <a:pt x="28" y="34"/>
                      <a:pt x="29" y="38"/>
                      <a:pt x="32" y="38"/>
                    </a:cubicBezTo>
                    <a:cubicBezTo>
                      <a:pt x="36" y="39"/>
                      <a:pt x="39" y="33"/>
                      <a:pt x="39" y="31"/>
                    </a:cubicBezTo>
                    <a:cubicBezTo>
                      <a:pt x="38" y="30"/>
                      <a:pt x="42" y="23"/>
                      <a:pt x="41" y="22"/>
                    </a:cubicBezTo>
                    <a:close/>
                  </a:path>
                </a:pathLst>
              </a:custGeom>
              <a:grpFill/>
              <a:ln w="4763"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54" name="Freeform 276">
                <a:extLst>
                  <a:ext uri="{FF2B5EF4-FFF2-40B4-BE49-F238E27FC236}">
                    <a16:creationId xmlns:a16="http://schemas.microsoft.com/office/drawing/2014/main" id="{EF1AEAB0-AA7B-9C1D-2E8D-FBECE1A12366}"/>
                  </a:ext>
                </a:extLst>
              </p:cNvPr>
              <p:cNvSpPr>
                <a:spLocks noEditPoints="1"/>
              </p:cNvSpPr>
              <p:nvPr/>
            </p:nvSpPr>
            <p:spPr bwMode="auto">
              <a:xfrm>
                <a:off x="3921125" y="3167063"/>
                <a:ext cx="254000" cy="444500"/>
              </a:xfrm>
              <a:custGeom>
                <a:avLst/>
                <a:gdLst>
                  <a:gd name="T0" fmla="*/ 104 w 107"/>
                  <a:gd name="T1" fmla="*/ 40 h 187"/>
                  <a:gd name="T2" fmla="*/ 102 w 107"/>
                  <a:gd name="T3" fmla="*/ 24 h 187"/>
                  <a:gd name="T4" fmla="*/ 90 w 107"/>
                  <a:gd name="T5" fmla="*/ 9 h 187"/>
                  <a:gd name="T6" fmla="*/ 75 w 107"/>
                  <a:gd name="T7" fmla="*/ 8 h 187"/>
                  <a:gd name="T8" fmla="*/ 60 w 107"/>
                  <a:gd name="T9" fmla="*/ 8 h 187"/>
                  <a:gd name="T10" fmla="*/ 51 w 107"/>
                  <a:gd name="T11" fmla="*/ 17 h 187"/>
                  <a:gd name="T12" fmla="*/ 42 w 107"/>
                  <a:gd name="T13" fmla="*/ 28 h 187"/>
                  <a:gd name="T14" fmla="*/ 36 w 107"/>
                  <a:gd name="T15" fmla="*/ 39 h 187"/>
                  <a:gd name="T16" fmla="*/ 28 w 107"/>
                  <a:gd name="T17" fmla="*/ 45 h 187"/>
                  <a:gd name="T18" fmla="*/ 22 w 107"/>
                  <a:gd name="T19" fmla="*/ 64 h 187"/>
                  <a:gd name="T20" fmla="*/ 24 w 107"/>
                  <a:gd name="T21" fmla="*/ 73 h 187"/>
                  <a:gd name="T22" fmla="*/ 9 w 107"/>
                  <a:gd name="T23" fmla="*/ 79 h 187"/>
                  <a:gd name="T24" fmla="*/ 8 w 107"/>
                  <a:gd name="T25" fmla="*/ 97 h 187"/>
                  <a:gd name="T26" fmla="*/ 14 w 107"/>
                  <a:gd name="T27" fmla="*/ 111 h 187"/>
                  <a:gd name="T28" fmla="*/ 11 w 107"/>
                  <a:gd name="T29" fmla="*/ 119 h 187"/>
                  <a:gd name="T30" fmla="*/ 6 w 107"/>
                  <a:gd name="T31" fmla="*/ 130 h 187"/>
                  <a:gd name="T32" fmla="*/ 2 w 107"/>
                  <a:gd name="T33" fmla="*/ 142 h 187"/>
                  <a:gd name="T34" fmla="*/ 0 w 107"/>
                  <a:gd name="T35" fmla="*/ 143 h 187"/>
                  <a:gd name="T36" fmla="*/ 7 w 107"/>
                  <a:gd name="T37" fmla="*/ 160 h 187"/>
                  <a:gd name="T38" fmla="*/ 13 w 107"/>
                  <a:gd name="T39" fmla="*/ 174 h 187"/>
                  <a:gd name="T40" fmla="*/ 15 w 107"/>
                  <a:gd name="T41" fmla="*/ 186 h 187"/>
                  <a:gd name="T42" fmla="*/ 25 w 107"/>
                  <a:gd name="T43" fmla="*/ 180 h 187"/>
                  <a:gd name="T44" fmla="*/ 35 w 107"/>
                  <a:gd name="T45" fmla="*/ 177 h 187"/>
                  <a:gd name="T46" fmla="*/ 43 w 107"/>
                  <a:gd name="T47" fmla="*/ 174 h 187"/>
                  <a:gd name="T48" fmla="*/ 45 w 107"/>
                  <a:gd name="T49" fmla="*/ 167 h 187"/>
                  <a:gd name="T50" fmla="*/ 46 w 107"/>
                  <a:gd name="T51" fmla="*/ 149 h 187"/>
                  <a:gd name="T52" fmla="*/ 58 w 107"/>
                  <a:gd name="T53" fmla="*/ 136 h 187"/>
                  <a:gd name="T54" fmla="*/ 55 w 107"/>
                  <a:gd name="T55" fmla="*/ 120 h 187"/>
                  <a:gd name="T56" fmla="*/ 48 w 107"/>
                  <a:gd name="T57" fmla="*/ 109 h 187"/>
                  <a:gd name="T58" fmla="*/ 54 w 107"/>
                  <a:gd name="T59" fmla="*/ 94 h 187"/>
                  <a:gd name="T60" fmla="*/ 64 w 107"/>
                  <a:gd name="T61" fmla="*/ 83 h 187"/>
                  <a:gd name="T62" fmla="*/ 85 w 107"/>
                  <a:gd name="T63" fmla="*/ 69 h 187"/>
                  <a:gd name="T64" fmla="*/ 88 w 107"/>
                  <a:gd name="T65" fmla="*/ 53 h 187"/>
                  <a:gd name="T66" fmla="*/ 102 w 107"/>
                  <a:gd name="T67" fmla="*/ 48 h 187"/>
                  <a:gd name="T68" fmla="*/ 106 w 107"/>
                  <a:gd name="T69" fmla="*/ 44 h 187"/>
                  <a:gd name="T70" fmla="*/ 57 w 107"/>
                  <a:gd name="T71" fmla="*/ 16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 h="187">
                    <a:moveTo>
                      <a:pt x="106" y="44"/>
                    </a:moveTo>
                    <a:cubicBezTo>
                      <a:pt x="104" y="43"/>
                      <a:pt x="102" y="40"/>
                      <a:pt x="104" y="40"/>
                    </a:cubicBezTo>
                    <a:cubicBezTo>
                      <a:pt x="106" y="40"/>
                      <a:pt x="107" y="33"/>
                      <a:pt x="104" y="32"/>
                    </a:cubicBezTo>
                    <a:cubicBezTo>
                      <a:pt x="102" y="31"/>
                      <a:pt x="104" y="26"/>
                      <a:pt x="102" y="24"/>
                    </a:cubicBezTo>
                    <a:cubicBezTo>
                      <a:pt x="100" y="23"/>
                      <a:pt x="101" y="19"/>
                      <a:pt x="102" y="16"/>
                    </a:cubicBezTo>
                    <a:cubicBezTo>
                      <a:pt x="102" y="13"/>
                      <a:pt x="94" y="11"/>
                      <a:pt x="90" y="9"/>
                    </a:cubicBezTo>
                    <a:cubicBezTo>
                      <a:pt x="85" y="7"/>
                      <a:pt x="83" y="4"/>
                      <a:pt x="79" y="2"/>
                    </a:cubicBezTo>
                    <a:cubicBezTo>
                      <a:pt x="76" y="0"/>
                      <a:pt x="75" y="5"/>
                      <a:pt x="75" y="8"/>
                    </a:cubicBezTo>
                    <a:cubicBezTo>
                      <a:pt x="75" y="11"/>
                      <a:pt x="71" y="12"/>
                      <a:pt x="69" y="10"/>
                    </a:cubicBezTo>
                    <a:cubicBezTo>
                      <a:pt x="66" y="8"/>
                      <a:pt x="64" y="10"/>
                      <a:pt x="60" y="8"/>
                    </a:cubicBezTo>
                    <a:cubicBezTo>
                      <a:pt x="56" y="6"/>
                      <a:pt x="58" y="12"/>
                      <a:pt x="58" y="14"/>
                    </a:cubicBezTo>
                    <a:cubicBezTo>
                      <a:pt x="58" y="17"/>
                      <a:pt x="54" y="17"/>
                      <a:pt x="51" y="17"/>
                    </a:cubicBezTo>
                    <a:cubicBezTo>
                      <a:pt x="49" y="17"/>
                      <a:pt x="45" y="19"/>
                      <a:pt x="45" y="22"/>
                    </a:cubicBezTo>
                    <a:cubicBezTo>
                      <a:pt x="45" y="24"/>
                      <a:pt x="41" y="26"/>
                      <a:pt x="42" y="28"/>
                    </a:cubicBezTo>
                    <a:cubicBezTo>
                      <a:pt x="44" y="29"/>
                      <a:pt x="42" y="31"/>
                      <a:pt x="40" y="32"/>
                    </a:cubicBezTo>
                    <a:cubicBezTo>
                      <a:pt x="39" y="33"/>
                      <a:pt x="37" y="37"/>
                      <a:pt x="36" y="39"/>
                    </a:cubicBezTo>
                    <a:cubicBezTo>
                      <a:pt x="35" y="40"/>
                      <a:pt x="37" y="42"/>
                      <a:pt x="34" y="44"/>
                    </a:cubicBezTo>
                    <a:cubicBezTo>
                      <a:pt x="32" y="45"/>
                      <a:pt x="29" y="44"/>
                      <a:pt x="28" y="45"/>
                    </a:cubicBezTo>
                    <a:cubicBezTo>
                      <a:pt x="26" y="46"/>
                      <a:pt x="28" y="49"/>
                      <a:pt x="27" y="53"/>
                    </a:cubicBezTo>
                    <a:cubicBezTo>
                      <a:pt x="27" y="57"/>
                      <a:pt x="24" y="61"/>
                      <a:pt x="22" y="64"/>
                    </a:cubicBezTo>
                    <a:cubicBezTo>
                      <a:pt x="19" y="67"/>
                      <a:pt x="22" y="68"/>
                      <a:pt x="24" y="68"/>
                    </a:cubicBezTo>
                    <a:cubicBezTo>
                      <a:pt x="25" y="69"/>
                      <a:pt x="25" y="71"/>
                      <a:pt x="24" y="73"/>
                    </a:cubicBezTo>
                    <a:cubicBezTo>
                      <a:pt x="22" y="76"/>
                      <a:pt x="19" y="74"/>
                      <a:pt x="18" y="74"/>
                    </a:cubicBezTo>
                    <a:cubicBezTo>
                      <a:pt x="16" y="73"/>
                      <a:pt x="12" y="75"/>
                      <a:pt x="9" y="79"/>
                    </a:cubicBezTo>
                    <a:cubicBezTo>
                      <a:pt x="7" y="84"/>
                      <a:pt x="8" y="86"/>
                      <a:pt x="8" y="88"/>
                    </a:cubicBezTo>
                    <a:cubicBezTo>
                      <a:pt x="9" y="90"/>
                      <a:pt x="6" y="93"/>
                      <a:pt x="8" y="97"/>
                    </a:cubicBezTo>
                    <a:cubicBezTo>
                      <a:pt x="11" y="101"/>
                      <a:pt x="8" y="102"/>
                      <a:pt x="8" y="105"/>
                    </a:cubicBezTo>
                    <a:cubicBezTo>
                      <a:pt x="8" y="108"/>
                      <a:pt x="13" y="108"/>
                      <a:pt x="14" y="111"/>
                    </a:cubicBezTo>
                    <a:cubicBezTo>
                      <a:pt x="14" y="114"/>
                      <a:pt x="12" y="115"/>
                      <a:pt x="11" y="115"/>
                    </a:cubicBezTo>
                    <a:cubicBezTo>
                      <a:pt x="9" y="115"/>
                      <a:pt x="9" y="119"/>
                      <a:pt x="11" y="119"/>
                    </a:cubicBezTo>
                    <a:cubicBezTo>
                      <a:pt x="13" y="120"/>
                      <a:pt x="12" y="126"/>
                      <a:pt x="11" y="128"/>
                    </a:cubicBezTo>
                    <a:cubicBezTo>
                      <a:pt x="11" y="129"/>
                      <a:pt x="5" y="128"/>
                      <a:pt x="6" y="130"/>
                    </a:cubicBezTo>
                    <a:cubicBezTo>
                      <a:pt x="6" y="132"/>
                      <a:pt x="4" y="135"/>
                      <a:pt x="4" y="137"/>
                    </a:cubicBezTo>
                    <a:cubicBezTo>
                      <a:pt x="4" y="138"/>
                      <a:pt x="4" y="144"/>
                      <a:pt x="2" y="142"/>
                    </a:cubicBezTo>
                    <a:cubicBezTo>
                      <a:pt x="2" y="142"/>
                      <a:pt x="1" y="142"/>
                      <a:pt x="0" y="142"/>
                    </a:cubicBezTo>
                    <a:cubicBezTo>
                      <a:pt x="0" y="142"/>
                      <a:pt x="0" y="142"/>
                      <a:pt x="0" y="143"/>
                    </a:cubicBezTo>
                    <a:cubicBezTo>
                      <a:pt x="0" y="146"/>
                      <a:pt x="1" y="149"/>
                      <a:pt x="3" y="151"/>
                    </a:cubicBezTo>
                    <a:cubicBezTo>
                      <a:pt x="6" y="154"/>
                      <a:pt x="4" y="157"/>
                      <a:pt x="7" y="160"/>
                    </a:cubicBezTo>
                    <a:cubicBezTo>
                      <a:pt x="9" y="163"/>
                      <a:pt x="8" y="166"/>
                      <a:pt x="11" y="168"/>
                    </a:cubicBezTo>
                    <a:cubicBezTo>
                      <a:pt x="13" y="170"/>
                      <a:pt x="14" y="172"/>
                      <a:pt x="13" y="174"/>
                    </a:cubicBezTo>
                    <a:cubicBezTo>
                      <a:pt x="11" y="177"/>
                      <a:pt x="15" y="177"/>
                      <a:pt x="15" y="178"/>
                    </a:cubicBezTo>
                    <a:cubicBezTo>
                      <a:pt x="15" y="180"/>
                      <a:pt x="14" y="184"/>
                      <a:pt x="15" y="186"/>
                    </a:cubicBezTo>
                    <a:cubicBezTo>
                      <a:pt x="16" y="187"/>
                      <a:pt x="18" y="186"/>
                      <a:pt x="22" y="186"/>
                    </a:cubicBezTo>
                    <a:cubicBezTo>
                      <a:pt x="26" y="185"/>
                      <a:pt x="25" y="183"/>
                      <a:pt x="25" y="180"/>
                    </a:cubicBezTo>
                    <a:cubicBezTo>
                      <a:pt x="25" y="178"/>
                      <a:pt x="27" y="179"/>
                      <a:pt x="28" y="178"/>
                    </a:cubicBezTo>
                    <a:cubicBezTo>
                      <a:pt x="28" y="176"/>
                      <a:pt x="32" y="176"/>
                      <a:pt x="35" y="177"/>
                    </a:cubicBezTo>
                    <a:cubicBezTo>
                      <a:pt x="38" y="178"/>
                      <a:pt x="39" y="176"/>
                      <a:pt x="40" y="173"/>
                    </a:cubicBezTo>
                    <a:cubicBezTo>
                      <a:pt x="40" y="170"/>
                      <a:pt x="42" y="174"/>
                      <a:pt x="43" y="174"/>
                    </a:cubicBezTo>
                    <a:cubicBezTo>
                      <a:pt x="44" y="175"/>
                      <a:pt x="46" y="170"/>
                      <a:pt x="48" y="166"/>
                    </a:cubicBezTo>
                    <a:cubicBezTo>
                      <a:pt x="49" y="163"/>
                      <a:pt x="48" y="163"/>
                      <a:pt x="45" y="167"/>
                    </a:cubicBezTo>
                    <a:cubicBezTo>
                      <a:pt x="42" y="170"/>
                      <a:pt x="43" y="163"/>
                      <a:pt x="44" y="161"/>
                    </a:cubicBezTo>
                    <a:cubicBezTo>
                      <a:pt x="46" y="158"/>
                      <a:pt x="45" y="150"/>
                      <a:pt x="46" y="149"/>
                    </a:cubicBezTo>
                    <a:cubicBezTo>
                      <a:pt x="46" y="147"/>
                      <a:pt x="47" y="144"/>
                      <a:pt x="51" y="143"/>
                    </a:cubicBezTo>
                    <a:cubicBezTo>
                      <a:pt x="54" y="143"/>
                      <a:pt x="59" y="138"/>
                      <a:pt x="58" y="136"/>
                    </a:cubicBezTo>
                    <a:cubicBezTo>
                      <a:pt x="58" y="134"/>
                      <a:pt x="64" y="131"/>
                      <a:pt x="64" y="129"/>
                    </a:cubicBezTo>
                    <a:cubicBezTo>
                      <a:pt x="64" y="127"/>
                      <a:pt x="57" y="121"/>
                      <a:pt x="55" y="120"/>
                    </a:cubicBezTo>
                    <a:cubicBezTo>
                      <a:pt x="53" y="119"/>
                      <a:pt x="49" y="120"/>
                      <a:pt x="49" y="118"/>
                    </a:cubicBezTo>
                    <a:cubicBezTo>
                      <a:pt x="50" y="117"/>
                      <a:pt x="49" y="112"/>
                      <a:pt x="48" y="109"/>
                    </a:cubicBezTo>
                    <a:cubicBezTo>
                      <a:pt x="48" y="106"/>
                      <a:pt x="51" y="103"/>
                      <a:pt x="51" y="100"/>
                    </a:cubicBezTo>
                    <a:cubicBezTo>
                      <a:pt x="51" y="98"/>
                      <a:pt x="51" y="95"/>
                      <a:pt x="54" y="94"/>
                    </a:cubicBezTo>
                    <a:cubicBezTo>
                      <a:pt x="56" y="93"/>
                      <a:pt x="55" y="91"/>
                      <a:pt x="58" y="90"/>
                    </a:cubicBezTo>
                    <a:cubicBezTo>
                      <a:pt x="61" y="89"/>
                      <a:pt x="60" y="85"/>
                      <a:pt x="64" y="83"/>
                    </a:cubicBezTo>
                    <a:cubicBezTo>
                      <a:pt x="67" y="82"/>
                      <a:pt x="67" y="81"/>
                      <a:pt x="72" y="79"/>
                    </a:cubicBezTo>
                    <a:cubicBezTo>
                      <a:pt x="76" y="76"/>
                      <a:pt x="84" y="71"/>
                      <a:pt x="85" y="69"/>
                    </a:cubicBezTo>
                    <a:cubicBezTo>
                      <a:pt x="86" y="66"/>
                      <a:pt x="81" y="63"/>
                      <a:pt x="84" y="60"/>
                    </a:cubicBezTo>
                    <a:cubicBezTo>
                      <a:pt x="88" y="58"/>
                      <a:pt x="85" y="54"/>
                      <a:pt x="88" y="53"/>
                    </a:cubicBezTo>
                    <a:cubicBezTo>
                      <a:pt x="90" y="52"/>
                      <a:pt x="91" y="51"/>
                      <a:pt x="93" y="49"/>
                    </a:cubicBezTo>
                    <a:cubicBezTo>
                      <a:pt x="95" y="47"/>
                      <a:pt x="98" y="49"/>
                      <a:pt x="102" y="48"/>
                    </a:cubicBezTo>
                    <a:cubicBezTo>
                      <a:pt x="104" y="48"/>
                      <a:pt x="105" y="48"/>
                      <a:pt x="107" y="48"/>
                    </a:cubicBezTo>
                    <a:cubicBezTo>
                      <a:pt x="107" y="46"/>
                      <a:pt x="106" y="45"/>
                      <a:pt x="106" y="44"/>
                    </a:cubicBezTo>
                    <a:moveTo>
                      <a:pt x="63" y="156"/>
                    </a:moveTo>
                    <a:cubicBezTo>
                      <a:pt x="58" y="156"/>
                      <a:pt x="56" y="165"/>
                      <a:pt x="57" y="167"/>
                    </a:cubicBezTo>
                    <a:cubicBezTo>
                      <a:pt x="58" y="168"/>
                      <a:pt x="67" y="156"/>
                      <a:pt x="63" y="1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55" name="Freeform 278">
                <a:extLst>
                  <a:ext uri="{FF2B5EF4-FFF2-40B4-BE49-F238E27FC236}">
                    <a16:creationId xmlns:a16="http://schemas.microsoft.com/office/drawing/2014/main" id="{A33BE0B6-9F92-DD01-CB7B-4C5FF20E418E}"/>
                  </a:ext>
                </a:extLst>
              </p:cNvPr>
              <p:cNvSpPr>
                <a:spLocks noEditPoints="1"/>
              </p:cNvSpPr>
              <p:nvPr/>
            </p:nvSpPr>
            <p:spPr bwMode="auto">
              <a:xfrm>
                <a:off x="4130675" y="3481388"/>
                <a:ext cx="127000" cy="63500"/>
              </a:xfrm>
              <a:custGeom>
                <a:avLst/>
                <a:gdLst>
                  <a:gd name="T0" fmla="*/ 50 w 54"/>
                  <a:gd name="T1" fmla="*/ 7 h 27"/>
                  <a:gd name="T2" fmla="*/ 52 w 54"/>
                  <a:gd name="T3" fmla="*/ 2 h 27"/>
                  <a:gd name="T4" fmla="*/ 50 w 54"/>
                  <a:gd name="T5" fmla="*/ 3 h 27"/>
                  <a:gd name="T6" fmla="*/ 34 w 54"/>
                  <a:gd name="T7" fmla="*/ 1 h 27"/>
                  <a:gd name="T8" fmla="*/ 18 w 54"/>
                  <a:gd name="T9" fmla="*/ 4 h 27"/>
                  <a:gd name="T10" fmla="*/ 12 w 54"/>
                  <a:gd name="T11" fmla="*/ 9 h 27"/>
                  <a:gd name="T12" fmla="*/ 14 w 54"/>
                  <a:gd name="T13" fmla="*/ 15 h 27"/>
                  <a:gd name="T14" fmla="*/ 19 w 54"/>
                  <a:gd name="T15" fmla="*/ 18 h 27"/>
                  <a:gd name="T16" fmla="*/ 21 w 54"/>
                  <a:gd name="T17" fmla="*/ 21 h 27"/>
                  <a:gd name="T18" fmla="*/ 21 w 54"/>
                  <a:gd name="T19" fmla="*/ 21 h 27"/>
                  <a:gd name="T20" fmla="*/ 30 w 54"/>
                  <a:gd name="T21" fmla="*/ 21 h 27"/>
                  <a:gd name="T22" fmla="*/ 39 w 54"/>
                  <a:gd name="T23" fmla="*/ 26 h 27"/>
                  <a:gd name="T24" fmla="*/ 47 w 54"/>
                  <a:gd name="T25" fmla="*/ 27 h 27"/>
                  <a:gd name="T26" fmla="*/ 47 w 54"/>
                  <a:gd name="T27" fmla="*/ 24 h 27"/>
                  <a:gd name="T28" fmla="*/ 50 w 54"/>
                  <a:gd name="T29" fmla="*/ 21 h 27"/>
                  <a:gd name="T30" fmla="*/ 48 w 54"/>
                  <a:gd name="T31" fmla="*/ 17 h 27"/>
                  <a:gd name="T32" fmla="*/ 47 w 54"/>
                  <a:gd name="T33" fmla="*/ 12 h 27"/>
                  <a:gd name="T34" fmla="*/ 50 w 54"/>
                  <a:gd name="T35" fmla="*/ 7 h 27"/>
                  <a:gd name="T36" fmla="*/ 5 w 54"/>
                  <a:gd name="T37" fmla="*/ 14 h 27"/>
                  <a:gd name="T38" fmla="*/ 2 w 54"/>
                  <a:gd name="T39" fmla="*/ 21 h 27"/>
                  <a:gd name="T40" fmla="*/ 10 w 54"/>
                  <a:gd name="T41" fmla="*/ 15 h 27"/>
                  <a:gd name="T42" fmla="*/ 5 w 54"/>
                  <a:gd name="T43" fmla="*/ 14 h 27"/>
                  <a:gd name="T44" fmla="*/ 9 w 54"/>
                  <a:gd name="T45" fmla="*/ 10 h 27"/>
                  <a:gd name="T46" fmla="*/ 3 w 54"/>
                  <a:gd name="T47" fmla="*/ 11 h 27"/>
                  <a:gd name="T48" fmla="*/ 9 w 54"/>
                  <a:gd name="T4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27">
                    <a:moveTo>
                      <a:pt x="50" y="7"/>
                    </a:moveTo>
                    <a:cubicBezTo>
                      <a:pt x="51" y="5"/>
                      <a:pt x="54" y="5"/>
                      <a:pt x="52" y="2"/>
                    </a:cubicBezTo>
                    <a:cubicBezTo>
                      <a:pt x="51" y="2"/>
                      <a:pt x="51" y="2"/>
                      <a:pt x="50" y="3"/>
                    </a:cubicBezTo>
                    <a:cubicBezTo>
                      <a:pt x="46" y="4"/>
                      <a:pt x="38" y="0"/>
                      <a:pt x="34" y="1"/>
                    </a:cubicBezTo>
                    <a:cubicBezTo>
                      <a:pt x="29" y="2"/>
                      <a:pt x="20" y="2"/>
                      <a:pt x="18" y="4"/>
                    </a:cubicBezTo>
                    <a:cubicBezTo>
                      <a:pt x="15" y="7"/>
                      <a:pt x="10" y="7"/>
                      <a:pt x="12" y="9"/>
                    </a:cubicBezTo>
                    <a:cubicBezTo>
                      <a:pt x="15" y="11"/>
                      <a:pt x="12" y="12"/>
                      <a:pt x="14" y="15"/>
                    </a:cubicBezTo>
                    <a:cubicBezTo>
                      <a:pt x="16" y="17"/>
                      <a:pt x="17" y="18"/>
                      <a:pt x="19" y="18"/>
                    </a:cubicBezTo>
                    <a:cubicBezTo>
                      <a:pt x="22" y="17"/>
                      <a:pt x="23" y="18"/>
                      <a:pt x="21" y="21"/>
                    </a:cubicBezTo>
                    <a:cubicBezTo>
                      <a:pt x="21" y="21"/>
                      <a:pt x="21" y="21"/>
                      <a:pt x="21" y="21"/>
                    </a:cubicBezTo>
                    <a:cubicBezTo>
                      <a:pt x="25" y="21"/>
                      <a:pt x="29" y="21"/>
                      <a:pt x="30" y="21"/>
                    </a:cubicBezTo>
                    <a:cubicBezTo>
                      <a:pt x="31" y="22"/>
                      <a:pt x="37" y="27"/>
                      <a:pt x="39" y="26"/>
                    </a:cubicBezTo>
                    <a:cubicBezTo>
                      <a:pt x="40" y="26"/>
                      <a:pt x="44" y="26"/>
                      <a:pt x="47" y="27"/>
                    </a:cubicBezTo>
                    <a:cubicBezTo>
                      <a:pt x="47" y="26"/>
                      <a:pt x="47" y="25"/>
                      <a:pt x="47" y="24"/>
                    </a:cubicBezTo>
                    <a:cubicBezTo>
                      <a:pt x="48" y="23"/>
                      <a:pt x="51" y="23"/>
                      <a:pt x="50" y="21"/>
                    </a:cubicBezTo>
                    <a:cubicBezTo>
                      <a:pt x="48" y="19"/>
                      <a:pt x="48" y="19"/>
                      <a:pt x="48" y="17"/>
                    </a:cubicBezTo>
                    <a:cubicBezTo>
                      <a:pt x="47" y="15"/>
                      <a:pt x="47" y="13"/>
                      <a:pt x="47" y="12"/>
                    </a:cubicBezTo>
                    <a:cubicBezTo>
                      <a:pt x="47" y="10"/>
                      <a:pt x="49" y="10"/>
                      <a:pt x="50" y="7"/>
                    </a:cubicBezTo>
                    <a:moveTo>
                      <a:pt x="5" y="14"/>
                    </a:moveTo>
                    <a:cubicBezTo>
                      <a:pt x="0" y="15"/>
                      <a:pt x="0" y="21"/>
                      <a:pt x="2" y="21"/>
                    </a:cubicBezTo>
                    <a:cubicBezTo>
                      <a:pt x="4" y="21"/>
                      <a:pt x="9" y="17"/>
                      <a:pt x="10" y="15"/>
                    </a:cubicBezTo>
                    <a:cubicBezTo>
                      <a:pt x="12" y="14"/>
                      <a:pt x="10" y="12"/>
                      <a:pt x="5" y="14"/>
                    </a:cubicBezTo>
                    <a:moveTo>
                      <a:pt x="9" y="10"/>
                    </a:moveTo>
                    <a:cubicBezTo>
                      <a:pt x="10" y="8"/>
                      <a:pt x="1" y="9"/>
                      <a:pt x="3" y="11"/>
                    </a:cubicBezTo>
                    <a:cubicBezTo>
                      <a:pt x="5" y="12"/>
                      <a:pt x="8" y="12"/>
                      <a:pt x="9"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56" name="Freeform 279">
                <a:extLst>
                  <a:ext uri="{FF2B5EF4-FFF2-40B4-BE49-F238E27FC236}">
                    <a16:creationId xmlns:a16="http://schemas.microsoft.com/office/drawing/2014/main" id="{ECA027AE-7614-C153-1C24-137A6FB3E921}"/>
                  </a:ext>
                </a:extLst>
              </p:cNvPr>
              <p:cNvSpPr>
                <a:spLocks noEditPoints="1"/>
              </p:cNvSpPr>
              <p:nvPr/>
            </p:nvSpPr>
            <p:spPr bwMode="auto">
              <a:xfrm>
                <a:off x="4130675" y="3481388"/>
                <a:ext cx="127000" cy="63500"/>
              </a:xfrm>
              <a:custGeom>
                <a:avLst/>
                <a:gdLst>
                  <a:gd name="T0" fmla="*/ 50 w 54"/>
                  <a:gd name="T1" fmla="*/ 7 h 27"/>
                  <a:gd name="T2" fmla="*/ 52 w 54"/>
                  <a:gd name="T3" fmla="*/ 2 h 27"/>
                  <a:gd name="T4" fmla="*/ 50 w 54"/>
                  <a:gd name="T5" fmla="*/ 3 h 27"/>
                  <a:gd name="T6" fmla="*/ 34 w 54"/>
                  <a:gd name="T7" fmla="*/ 1 h 27"/>
                  <a:gd name="T8" fmla="*/ 18 w 54"/>
                  <a:gd name="T9" fmla="*/ 4 h 27"/>
                  <a:gd name="T10" fmla="*/ 12 w 54"/>
                  <a:gd name="T11" fmla="*/ 9 h 27"/>
                  <a:gd name="T12" fmla="*/ 14 w 54"/>
                  <a:gd name="T13" fmla="*/ 15 h 27"/>
                  <a:gd name="T14" fmla="*/ 19 w 54"/>
                  <a:gd name="T15" fmla="*/ 18 h 27"/>
                  <a:gd name="T16" fmla="*/ 21 w 54"/>
                  <a:gd name="T17" fmla="*/ 21 h 27"/>
                  <a:gd name="T18" fmla="*/ 21 w 54"/>
                  <a:gd name="T19" fmla="*/ 21 h 27"/>
                  <a:gd name="T20" fmla="*/ 30 w 54"/>
                  <a:gd name="T21" fmla="*/ 21 h 27"/>
                  <a:gd name="T22" fmla="*/ 39 w 54"/>
                  <a:gd name="T23" fmla="*/ 26 h 27"/>
                  <a:gd name="T24" fmla="*/ 47 w 54"/>
                  <a:gd name="T25" fmla="*/ 27 h 27"/>
                  <a:gd name="T26" fmla="*/ 47 w 54"/>
                  <a:gd name="T27" fmla="*/ 24 h 27"/>
                  <a:gd name="T28" fmla="*/ 50 w 54"/>
                  <a:gd name="T29" fmla="*/ 21 h 27"/>
                  <a:gd name="T30" fmla="*/ 48 w 54"/>
                  <a:gd name="T31" fmla="*/ 17 h 27"/>
                  <a:gd name="T32" fmla="*/ 47 w 54"/>
                  <a:gd name="T33" fmla="*/ 12 h 27"/>
                  <a:gd name="T34" fmla="*/ 50 w 54"/>
                  <a:gd name="T35" fmla="*/ 7 h 27"/>
                  <a:gd name="T36" fmla="*/ 5 w 54"/>
                  <a:gd name="T37" fmla="*/ 14 h 27"/>
                  <a:gd name="T38" fmla="*/ 2 w 54"/>
                  <a:gd name="T39" fmla="*/ 21 h 27"/>
                  <a:gd name="T40" fmla="*/ 10 w 54"/>
                  <a:gd name="T41" fmla="*/ 15 h 27"/>
                  <a:gd name="T42" fmla="*/ 5 w 54"/>
                  <a:gd name="T43" fmla="*/ 14 h 27"/>
                  <a:gd name="T44" fmla="*/ 9 w 54"/>
                  <a:gd name="T45" fmla="*/ 10 h 27"/>
                  <a:gd name="T46" fmla="*/ 3 w 54"/>
                  <a:gd name="T47" fmla="*/ 11 h 27"/>
                  <a:gd name="T48" fmla="*/ 9 w 54"/>
                  <a:gd name="T4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27">
                    <a:moveTo>
                      <a:pt x="50" y="7"/>
                    </a:moveTo>
                    <a:cubicBezTo>
                      <a:pt x="51" y="5"/>
                      <a:pt x="54" y="5"/>
                      <a:pt x="52" y="2"/>
                    </a:cubicBezTo>
                    <a:cubicBezTo>
                      <a:pt x="51" y="2"/>
                      <a:pt x="51" y="2"/>
                      <a:pt x="50" y="3"/>
                    </a:cubicBezTo>
                    <a:cubicBezTo>
                      <a:pt x="46" y="4"/>
                      <a:pt x="38" y="0"/>
                      <a:pt x="34" y="1"/>
                    </a:cubicBezTo>
                    <a:cubicBezTo>
                      <a:pt x="29" y="2"/>
                      <a:pt x="20" y="2"/>
                      <a:pt x="18" y="4"/>
                    </a:cubicBezTo>
                    <a:cubicBezTo>
                      <a:pt x="15" y="7"/>
                      <a:pt x="10" y="7"/>
                      <a:pt x="12" y="9"/>
                    </a:cubicBezTo>
                    <a:cubicBezTo>
                      <a:pt x="15" y="11"/>
                      <a:pt x="12" y="12"/>
                      <a:pt x="14" y="15"/>
                    </a:cubicBezTo>
                    <a:cubicBezTo>
                      <a:pt x="16" y="17"/>
                      <a:pt x="17" y="18"/>
                      <a:pt x="19" y="18"/>
                    </a:cubicBezTo>
                    <a:cubicBezTo>
                      <a:pt x="22" y="17"/>
                      <a:pt x="23" y="18"/>
                      <a:pt x="21" y="21"/>
                    </a:cubicBezTo>
                    <a:cubicBezTo>
                      <a:pt x="21" y="21"/>
                      <a:pt x="21" y="21"/>
                      <a:pt x="21" y="21"/>
                    </a:cubicBezTo>
                    <a:cubicBezTo>
                      <a:pt x="25" y="21"/>
                      <a:pt x="29" y="21"/>
                      <a:pt x="30" y="21"/>
                    </a:cubicBezTo>
                    <a:cubicBezTo>
                      <a:pt x="31" y="22"/>
                      <a:pt x="37" y="27"/>
                      <a:pt x="39" y="26"/>
                    </a:cubicBezTo>
                    <a:cubicBezTo>
                      <a:pt x="40" y="26"/>
                      <a:pt x="44" y="26"/>
                      <a:pt x="47" y="27"/>
                    </a:cubicBezTo>
                    <a:cubicBezTo>
                      <a:pt x="47" y="26"/>
                      <a:pt x="47" y="25"/>
                      <a:pt x="47" y="24"/>
                    </a:cubicBezTo>
                    <a:cubicBezTo>
                      <a:pt x="48" y="23"/>
                      <a:pt x="51" y="23"/>
                      <a:pt x="50" y="21"/>
                    </a:cubicBezTo>
                    <a:cubicBezTo>
                      <a:pt x="48" y="19"/>
                      <a:pt x="48" y="19"/>
                      <a:pt x="48" y="17"/>
                    </a:cubicBezTo>
                    <a:cubicBezTo>
                      <a:pt x="47" y="15"/>
                      <a:pt x="47" y="13"/>
                      <a:pt x="47" y="12"/>
                    </a:cubicBezTo>
                    <a:cubicBezTo>
                      <a:pt x="47" y="10"/>
                      <a:pt x="49" y="10"/>
                      <a:pt x="50" y="7"/>
                    </a:cubicBezTo>
                    <a:close/>
                    <a:moveTo>
                      <a:pt x="5" y="14"/>
                    </a:moveTo>
                    <a:cubicBezTo>
                      <a:pt x="0" y="15"/>
                      <a:pt x="0" y="21"/>
                      <a:pt x="2" y="21"/>
                    </a:cubicBezTo>
                    <a:cubicBezTo>
                      <a:pt x="4" y="21"/>
                      <a:pt x="9" y="17"/>
                      <a:pt x="10" y="15"/>
                    </a:cubicBezTo>
                    <a:cubicBezTo>
                      <a:pt x="12" y="14"/>
                      <a:pt x="10" y="12"/>
                      <a:pt x="5" y="14"/>
                    </a:cubicBezTo>
                    <a:close/>
                    <a:moveTo>
                      <a:pt x="9" y="10"/>
                    </a:moveTo>
                    <a:cubicBezTo>
                      <a:pt x="10" y="8"/>
                      <a:pt x="1" y="9"/>
                      <a:pt x="3" y="11"/>
                    </a:cubicBezTo>
                    <a:cubicBezTo>
                      <a:pt x="5" y="12"/>
                      <a:pt x="8" y="12"/>
                      <a:pt x="9" y="10"/>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57" name="Freeform 280">
                <a:extLst>
                  <a:ext uri="{FF2B5EF4-FFF2-40B4-BE49-F238E27FC236}">
                    <a16:creationId xmlns:a16="http://schemas.microsoft.com/office/drawing/2014/main" id="{4C748F2D-7255-773C-C3BB-59B3303A6621}"/>
                  </a:ext>
                </a:extLst>
              </p:cNvPr>
              <p:cNvSpPr>
                <a:spLocks/>
              </p:cNvSpPr>
              <p:nvPr/>
            </p:nvSpPr>
            <p:spPr bwMode="auto">
              <a:xfrm>
                <a:off x="4365625" y="4781551"/>
                <a:ext cx="163512" cy="198438"/>
              </a:xfrm>
              <a:custGeom>
                <a:avLst/>
                <a:gdLst>
                  <a:gd name="T0" fmla="*/ 61 w 69"/>
                  <a:gd name="T1" fmla="*/ 20 h 84"/>
                  <a:gd name="T2" fmla="*/ 65 w 69"/>
                  <a:gd name="T3" fmla="*/ 14 h 84"/>
                  <a:gd name="T4" fmla="*/ 69 w 69"/>
                  <a:gd name="T5" fmla="*/ 7 h 84"/>
                  <a:gd name="T6" fmla="*/ 65 w 69"/>
                  <a:gd name="T7" fmla="*/ 9 h 84"/>
                  <a:gd name="T8" fmla="*/ 61 w 69"/>
                  <a:gd name="T9" fmla="*/ 7 h 84"/>
                  <a:gd name="T10" fmla="*/ 53 w 69"/>
                  <a:gd name="T11" fmla="*/ 9 h 84"/>
                  <a:gd name="T12" fmla="*/ 48 w 69"/>
                  <a:gd name="T13" fmla="*/ 13 h 84"/>
                  <a:gd name="T14" fmla="*/ 38 w 69"/>
                  <a:gd name="T15" fmla="*/ 11 h 84"/>
                  <a:gd name="T16" fmla="*/ 28 w 69"/>
                  <a:gd name="T17" fmla="*/ 6 h 84"/>
                  <a:gd name="T18" fmla="*/ 19 w 69"/>
                  <a:gd name="T19" fmla="*/ 4 h 84"/>
                  <a:gd name="T20" fmla="*/ 14 w 69"/>
                  <a:gd name="T21" fmla="*/ 1 h 84"/>
                  <a:gd name="T22" fmla="*/ 9 w 69"/>
                  <a:gd name="T23" fmla="*/ 1 h 84"/>
                  <a:gd name="T24" fmla="*/ 2 w 69"/>
                  <a:gd name="T25" fmla="*/ 5 h 84"/>
                  <a:gd name="T26" fmla="*/ 1 w 69"/>
                  <a:gd name="T27" fmla="*/ 7 h 84"/>
                  <a:gd name="T28" fmla="*/ 5 w 69"/>
                  <a:gd name="T29" fmla="*/ 10 h 84"/>
                  <a:gd name="T30" fmla="*/ 6 w 69"/>
                  <a:gd name="T31" fmla="*/ 17 h 84"/>
                  <a:gd name="T32" fmla="*/ 9 w 69"/>
                  <a:gd name="T33" fmla="*/ 20 h 84"/>
                  <a:gd name="T34" fmla="*/ 9 w 69"/>
                  <a:gd name="T35" fmla="*/ 27 h 84"/>
                  <a:gd name="T36" fmla="*/ 3 w 69"/>
                  <a:gd name="T37" fmla="*/ 37 h 84"/>
                  <a:gd name="T38" fmla="*/ 1 w 69"/>
                  <a:gd name="T39" fmla="*/ 42 h 84"/>
                  <a:gd name="T40" fmla="*/ 6 w 69"/>
                  <a:gd name="T41" fmla="*/ 45 h 84"/>
                  <a:gd name="T42" fmla="*/ 0 w 69"/>
                  <a:gd name="T43" fmla="*/ 51 h 84"/>
                  <a:gd name="T44" fmla="*/ 0 w 69"/>
                  <a:gd name="T45" fmla="*/ 52 h 84"/>
                  <a:gd name="T46" fmla="*/ 33 w 69"/>
                  <a:gd name="T47" fmla="*/ 69 h 84"/>
                  <a:gd name="T48" fmla="*/ 32 w 69"/>
                  <a:gd name="T49" fmla="*/ 74 h 84"/>
                  <a:gd name="T50" fmla="*/ 47 w 69"/>
                  <a:gd name="T51" fmla="*/ 84 h 84"/>
                  <a:gd name="T52" fmla="*/ 55 w 69"/>
                  <a:gd name="T53" fmla="*/ 66 h 84"/>
                  <a:gd name="T54" fmla="*/ 60 w 69"/>
                  <a:gd name="T55" fmla="*/ 61 h 84"/>
                  <a:gd name="T56" fmla="*/ 65 w 69"/>
                  <a:gd name="T57" fmla="*/ 58 h 84"/>
                  <a:gd name="T58" fmla="*/ 66 w 69"/>
                  <a:gd name="T59" fmla="*/ 57 h 84"/>
                  <a:gd name="T60" fmla="*/ 62 w 69"/>
                  <a:gd name="T61" fmla="*/ 50 h 84"/>
                  <a:gd name="T62" fmla="*/ 61 w 69"/>
                  <a:gd name="T63"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84">
                    <a:moveTo>
                      <a:pt x="61" y="20"/>
                    </a:moveTo>
                    <a:cubicBezTo>
                      <a:pt x="65" y="14"/>
                      <a:pt x="65" y="14"/>
                      <a:pt x="65" y="14"/>
                    </a:cubicBezTo>
                    <a:cubicBezTo>
                      <a:pt x="69" y="7"/>
                      <a:pt x="69" y="7"/>
                      <a:pt x="69" y="7"/>
                    </a:cubicBezTo>
                    <a:cubicBezTo>
                      <a:pt x="67" y="8"/>
                      <a:pt x="66" y="8"/>
                      <a:pt x="65" y="9"/>
                    </a:cubicBezTo>
                    <a:cubicBezTo>
                      <a:pt x="63" y="9"/>
                      <a:pt x="61" y="8"/>
                      <a:pt x="61" y="7"/>
                    </a:cubicBezTo>
                    <a:cubicBezTo>
                      <a:pt x="60" y="6"/>
                      <a:pt x="56" y="7"/>
                      <a:pt x="53" y="9"/>
                    </a:cubicBezTo>
                    <a:cubicBezTo>
                      <a:pt x="50" y="10"/>
                      <a:pt x="49" y="14"/>
                      <a:pt x="48" y="13"/>
                    </a:cubicBezTo>
                    <a:cubicBezTo>
                      <a:pt x="46" y="12"/>
                      <a:pt x="40" y="11"/>
                      <a:pt x="38" y="11"/>
                    </a:cubicBezTo>
                    <a:cubicBezTo>
                      <a:pt x="36" y="11"/>
                      <a:pt x="30" y="7"/>
                      <a:pt x="28" y="6"/>
                    </a:cubicBezTo>
                    <a:cubicBezTo>
                      <a:pt x="26" y="4"/>
                      <a:pt x="20" y="5"/>
                      <a:pt x="19" y="4"/>
                    </a:cubicBezTo>
                    <a:cubicBezTo>
                      <a:pt x="18" y="3"/>
                      <a:pt x="15" y="3"/>
                      <a:pt x="14" y="1"/>
                    </a:cubicBezTo>
                    <a:cubicBezTo>
                      <a:pt x="13" y="0"/>
                      <a:pt x="11" y="1"/>
                      <a:pt x="9" y="1"/>
                    </a:cubicBezTo>
                    <a:cubicBezTo>
                      <a:pt x="7" y="1"/>
                      <a:pt x="3" y="4"/>
                      <a:pt x="2" y="5"/>
                    </a:cubicBezTo>
                    <a:cubicBezTo>
                      <a:pt x="2" y="6"/>
                      <a:pt x="2" y="6"/>
                      <a:pt x="1" y="7"/>
                    </a:cubicBezTo>
                    <a:cubicBezTo>
                      <a:pt x="5" y="10"/>
                      <a:pt x="5" y="10"/>
                      <a:pt x="5" y="10"/>
                    </a:cubicBezTo>
                    <a:cubicBezTo>
                      <a:pt x="6" y="17"/>
                      <a:pt x="6" y="17"/>
                      <a:pt x="6" y="17"/>
                    </a:cubicBezTo>
                    <a:cubicBezTo>
                      <a:pt x="9" y="20"/>
                      <a:pt x="9" y="20"/>
                      <a:pt x="9" y="20"/>
                    </a:cubicBezTo>
                    <a:cubicBezTo>
                      <a:pt x="9" y="20"/>
                      <a:pt x="9" y="23"/>
                      <a:pt x="9" y="27"/>
                    </a:cubicBezTo>
                    <a:cubicBezTo>
                      <a:pt x="8" y="30"/>
                      <a:pt x="5" y="35"/>
                      <a:pt x="3" y="37"/>
                    </a:cubicBezTo>
                    <a:cubicBezTo>
                      <a:pt x="3" y="37"/>
                      <a:pt x="2" y="40"/>
                      <a:pt x="1" y="42"/>
                    </a:cubicBezTo>
                    <a:cubicBezTo>
                      <a:pt x="4" y="43"/>
                      <a:pt x="7" y="44"/>
                      <a:pt x="6" y="45"/>
                    </a:cubicBezTo>
                    <a:cubicBezTo>
                      <a:pt x="6" y="47"/>
                      <a:pt x="0" y="46"/>
                      <a:pt x="0" y="51"/>
                    </a:cubicBezTo>
                    <a:cubicBezTo>
                      <a:pt x="0" y="51"/>
                      <a:pt x="0" y="51"/>
                      <a:pt x="0" y="52"/>
                    </a:cubicBezTo>
                    <a:cubicBezTo>
                      <a:pt x="33" y="69"/>
                      <a:pt x="33" y="69"/>
                      <a:pt x="33" y="69"/>
                    </a:cubicBezTo>
                    <a:cubicBezTo>
                      <a:pt x="32" y="74"/>
                      <a:pt x="32" y="74"/>
                      <a:pt x="32" y="74"/>
                    </a:cubicBezTo>
                    <a:cubicBezTo>
                      <a:pt x="32" y="74"/>
                      <a:pt x="39" y="79"/>
                      <a:pt x="47" y="84"/>
                    </a:cubicBezTo>
                    <a:cubicBezTo>
                      <a:pt x="50" y="76"/>
                      <a:pt x="54" y="67"/>
                      <a:pt x="55" y="66"/>
                    </a:cubicBezTo>
                    <a:cubicBezTo>
                      <a:pt x="57" y="63"/>
                      <a:pt x="59" y="63"/>
                      <a:pt x="60" y="61"/>
                    </a:cubicBezTo>
                    <a:cubicBezTo>
                      <a:pt x="62" y="59"/>
                      <a:pt x="63" y="62"/>
                      <a:pt x="65" y="58"/>
                    </a:cubicBezTo>
                    <a:cubicBezTo>
                      <a:pt x="65" y="58"/>
                      <a:pt x="66" y="58"/>
                      <a:pt x="66" y="57"/>
                    </a:cubicBezTo>
                    <a:cubicBezTo>
                      <a:pt x="62" y="50"/>
                      <a:pt x="62" y="50"/>
                      <a:pt x="62" y="50"/>
                    </a:cubicBezTo>
                    <a:lnTo>
                      <a:pt x="6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58" name="Freeform 282">
                <a:extLst>
                  <a:ext uri="{FF2B5EF4-FFF2-40B4-BE49-F238E27FC236}">
                    <a16:creationId xmlns:a16="http://schemas.microsoft.com/office/drawing/2014/main" id="{7B923C9E-AA15-8AB2-7664-92FFFA8F1C16}"/>
                  </a:ext>
                </a:extLst>
              </p:cNvPr>
              <p:cNvSpPr>
                <a:spLocks/>
              </p:cNvSpPr>
              <p:nvPr/>
            </p:nvSpPr>
            <p:spPr bwMode="auto">
              <a:xfrm>
                <a:off x="4275138" y="4797426"/>
                <a:ext cx="111125" cy="114300"/>
              </a:xfrm>
              <a:custGeom>
                <a:avLst/>
                <a:gdLst>
                  <a:gd name="T0" fmla="*/ 44 w 47"/>
                  <a:gd name="T1" fmla="*/ 10 h 48"/>
                  <a:gd name="T2" fmla="*/ 43 w 47"/>
                  <a:gd name="T3" fmla="*/ 3 h 48"/>
                  <a:gd name="T4" fmla="*/ 39 w 47"/>
                  <a:gd name="T5" fmla="*/ 0 h 48"/>
                  <a:gd name="T6" fmla="*/ 36 w 47"/>
                  <a:gd name="T7" fmla="*/ 3 h 48"/>
                  <a:gd name="T8" fmla="*/ 31 w 47"/>
                  <a:gd name="T9" fmla="*/ 3 h 48"/>
                  <a:gd name="T10" fmla="*/ 25 w 47"/>
                  <a:gd name="T11" fmla="*/ 5 h 48"/>
                  <a:gd name="T12" fmla="*/ 19 w 47"/>
                  <a:gd name="T13" fmla="*/ 3 h 48"/>
                  <a:gd name="T14" fmla="*/ 13 w 47"/>
                  <a:gd name="T15" fmla="*/ 5 h 48"/>
                  <a:gd name="T16" fmla="*/ 12 w 47"/>
                  <a:gd name="T17" fmla="*/ 13 h 48"/>
                  <a:gd name="T18" fmla="*/ 15 w 47"/>
                  <a:gd name="T19" fmla="*/ 17 h 48"/>
                  <a:gd name="T20" fmla="*/ 12 w 47"/>
                  <a:gd name="T21" fmla="*/ 21 h 48"/>
                  <a:gd name="T22" fmla="*/ 9 w 47"/>
                  <a:gd name="T23" fmla="*/ 24 h 48"/>
                  <a:gd name="T24" fmla="*/ 5 w 47"/>
                  <a:gd name="T25" fmla="*/ 28 h 48"/>
                  <a:gd name="T26" fmla="*/ 3 w 47"/>
                  <a:gd name="T27" fmla="*/ 34 h 48"/>
                  <a:gd name="T28" fmla="*/ 2 w 47"/>
                  <a:gd name="T29" fmla="*/ 42 h 48"/>
                  <a:gd name="T30" fmla="*/ 0 w 47"/>
                  <a:gd name="T31" fmla="*/ 48 h 48"/>
                  <a:gd name="T32" fmla="*/ 5 w 47"/>
                  <a:gd name="T33" fmla="*/ 47 h 48"/>
                  <a:gd name="T34" fmla="*/ 13 w 47"/>
                  <a:gd name="T35" fmla="*/ 45 h 48"/>
                  <a:gd name="T36" fmla="*/ 21 w 47"/>
                  <a:gd name="T37" fmla="*/ 44 h 48"/>
                  <a:gd name="T38" fmla="*/ 27 w 47"/>
                  <a:gd name="T39" fmla="*/ 35 h 48"/>
                  <a:gd name="T40" fmla="*/ 39 w 47"/>
                  <a:gd name="T41" fmla="*/ 35 h 48"/>
                  <a:gd name="T42" fmla="*/ 41 w 47"/>
                  <a:gd name="T43" fmla="*/ 30 h 48"/>
                  <a:gd name="T44" fmla="*/ 47 w 47"/>
                  <a:gd name="T45" fmla="*/ 20 h 48"/>
                  <a:gd name="T46" fmla="*/ 47 w 47"/>
                  <a:gd name="T47" fmla="*/ 13 h 48"/>
                  <a:gd name="T48" fmla="*/ 44 w 47"/>
                  <a:gd name="T49"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48">
                    <a:moveTo>
                      <a:pt x="44" y="10"/>
                    </a:moveTo>
                    <a:cubicBezTo>
                      <a:pt x="43" y="3"/>
                      <a:pt x="43" y="3"/>
                      <a:pt x="43" y="3"/>
                    </a:cubicBezTo>
                    <a:cubicBezTo>
                      <a:pt x="39" y="0"/>
                      <a:pt x="39" y="0"/>
                      <a:pt x="39" y="0"/>
                    </a:cubicBezTo>
                    <a:cubicBezTo>
                      <a:pt x="38" y="1"/>
                      <a:pt x="36" y="2"/>
                      <a:pt x="36" y="3"/>
                    </a:cubicBezTo>
                    <a:cubicBezTo>
                      <a:pt x="36" y="4"/>
                      <a:pt x="32" y="4"/>
                      <a:pt x="31" y="3"/>
                    </a:cubicBezTo>
                    <a:cubicBezTo>
                      <a:pt x="29" y="2"/>
                      <a:pt x="25" y="4"/>
                      <a:pt x="25" y="5"/>
                    </a:cubicBezTo>
                    <a:cubicBezTo>
                      <a:pt x="24" y="6"/>
                      <a:pt x="21" y="3"/>
                      <a:pt x="19" y="3"/>
                    </a:cubicBezTo>
                    <a:cubicBezTo>
                      <a:pt x="17" y="3"/>
                      <a:pt x="13" y="5"/>
                      <a:pt x="13" y="5"/>
                    </a:cubicBezTo>
                    <a:cubicBezTo>
                      <a:pt x="13" y="5"/>
                      <a:pt x="12" y="10"/>
                      <a:pt x="12" y="13"/>
                    </a:cubicBezTo>
                    <a:cubicBezTo>
                      <a:pt x="12" y="15"/>
                      <a:pt x="15" y="15"/>
                      <a:pt x="15" y="17"/>
                    </a:cubicBezTo>
                    <a:cubicBezTo>
                      <a:pt x="15" y="18"/>
                      <a:pt x="13" y="20"/>
                      <a:pt x="12" y="21"/>
                    </a:cubicBezTo>
                    <a:cubicBezTo>
                      <a:pt x="12" y="22"/>
                      <a:pt x="11" y="23"/>
                      <a:pt x="9" y="24"/>
                    </a:cubicBezTo>
                    <a:cubicBezTo>
                      <a:pt x="7" y="24"/>
                      <a:pt x="7" y="27"/>
                      <a:pt x="5" y="28"/>
                    </a:cubicBezTo>
                    <a:cubicBezTo>
                      <a:pt x="4" y="30"/>
                      <a:pt x="4" y="32"/>
                      <a:pt x="3" y="34"/>
                    </a:cubicBezTo>
                    <a:cubicBezTo>
                      <a:pt x="2" y="37"/>
                      <a:pt x="2" y="39"/>
                      <a:pt x="2" y="42"/>
                    </a:cubicBezTo>
                    <a:cubicBezTo>
                      <a:pt x="2" y="44"/>
                      <a:pt x="2" y="47"/>
                      <a:pt x="0" y="48"/>
                    </a:cubicBezTo>
                    <a:cubicBezTo>
                      <a:pt x="3" y="48"/>
                      <a:pt x="3" y="48"/>
                      <a:pt x="5" y="47"/>
                    </a:cubicBezTo>
                    <a:cubicBezTo>
                      <a:pt x="6" y="47"/>
                      <a:pt x="13" y="45"/>
                      <a:pt x="13" y="45"/>
                    </a:cubicBezTo>
                    <a:cubicBezTo>
                      <a:pt x="21" y="44"/>
                      <a:pt x="21" y="44"/>
                      <a:pt x="21" y="44"/>
                    </a:cubicBezTo>
                    <a:cubicBezTo>
                      <a:pt x="22" y="40"/>
                      <a:pt x="25" y="36"/>
                      <a:pt x="27" y="35"/>
                    </a:cubicBezTo>
                    <a:cubicBezTo>
                      <a:pt x="31" y="34"/>
                      <a:pt x="35" y="34"/>
                      <a:pt x="39" y="35"/>
                    </a:cubicBezTo>
                    <a:cubicBezTo>
                      <a:pt x="40" y="33"/>
                      <a:pt x="41" y="30"/>
                      <a:pt x="41" y="30"/>
                    </a:cubicBezTo>
                    <a:cubicBezTo>
                      <a:pt x="43" y="28"/>
                      <a:pt x="46" y="23"/>
                      <a:pt x="47" y="20"/>
                    </a:cubicBezTo>
                    <a:cubicBezTo>
                      <a:pt x="47" y="16"/>
                      <a:pt x="47" y="13"/>
                      <a:pt x="47" y="13"/>
                    </a:cubicBezTo>
                    <a:lnTo>
                      <a:pt x="4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59" name="Freeform 284">
                <a:extLst>
                  <a:ext uri="{FF2B5EF4-FFF2-40B4-BE49-F238E27FC236}">
                    <a16:creationId xmlns:a16="http://schemas.microsoft.com/office/drawing/2014/main" id="{837A1C17-5A81-28B1-BEA1-5836697CED97}"/>
                  </a:ext>
                </a:extLst>
              </p:cNvPr>
              <p:cNvSpPr>
                <a:spLocks/>
              </p:cNvSpPr>
              <p:nvPr/>
            </p:nvSpPr>
            <p:spPr bwMode="auto">
              <a:xfrm>
                <a:off x="4826000" y="3878263"/>
                <a:ext cx="360362" cy="209550"/>
              </a:xfrm>
              <a:custGeom>
                <a:avLst/>
                <a:gdLst>
                  <a:gd name="T0" fmla="*/ 148 w 152"/>
                  <a:gd name="T1" fmla="*/ 50 h 88"/>
                  <a:gd name="T2" fmla="*/ 136 w 152"/>
                  <a:gd name="T3" fmla="*/ 44 h 88"/>
                  <a:gd name="T4" fmla="*/ 129 w 152"/>
                  <a:gd name="T5" fmla="*/ 44 h 88"/>
                  <a:gd name="T6" fmla="*/ 121 w 152"/>
                  <a:gd name="T7" fmla="*/ 42 h 88"/>
                  <a:gd name="T8" fmla="*/ 112 w 152"/>
                  <a:gd name="T9" fmla="*/ 49 h 88"/>
                  <a:gd name="T10" fmla="*/ 108 w 152"/>
                  <a:gd name="T11" fmla="*/ 50 h 88"/>
                  <a:gd name="T12" fmla="*/ 101 w 152"/>
                  <a:gd name="T13" fmla="*/ 46 h 88"/>
                  <a:gd name="T14" fmla="*/ 93 w 152"/>
                  <a:gd name="T15" fmla="*/ 44 h 88"/>
                  <a:gd name="T16" fmla="*/ 89 w 152"/>
                  <a:gd name="T17" fmla="*/ 35 h 88"/>
                  <a:gd name="T18" fmla="*/ 87 w 152"/>
                  <a:gd name="T19" fmla="*/ 27 h 88"/>
                  <a:gd name="T20" fmla="*/ 80 w 152"/>
                  <a:gd name="T21" fmla="*/ 22 h 88"/>
                  <a:gd name="T22" fmla="*/ 62 w 152"/>
                  <a:gd name="T23" fmla="*/ 21 h 88"/>
                  <a:gd name="T24" fmla="*/ 51 w 152"/>
                  <a:gd name="T25" fmla="*/ 22 h 88"/>
                  <a:gd name="T26" fmla="*/ 41 w 152"/>
                  <a:gd name="T27" fmla="*/ 11 h 88"/>
                  <a:gd name="T28" fmla="*/ 39 w 152"/>
                  <a:gd name="T29" fmla="*/ 14 h 88"/>
                  <a:gd name="T30" fmla="*/ 28 w 152"/>
                  <a:gd name="T31" fmla="*/ 13 h 88"/>
                  <a:gd name="T32" fmla="*/ 27 w 152"/>
                  <a:gd name="T33" fmla="*/ 1 h 88"/>
                  <a:gd name="T34" fmla="*/ 24 w 152"/>
                  <a:gd name="T35" fmla="*/ 13 h 88"/>
                  <a:gd name="T36" fmla="*/ 23 w 152"/>
                  <a:gd name="T37" fmla="*/ 0 h 88"/>
                  <a:gd name="T38" fmla="*/ 1 w 152"/>
                  <a:gd name="T39" fmla="*/ 5 h 88"/>
                  <a:gd name="T40" fmla="*/ 0 w 152"/>
                  <a:gd name="T41" fmla="*/ 43 h 88"/>
                  <a:gd name="T42" fmla="*/ 0 w 152"/>
                  <a:gd name="T43" fmla="*/ 44 h 88"/>
                  <a:gd name="T44" fmla="*/ 6 w 152"/>
                  <a:gd name="T45" fmla="*/ 45 h 88"/>
                  <a:gd name="T46" fmla="*/ 9 w 152"/>
                  <a:gd name="T47" fmla="*/ 41 h 88"/>
                  <a:gd name="T48" fmla="*/ 15 w 152"/>
                  <a:gd name="T49" fmla="*/ 36 h 88"/>
                  <a:gd name="T50" fmla="*/ 18 w 152"/>
                  <a:gd name="T51" fmla="*/ 33 h 88"/>
                  <a:gd name="T52" fmla="*/ 21 w 152"/>
                  <a:gd name="T53" fmla="*/ 31 h 88"/>
                  <a:gd name="T54" fmla="*/ 28 w 152"/>
                  <a:gd name="T55" fmla="*/ 33 h 88"/>
                  <a:gd name="T56" fmla="*/ 34 w 152"/>
                  <a:gd name="T57" fmla="*/ 35 h 88"/>
                  <a:gd name="T58" fmla="*/ 37 w 152"/>
                  <a:gd name="T59" fmla="*/ 44 h 88"/>
                  <a:gd name="T60" fmla="*/ 50 w 152"/>
                  <a:gd name="T61" fmla="*/ 46 h 88"/>
                  <a:gd name="T62" fmla="*/ 53 w 152"/>
                  <a:gd name="T63" fmla="*/ 51 h 88"/>
                  <a:gd name="T64" fmla="*/ 57 w 152"/>
                  <a:gd name="T65" fmla="*/ 58 h 88"/>
                  <a:gd name="T66" fmla="*/ 66 w 152"/>
                  <a:gd name="T67" fmla="*/ 65 h 88"/>
                  <a:gd name="T68" fmla="*/ 76 w 152"/>
                  <a:gd name="T69" fmla="*/ 71 h 88"/>
                  <a:gd name="T70" fmla="*/ 85 w 152"/>
                  <a:gd name="T71" fmla="*/ 76 h 88"/>
                  <a:gd name="T72" fmla="*/ 92 w 152"/>
                  <a:gd name="T73" fmla="*/ 79 h 88"/>
                  <a:gd name="T74" fmla="*/ 93 w 152"/>
                  <a:gd name="T75" fmla="*/ 85 h 88"/>
                  <a:gd name="T76" fmla="*/ 94 w 152"/>
                  <a:gd name="T77" fmla="*/ 84 h 88"/>
                  <a:gd name="T78" fmla="*/ 101 w 152"/>
                  <a:gd name="T79" fmla="*/ 87 h 88"/>
                  <a:gd name="T80" fmla="*/ 104 w 152"/>
                  <a:gd name="T81" fmla="*/ 88 h 88"/>
                  <a:gd name="T82" fmla="*/ 108 w 152"/>
                  <a:gd name="T83" fmla="*/ 79 h 88"/>
                  <a:gd name="T84" fmla="*/ 107 w 152"/>
                  <a:gd name="T85" fmla="*/ 72 h 88"/>
                  <a:gd name="T86" fmla="*/ 101 w 152"/>
                  <a:gd name="T87" fmla="*/ 65 h 88"/>
                  <a:gd name="T88" fmla="*/ 110 w 152"/>
                  <a:gd name="T89" fmla="*/ 62 h 88"/>
                  <a:gd name="T90" fmla="*/ 112 w 152"/>
                  <a:gd name="T91" fmla="*/ 57 h 88"/>
                  <a:gd name="T92" fmla="*/ 116 w 152"/>
                  <a:gd name="T93" fmla="*/ 53 h 88"/>
                  <a:gd name="T94" fmla="*/ 123 w 152"/>
                  <a:gd name="T95" fmla="*/ 51 h 88"/>
                  <a:gd name="T96" fmla="*/ 129 w 152"/>
                  <a:gd name="T97" fmla="*/ 50 h 88"/>
                  <a:gd name="T98" fmla="*/ 126 w 152"/>
                  <a:gd name="T99" fmla="*/ 57 h 88"/>
                  <a:gd name="T100" fmla="*/ 136 w 152"/>
                  <a:gd name="T101" fmla="*/ 55 h 88"/>
                  <a:gd name="T102" fmla="*/ 144 w 152"/>
                  <a:gd name="T103" fmla="*/ 54 h 88"/>
                  <a:gd name="T104" fmla="*/ 148 w 152"/>
                  <a:gd name="T105" fmla="*/ 5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2" h="88">
                    <a:moveTo>
                      <a:pt x="148" y="50"/>
                    </a:moveTo>
                    <a:cubicBezTo>
                      <a:pt x="144" y="46"/>
                      <a:pt x="136" y="42"/>
                      <a:pt x="136" y="44"/>
                    </a:cubicBezTo>
                    <a:cubicBezTo>
                      <a:pt x="135" y="46"/>
                      <a:pt x="131" y="46"/>
                      <a:pt x="129" y="44"/>
                    </a:cubicBezTo>
                    <a:cubicBezTo>
                      <a:pt x="127" y="42"/>
                      <a:pt x="126" y="40"/>
                      <a:pt x="121" y="42"/>
                    </a:cubicBezTo>
                    <a:cubicBezTo>
                      <a:pt x="116" y="44"/>
                      <a:pt x="112" y="47"/>
                      <a:pt x="112" y="49"/>
                    </a:cubicBezTo>
                    <a:cubicBezTo>
                      <a:pt x="112" y="51"/>
                      <a:pt x="108" y="53"/>
                      <a:pt x="108" y="50"/>
                    </a:cubicBezTo>
                    <a:cubicBezTo>
                      <a:pt x="108" y="48"/>
                      <a:pt x="104" y="46"/>
                      <a:pt x="101" y="46"/>
                    </a:cubicBezTo>
                    <a:cubicBezTo>
                      <a:pt x="98" y="45"/>
                      <a:pt x="94" y="46"/>
                      <a:pt x="93" y="44"/>
                    </a:cubicBezTo>
                    <a:cubicBezTo>
                      <a:pt x="93" y="41"/>
                      <a:pt x="89" y="38"/>
                      <a:pt x="89" y="35"/>
                    </a:cubicBezTo>
                    <a:cubicBezTo>
                      <a:pt x="88" y="32"/>
                      <a:pt x="89" y="28"/>
                      <a:pt x="87" y="27"/>
                    </a:cubicBezTo>
                    <a:cubicBezTo>
                      <a:pt x="84" y="26"/>
                      <a:pt x="82" y="22"/>
                      <a:pt x="80" y="22"/>
                    </a:cubicBezTo>
                    <a:cubicBezTo>
                      <a:pt x="77" y="22"/>
                      <a:pt x="64" y="22"/>
                      <a:pt x="62" y="21"/>
                    </a:cubicBezTo>
                    <a:cubicBezTo>
                      <a:pt x="61" y="20"/>
                      <a:pt x="52" y="24"/>
                      <a:pt x="51" y="22"/>
                    </a:cubicBezTo>
                    <a:cubicBezTo>
                      <a:pt x="51" y="20"/>
                      <a:pt x="45" y="14"/>
                      <a:pt x="41" y="11"/>
                    </a:cubicBezTo>
                    <a:cubicBezTo>
                      <a:pt x="41" y="12"/>
                      <a:pt x="40" y="13"/>
                      <a:pt x="39" y="14"/>
                    </a:cubicBezTo>
                    <a:cubicBezTo>
                      <a:pt x="32" y="19"/>
                      <a:pt x="26" y="18"/>
                      <a:pt x="28" y="13"/>
                    </a:cubicBezTo>
                    <a:cubicBezTo>
                      <a:pt x="30" y="7"/>
                      <a:pt x="31" y="1"/>
                      <a:pt x="27" y="1"/>
                    </a:cubicBezTo>
                    <a:cubicBezTo>
                      <a:pt x="24" y="1"/>
                      <a:pt x="26" y="12"/>
                      <a:pt x="24" y="13"/>
                    </a:cubicBezTo>
                    <a:cubicBezTo>
                      <a:pt x="21" y="14"/>
                      <a:pt x="21" y="4"/>
                      <a:pt x="23" y="0"/>
                    </a:cubicBezTo>
                    <a:cubicBezTo>
                      <a:pt x="1" y="5"/>
                      <a:pt x="1" y="5"/>
                      <a:pt x="1" y="5"/>
                    </a:cubicBezTo>
                    <a:cubicBezTo>
                      <a:pt x="0" y="43"/>
                      <a:pt x="0" y="43"/>
                      <a:pt x="0" y="43"/>
                    </a:cubicBezTo>
                    <a:cubicBezTo>
                      <a:pt x="0" y="43"/>
                      <a:pt x="0" y="43"/>
                      <a:pt x="0" y="44"/>
                    </a:cubicBezTo>
                    <a:cubicBezTo>
                      <a:pt x="2" y="44"/>
                      <a:pt x="4" y="45"/>
                      <a:pt x="6" y="45"/>
                    </a:cubicBezTo>
                    <a:cubicBezTo>
                      <a:pt x="9" y="45"/>
                      <a:pt x="9" y="43"/>
                      <a:pt x="9" y="41"/>
                    </a:cubicBezTo>
                    <a:cubicBezTo>
                      <a:pt x="9" y="39"/>
                      <a:pt x="12" y="36"/>
                      <a:pt x="15" y="36"/>
                    </a:cubicBezTo>
                    <a:cubicBezTo>
                      <a:pt x="17" y="37"/>
                      <a:pt x="17" y="33"/>
                      <a:pt x="18" y="33"/>
                    </a:cubicBezTo>
                    <a:cubicBezTo>
                      <a:pt x="19" y="33"/>
                      <a:pt x="21" y="32"/>
                      <a:pt x="21" y="31"/>
                    </a:cubicBezTo>
                    <a:cubicBezTo>
                      <a:pt x="22" y="30"/>
                      <a:pt x="26" y="31"/>
                      <a:pt x="28" y="33"/>
                    </a:cubicBezTo>
                    <a:cubicBezTo>
                      <a:pt x="29" y="34"/>
                      <a:pt x="32" y="35"/>
                      <a:pt x="34" y="35"/>
                    </a:cubicBezTo>
                    <a:cubicBezTo>
                      <a:pt x="36" y="36"/>
                      <a:pt x="37" y="43"/>
                      <a:pt x="37" y="44"/>
                    </a:cubicBezTo>
                    <a:cubicBezTo>
                      <a:pt x="37" y="46"/>
                      <a:pt x="48" y="45"/>
                      <a:pt x="50" y="46"/>
                    </a:cubicBezTo>
                    <a:cubicBezTo>
                      <a:pt x="52" y="46"/>
                      <a:pt x="52" y="49"/>
                      <a:pt x="53" y="51"/>
                    </a:cubicBezTo>
                    <a:cubicBezTo>
                      <a:pt x="55" y="54"/>
                      <a:pt x="57" y="57"/>
                      <a:pt x="57" y="58"/>
                    </a:cubicBezTo>
                    <a:cubicBezTo>
                      <a:pt x="58" y="60"/>
                      <a:pt x="64" y="62"/>
                      <a:pt x="66" y="65"/>
                    </a:cubicBezTo>
                    <a:cubicBezTo>
                      <a:pt x="67" y="67"/>
                      <a:pt x="72" y="69"/>
                      <a:pt x="76" y="71"/>
                    </a:cubicBezTo>
                    <a:cubicBezTo>
                      <a:pt x="79" y="72"/>
                      <a:pt x="83" y="77"/>
                      <a:pt x="85" y="76"/>
                    </a:cubicBezTo>
                    <a:cubicBezTo>
                      <a:pt x="87" y="76"/>
                      <a:pt x="92" y="79"/>
                      <a:pt x="92" y="79"/>
                    </a:cubicBezTo>
                    <a:cubicBezTo>
                      <a:pt x="93" y="85"/>
                      <a:pt x="93" y="85"/>
                      <a:pt x="93" y="85"/>
                    </a:cubicBezTo>
                    <a:cubicBezTo>
                      <a:pt x="93" y="85"/>
                      <a:pt x="93" y="85"/>
                      <a:pt x="94" y="84"/>
                    </a:cubicBezTo>
                    <a:cubicBezTo>
                      <a:pt x="97" y="83"/>
                      <a:pt x="98" y="87"/>
                      <a:pt x="101" y="87"/>
                    </a:cubicBezTo>
                    <a:cubicBezTo>
                      <a:pt x="102" y="87"/>
                      <a:pt x="103" y="88"/>
                      <a:pt x="104" y="88"/>
                    </a:cubicBezTo>
                    <a:cubicBezTo>
                      <a:pt x="104" y="83"/>
                      <a:pt x="106" y="81"/>
                      <a:pt x="108" y="79"/>
                    </a:cubicBezTo>
                    <a:cubicBezTo>
                      <a:pt x="110" y="78"/>
                      <a:pt x="106" y="75"/>
                      <a:pt x="107" y="72"/>
                    </a:cubicBezTo>
                    <a:cubicBezTo>
                      <a:pt x="107" y="69"/>
                      <a:pt x="101" y="68"/>
                      <a:pt x="101" y="65"/>
                    </a:cubicBezTo>
                    <a:cubicBezTo>
                      <a:pt x="102" y="63"/>
                      <a:pt x="107" y="63"/>
                      <a:pt x="110" y="62"/>
                    </a:cubicBezTo>
                    <a:cubicBezTo>
                      <a:pt x="112" y="61"/>
                      <a:pt x="110" y="57"/>
                      <a:pt x="112" y="57"/>
                    </a:cubicBezTo>
                    <a:cubicBezTo>
                      <a:pt x="115" y="57"/>
                      <a:pt x="116" y="55"/>
                      <a:pt x="116" y="53"/>
                    </a:cubicBezTo>
                    <a:cubicBezTo>
                      <a:pt x="117" y="51"/>
                      <a:pt x="121" y="53"/>
                      <a:pt x="123" y="51"/>
                    </a:cubicBezTo>
                    <a:cubicBezTo>
                      <a:pt x="125" y="50"/>
                      <a:pt x="128" y="49"/>
                      <a:pt x="129" y="50"/>
                    </a:cubicBezTo>
                    <a:cubicBezTo>
                      <a:pt x="129" y="51"/>
                      <a:pt x="127" y="55"/>
                      <a:pt x="126" y="57"/>
                    </a:cubicBezTo>
                    <a:cubicBezTo>
                      <a:pt x="129" y="57"/>
                      <a:pt x="135" y="56"/>
                      <a:pt x="136" y="55"/>
                    </a:cubicBezTo>
                    <a:cubicBezTo>
                      <a:pt x="137" y="54"/>
                      <a:pt x="142" y="57"/>
                      <a:pt x="144" y="54"/>
                    </a:cubicBezTo>
                    <a:cubicBezTo>
                      <a:pt x="146" y="51"/>
                      <a:pt x="152" y="53"/>
                      <a:pt x="148" y="5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60" name="Freeform 286">
                <a:extLst>
                  <a:ext uri="{FF2B5EF4-FFF2-40B4-BE49-F238E27FC236}">
                    <a16:creationId xmlns:a16="http://schemas.microsoft.com/office/drawing/2014/main" id="{E494F537-98C7-2E04-FA6B-6165687D714A}"/>
                  </a:ext>
                </a:extLst>
              </p:cNvPr>
              <p:cNvSpPr>
                <a:spLocks noEditPoints="1"/>
              </p:cNvSpPr>
              <p:nvPr/>
            </p:nvSpPr>
            <p:spPr bwMode="auto">
              <a:xfrm>
                <a:off x="3790950" y="2697163"/>
                <a:ext cx="527050" cy="833438"/>
              </a:xfrm>
              <a:custGeom>
                <a:avLst/>
                <a:gdLst>
                  <a:gd name="T0" fmla="*/ 210 w 222"/>
                  <a:gd name="T1" fmla="*/ 183 h 351"/>
                  <a:gd name="T2" fmla="*/ 211 w 222"/>
                  <a:gd name="T3" fmla="*/ 173 h 351"/>
                  <a:gd name="T4" fmla="*/ 198 w 222"/>
                  <a:gd name="T5" fmla="*/ 171 h 351"/>
                  <a:gd name="T6" fmla="*/ 185 w 222"/>
                  <a:gd name="T7" fmla="*/ 171 h 351"/>
                  <a:gd name="T8" fmla="*/ 178 w 222"/>
                  <a:gd name="T9" fmla="*/ 170 h 351"/>
                  <a:gd name="T10" fmla="*/ 165 w 222"/>
                  <a:gd name="T11" fmla="*/ 173 h 351"/>
                  <a:gd name="T12" fmla="*/ 154 w 222"/>
                  <a:gd name="T13" fmla="*/ 184 h 351"/>
                  <a:gd name="T14" fmla="*/ 154 w 222"/>
                  <a:gd name="T15" fmla="*/ 172 h 351"/>
                  <a:gd name="T16" fmla="*/ 139 w 222"/>
                  <a:gd name="T17" fmla="*/ 181 h 351"/>
                  <a:gd name="T18" fmla="*/ 132 w 222"/>
                  <a:gd name="T19" fmla="*/ 183 h 351"/>
                  <a:gd name="T20" fmla="*/ 126 w 222"/>
                  <a:gd name="T21" fmla="*/ 182 h 351"/>
                  <a:gd name="T22" fmla="*/ 114 w 222"/>
                  <a:gd name="T23" fmla="*/ 191 h 351"/>
                  <a:gd name="T24" fmla="*/ 106 w 222"/>
                  <a:gd name="T25" fmla="*/ 197 h 351"/>
                  <a:gd name="T26" fmla="*/ 98 w 222"/>
                  <a:gd name="T27" fmla="*/ 201 h 351"/>
                  <a:gd name="T28" fmla="*/ 85 w 222"/>
                  <a:gd name="T29" fmla="*/ 204 h 351"/>
                  <a:gd name="T30" fmla="*/ 80 w 222"/>
                  <a:gd name="T31" fmla="*/ 212 h 351"/>
                  <a:gd name="T32" fmla="*/ 98 w 222"/>
                  <a:gd name="T33" fmla="*/ 212 h 351"/>
                  <a:gd name="T34" fmla="*/ 85 w 222"/>
                  <a:gd name="T35" fmla="*/ 222 h 351"/>
                  <a:gd name="T36" fmla="*/ 65 w 222"/>
                  <a:gd name="T37" fmla="*/ 243 h 351"/>
                  <a:gd name="T38" fmla="*/ 53 w 222"/>
                  <a:gd name="T39" fmla="*/ 259 h 351"/>
                  <a:gd name="T40" fmla="*/ 42 w 222"/>
                  <a:gd name="T41" fmla="*/ 274 h 351"/>
                  <a:gd name="T42" fmla="*/ 28 w 222"/>
                  <a:gd name="T43" fmla="*/ 285 h 351"/>
                  <a:gd name="T44" fmla="*/ 12 w 222"/>
                  <a:gd name="T45" fmla="*/ 294 h 351"/>
                  <a:gd name="T46" fmla="*/ 4 w 222"/>
                  <a:gd name="T47" fmla="*/ 307 h 351"/>
                  <a:gd name="T48" fmla="*/ 2 w 222"/>
                  <a:gd name="T49" fmla="*/ 323 h 351"/>
                  <a:gd name="T50" fmla="*/ 9 w 222"/>
                  <a:gd name="T51" fmla="*/ 328 h 351"/>
                  <a:gd name="T52" fmla="*/ 7 w 222"/>
                  <a:gd name="T53" fmla="*/ 334 h 351"/>
                  <a:gd name="T54" fmla="*/ 15 w 222"/>
                  <a:gd name="T55" fmla="*/ 348 h 351"/>
                  <a:gd name="T56" fmla="*/ 49 w 222"/>
                  <a:gd name="T57" fmla="*/ 331 h 351"/>
                  <a:gd name="T58" fmla="*/ 59 w 222"/>
                  <a:gd name="T59" fmla="*/ 335 h 351"/>
                  <a:gd name="T60" fmla="*/ 65 w 222"/>
                  <a:gd name="T61" fmla="*/ 313 h 351"/>
                  <a:gd name="T62" fmla="*/ 63 w 222"/>
                  <a:gd name="T63" fmla="*/ 286 h 351"/>
                  <a:gd name="T64" fmla="*/ 79 w 222"/>
                  <a:gd name="T65" fmla="*/ 266 h 351"/>
                  <a:gd name="T66" fmla="*/ 89 w 222"/>
                  <a:gd name="T67" fmla="*/ 242 h 351"/>
                  <a:gd name="T68" fmla="*/ 100 w 222"/>
                  <a:gd name="T69" fmla="*/ 220 h 351"/>
                  <a:gd name="T70" fmla="*/ 124 w 222"/>
                  <a:gd name="T71" fmla="*/ 208 h 351"/>
                  <a:gd name="T72" fmla="*/ 141 w 222"/>
                  <a:gd name="T73" fmla="*/ 196 h 351"/>
                  <a:gd name="T74" fmla="*/ 171 w 222"/>
                  <a:gd name="T75" fmla="*/ 205 h 351"/>
                  <a:gd name="T76" fmla="*/ 190 w 222"/>
                  <a:gd name="T77" fmla="*/ 185 h 351"/>
                  <a:gd name="T78" fmla="*/ 210 w 222"/>
                  <a:gd name="T79" fmla="*/ 194 h 351"/>
                  <a:gd name="T80" fmla="*/ 62 w 222"/>
                  <a:gd name="T81" fmla="*/ 25 h 351"/>
                  <a:gd name="T82" fmla="*/ 82 w 222"/>
                  <a:gd name="T83" fmla="*/ 37 h 351"/>
                  <a:gd name="T84" fmla="*/ 98 w 222"/>
                  <a:gd name="T85" fmla="*/ 40 h 351"/>
                  <a:gd name="T86" fmla="*/ 99 w 222"/>
                  <a:gd name="T87" fmla="*/ 52 h 351"/>
                  <a:gd name="T88" fmla="*/ 84 w 222"/>
                  <a:gd name="T89" fmla="*/ 66 h 351"/>
                  <a:gd name="T90" fmla="*/ 101 w 222"/>
                  <a:gd name="T91" fmla="*/ 72 h 351"/>
                  <a:gd name="T92" fmla="*/ 121 w 222"/>
                  <a:gd name="T93" fmla="*/ 39 h 351"/>
                  <a:gd name="T94" fmla="*/ 138 w 222"/>
                  <a:gd name="T95" fmla="*/ 48 h 351"/>
                  <a:gd name="T96" fmla="*/ 160 w 222"/>
                  <a:gd name="T97" fmla="*/ 57 h 351"/>
                  <a:gd name="T98" fmla="*/ 153 w 222"/>
                  <a:gd name="T99" fmla="*/ 45 h 351"/>
                  <a:gd name="T100" fmla="*/ 134 w 222"/>
                  <a:gd name="T101" fmla="*/ 29 h 351"/>
                  <a:gd name="T102" fmla="*/ 114 w 222"/>
                  <a:gd name="T103" fmla="*/ 19 h 351"/>
                  <a:gd name="T104" fmla="*/ 96 w 222"/>
                  <a:gd name="T105" fmla="*/ 9 h 351"/>
                  <a:gd name="T106" fmla="*/ 89 w 222"/>
                  <a:gd name="T107" fmla="*/ 19 h 351"/>
                  <a:gd name="T108" fmla="*/ 71 w 222"/>
                  <a:gd name="T109" fmla="*/ 18 h 351"/>
                  <a:gd name="T110" fmla="*/ 60 w 222"/>
                  <a:gd name="T111" fmla="*/ 14 h 351"/>
                  <a:gd name="T112" fmla="*/ 54 w 222"/>
                  <a:gd name="T113" fmla="*/ 40 h 351"/>
                  <a:gd name="T114" fmla="*/ 54 w 222"/>
                  <a:gd name="T115" fmla="*/ 40 h 351"/>
                  <a:gd name="T116" fmla="*/ 127 w 222"/>
                  <a:gd name="T117" fmla="*/ 20 h 351"/>
                  <a:gd name="T118" fmla="*/ 178 w 222"/>
                  <a:gd name="T119" fmla="*/ 19 h 351"/>
                  <a:gd name="T120" fmla="*/ 155 w 222"/>
                  <a:gd name="T121" fmla="*/ 7 h 351"/>
                  <a:gd name="T122" fmla="*/ 135 w 222"/>
                  <a:gd name="T123" fmla="*/ 6 h 351"/>
                  <a:gd name="T124" fmla="*/ 120 w 222"/>
                  <a:gd name="T125" fmla="*/ 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 h="351">
                    <a:moveTo>
                      <a:pt x="215" y="188"/>
                    </a:moveTo>
                    <a:cubicBezTo>
                      <a:pt x="215" y="190"/>
                      <a:pt x="211" y="189"/>
                      <a:pt x="211" y="187"/>
                    </a:cubicBezTo>
                    <a:cubicBezTo>
                      <a:pt x="212" y="185"/>
                      <a:pt x="206" y="184"/>
                      <a:pt x="206" y="183"/>
                    </a:cubicBezTo>
                    <a:cubicBezTo>
                      <a:pt x="206" y="182"/>
                      <a:pt x="208" y="182"/>
                      <a:pt x="210" y="183"/>
                    </a:cubicBezTo>
                    <a:cubicBezTo>
                      <a:pt x="212" y="185"/>
                      <a:pt x="214" y="184"/>
                      <a:pt x="216" y="182"/>
                    </a:cubicBezTo>
                    <a:cubicBezTo>
                      <a:pt x="218" y="180"/>
                      <a:pt x="221" y="181"/>
                      <a:pt x="222" y="179"/>
                    </a:cubicBezTo>
                    <a:cubicBezTo>
                      <a:pt x="222" y="177"/>
                      <a:pt x="218" y="176"/>
                      <a:pt x="217" y="175"/>
                    </a:cubicBezTo>
                    <a:cubicBezTo>
                      <a:pt x="217" y="174"/>
                      <a:pt x="214" y="172"/>
                      <a:pt x="211" y="173"/>
                    </a:cubicBezTo>
                    <a:cubicBezTo>
                      <a:pt x="208" y="173"/>
                      <a:pt x="208" y="172"/>
                      <a:pt x="206" y="171"/>
                    </a:cubicBezTo>
                    <a:cubicBezTo>
                      <a:pt x="205" y="169"/>
                      <a:pt x="200" y="172"/>
                      <a:pt x="200" y="175"/>
                    </a:cubicBezTo>
                    <a:cubicBezTo>
                      <a:pt x="200" y="179"/>
                      <a:pt x="196" y="178"/>
                      <a:pt x="197" y="176"/>
                    </a:cubicBezTo>
                    <a:cubicBezTo>
                      <a:pt x="199" y="174"/>
                      <a:pt x="196" y="172"/>
                      <a:pt x="198" y="171"/>
                    </a:cubicBezTo>
                    <a:cubicBezTo>
                      <a:pt x="201" y="171"/>
                      <a:pt x="200" y="167"/>
                      <a:pt x="195" y="166"/>
                    </a:cubicBezTo>
                    <a:cubicBezTo>
                      <a:pt x="190" y="166"/>
                      <a:pt x="188" y="170"/>
                      <a:pt x="190" y="171"/>
                    </a:cubicBezTo>
                    <a:cubicBezTo>
                      <a:pt x="191" y="173"/>
                      <a:pt x="186" y="178"/>
                      <a:pt x="185" y="178"/>
                    </a:cubicBezTo>
                    <a:cubicBezTo>
                      <a:pt x="183" y="178"/>
                      <a:pt x="185" y="173"/>
                      <a:pt x="185" y="171"/>
                    </a:cubicBezTo>
                    <a:cubicBezTo>
                      <a:pt x="185" y="168"/>
                      <a:pt x="183" y="170"/>
                      <a:pt x="179" y="174"/>
                    </a:cubicBezTo>
                    <a:cubicBezTo>
                      <a:pt x="176" y="178"/>
                      <a:pt x="173" y="181"/>
                      <a:pt x="171" y="182"/>
                    </a:cubicBezTo>
                    <a:cubicBezTo>
                      <a:pt x="169" y="182"/>
                      <a:pt x="169" y="178"/>
                      <a:pt x="172" y="176"/>
                    </a:cubicBezTo>
                    <a:cubicBezTo>
                      <a:pt x="176" y="175"/>
                      <a:pt x="176" y="170"/>
                      <a:pt x="178" y="170"/>
                    </a:cubicBezTo>
                    <a:cubicBezTo>
                      <a:pt x="180" y="170"/>
                      <a:pt x="180" y="167"/>
                      <a:pt x="177" y="166"/>
                    </a:cubicBezTo>
                    <a:cubicBezTo>
                      <a:pt x="174" y="166"/>
                      <a:pt x="173" y="169"/>
                      <a:pt x="172" y="170"/>
                    </a:cubicBezTo>
                    <a:cubicBezTo>
                      <a:pt x="171" y="171"/>
                      <a:pt x="166" y="168"/>
                      <a:pt x="166" y="169"/>
                    </a:cubicBezTo>
                    <a:cubicBezTo>
                      <a:pt x="166" y="171"/>
                      <a:pt x="163" y="171"/>
                      <a:pt x="165" y="173"/>
                    </a:cubicBezTo>
                    <a:cubicBezTo>
                      <a:pt x="166" y="175"/>
                      <a:pt x="164" y="176"/>
                      <a:pt x="163" y="174"/>
                    </a:cubicBezTo>
                    <a:cubicBezTo>
                      <a:pt x="162" y="172"/>
                      <a:pt x="158" y="174"/>
                      <a:pt x="157" y="176"/>
                    </a:cubicBezTo>
                    <a:cubicBezTo>
                      <a:pt x="155" y="179"/>
                      <a:pt x="153" y="179"/>
                      <a:pt x="155" y="179"/>
                    </a:cubicBezTo>
                    <a:cubicBezTo>
                      <a:pt x="156" y="180"/>
                      <a:pt x="156" y="184"/>
                      <a:pt x="154" y="184"/>
                    </a:cubicBezTo>
                    <a:cubicBezTo>
                      <a:pt x="152" y="185"/>
                      <a:pt x="153" y="178"/>
                      <a:pt x="151" y="179"/>
                    </a:cubicBezTo>
                    <a:cubicBezTo>
                      <a:pt x="149" y="179"/>
                      <a:pt x="150" y="175"/>
                      <a:pt x="153" y="175"/>
                    </a:cubicBezTo>
                    <a:cubicBezTo>
                      <a:pt x="155" y="175"/>
                      <a:pt x="157" y="172"/>
                      <a:pt x="157" y="171"/>
                    </a:cubicBezTo>
                    <a:cubicBezTo>
                      <a:pt x="157" y="170"/>
                      <a:pt x="154" y="170"/>
                      <a:pt x="154" y="172"/>
                    </a:cubicBezTo>
                    <a:cubicBezTo>
                      <a:pt x="154" y="174"/>
                      <a:pt x="150" y="173"/>
                      <a:pt x="147" y="173"/>
                    </a:cubicBezTo>
                    <a:cubicBezTo>
                      <a:pt x="144" y="173"/>
                      <a:pt x="144" y="177"/>
                      <a:pt x="148" y="179"/>
                    </a:cubicBezTo>
                    <a:cubicBezTo>
                      <a:pt x="151" y="181"/>
                      <a:pt x="147" y="182"/>
                      <a:pt x="145" y="181"/>
                    </a:cubicBezTo>
                    <a:cubicBezTo>
                      <a:pt x="143" y="179"/>
                      <a:pt x="141" y="180"/>
                      <a:pt x="139" y="181"/>
                    </a:cubicBezTo>
                    <a:cubicBezTo>
                      <a:pt x="137" y="182"/>
                      <a:pt x="143" y="184"/>
                      <a:pt x="144" y="185"/>
                    </a:cubicBezTo>
                    <a:cubicBezTo>
                      <a:pt x="144" y="186"/>
                      <a:pt x="140" y="184"/>
                      <a:pt x="139" y="185"/>
                    </a:cubicBezTo>
                    <a:cubicBezTo>
                      <a:pt x="139" y="185"/>
                      <a:pt x="135" y="184"/>
                      <a:pt x="135" y="182"/>
                    </a:cubicBezTo>
                    <a:cubicBezTo>
                      <a:pt x="135" y="180"/>
                      <a:pt x="129" y="183"/>
                      <a:pt x="132" y="183"/>
                    </a:cubicBezTo>
                    <a:cubicBezTo>
                      <a:pt x="135" y="184"/>
                      <a:pt x="134" y="186"/>
                      <a:pt x="134" y="189"/>
                    </a:cubicBezTo>
                    <a:cubicBezTo>
                      <a:pt x="134" y="192"/>
                      <a:pt x="130" y="190"/>
                      <a:pt x="131" y="187"/>
                    </a:cubicBezTo>
                    <a:cubicBezTo>
                      <a:pt x="132" y="185"/>
                      <a:pt x="129" y="185"/>
                      <a:pt x="126" y="187"/>
                    </a:cubicBezTo>
                    <a:cubicBezTo>
                      <a:pt x="124" y="188"/>
                      <a:pt x="127" y="184"/>
                      <a:pt x="126" y="182"/>
                    </a:cubicBezTo>
                    <a:cubicBezTo>
                      <a:pt x="125" y="180"/>
                      <a:pt x="122" y="182"/>
                      <a:pt x="120" y="182"/>
                    </a:cubicBezTo>
                    <a:cubicBezTo>
                      <a:pt x="117" y="183"/>
                      <a:pt x="116" y="183"/>
                      <a:pt x="117" y="185"/>
                    </a:cubicBezTo>
                    <a:cubicBezTo>
                      <a:pt x="119" y="187"/>
                      <a:pt x="119" y="189"/>
                      <a:pt x="117" y="189"/>
                    </a:cubicBezTo>
                    <a:cubicBezTo>
                      <a:pt x="114" y="188"/>
                      <a:pt x="114" y="189"/>
                      <a:pt x="114" y="191"/>
                    </a:cubicBezTo>
                    <a:cubicBezTo>
                      <a:pt x="114" y="193"/>
                      <a:pt x="111" y="193"/>
                      <a:pt x="111" y="191"/>
                    </a:cubicBezTo>
                    <a:cubicBezTo>
                      <a:pt x="111" y="189"/>
                      <a:pt x="106" y="190"/>
                      <a:pt x="105" y="192"/>
                    </a:cubicBezTo>
                    <a:cubicBezTo>
                      <a:pt x="104" y="194"/>
                      <a:pt x="100" y="196"/>
                      <a:pt x="100" y="198"/>
                    </a:cubicBezTo>
                    <a:cubicBezTo>
                      <a:pt x="101" y="200"/>
                      <a:pt x="104" y="197"/>
                      <a:pt x="106" y="197"/>
                    </a:cubicBezTo>
                    <a:cubicBezTo>
                      <a:pt x="108" y="198"/>
                      <a:pt x="106" y="199"/>
                      <a:pt x="107" y="200"/>
                    </a:cubicBezTo>
                    <a:cubicBezTo>
                      <a:pt x="108" y="202"/>
                      <a:pt x="108" y="204"/>
                      <a:pt x="106" y="203"/>
                    </a:cubicBezTo>
                    <a:cubicBezTo>
                      <a:pt x="105" y="201"/>
                      <a:pt x="102" y="201"/>
                      <a:pt x="102" y="203"/>
                    </a:cubicBezTo>
                    <a:cubicBezTo>
                      <a:pt x="101" y="206"/>
                      <a:pt x="100" y="203"/>
                      <a:pt x="98" y="201"/>
                    </a:cubicBezTo>
                    <a:cubicBezTo>
                      <a:pt x="97" y="199"/>
                      <a:pt x="95" y="205"/>
                      <a:pt x="93" y="203"/>
                    </a:cubicBezTo>
                    <a:cubicBezTo>
                      <a:pt x="92" y="202"/>
                      <a:pt x="97" y="198"/>
                      <a:pt x="95" y="196"/>
                    </a:cubicBezTo>
                    <a:cubicBezTo>
                      <a:pt x="94" y="194"/>
                      <a:pt x="93" y="197"/>
                      <a:pt x="90" y="200"/>
                    </a:cubicBezTo>
                    <a:cubicBezTo>
                      <a:pt x="87" y="203"/>
                      <a:pt x="83" y="203"/>
                      <a:pt x="85" y="204"/>
                    </a:cubicBezTo>
                    <a:cubicBezTo>
                      <a:pt x="86" y="206"/>
                      <a:pt x="82" y="207"/>
                      <a:pt x="81" y="209"/>
                    </a:cubicBezTo>
                    <a:cubicBezTo>
                      <a:pt x="80" y="211"/>
                      <a:pt x="74" y="212"/>
                      <a:pt x="71" y="215"/>
                    </a:cubicBezTo>
                    <a:cubicBezTo>
                      <a:pt x="67" y="217"/>
                      <a:pt x="71" y="217"/>
                      <a:pt x="74" y="215"/>
                    </a:cubicBezTo>
                    <a:cubicBezTo>
                      <a:pt x="76" y="213"/>
                      <a:pt x="77" y="214"/>
                      <a:pt x="80" y="212"/>
                    </a:cubicBezTo>
                    <a:cubicBezTo>
                      <a:pt x="83" y="210"/>
                      <a:pt x="87" y="208"/>
                      <a:pt x="88" y="209"/>
                    </a:cubicBezTo>
                    <a:cubicBezTo>
                      <a:pt x="90" y="210"/>
                      <a:pt x="92" y="210"/>
                      <a:pt x="93" y="208"/>
                    </a:cubicBezTo>
                    <a:cubicBezTo>
                      <a:pt x="95" y="206"/>
                      <a:pt x="97" y="206"/>
                      <a:pt x="99" y="208"/>
                    </a:cubicBezTo>
                    <a:cubicBezTo>
                      <a:pt x="100" y="209"/>
                      <a:pt x="96" y="210"/>
                      <a:pt x="98" y="212"/>
                    </a:cubicBezTo>
                    <a:cubicBezTo>
                      <a:pt x="100" y="214"/>
                      <a:pt x="96" y="215"/>
                      <a:pt x="96" y="214"/>
                    </a:cubicBezTo>
                    <a:cubicBezTo>
                      <a:pt x="96" y="212"/>
                      <a:pt x="93" y="210"/>
                      <a:pt x="92" y="212"/>
                    </a:cubicBezTo>
                    <a:cubicBezTo>
                      <a:pt x="91" y="214"/>
                      <a:pt x="90" y="215"/>
                      <a:pt x="88" y="216"/>
                    </a:cubicBezTo>
                    <a:cubicBezTo>
                      <a:pt x="86" y="216"/>
                      <a:pt x="85" y="219"/>
                      <a:pt x="85" y="222"/>
                    </a:cubicBezTo>
                    <a:cubicBezTo>
                      <a:pt x="85" y="225"/>
                      <a:pt x="82" y="222"/>
                      <a:pt x="81" y="224"/>
                    </a:cubicBezTo>
                    <a:cubicBezTo>
                      <a:pt x="81" y="227"/>
                      <a:pt x="77" y="232"/>
                      <a:pt x="74" y="235"/>
                    </a:cubicBezTo>
                    <a:cubicBezTo>
                      <a:pt x="70" y="239"/>
                      <a:pt x="73" y="239"/>
                      <a:pt x="72" y="242"/>
                    </a:cubicBezTo>
                    <a:cubicBezTo>
                      <a:pt x="71" y="244"/>
                      <a:pt x="67" y="242"/>
                      <a:pt x="65" y="243"/>
                    </a:cubicBezTo>
                    <a:cubicBezTo>
                      <a:pt x="64" y="244"/>
                      <a:pt x="66" y="249"/>
                      <a:pt x="64" y="251"/>
                    </a:cubicBezTo>
                    <a:cubicBezTo>
                      <a:pt x="62" y="252"/>
                      <a:pt x="64" y="255"/>
                      <a:pt x="64" y="256"/>
                    </a:cubicBezTo>
                    <a:cubicBezTo>
                      <a:pt x="64" y="258"/>
                      <a:pt x="59" y="255"/>
                      <a:pt x="59" y="257"/>
                    </a:cubicBezTo>
                    <a:cubicBezTo>
                      <a:pt x="59" y="259"/>
                      <a:pt x="54" y="259"/>
                      <a:pt x="53" y="259"/>
                    </a:cubicBezTo>
                    <a:cubicBezTo>
                      <a:pt x="52" y="260"/>
                      <a:pt x="56" y="263"/>
                      <a:pt x="58" y="264"/>
                    </a:cubicBezTo>
                    <a:cubicBezTo>
                      <a:pt x="60" y="266"/>
                      <a:pt x="56" y="268"/>
                      <a:pt x="55" y="266"/>
                    </a:cubicBezTo>
                    <a:cubicBezTo>
                      <a:pt x="55" y="264"/>
                      <a:pt x="51" y="267"/>
                      <a:pt x="48" y="269"/>
                    </a:cubicBezTo>
                    <a:cubicBezTo>
                      <a:pt x="44" y="270"/>
                      <a:pt x="45" y="274"/>
                      <a:pt x="42" y="274"/>
                    </a:cubicBezTo>
                    <a:cubicBezTo>
                      <a:pt x="39" y="274"/>
                      <a:pt x="40" y="279"/>
                      <a:pt x="38" y="281"/>
                    </a:cubicBezTo>
                    <a:cubicBezTo>
                      <a:pt x="36" y="282"/>
                      <a:pt x="37" y="277"/>
                      <a:pt x="33" y="277"/>
                    </a:cubicBezTo>
                    <a:cubicBezTo>
                      <a:pt x="30" y="277"/>
                      <a:pt x="30" y="279"/>
                      <a:pt x="32" y="282"/>
                    </a:cubicBezTo>
                    <a:cubicBezTo>
                      <a:pt x="34" y="284"/>
                      <a:pt x="29" y="282"/>
                      <a:pt x="28" y="285"/>
                    </a:cubicBezTo>
                    <a:cubicBezTo>
                      <a:pt x="26" y="287"/>
                      <a:pt x="21" y="286"/>
                      <a:pt x="19" y="288"/>
                    </a:cubicBezTo>
                    <a:cubicBezTo>
                      <a:pt x="18" y="290"/>
                      <a:pt x="23" y="290"/>
                      <a:pt x="24" y="291"/>
                    </a:cubicBezTo>
                    <a:cubicBezTo>
                      <a:pt x="25" y="293"/>
                      <a:pt x="19" y="292"/>
                      <a:pt x="17" y="291"/>
                    </a:cubicBezTo>
                    <a:cubicBezTo>
                      <a:pt x="14" y="291"/>
                      <a:pt x="15" y="295"/>
                      <a:pt x="12" y="294"/>
                    </a:cubicBezTo>
                    <a:cubicBezTo>
                      <a:pt x="9" y="294"/>
                      <a:pt x="6" y="296"/>
                      <a:pt x="8" y="298"/>
                    </a:cubicBezTo>
                    <a:cubicBezTo>
                      <a:pt x="10" y="300"/>
                      <a:pt x="7" y="300"/>
                      <a:pt x="5" y="299"/>
                    </a:cubicBezTo>
                    <a:cubicBezTo>
                      <a:pt x="3" y="298"/>
                      <a:pt x="2" y="301"/>
                      <a:pt x="1" y="303"/>
                    </a:cubicBezTo>
                    <a:cubicBezTo>
                      <a:pt x="0" y="305"/>
                      <a:pt x="4" y="306"/>
                      <a:pt x="4" y="307"/>
                    </a:cubicBezTo>
                    <a:cubicBezTo>
                      <a:pt x="4" y="308"/>
                      <a:pt x="1" y="310"/>
                      <a:pt x="3" y="310"/>
                    </a:cubicBezTo>
                    <a:cubicBezTo>
                      <a:pt x="6" y="311"/>
                      <a:pt x="4" y="313"/>
                      <a:pt x="2" y="314"/>
                    </a:cubicBezTo>
                    <a:cubicBezTo>
                      <a:pt x="1" y="314"/>
                      <a:pt x="1" y="316"/>
                      <a:pt x="2" y="318"/>
                    </a:cubicBezTo>
                    <a:cubicBezTo>
                      <a:pt x="4" y="320"/>
                      <a:pt x="0" y="320"/>
                      <a:pt x="2" y="323"/>
                    </a:cubicBezTo>
                    <a:cubicBezTo>
                      <a:pt x="4" y="326"/>
                      <a:pt x="5" y="322"/>
                      <a:pt x="6" y="324"/>
                    </a:cubicBezTo>
                    <a:cubicBezTo>
                      <a:pt x="7" y="326"/>
                      <a:pt x="9" y="324"/>
                      <a:pt x="12" y="322"/>
                    </a:cubicBezTo>
                    <a:cubicBezTo>
                      <a:pt x="15" y="319"/>
                      <a:pt x="16" y="325"/>
                      <a:pt x="14" y="325"/>
                    </a:cubicBezTo>
                    <a:cubicBezTo>
                      <a:pt x="12" y="324"/>
                      <a:pt x="9" y="326"/>
                      <a:pt x="9" y="328"/>
                    </a:cubicBezTo>
                    <a:cubicBezTo>
                      <a:pt x="10" y="330"/>
                      <a:pt x="6" y="330"/>
                      <a:pt x="6" y="327"/>
                    </a:cubicBezTo>
                    <a:cubicBezTo>
                      <a:pt x="6" y="324"/>
                      <a:pt x="1" y="328"/>
                      <a:pt x="3" y="330"/>
                    </a:cubicBezTo>
                    <a:cubicBezTo>
                      <a:pt x="5" y="332"/>
                      <a:pt x="2" y="333"/>
                      <a:pt x="2" y="335"/>
                    </a:cubicBezTo>
                    <a:cubicBezTo>
                      <a:pt x="2" y="337"/>
                      <a:pt x="6" y="336"/>
                      <a:pt x="7" y="334"/>
                    </a:cubicBezTo>
                    <a:cubicBezTo>
                      <a:pt x="9" y="332"/>
                      <a:pt x="11" y="333"/>
                      <a:pt x="12" y="335"/>
                    </a:cubicBezTo>
                    <a:cubicBezTo>
                      <a:pt x="13" y="337"/>
                      <a:pt x="10" y="335"/>
                      <a:pt x="10" y="338"/>
                    </a:cubicBezTo>
                    <a:cubicBezTo>
                      <a:pt x="10" y="341"/>
                      <a:pt x="8" y="339"/>
                      <a:pt x="6" y="341"/>
                    </a:cubicBezTo>
                    <a:cubicBezTo>
                      <a:pt x="4" y="343"/>
                      <a:pt x="13" y="347"/>
                      <a:pt x="15" y="348"/>
                    </a:cubicBezTo>
                    <a:cubicBezTo>
                      <a:pt x="18" y="349"/>
                      <a:pt x="20" y="351"/>
                      <a:pt x="25" y="351"/>
                    </a:cubicBezTo>
                    <a:cubicBezTo>
                      <a:pt x="30" y="350"/>
                      <a:pt x="40" y="340"/>
                      <a:pt x="41" y="339"/>
                    </a:cubicBezTo>
                    <a:cubicBezTo>
                      <a:pt x="42" y="337"/>
                      <a:pt x="45" y="339"/>
                      <a:pt x="47" y="338"/>
                    </a:cubicBezTo>
                    <a:cubicBezTo>
                      <a:pt x="49" y="336"/>
                      <a:pt x="48" y="332"/>
                      <a:pt x="49" y="331"/>
                    </a:cubicBezTo>
                    <a:cubicBezTo>
                      <a:pt x="51" y="331"/>
                      <a:pt x="51" y="336"/>
                      <a:pt x="53" y="336"/>
                    </a:cubicBezTo>
                    <a:cubicBezTo>
                      <a:pt x="54" y="336"/>
                      <a:pt x="55" y="337"/>
                      <a:pt x="55" y="340"/>
                    </a:cubicBezTo>
                    <a:cubicBezTo>
                      <a:pt x="56" y="340"/>
                      <a:pt x="57" y="340"/>
                      <a:pt x="57" y="340"/>
                    </a:cubicBezTo>
                    <a:cubicBezTo>
                      <a:pt x="59" y="342"/>
                      <a:pt x="59" y="336"/>
                      <a:pt x="59" y="335"/>
                    </a:cubicBezTo>
                    <a:cubicBezTo>
                      <a:pt x="59" y="333"/>
                      <a:pt x="61" y="330"/>
                      <a:pt x="61" y="328"/>
                    </a:cubicBezTo>
                    <a:cubicBezTo>
                      <a:pt x="60" y="326"/>
                      <a:pt x="65" y="327"/>
                      <a:pt x="66" y="326"/>
                    </a:cubicBezTo>
                    <a:cubicBezTo>
                      <a:pt x="67" y="324"/>
                      <a:pt x="68" y="318"/>
                      <a:pt x="66" y="317"/>
                    </a:cubicBezTo>
                    <a:cubicBezTo>
                      <a:pt x="64" y="317"/>
                      <a:pt x="64" y="313"/>
                      <a:pt x="65" y="313"/>
                    </a:cubicBezTo>
                    <a:cubicBezTo>
                      <a:pt x="67" y="313"/>
                      <a:pt x="69" y="312"/>
                      <a:pt x="69" y="309"/>
                    </a:cubicBezTo>
                    <a:cubicBezTo>
                      <a:pt x="68" y="306"/>
                      <a:pt x="63" y="306"/>
                      <a:pt x="63" y="303"/>
                    </a:cubicBezTo>
                    <a:cubicBezTo>
                      <a:pt x="63" y="300"/>
                      <a:pt x="65" y="299"/>
                      <a:pt x="63" y="295"/>
                    </a:cubicBezTo>
                    <a:cubicBezTo>
                      <a:pt x="61" y="291"/>
                      <a:pt x="64" y="288"/>
                      <a:pt x="63" y="286"/>
                    </a:cubicBezTo>
                    <a:cubicBezTo>
                      <a:pt x="63" y="284"/>
                      <a:pt x="62" y="282"/>
                      <a:pt x="64" y="277"/>
                    </a:cubicBezTo>
                    <a:cubicBezTo>
                      <a:pt x="67" y="273"/>
                      <a:pt x="71" y="271"/>
                      <a:pt x="73" y="272"/>
                    </a:cubicBezTo>
                    <a:cubicBezTo>
                      <a:pt x="74" y="272"/>
                      <a:pt x="77" y="274"/>
                      <a:pt x="79" y="271"/>
                    </a:cubicBezTo>
                    <a:cubicBezTo>
                      <a:pt x="80" y="269"/>
                      <a:pt x="80" y="267"/>
                      <a:pt x="79" y="266"/>
                    </a:cubicBezTo>
                    <a:cubicBezTo>
                      <a:pt x="77" y="266"/>
                      <a:pt x="74" y="265"/>
                      <a:pt x="77" y="262"/>
                    </a:cubicBezTo>
                    <a:cubicBezTo>
                      <a:pt x="79" y="259"/>
                      <a:pt x="82" y="255"/>
                      <a:pt x="82" y="251"/>
                    </a:cubicBezTo>
                    <a:cubicBezTo>
                      <a:pt x="83" y="247"/>
                      <a:pt x="81" y="244"/>
                      <a:pt x="83" y="243"/>
                    </a:cubicBezTo>
                    <a:cubicBezTo>
                      <a:pt x="84" y="242"/>
                      <a:pt x="87" y="243"/>
                      <a:pt x="89" y="242"/>
                    </a:cubicBezTo>
                    <a:cubicBezTo>
                      <a:pt x="92" y="240"/>
                      <a:pt x="90" y="238"/>
                      <a:pt x="91" y="237"/>
                    </a:cubicBezTo>
                    <a:cubicBezTo>
                      <a:pt x="92" y="235"/>
                      <a:pt x="94" y="231"/>
                      <a:pt x="95" y="230"/>
                    </a:cubicBezTo>
                    <a:cubicBezTo>
                      <a:pt x="97" y="229"/>
                      <a:pt x="99" y="227"/>
                      <a:pt x="97" y="226"/>
                    </a:cubicBezTo>
                    <a:cubicBezTo>
                      <a:pt x="96" y="224"/>
                      <a:pt x="100" y="222"/>
                      <a:pt x="100" y="220"/>
                    </a:cubicBezTo>
                    <a:cubicBezTo>
                      <a:pt x="100" y="217"/>
                      <a:pt x="104" y="215"/>
                      <a:pt x="106" y="215"/>
                    </a:cubicBezTo>
                    <a:cubicBezTo>
                      <a:pt x="109" y="215"/>
                      <a:pt x="113" y="215"/>
                      <a:pt x="113" y="212"/>
                    </a:cubicBezTo>
                    <a:cubicBezTo>
                      <a:pt x="113" y="210"/>
                      <a:pt x="111" y="204"/>
                      <a:pt x="115" y="206"/>
                    </a:cubicBezTo>
                    <a:cubicBezTo>
                      <a:pt x="119" y="208"/>
                      <a:pt x="121" y="206"/>
                      <a:pt x="124" y="208"/>
                    </a:cubicBezTo>
                    <a:cubicBezTo>
                      <a:pt x="126" y="210"/>
                      <a:pt x="130" y="209"/>
                      <a:pt x="130" y="206"/>
                    </a:cubicBezTo>
                    <a:cubicBezTo>
                      <a:pt x="130" y="203"/>
                      <a:pt x="131" y="198"/>
                      <a:pt x="134" y="200"/>
                    </a:cubicBezTo>
                    <a:cubicBezTo>
                      <a:pt x="135" y="200"/>
                      <a:pt x="135" y="200"/>
                      <a:pt x="135" y="200"/>
                    </a:cubicBezTo>
                    <a:cubicBezTo>
                      <a:pt x="136" y="197"/>
                      <a:pt x="139" y="196"/>
                      <a:pt x="141" y="196"/>
                    </a:cubicBezTo>
                    <a:cubicBezTo>
                      <a:pt x="144" y="196"/>
                      <a:pt x="146" y="202"/>
                      <a:pt x="150" y="203"/>
                    </a:cubicBezTo>
                    <a:cubicBezTo>
                      <a:pt x="154" y="204"/>
                      <a:pt x="158" y="205"/>
                      <a:pt x="160" y="203"/>
                    </a:cubicBezTo>
                    <a:cubicBezTo>
                      <a:pt x="161" y="201"/>
                      <a:pt x="164" y="204"/>
                      <a:pt x="166" y="204"/>
                    </a:cubicBezTo>
                    <a:cubicBezTo>
                      <a:pt x="169" y="203"/>
                      <a:pt x="169" y="208"/>
                      <a:pt x="171" y="205"/>
                    </a:cubicBezTo>
                    <a:cubicBezTo>
                      <a:pt x="174" y="202"/>
                      <a:pt x="171" y="200"/>
                      <a:pt x="175" y="200"/>
                    </a:cubicBezTo>
                    <a:cubicBezTo>
                      <a:pt x="179" y="200"/>
                      <a:pt x="176" y="196"/>
                      <a:pt x="176" y="193"/>
                    </a:cubicBezTo>
                    <a:cubicBezTo>
                      <a:pt x="176" y="190"/>
                      <a:pt x="182" y="189"/>
                      <a:pt x="182" y="187"/>
                    </a:cubicBezTo>
                    <a:cubicBezTo>
                      <a:pt x="182" y="185"/>
                      <a:pt x="189" y="187"/>
                      <a:pt x="190" y="185"/>
                    </a:cubicBezTo>
                    <a:cubicBezTo>
                      <a:pt x="192" y="183"/>
                      <a:pt x="196" y="182"/>
                      <a:pt x="197" y="185"/>
                    </a:cubicBezTo>
                    <a:cubicBezTo>
                      <a:pt x="199" y="188"/>
                      <a:pt x="206" y="189"/>
                      <a:pt x="206" y="191"/>
                    </a:cubicBezTo>
                    <a:cubicBezTo>
                      <a:pt x="206" y="192"/>
                      <a:pt x="206" y="194"/>
                      <a:pt x="206" y="196"/>
                    </a:cubicBezTo>
                    <a:cubicBezTo>
                      <a:pt x="207" y="195"/>
                      <a:pt x="209" y="194"/>
                      <a:pt x="210" y="194"/>
                    </a:cubicBezTo>
                    <a:cubicBezTo>
                      <a:pt x="213" y="194"/>
                      <a:pt x="215" y="190"/>
                      <a:pt x="217" y="191"/>
                    </a:cubicBezTo>
                    <a:cubicBezTo>
                      <a:pt x="219" y="191"/>
                      <a:pt x="221" y="191"/>
                      <a:pt x="222" y="187"/>
                    </a:cubicBezTo>
                    <a:cubicBezTo>
                      <a:pt x="220" y="186"/>
                      <a:pt x="216" y="186"/>
                      <a:pt x="215" y="188"/>
                    </a:cubicBezTo>
                    <a:moveTo>
                      <a:pt x="62" y="25"/>
                    </a:moveTo>
                    <a:cubicBezTo>
                      <a:pt x="65" y="26"/>
                      <a:pt x="58" y="30"/>
                      <a:pt x="57" y="33"/>
                    </a:cubicBezTo>
                    <a:cubicBezTo>
                      <a:pt x="56" y="37"/>
                      <a:pt x="62" y="40"/>
                      <a:pt x="65" y="43"/>
                    </a:cubicBezTo>
                    <a:cubicBezTo>
                      <a:pt x="68" y="46"/>
                      <a:pt x="75" y="45"/>
                      <a:pt x="78" y="44"/>
                    </a:cubicBezTo>
                    <a:cubicBezTo>
                      <a:pt x="80" y="42"/>
                      <a:pt x="79" y="37"/>
                      <a:pt x="82" y="37"/>
                    </a:cubicBezTo>
                    <a:cubicBezTo>
                      <a:pt x="86" y="37"/>
                      <a:pt x="84" y="34"/>
                      <a:pt x="87" y="33"/>
                    </a:cubicBezTo>
                    <a:cubicBezTo>
                      <a:pt x="89" y="32"/>
                      <a:pt x="90" y="36"/>
                      <a:pt x="87" y="38"/>
                    </a:cubicBezTo>
                    <a:cubicBezTo>
                      <a:pt x="85" y="41"/>
                      <a:pt x="91" y="41"/>
                      <a:pt x="95" y="38"/>
                    </a:cubicBezTo>
                    <a:cubicBezTo>
                      <a:pt x="98" y="34"/>
                      <a:pt x="99" y="37"/>
                      <a:pt x="98" y="40"/>
                    </a:cubicBezTo>
                    <a:cubicBezTo>
                      <a:pt x="98" y="44"/>
                      <a:pt x="90" y="42"/>
                      <a:pt x="88" y="45"/>
                    </a:cubicBezTo>
                    <a:cubicBezTo>
                      <a:pt x="86" y="49"/>
                      <a:pt x="78" y="46"/>
                      <a:pt x="74" y="50"/>
                    </a:cubicBezTo>
                    <a:cubicBezTo>
                      <a:pt x="71" y="54"/>
                      <a:pt x="78" y="54"/>
                      <a:pt x="82" y="53"/>
                    </a:cubicBezTo>
                    <a:cubicBezTo>
                      <a:pt x="87" y="52"/>
                      <a:pt x="96" y="51"/>
                      <a:pt x="99" y="52"/>
                    </a:cubicBezTo>
                    <a:cubicBezTo>
                      <a:pt x="103" y="53"/>
                      <a:pt x="97" y="54"/>
                      <a:pt x="92" y="54"/>
                    </a:cubicBezTo>
                    <a:cubicBezTo>
                      <a:pt x="86" y="54"/>
                      <a:pt x="84" y="56"/>
                      <a:pt x="84" y="57"/>
                    </a:cubicBezTo>
                    <a:cubicBezTo>
                      <a:pt x="84" y="59"/>
                      <a:pt x="76" y="55"/>
                      <a:pt x="76" y="59"/>
                    </a:cubicBezTo>
                    <a:cubicBezTo>
                      <a:pt x="75" y="62"/>
                      <a:pt x="83" y="64"/>
                      <a:pt x="84" y="66"/>
                    </a:cubicBezTo>
                    <a:cubicBezTo>
                      <a:pt x="85" y="68"/>
                      <a:pt x="91" y="66"/>
                      <a:pt x="93" y="67"/>
                    </a:cubicBezTo>
                    <a:cubicBezTo>
                      <a:pt x="95" y="67"/>
                      <a:pt x="89" y="69"/>
                      <a:pt x="89" y="70"/>
                    </a:cubicBezTo>
                    <a:cubicBezTo>
                      <a:pt x="88" y="71"/>
                      <a:pt x="94" y="72"/>
                      <a:pt x="96" y="74"/>
                    </a:cubicBezTo>
                    <a:cubicBezTo>
                      <a:pt x="97" y="76"/>
                      <a:pt x="101" y="75"/>
                      <a:pt x="101" y="72"/>
                    </a:cubicBezTo>
                    <a:cubicBezTo>
                      <a:pt x="101" y="69"/>
                      <a:pt x="106" y="59"/>
                      <a:pt x="111" y="57"/>
                    </a:cubicBezTo>
                    <a:cubicBezTo>
                      <a:pt x="117" y="55"/>
                      <a:pt x="114" y="53"/>
                      <a:pt x="114" y="50"/>
                    </a:cubicBezTo>
                    <a:cubicBezTo>
                      <a:pt x="115" y="47"/>
                      <a:pt x="120" y="49"/>
                      <a:pt x="118" y="47"/>
                    </a:cubicBezTo>
                    <a:cubicBezTo>
                      <a:pt x="117" y="44"/>
                      <a:pt x="118" y="43"/>
                      <a:pt x="121" y="39"/>
                    </a:cubicBezTo>
                    <a:cubicBezTo>
                      <a:pt x="125" y="36"/>
                      <a:pt x="127" y="38"/>
                      <a:pt x="132" y="36"/>
                    </a:cubicBezTo>
                    <a:cubicBezTo>
                      <a:pt x="136" y="34"/>
                      <a:pt x="138" y="38"/>
                      <a:pt x="133" y="38"/>
                    </a:cubicBezTo>
                    <a:cubicBezTo>
                      <a:pt x="129" y="39"/>
                      <a:pt x="131" y="43"/>
                      <a:pt x="135" y="45"/>
                    </a:cubicBezTo>
                    <a:cubicBezTo>
                      <a:pt x="138" y="46"/>
                      <a:pt x="135" y="47"/>
                      <a:pt x="138" y="48"/>
                    </a:cubicBezTo>
                    <a:cubicBezTo>
                      <a:pt x="141" y="48"/>
                      <a:pt x="140" y="52"/>
                      <a:pt x="136" y="56"/>
                    </a:cubicBezTo>
                    <a:cubicBezTo>
                      <a:pt x="133" y="59"/>
                      <a:pt x="137" y="60"/>
                      <a:pt x="145" y="58"/>
                    </a:cubicBezTo>
                    <a:cubicBezTo>
                      <a:pt x="152" y="55"/>
                      <a:pt x="147" y="60"/>
                      <a:pt x="149" y="62"/>
                    </a:cubicBezTo>
                    <a:cubicBezTo>
                      <a:pt x="151" y="64"/>
                      <a:pt x="157" y="60"/>
                      <a:pt x="160" y="57"/>
                    </a:cubicBezTo>
                    <a:cubicBezTo>
                      <a:pt x="163" y="53"/>
                      <a:pt x="168" y="54"/>
                      <a:pt x="168" y="52"/>
                    </a:cubicBezTo>
                    <a:cubicBezTo>
                      <a:pt x="167" y="50"/>
                      <a:pt x="164" y="49"/>
                      <a:pt x="161" y="50"/>
                    </a:cubicBezTo>
                    <a:cubicBezTo>
                      <a:pt x="159" y="51"/>
                      <a:pt x="152" y="51"/>
                      <a:pt x="154" y="49"/>
                    </a:cubicBezTo>
                    <a:cubicBezTo>
                      <a:pt x="157" y="47"/>
                      <a:pt x="156" y="45"/>
                      <a:pt x="153" y="45"/>
                    </a:cubicBezTo>
                    <a:cubicBezTo>
                      <a:pt x="149" y="46"/>
                      <a:pt x="143" y="44"/>
                      <a:pt x="146" y="43"/>
                    </a:cubicBezTo>
                    <a:cubicBezTo>
                      <a:pt x="149" y="42"/>
                      <a:pt x="144" y="38"/>
                      <a:pt x="141" y="38"/>
                    </a:cubicBezTo>
                    <a:cubicBezTo>
                      <a:pt x="139" y="38"/>
                      <a:pt x="140" y="35"/>
                      <a:pt x="140" y="33"/>
                    </a:cubicBezTo>
                    <a:cubicBezTo>
                      <a:pt x="140" y="31"/>
                      <a:pt x="132" y="30"/>
                      <a:pt x="134" y="29"/>
                    </a:cubicBezTo>
                    <a:cubicBezTo>
                      <a:pt x="135" y="28"/>
                      <a:pt x="130" y="27"/>
                      <a:pt x="129" y="28"/>
                    </a:cubicBezTo>
                    <a:cubicBezTo>
                      <a:pt x="128" y="30"/>
                      <a:pt x="126" y="29"/>
                      <a:pt x="126" y="27"/>
                    </a:cubicBezTo>
                    <a:cubicBezTo>
                      <a:pt x="126" y="25"/>
                      <a:pt x="120" y="25"/>
                      <a:pt x="118" y="26"/>
                    </a:cubicBezTo>
                    <a:cubicBezTo>
                      <a:pt x="116" y="26"/>
                      <a:pt x="117" y="21"/>
                      <a:pt x="114" y="19"/>
                    </a:cubicBezTo>
                    <a:cubicBezTo>
                      <a:pt x="112" y="17"/>
                      <a:pt x="109" y="22"/>
                      <a:pt x="107" y="22"/>
                    </a:cubicBezTo>
                    <a:cubicBezTo>
                      <a:pt x="106" y="22"/>
                      <a:pt x="109" y="18"/>
                      <a:pt x="110" y="16"/>
                    </a:cubicBezTo>
                    <a:cubicBezTo>
                      <a:pt x="111" y="14"/>
                      <a:pt x="102" y="11"/>
                      <a:pt x="101" y="13"/>
                    </a:cubicBezTo>
                    <a:cubicBezTo>
                      <a:pt x="100" y="15"/>
                      <a:pt x="98" y="9"/>
                      <a:pt x="96" y="9"/>
                    </a:cubicBezTo>
                    <a:cubicBezTo>
                      <a:pt x="94" y="8"/>
                      <a:pt x="96" y="13"/>
                      <a:pt x="94" y="13"/>
                    </a:cubicBezTo>
                    <a:cubicBezTo>
                      <a:pt x="92" y="13"/>
                      <a:pt x="90" y="15"/>
                      <a:pt x="93" y="17"/>
                    </a:cubicBezTo>
                    <a:cubicBezTo>
                      <a:pt x="96" y="19"/>
                      <a:pt x="99" y="28"/>
                      <a:pt x="98" y="30"/>
                    </a:cubicBezTo>
                    <a:cubicBezTo>
                      <a:pt x="98" y="32"/>
                      <a:pt x="89" y="23"/>
                      <a:pt x="89" y="19"/>
                    </a:cubicBezTo>
                    <a:cubicBezTo>
                      <a:pt x="88" y="15"/>
                      <a:pt x="84" y="12"/>
                      <a:pt x="83" y="15"/>
                    </a:cubicBezTo>
                    <a:cubicBezTo>
                      <a:pt x="82" y="18"/>
                      <a:pt x="78" y="19"/>
                      <a:pt x="79" y="22"/>
                    </a:cubicBezTo>
                    <a:cubicBezTo>
                      <a:pt x="80" y="24"/>
                      <a:pt x="77" y="25"/>
                      <a:pt x="77" y="23"/>
                    </a:cubicBezTo>
                    <a:cubicBezTo>
                      <a:pt x="77" y="21"/>
                      <a:pt x="72" y="18"/>
                      <a:pt x="71" y="18"/>
                    </a:cubicBezTo>
                    <a:cubicBezTo>
                      <a:pt x="69" y="18"/>
                      <a:pt x="75" y="17"/>
                      <a:pt x="78" y="15"/>
                    </a:cubicBezTo>
                    <a:cubicBezTo>
                      <a:pt x="81" y="14"/>
                      <a:pt x="75" y="12"/>
                      <a:pt x="73" y="14"/>
                    </a:cubicBezTo>
                    <a:cubicBezTo>
                      <a:pt x="70" y="15"/>
                      <a:pt x="67" y="13"/>
                      <a:pt x="66" y="15"/>
                    </a:cubicBezTo>
                    <a:cubicBezTo>
                      <a:pt x="64" y="17"/>
                      <a:pt x="62" y="15"/>
                      <a:pt x="60" y="14"/>
                    </a:cubicBezTo>
                    <a:cubicBezTo>
                      <a:pt x="57" y="14"/>
                      <a:pt x="55" y="18"/>
                      <a:pt x="53" y="17"/>
                    </a:cubicBezTo>
                    <a:cubicBezTo>
                      <a:pt x="51" y="16"/>
                      <a:pt x="50" y="21"/>
                      <a:pt x="53" y="26"/>
                    </a:cubicBezTo>
                    <a:cubicBezTo>
                      <a:pt x="56" y="31"/>
                      <a:pt x="58" y="24"/>
                      <a:pt x="62" y="25"/>
                    </a:cubicBezTo>
                    <a:moveTo>
                      <a:pt x="54" y="40"/>
                    </a:moveTo>
                    <a:cubicBezTo>
                      <a:pt x="56" y="41"/>
                      <a:pt x="58" y="45"/>
                      <a:pt x="60" y="45"/>
                    </a:cubicBezTo>
                    <a:cubicBezTo>
                      <a:pt x="61" y="45"/>
                      <a:pt x="57" y="40"/>
                      <a:pt x="54" y="37"/>
                    </a:cubicBezTo>
                    <a:cubicBezTo>
                      <a:pt x="52" y="35"/>
                      <a:pt x="52" y="32"/>
                      <a:pt x="49" y="33"/>
                    </a:cubicBezTo>
                    <a:cubicBezTo>
                      <a:pt x="45" y="34"/>
                      <a:pt x="52" y="40"/>
                      <a:pt x="54" y="40"/>
                    </a:cubicBezTo>
                    <a:moveTo>
                      <a:pt x="114" y="10"/>
                    </a:moveTo>
                    <a:cubicBezTo>
                      <a:pt x="116" y="11"/>
                      <a:pt x="112" y="11"/>
                      <a:pt x="113" y="13"/>
                    </a:cubicBezTo>
                    <a:cubicBezTo>
                      <a:pt x="119" y="19"/>
                      <a:pt x="142" y="12"/>
                      <a:pt x="145" y="14"/>
                    </a:cubicBezTo>
                    <a:cubicBezTo>
                      <a:pt x="148" y="16"/>
                      <a:pt x="126" y="18"/>
                      <a:pt x="127" y="20"/>
                    </a:cubicBezTo>
                    <a:cubicBezTo>
                      <a:pt x="128" y="22"/>
                      <a:pt x="146" y="24"/>
                      <a:pt x="147" y="23"/>
                    </a:cubicBezTo>
                    <a:cubicBezTo>
                      <a:pt x="148" y="21"/>
                      <a:pt x="151" y="26"/>
                      <a:pt x="157" y="26"/>
                    </a:cubicBezTo>
                    <a:cubicBezTo>
                      <a:pt x="163" y="26"/>
                      <a:pt x="163" y="24"/>
                      <a:pt x="167" y="24"/>
                    </a:cubicBezTo>
                    <a:cubicBezTo>
                      <a:pt x="171" y="23"/>
                      <a:pt x="178" y="21"/>
                      <a:pt x="178" y="19"/>
                    </a:cubicBezTo>
                    <a:cubicBezTo>
                      <a:pt x="178" y="16"/>
                      <a:pt x="191" y="13"/>
                      <a:pt x="190" y="9"/>
                    </a:cubicBezTo>
                    <a:cubicBezTo>
                      <a:pt x="189" y="5"/>
                      <a:pt x="176" y="8"/>
                      <a:pt x="173" y="6"/>
                    </a:cubicBezTo>
                    <a:cubicBezTo>
                      <a:pt x="169" y="4"/>
                      <a:pt x="161" y="2"/>
                      <a:pt x="160" y="5"/>
                    </a:cubicBezTo>
                    <a:cubicBezTo>
                      <a:pt x="159" y="7"/>
                      <a:pt x="157" y="8"/>
                      <a:pt x="155" y="7"/>
                    </a:cubicBezTo>
                    <a:cubicBezTo>
                      <a:pt x="154" y="6"/>
                      <a:pt x="156" y="0"/>
                      <a:pt x="150" y="1"/>
                    </a:cubicBezTo>
                    <a:cubicBezTo>
                      <a:pt x="145" y="3"/>
                      <a:pt x="150" y="9"/>
                      <a:pt x="149" y="10"/>
                    </a:cubicBezTo>
                    <a:cubicBezTo>
                      <a:pt x="148" y="11"/>
                      <a:pt x="142" y="9"/>
                      <a:pt x="142" y="6"/>
                    </a:cubicBezTo>
                    <a:cubicBezTo>
                      <a:pt x="142" y="3"/>
                      <a:pt x="136" y="9"/>
                      <a:pt x="135" y="6"/>
                    </a:cubicBezTo>
                    <a:cubicBezTo>
                      <a:pt x="134" y="2"/>
                      <a:pt x="127" y="0"/>
                      <a:pt x="126" y="0"/>
                    </a:cubicBezTo>
                    <a:cubicBezTo>
                      <a:pt x="124" y="0"/>
                      <a:pt x="127" y="3"/>
                      <a:pt x="126" y="4"/>
                    </a:cubicBezTo>
                    <a:cubicBezTo>
                      <a:pt x="125" y="6"/>
                      <a:pt x="121" y="3"/>
                      <a:pt x="120" y="2"/>
                    </a:cubicBezTo>
                    <a:cubicBezTo>
                      <a:pt x="118" y="2"/>
                      <a:pt x="121" y="6"/>
                      <a:pt x="120" y="7"/>
                    </a:cubicBezTo>
                    <a:cubicBezTo>
                      <a:pt x="119" y="9"/>
                      <a:pt x="116" y="3"/>
                      <a:pt x="114" y="3"/>
                    </a:cubicBezTo>
                    <a:cubicBezTo>
                      <a:pt x="111" y="3"/>
                      <a:pt x="112" y="6"/>
                      <a:pt x="110" y="6"/>
                    </a:cubicBezTo>
                    <a:cubicBezTo>
                      <a:pt x="108" y="6"/>
                      <a:pt x="113" y="8"/>
                      <a:pt x="114"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61" name="Freeform 290">
                <a:extLst>
                  <a:ext uri="{FF2B5EF4-FFF2-40B4-BE49-F238E27FC236}">
                    <a16:creationId xmlns:a16="http://schemas.microsoft.com/office/drawing/2014/main" id="{41ABC286-859E-A0A7-8BC8-369D673CF701}"/>
                  </a:ext>
                </a:extLst>
              </p:cNvPr>
              <p:cNvSpPr>
                <a:spLocks noEditPoints="1"/>
              </p:cNvSpPr>
              <p:nvPr/>
            </p:nvSpPr>
            <p:spPr bwMode="auto">
              <a:xfrm>
                <a:off x="6308725" y="3878263"/>
                <a:ext cx="349250" cy="350838"/>
              </a:xfrm>
              <a:custGeom>
                <a:avLst/>
                <a:gdLst>
                  <a:gd name="T0" fmla="*/ 130 w 147"/>
                  <a:gd name="T1" fmla="*/ 19 h 148"/>
                  <a:gd name="T2" fmla="*/ 106 w 147"/>
                  <a:gd name="T3" fmla="*/ 7 h 148"/>
                  <a:gd name="T4" fmla="*/ 103 w 147"/>
                  <a:gd name="T5" fmla="*/ 24 h 148"/>
                  <a:gd name="T6" fmla="*/ 92 w 147"/>
                  <a:gd name="T7" fmla="*/ 32 h 148"/>
                  <a:gd name="T8" fmla="*/ 91 w 147"/>
                  <a:gd name="T9" fmla="*/ 44 h 148"/>
                  <a:gd name="T10" fmla="*/ 100 w 147"/>
                  <a:gd name="T11" fmla="*/ 41 h 148"/>
                  <a:gd name="T12" fmla="*/ 102 w 147"/>
                  <a:gd name="T13" fmla="*/ 34 h 148"/>
                  <a:gd name="T14" fmla="*/ 120 w 147"/>
                  <a:gd name="T15" fmla="*/ 35 h 148"/>
                  <a:gd name="T16" fmla="*/ 137 w 147"/>
                  <a:gd name="T17" fmla="*/ 25 h 148"/>
                  <a:gd name="T18" fmla="*/ 139 w 147"/>
                  <a:gd name="T19" fmla="*/ 17 h 148"/>
                  <a:gd name="T20" fmla="*/ 91 w 147"/>
                  <a:gd name="T21" fmla="*/ 63 h 148"/>
                  <a:gd name="T22" fmla="*/ 81 w 147"/>
                  <a:gd name="T23" fmla="*/ 83 h 148"/>
                  <a:gd name="T24" fmla="*/ 67 w 147"/>
                  <a:gd name="T25" fmla="*/ 86 h 148"/>
                  <a:gd name="T26" fmla="*/ 56 w 147"/>
                  <a:gd name="T27" fmla="*/ 101 h 148"/>
                  <a:gd name="T28" fmla="*/ 40 w 147"/>
                  <a:gd name="T29" fmla="*/ 104 h 148"/>
                  <a:gd name="T30" fmla="*/ 14 w 147"/>
                  <a:gd name="T31" fmla="*/ 115 h 148"/>
                  <a:gd name="T32" fmla="*/ 24 w 147"/>
                  <a:gd name="T33" fmla="*/ 118 h 148"/>
                  <a:gd name="T34" fmla="*/ 49 w 147"/>
                  <a:gd name="T35" fmla="*/ 120 h 148"/>
                  <a:gd name="T36" fmla="*/ 62 w 147"/>
                  <a:gd name="T37" fmla="*/ 114 h 148"/>
                  <a:gd name="T38" fmla="*/ 75 w 147"/>
                  <a:gd name="T39" fmla="*/ 112 h 148"/>
                  <a:gd name="T40" fmla="*/ 87 w 147"/>
                  <a:gd name="T41" fmla="*/ 107 h 148"/>
                  <a:gd name="T42" fmla="*/ 97 w 147"/>
                  <a:gd name="T43" fmla="*/ 94 h 148"/>
                  <a:gd name="T44" fmla="*/ 107 w 147"/>
                  <a:gd name="T45" fmla="*/ 71 h 148"/>
                  <a:gd name="T46" fmla="*/ 92 w 147"/>
                  <a:gd name="T47" fmla="*/ 51 h 148"/>
                  <a:gd name="T48" fmla="*/ 28 w 147"/>
                  <a:gd name="T49" fmla="*/ 120 h 148"/>
                  <a:gd name="T50" fmla="*/ 32 w 147"/>
                  <a:gd name="T51" fmla="*/ 129 h 148"/>
                  <a:gd name="T52" fmla="*/ 45 w 147"/>
                  <a:gd name="T53" fmla="*/ 118 h 148"/>
                  <a:gd name="T54" fmla="*/ 19 w 147"/>
                  <a:gd name="T55" fmla="*/ 127 h 148"/>
                  <a:gd name="T56" fmla="*/ 5 w 147"/>
                  <a:gd name="T57" fmla="*/ 125 h 148"/>
                  <a:gd name="T58" fmla="*/ 6 w 147"/>
                  <a:gd name="T59" fmla="*/ 128 h 148"/>
                  <a:gd name="T60" fmla="*/ 11 w 147"/>
                  <a:gd name="T61" fmla="*/ 147 h 148"/>
                  <a:gd name="T62" fmla="*/ 19 w 147"/>
                  <a:gd name="T63" fmla="*/ 12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48">
                    <a:moveTo>
                      <a:pt x="139" y="17"/>
                    </a:moveTo>
                    <a:cubicBezTo>
                      <a:pt x="137" y="14"/>
                      <a:pt x="134" y="18"/>
                      <a:pt x="130" y="19"/>
                    </a:cubicBezTo>
                    <a:cubicBezTo>
                      <a:pt x="126" y="19"/>
                      <a:pt x="114" y="9"/>
                      <a:pt x="111" y="5"/>
                    </a:cubicBezTo>
                    <a:cubicBezTo>
                      <a:pt x="108" y="0"/>
                      <a:pt x="103" y="4"/>
                      <a:pt x="106" y="7"/>
                    </a:cubicBezTo>
                    <a:cubicBezTo>
                      <a:pt x="108" y="11"/>
                      <a:pt x="105" y="12"/>
                      <a:pt x="105" y="16"/>
                    </a:cubicBezTo>
                    <a:cubicBezTo>
                      <a:pt x="105" y="21"/>
                      <a:pt x="102" y="21"/>
                      <a:pt x="103" y="24"/>
                    </a:cubicBezTo>
                    <a:cubicBezTo>
                      <a:pt x="103" y="27"/>
                      <a:pt x="99" y="26"/>
                      <a:pt x="96" y="27"/>
                    </a:cubicBezTo>
                    <a:cubicBezTo>
                      <a:pt x="93" y="27"/>
                      <a:pt x="96" y="30"/>
                      <a:pt x="92" y="32"/>
                    </a:cubicBezTo>
                    <a:cubicBezTo>
                      <a:pt x="89" y="34"/>
                      <a:pt x="89" y="36"/>
                      <a:pt x="91" y="37"/>
                    </a:cubicBezTo>
                    <a:cubicBezTo>
                      <a:pt x="93" y="38"/>
                      <a:pt x="91" y="41"/>
                      <a:pt x="91" y="44"/>
                    </a:cubicBezTo>
                    <a:cubicBezTo>
                      <a:pt x="90" y="46"/>
                      <a:pt x="93" y="44"/>
                      <a:pt x="95" y="42"/>
                    </a:cubicBezTo>
                    <a:cubicBezTo>
                      <a:pt x="97" y="40"/>
                      <a:pt x="99" y="43"/>
                      <a:pt x="100" y="41"/>
                    </a:cubicBezTo>
                    <a:cubicBezTo>
                      <a:pt x="100" y="38"/>
                      <a:pt x="94" y="37"/>
                      <a:pt x="95" y="35"/>
                    </a:cubicBezTo>
                    <a:cubicBezTo>
                      <a:pt x="95" y="32"/>
                      <a:pt x="99" y="35"/>
                      <a:pt x="102" y="34"/>
                    </a:cubicBezTo>
                    <a:cubicBezTo>
                      <a:pt x="105" y="32"/>
                      <a:pt x="111" y="34"/>
                      <a:pt x="115" y="37"/>
                    </a:cubicBezTo>
                    <a:cubicBezTo>
                      <a:pt x="119" y="40"/>
                      <a:pt x="120" y="39"/>
                      <a:pt x="120" y="35"/>
                    </a:cubicBezTo>
                    <a:cubicBezTo>
                      <a:pt x="121" y="31"/>
                      <a:pt x="127" y="29"/>
                      <a:pt x="133" y="29"/>
                    </a:cubicBezTo>
                    <a:cubicBezTo>
                      <a:pt x="139" y="29"/>
                      <a:pt x="139" y="26"/>
                      <a:pt x="137" y="25"/>
                    </a:cubicBezTo>
                    <a:cubicBezTo>
                      <a:pt x="136" y="24"/>
                      <a:pt x="147" y="16"/>
                      <a:pt x="147" y="14"/>
                    </a:cubicBezTo>
                    <a:cubicBezTo>
                      <a:pt x="146" y="12"/>
                      <a:pt x="141" y="19"/>
                      <a:pt x="139" y="17"/>
                    </a:cubicBezTo>
                    <a:moveTo>
                      <a:pt x="92" y="51"/>
                    </a:moveTo>
                    <a:cubicBezTo>
                      <a:pt x="90" y="53"/>
                      <a:pt x="88" y="60"/>
                      <a:pt x="91" y="63"/>
                    </a:cubicBezTo>
                    <a:cubicBezTo>
                      <a:pt x="93" y="65"/>
                      <a:pt x="86" y="69"/>
                      <a:pt x="86" y="74"/>
                    </a:cubicBezTo>
                    <a:cubicBezTo>
                      <a:pt x="87" y="79"/>
                      <a:pt x="82" y="79"/>
                      <a:pt x="81" y="83"/>
                    </a:cubicBezTo>
                    <a:cubicBezTo>
                      <a:pt x="80" y="86"/>
                      <a:pt x="77" y="85"/>
                      <a:pt x="73" y="89"/>
                    </a:cubicBezTo>
                    <a:cubicBezTo>
                      <a:pt x="69" y="92"/>
                      <a:pt x="66" y="88"/>
                      <a:pt x="67" y="86"/>
                    </a:cubicBezTo>
                    <a:cubicBezTo>
                      <a:pt x="68" y="84"/>
                      <a:pt x="61" y="87"/>
                      <a:pt x="61" y="93"/>
                    </a:cubicBezTo>
                    <a:cubicBezTo>
                      <a:pt x="61" y="98"/>
                      <a:pt x="54" y="99"/>
                      <a:pt x="56" y="101"/>
                    </a:cubicBezTo>
                    <a:cubicBezTo>
                      <a:pt x="58" y="104"/>
                      <a:pt x="50" y="105"/>
                      <a:pt x="50" y="103"/>
                    </a:cubicBezTo>
                    <a:cubicBezTo>
                      <a:pt x="51" y="101"/>
                      <a:pt x="46" y="102"/>
                      <a:pt x="40" y="104"/>
                    </a:cubicBezTo>
                    <a:cubicBezTo>
                      <a:pt x="34" y="107"/>
                      <a:pt x="31" y="102"/>
                      <a:pt x="27" y="105"/>
                    </a:cubicBezTo>
                    <a:cubicBezTo>
                      <a:pt x="24" y="108"/>
                      <a:pt x="18" y="114"/>
                      <a:pt x="14" y="115"/>
                    </a:cubicBezTo>
                    <a:cubicBezTo>
                      <a:pt x="10" y="116"/>
                      <a:pt x="12" y="121"/>
                      <a:pt x="14" y="120"/>
                    </a:cubicBezTo>
                    <a:cubicBezTo>
                      <a:pt x="17" y="119"/>
                      <a:pt x="22" y="120"/>
                      <a:pt x="24" y="118"/>
                    </a:cubicBezTo>
                    <a:cubicBezTo>
                      <a:pt x="25" y="116"/>
                      <a:pt x="38" y="113"/>
                      <a:pt x="45" y="112"/>
                    </a:cubicBezTo>
                    <a:cubicBezTo>
                      <a:pt x="53" y="112"/>
                      <a:pt x="48" y="116"/>
                      <a:pt x="49" y="120"/>
                    </a:cubicBezTo>
                    <a:cubicBezTo>
                      <a:pt x="49" y="124"/>
                      <a:pt x="56" y="123"/>
                      <a:pt x="59" y="120"/>
                    </a:cubicBezTo>
                    <a:cubicBezTo>
                      <a:pt x="62" y="116"/>
                      <a:pt x="65" y="116"/>
                      <a:pt x="62" y="114"/>
                    </a:cubicBezTo>
                    <a:cubicBezTo>
                      <a:pt x="59" y="111"/>
                      <a:pt x="62" y="109"/>
                      <a:pt x="64" y="112"/>
                    </a:cubicBezTo>
                    <a:cubicBezTo>
                      <a:pt x="66" y="116"/>
                      <a:pt x="73" y="116"/>
                      <a:pt x="75" y="112"/>
                    </a:cubicBezTo>
                    <a:cubicBezTo>
                      <a:pt x="78" y="108"/>
                      <a:pt x="79" y="112"/>
                      <a:pt x="82" y="112"/>
                    </a:cubicBezTo>
                    <a:cubicBezTo>
                      <a:pt x="85" y="112"/>
                      <a:pt x="87" y="104"/>
                      <a:pt x="87" y="107"/>
                    </a:cubicBezTo>
                    <a:cubicBezTo>
                      <a:pt x="87" y="110"/>
                      <a:pt x="92" y="109"/>
                      <a:pt x="95" y="106"/>
                    </a:cubicBezTo>
                    <a:cubicBezTo>
                      <a:pt x="98" y="103"/>
                      <a:pt x="95" y="97"/>
                      <a:pt x="97" y="94"/>
                    </a:cubicBezTo>
                    <a:cubicBezTo>
                      <a:pt x="99" y="91"/>
                      <a:pt x="101" y="84"/>
                      <a:pt x="99" y="80"/>
                    </a:cubicBezTo>
                    <a:cubicBezTo>
                      <a:pt x="97" y="77"/>
                      <a:pt x="104" y="74"/>
                      <a:pt x="107" y="71"/>
                    </a:cubicBezTo>
                    <a:cubicBezTo>
                      <a:pt x="110" y="68"/>
                      <a:pt x="103" y="53"/>
                      <a:pt x="103" y="48"/>
                    </a:cubicBezTo>
                    <a:cubicBezTo>
                      <a:pt x="103" y="44"/>
                      <a:pt x="95" y="50"/>
                      <a:pt x="92" y="51"/>
                    </a:cubicBezTo>
                    <a:moveTo>
                      <a:pt x="36" y="117"/>
                    </a:moveTo>
                    <a:cubicBezTo>
                      <a:pt x="35" y="120"/>
                      <a:pt x="32" y="119"/>
                      <a:pt x="28" y="120"/>
                    </a:cubicBezTo>
                    <a:cubicBezTo>
                      <a:pt x="24" y="120"/>
                      <a:pt x="24" y="130"/>
                      <a:pt x="27" y="131"/>
                    </a:cubicBezTo>
                    <a:cubicBezTo>
                      <a:pt x="29" y="132"/>
                      <a:pt x="31" y="132"/>
                      <a:pt x="32" y="129"/>
                    </a:cubicBezTo>
                    <a:cubicBezTo>
                      <a:pt x="32" y="126"/>
                      <a:pt x="37" y="125"/>
                      <a:pt x="39" y="126"/>
                    </a:cubicBezTo>
                    <a:cubicBezTo>
                      <a:pt x="42" y="127"/>
                      <a:pt x="45" y="122"/>
                      <a:pt x="45" y="118"/>
                    </a:cubicBezTo>
                    <a:cubicBezTo>
                      <a:pt x="45" y="115"/>
                      <a:pt x="37" y="115"/>
                      <a:pt x="36" y="117"/>
                    </a:cubicBezTo>
                    <a:moveTo>
                      <a:pt x="19" y="127"/>
                    </a:moveTo>
                    <a:cubicBezTo>
                      <a:pt x="19" y="125"/>
                      <a:pt x="13" y="125"/>
                      <a:pt x="13" y="123"/>
                    </a:cubicBezTo>
                    <a:cubicBezTo>
                      <a:pt x="13" y="121"/>
                      <a:pt x="9" y="122"/>
                      <a:pt x="5" y="125"/>
                    </a:cubicBezTo>
                    <a:cubicBezTo>
                      <a:pt x="1" y="127"/>
                      <a:pt x="0" y="128"/>
                      <a:pt x="1" y="131"/>
                    </a:cubicBezTo>
                    <a:cubicBezTo>
                      <a:pt x="3" y="134"/>
                      <a:pt x="5" y="131"/>
                      <a:pt x="6" y="128"/>
                    </a:cubicBezTo>
                    <a:cubicBezTo>
                      <a:pt x="7" y="125"/>
                      <a:pt x="10" y="132"/>
                      <a:pt x="8" y="137"/>
                    </a:cubicBezTo>
                    <a:cubicBezTo>
                      <a:pt x="5" y="141"/>
                      <a:pt x="8" y="148"/>
                      <a:pt x="11" y="147"/>
                    </a:cubicBezTo>
                    <a:cubicBezTo>
                      <a:pt x="13" y="147"/>
                      <a:pt x="17" y="138"/>
                      <a:pt x="21" y="133"/>
                    </a:cubicBezTo>
                    <a:cubicBezTo>
                      <a:pt x="24" y="128"/>
                      <a:pt x="19" y="130"/>
                      <a:pt x="19" y="127"/>
                    </a:cubicBezTo>
                  </a:path>
                </a:pathLst>
              </a:custGeom>
              <a:solidFill>
                <a:srgbClr val="E817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62" name="Freeform 292">
                <a:extLst>
                  <a:ext uri="{FF2B5EF4-FFF2-40B4-BE49-F238E27FC236}">
                    <a16:creationId xmlns:a16="http://schemas.microsoft.com/office/drawing/2014/main" id="{A4B9C2F3-E2C5-1060-1713-BB9E1593595F}"/>
                  </a:ext>
                </a:extLst>
              </p:cNvPr>
              <p:cNvSpPr>
                <a:spLocks noEditPoints="1"/>
              </p:cNvSpPr>
              <p:nvPr/>
            </p:nvSpPr>
            <p:spPr bwMode="auto">
              <a:xfrm>
                <a:off x="5192713" y="3662787"/>
                <a:ext cx="1225550" cy="847725"/>
              </a:xfrm>
              <a:custGeom>
                <a:avLst/>
                <a:gdLst>
                  <a:gd name="T0" fmla="*/ 491 w 516"/>
                  <a:gd name="T1" fmla="*/ 67 h 357"/>
                  <a:gd name="T2" fmla="*/ 466 w 516"/>
                  <a:gd name="T3" fmla="*/ 48 h 357"/>
                  <a:gd name="T4" fmla="*/ 445 w 516"/>
                  <a:gd name="T5" fmla="*/ 20 h 357"/>
                  <a:gd name="T6" fmla="*/ 415 w 516"/>
                  <a:gd name="T7" fmla="*/ 1 h 357"/>
                  <a:gd name="T8" fmla="*/ 395 w 516"/>
                  <a:gd name="T9" fmla="*/ 16 h 357"/>
                  <a:gd name="T10" fmla="*/ 378 w 516"/>
                  <a:gd name="T11" fmla="*/ 42 h 357"/>
                  <a:gd name="T12" fmla="*/ 352 w 516"/>
                  <a:gd name="T13" fmla="*/ 56 h 357"/>
                  <a:gd name="T14" fmla="*/ 368 w 516"/>
                  <a:gd name="T15" fmla="*/ 66 h 357"/>
                  <a:gd name="T16" fmla="*/ 367 w 516"/>
                  <a:gd name="T17" fmla="*/ 80 h 357"/>
                  <a:gd name="T18" fmla="*/ 322 w 516"/>
                  <a:gd name="T19" fmla="*/ 97 h 357"/>
                  <a:gd name="T20" fmla="*/ 290 w 516"/>
                  <a:gd name="T21" fmla="*/ 124 h 357"/>
                  <a:gd name="T22" fmla="*/ 241 w 516"/>
                  <a:gd name="T23" fmla="*/ 127 h 357"/>
                  <a:gd name="T24" fmla="*/ 184 w 516"/>
                  <a:gd name="T25" fmla="*/ 119 h 357"/>
                  <a:gd name="T26" fmla="*/ 161 w 516"/>
                  <a:gd name="T27" fmla="*/ 96 h 357"/>
                  <a:gd name="T28" fmla="*/ 139 w 516"/>
                  <a:gd name="T29" fmla="*/ 69 h 357"/>
                  <a:gd name="T30" fmla="*/ 118 w 516"/>
                  <a:gd name="T31" fmla="*/ 50 h 357"/>
                  <a:gd name="T32" fmla="*/ 105 w 516"/>
                  <a:gd name="T33" fmla="*/ 58 h 357"/>
                  <a:gd name="T34" fmla="*/ 85 w 516"/>
                  <a:gd name="T35" fmla="*/ 74 h 357"/>
                  <a:gd name="T36" fmla="*/ 68 w 516"/>
                  <a:gd name="T37" fmla="*/ 93 h 357"/>
                  <a:gd name="T38" fmla="*/ 60 w 516"/>
                  <a:gd name="T39" fmla="*/ 115 h 357"/>
                  <a:gd name="T40" fmla="*/ 41 w 516"/>
                  <a:gd name="T41" fmla="*/ 134 h 357"/>
                  <a:gd name="T42" fmla="*/ 15 w 516"/>
                  <a:gd name="T43" fmla="*/ 142 h 357"/>
                  <a:gd name="T44" fmla="*/ 0 w 516"/>
                  <a:gd name="T45" fmla="*/ 153 h 357"/>
                  <a:gd name="T46" fmla="*/ 12 w 516"/>
                  <a:gd name="T47" fmla="*/ 178 h 357"/>
                  <a:gd name="T48" fmla="*/ 31 w 516"/>
                  <a:gd name="T49" fmla="*/ 194 h 357"/>
                  <a:gd name="T50" fmla="*/ 46 w 516"/>
                  <a:gd name="T51" fmla="*/ 189 h 357"/>
                  <a:gd name="T52" fmla="*/ 43 w 516"/>
                  <a:gd name="T53" fmla="*/ 211 h 357"/>
                  <a:gd name="T54" fmla="*/ 44 w 516"/>
                  <a:gd name="T55" fmla="*/ 232 h 357"/>
                  <a:gd name="T56" fmla="*/ 60 w 516"/>
                  <a:gd name="T57" fmla="*/ 246 h 357"/>
                  <a:gd name="T58" fmla="*/ 106 w 516"/>
                  <a:gd name="T59" fmla="*/ 265 h 357"/>
                  <a:gd name="T60" fmla="*/ 124 w 516"/>
                  <a:gd name="T61" fmla="*/ 269 h 357"/>
                  <a:gd name="T62" fmla="*/ 140 w 516"/>
                  <a:gd name="T63" fmla="*/ 265 h 357"/>
                  <a:gd name="T64" fmla="*/ 160 w 516"/>
                  <a:gd name="T65" fmla="*/ 260 h 357"/>
                  <a:gd name="T66" fmla="*/ 186 w 516"/>
                  <a:gd name="T67" fmla="*/ 260 h 357"/>
                  <a:gd name="T68" fmla="*/ 200 w 516"/>
                  <a:gd name="T69" fmla="*/ 269 h 357"/>
                  <a:gd name="T70" fmla="*/ 196 w 516"/>
                  <a:gd name="T71" fmla="*/ 302 h 357"/>
                  <a:gd name="T72" fmla="*/ 209 w 516"/>
                  <a:gd name="T73" fmla="*/ 320 h 357"/>
                  <a:gd name="T74" fmla="*/ 228 w 516"/>
                  <a:gd name="T75" fmla="*/ 328 h 357"/>
                  <a:gd name="T76" fmla="*/ 241 w 516"/>
                  <a:gd name="T77" fmla="*/ 314 h 357"/>
                  <a:gd name="T78" fmla="*/ 269 w 516"/>
                  <a:gd name="T79" fmla="*/ 312 h 357"/>
                  <a:gd name="T80" fmla="*/ 286 w 516"/>
                  <a:gd name="T81" fmla="*/ 324 h 357"/>
                  <a:gd name="T82" fmla="*/ 300 w 516"/>
                  <a:gd name="T83" fmla="*/ 335 h 357"/>
                  <a:gd name="T84" fmla="*/ 340 w 516"/>
                  <a:gd name="T85" fmla="*/ 315 h 357"/>
                  <a:gd name="T86" fmla="*/ 370 w 516"/>
                  <a:gd name="T87" fmla="*/ 299 h 357"/>
                  <a:gd name="T88" fmla="*/ 385 w 516"/>
                  <a:gd name="T89" fmla="*/ 281 h 357"/>
                  <a:gd name="T90" fmla="*/ 399 w 516"/>
                  <a:gd name="T91" fmla="*/ 263 h 357"/>
                  <a:gd name="T92" fmla="*/ 402 w 516"/>
                  <a:gd name="T93" fmla="*/ 246 h 357"/>
                  <a:gd name="T94" fmla="*/ 398 w 516"/>
                  <a:gd name="T95" fmla="*/ 234 h 357"/>
                  <a:gd name="T96" fmla="*/ 396 w 516"/>
                  <a:gd name="T97" fmla="*/ 221 h 357"/>
                  <a:gd name="T98" fmla="*/ 385 w 516"/>
                  <a:gd name="T99" fmla="*/ 192 h 357"/>
                  <a:gd name="T100" fmla="*/ 409 w 516"/>
                  <a:gd name="T101" fmla="*/ 179 h 357"/>
                  <a:gd name="T102" fmla="*/ 379 w 516"/>
                  <a:gd name="T103" fmla="*/ 171 h 357"/>
                  <a:gd name="T104" fmla="*/ 390 w 516"/>
                  <a:gd name="T105" fmla="*/ 147 h 357"/>
                  <a:gd name="T106" fmla="*/ 404 w 516"/>
                  <a:gd name="T107" fmla="*/ 159 h 357"/>
                  <a:gd name="T108" fmla="*/ 442 w 516"/>
                  <a:gd name="T109" fmla="*/ 137 h 357"/>
                  <a:gd name="T110" fmla="*/ 462 w 516"/>
                  <a:gd name="T111" fmla="*/ 128 h 357"/>
                  <a:gd name="T112" fmla="*/ 483 w 516"/>
                  <a:gd name="T113" fmla="*/ 120 h 357"/>
                  <a:gd name="T114" fmla="*/ 485 w 516"/>
                  <a:gd name="T115" fmla="*/ 97 h 357"/>
                  <a:gd name="T116" fmla="*/ 509 w 516"/>
                  <a:gd name="T117" fmla="*/ 82 h 357"/>
                  <a:gd name="T118" fmla="*/ 394 w 516"/>
                  <a:gd name="T119" fmla="*/ 319 h 357"/>
                  <a:gd name="T120" fmla="*/ 290 w 516"/>
                  <a:gd name="T121" fmla="*/ 35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6" h="357">
                    <a:moveTo>
                      <a:pt x="513" y="64"/>
                    </a:moveTo>
                    <a:cubicBezTo>
                      <a:pt x="514" y="59"/>
                      <a:pt x="508" y="61"/>
                      <a:pt x="507" y="62"/>
                    </a:cubicBezTo>
                    <a:cubicBezTo>
                      <a:pt x="505" y="63"/>
                      <a:pt x="500" y="62"/>
                      <a:pt x="498" y="65"/>
                    </a:cubicBezTo>
                    <a:cubicBezTo>
                      <a:pt x="497" y="68"/>
                      <a:pt x="494" y="66"/>
                      <a:pt x="491" y="67"/>
                    </a:cubicBezTo>
                    <a:cubicBezTo>
                      <a:pt x="487" y="67"/>
                      <a:pt x="482" y="66"/>
                      <a:pt x="482" y="64"/>
                    </a:cubicBezTo>
                    <a:cubicBezTo>
                      <a:pt x="482" y="61"/>
                      <a:pt x="480" y="59"/>
                      <a:pt x="480" y="56"/>
                    </a:cubicBezTo>
                    <a:cubicBezTo>
                      <a:pt x="481" y="53"/>
                      <a:pt x="477" y="55"/>
                      <a:pt x="474" y="52"/>
                    </a:cubicBezTo>
                    <a:cubicBezTo>
                      <a:pt x="472" y="50"/>
                      <a:pt x="467" y="48"/>
                      <a:pt x="466" y="48"/>
                    </a:cubicBezTo>
                    <a:cubicBezTo>
                      <a:pt x="465" y="49"/>
                      <a:pt x="462" y="46"/>
                      <a:pt x="457" y="45"/>
                    </a:cubicBezTo>
                    <a:cubicBezTo>
                      <a:pt x="453" y="45"/>
                      <a:pt x="453" y="42"/>
                      <a:pt x="454" y="41"/>
                    </a:cubicBezTo>
                    <a:cubicBezTo>
                      <a:pt x="454" y="39"/>
                      <a:pt x="450" y="33"/>
                      <a:pt x="450" y="30"/>
                    </a:cubicBezTo>
                    <a:cubicBezTo>
                      <a:pt x="449" y="27"/>
                      <a:pt x="446" y="27"/>
                      <a:pt x="445" y="20"/>
                    </a:cubicBezTo>
                    <a:cubicBezTo>
                      <a:pt x="443" y="13"/>
                      <a:pt x="440" y="15"/>
                      <a:pt x="440" y="12"/>
                    </a:cubicBezTo>
                    <a:cubicBezTo>
                      <a:pt x="441" y="9"/>
                      <a:pt x="436" y="8"/>
                      <a:pt x="435" y="6"/>
                    </a:cubicBezTo>
                    <a:cubicBezTo>
                      <a:pt x="434" y="4"/>
                      <a:pt x="428" y="5"/>
                      <a:pt x="424" y="3"/>
                    </a:cubicBezTo>
                    <a:cubicBezTo>
                      <a:pt x="421" y="1"/>
                      <a:pt x="418" y="2"/>
                      <a:pt x="415" y="1"/>
                    </a:cubicBezTo>
                    <a:cubicBezTo>
                      <a:pt x="411" y="0"/>
                      <a:pt x="403" y="2"/>
                      <a:pt x="402" y="2"/>
                    </a:cubicBezTo>
                    <a:cubicBezTo>
                      <a:pt x="401" y="2"/>
                      <a:pt x="395" y="1"/>
                      <a:pt x="391" y="6"/>
                    </a:cubicBezTo>
                    <a:cubicBezTo>
                      <a:pt x="388" y="11"/>
                      <a:pt x="390" y="10"/>
                      <a:pt x="392" y="10"/>
                    </a:cubicBezTo>
                    <a:cubicBezTo>
                      <a:pt x="394" y="10"/>
                      <a:pt x="394" y="15"/>
                      <a:pt x="395" y="16"/>
                    </a:cubicBezTo>
                    <a:cubicBezTo>
                      <a:pt x="395" y="18"/>
                      <a:pt x="392" y="20"/>
                      <a:pt x="391" y="21"/>
                    </a:cubicBezTo>
                    <a:cubicBezTo>
                      <a:pt x="389" y="21"/>
                      <a:pt x="386" y="27"/>
                      <a:pt x="385" y="29"/>
                    </a:cubicBezTo>
                    <a:cubicBezTo>
                      <a:pt x="385" y="31"/>
                      <a:pt x="381" y="36"/>
                      <a:pt x="381" y="38"/>
                    </a:cubicBezTo>
                    <a:cubicBezTo>
                      <a:pt x="382" y="39"/>
                      <a:pt x="379" y="41"/>
                      <a:pt x="378" y="42"/>
                    </a:cubicBezTo>
                    <a:cubicBezTo>
                      <a:pt x="376" y="42"/>
                      <a:pt x="371" y="45"/>
                      <a:pt x="369" y="46"/>
                    </a:cubicBezTo>
                    <a:cubicBezTo>
                      <a:pt x="368" y="46"/>
                      <a:pt x="362" y="45"/>
                      <a:pt x="361" y="44"/>
                    </a:cubicBezTo>
                    <a:cubicBezTo>
                      <a:pt x="361" y="43"/>
                      <a:pt x="360" y="43"/>
                      <a:pt x="359" y="42"/>
                    </a:cubicBezTo>
                    <a:cubicBezTo>
                      <a:pt x="352" y="56"/>
                      <a:pt x="352" y="56"/>
                      <a:pt x="352" y="56"/>
                    </a:cubicBezTo>
                    <a:cubicBezTo>
                      <a:pt x="352" y="60"/>
                      <a:pt x="352" y="60"/>
                      <a:pt x="352" y="60"/>
                    </a:cubicBezTo>
                    <a:cubicBezTo>
                      <a:pt x="352" y="60"/>
                      <a:pt x="347" y="61"/>
                      <a:pt x="351" y="65"/>
                    </a:cubicBezTo>
                    <a:cubicBezTo>
                      <a:pt x="354" y="68"/>
                      <a:pt x="354" y="65"/>
                      <a:pt x="359" y="65"/>
                    </a:cubicBezTo>
                    <a:cubicBezTo>
                      <a:pt x="364" y="65"/>
                      <a:pt x="367" y="69"/>
                      <a:pt x="368" y="66"/>
                    </a:cubicBezTo>
                    <a:cubicBezTo>
                      <a:pt x="369" y="64"/>
                      <a:pt x="373" y="62"/>
                      <a:pt x="376" y="65"/>
                    </a:cubicBezTo>
                    <a:cubicBezTo>
                      <a:pt x="379" y="69"/>
                      <a:pt x="388" y="74"/>
                      <a:pt x="387" y="77"/>
                    </a:cubicBezTo>
                    <a:cubicBezTo>
                      <a:pt x="387" y="80"/>
                      <a:pt x="382" y="79"/>
                      <a:pt x="378" y="78"/>
                    </a:cubicBezTo>
                    <a:cubicBezTo>
                      <a:pt x="375" y="77"/>
                      <a:pt x="370" y="80"/>
                      <a:pt x="367" y="80"/>
                    </a:cubicBezTo>
                    <a:cubicBezTo>
                      <a:pt x="364" y="80"/>
                      <a:pt x="360" y="81"/>
                      <a:pt x="357" y="85"/>
                    </a:cubicBezTo>
                    <a:cubicBezTo>
                      <a:pt x="353" y="88"/>
                      <a:pt x="354" y="91"/>
                      <a:pt x="349" y="92"/>
                    </a:cubicBezTo>
                    <a:cubicBezTo>
                      <a:pt x="344" y="92"/>
                      <a:pt x="342" y="92"/>
                      <a:pt x="336" y="96"/>
                    </a:cubicBezTo>
                    <a:cubicBezTo>
                      <a:pt x="331" y="100"/>
                      <a:pt x="325" y="98"/>
                      <a:pt x="322" y="97"/>
                    </a:cubicBezTo>
                    <a:cubicBezTo>
                      <a:pt x="320" y="96"/>
                      <a:pt x="316" y="95"/>
                      <a:pt x="314" y="99"/>
                    </a:cubicBezTo>
                    <a:cubicBezTo>
                      <a:pt x="312" y="103"/>
                      <a:pt x="317" y="105"/>
                      <a:pt x="316" y="109"/>
                    </a:cubicBezTo>
                    <a:cubicBezTo>
                      <a:pt x="316" y="113"/>
                      <a:pt x="310" y="112"/>
                      <a:pt x="306" y="117"/>
                    </a:cubicBezTo>
                    <a:cubicBezTo>
                      <a:pt x="301" y="122"/>
                      <a:pt x="294" y="124"/>
                      <a:pt x="290" y="124"/>
                    </a:cubicBezTo>
                    <a:cubicBezTo>
                      <a:pt x="286" y="123"/>
                      <a:pt x="278" y="121"/>
                      <a:pt x="271" y="124"/>
                    </a:cubicBezTo>
                    <a:cubicBezTo>
                      <a:pt x="264" y="128"/>
                      <a:pt x="259" y="133"/>
                      <a:pt x="256" y="132"/>
                    </a:cubicBezTo>
                    <a:cubicBezTo>
                      <a:pt x="253" y="132"/>
                      <a:pt x="253" y="128"/>
                      <a:pt x="249" y="129"/>
                    </a:cubicBezTo>
                    <a:cubicBezTo>
                      <a:pt x="245" y="129"/>
                      <a:pt x="243" y="128"/>
                      <a:pt x="241" y="127"/>
                    </a:cubicBezTo>
                    <a:cubicBezTo>
                      <a:pt x="238" y="125"/>
                      <a:pt x="236" y="128"/>
                      <a:pt x="231" y="124"/>
                    </a:cubicBezTo>
                    <a:cubicBezTo>
                      <a:pt x="227" y="121"/>
                      <a:pt x="219" y="122"/>
                      <a:pt x="216" y="121"/>
                    </a:cubicBezTo>
                    <a:cubicBezTo>
                      <a:pt x="212" y="121"/>
                      <a:pt x="200" y="121"/>
                      <a:pt x="195" y="121"/>
                    </a:cubicBezTo>
                    <a:cubicBezTo>
                      <a:pt x="191" y="120"/>
                      <a:pt x="185" y="122"/>
                      <a:pt x="184" y="119"/>
                    </a:cubicBezTo>
                    <a:cubicBezTo>
                      <a:pt x="184" y="117"/>
                      <a:pt x="180" y="116"/>
                      <a:pt x="179" y="111"/>
                    </a:cubicBezTo>
                    <a:cubicBezTo>
                      <a:pt x="178" y="106"/>
                      <a:pt x="175" y="104"/>
                      <a:pt x="172" y="103"/>
                    </a:cubicBezTo>
                    <a:cubicBezTo>
                      <a:pt x="170" y="103"/>
                      <a:pt x="169" y="100"/>
                      <a:pt x="167" y="100"/>
                    </a:cubicBezTo>
                    <a:cubicBezTo>
                      <a:pt x="166" y="99"/>
                      <a:pt x="164" y="96"/>
                      <a:pt x="161" y="96"/>
                    </a:cubicBezTo>
                    <a:cubicBezTo>
                      <a:pt x="157" y="96"/>
                      <a:pt x="143" y="94"/>
                      <a:pt x="141" y="91"/>
                    </a:cubicBezTo>
                    <a:cubicBezTo>
                      <a:pt x="139" y="88"/>
                      <a:pt x="143" y="87"/>
                      <a:pt x="143" y="84"/>
                    </a:cubicBezTo>
                    <a:cubicBezTo>
                      <a:pt x="143" y="81"/>
                      <a:pt x="145" y="77"/>
                      <a:pt x="144" y="75"/>
                    </a:cubicBezTo>
                    <a:cubicBezTo>
                      <a:pt x="142" y="74"/>
                      <a:pt x="139" y="71"/>
                      <a:pt x="139" y="69"/>
                    </a:cubicBezTo>
                    <a:cubicBezTo>
                      <a:pt x="139" y="66"/>
                      <a:pt x="135" y="63"/>
                      <a:pt x="132" y="63"/>
                    </a:cubicBezTo>
                    <a:cubicBezTo>
                      <a:pt x="129" y="63"/>
                      <a:pt x="127" y="61"/>
                      <a:pt x="124" y="59"/>
                    </a:cubicBezTo>
                    <a:cubicBezTo>
                      <a:pt x="121" y="56"/>
                      <a:pt x="119" y="56"/>
                      <a:pt x="118" y="51"/>
                    </a:cubicBezTo>
                    <a:cubicBezTo>
                      <a:pt x="118" y="50"/>
                      <a:pt x="118" y="50"/>
                      <a:pt x="118" y="50"/>
                    </a:cubicBezTo>
                    <a:cubicBezTo>
                      <a:pt x="116" y="50"/>
                      <a:pt x="115" y="49"/>
                      <a:pt x="114" y="49"/>
                    </a:cubicBezTo>
                    <a:cubicBezTo>
                      <a:pt x="114" y="49"/>
                      <a:pt x="113" y="49"/>
                      <a:pt x="112" y="48"/>
                    </a:cubicBezTo>
                    <a:cubicBezTo>
                      <a:pt x="111" y="50"/>
                      <a:pt x="109" y="51"/>
                      <a:pt x="109" y="53"/>
                    </a:cubicBezTo>
                    <a:cubicBezTo>
                      <a:pt x="109" y="55"/>
                      <a:pt x="108" y="58"/>
                      <a:pt x="105" y="58"/>
                    </a:cubicBezTo>
                    <a:cubicBezTo>
                      <a:pt x="103" y="58"/>
                      <a:pt x="100" y="60"/>
                      <a:pt x="100" y="65"/>
                    </a:cubicBezTo>
                    <a:cubicBezTo>
                      <a:pt x="100" y="69"/>
                      <a:pt x="102" y="69"/>
                      <a:pt x="101" y="71"/>
                    </a:cubicBezTo>
                    <a:cubicBezTo>
                      <a:pt x="100" y="73"/>
                      <a:pt x="95" y="75"/>
                      <a:pt x="93" y="74"/>
                    </a:cubicBezTo>
                    <a:cubicBezTo>
                      <a:pt x="91" y="74"/>
                      <a:pt x="88" y="74"/>
                      <a:pt x="85" y="74"/>
                    </a:cubicBezTo>
                    <a:cubicBezTo>
                      <a:pt x="82" y="73"/>
                      <a:pt x="80" y="70"/>
                      <a:pt x="79" y="74"/>
                    </a:cubicBezTo>
                    <a:cubicBezTo>
                      <a:pt x="78" y="78"/>
                      <a:pt x="72" y="89"/>
                      <a:pt x="74" y="90"/>
                    </a:cubicBezTo>
                    <a:cubicBezTo>
                      <a:pt x="75" y="91"/>
                      <a:pt x="76" y="94"/>
                      <a:pt x="74" y="94"/>
                    </a:cubicBezTo>
                    <a:cubicBezTo>
                      <a:pt x="71" y="94"/>
                      <a:pt x="69" y="94"/>
                      <a:pt x="68" y="93"/>
                    </a:cubicBezTo>
                    <a:cubicBezTo>
                      <a:pt x="66" y="91"/>
                      <a:pt x="62" y="94"/>
                      <a:pt x="60" y="94"/>
                    </a:cubicBezTo>
                    <a:cubicBezTo>
                      <a:pt x="58" y="94"/>
                      <a:pt x="53" y="97"/>
                      <a:pt x="55" y="98"/>
                    </a:cubicBezTo>
                    <a:cubicBezTo>
                      <a:pt x="57" y="99"/>
                      <a:pt x="57" y="103"/>
                      <a:pt x="57" y="105"/>
                    </a:cubicBezTo>
                    <a:cubicBezTo>
                      <a:pt x="57" y="107"/>
                      <a:pt x="61" y="113"/>
                      <a:pt x="60" y="115"/>
                    </a:cubicBezTo>
                    <a:cubicBezTo>
                      <a:pt x="59" y="116"/>
                      <a:pt x="55" y="119"/>
                      <a:pt x="55" y="121"/>
                    </a:cubicBezTo>
                    <a:cubicBezTo>
                      <a:pt x="55" y="124"/>
                      <a:pt x="56" y="126"/>
                      <a:pt x="55" y="126"/>
                    </a:cubicBezTo>
                    <a:cubicBezTo>
                      <a:pt x="54" y="127"/>
                      <a:pt x="49" y="129"/>
                      <a:pt x="47" y="130"/>
                    </a:cubicBezTo>
                    <a:cubicBezTo>
                      <a:pt x="45" y="132"/>
                      <a:pt x="42" y="132"/>
                      <a:pt x="41" y="134"/>
                    </a:cubicBezTo>
                    <a:cubicBezTo>
                      <a:pt x="39" y="136"/>
                      <a:pt x="38" y="138"/>
                      <a:pt x="34" y="138"/>
                    </a:cubicBezTo>
                    <a:cubicBezTo>
                      <a:pt x="30" y="137"/>
                      <a:pt x="29" y="137"/>
                      <a:pt x="26" y="140"/>
                    </a:cubicBezTo>
                    <a:cubicBezTo>
                      <a:pt x="23" y="143"/>
                      <a:pt x="23" y="142"/>
                      <a:pt x="21" y="144"/>
                    </a:cubicBezTo>
                    <a:cubicBezTo>
                      <a:pt x="19" y="145"/>
                      <a:pt x="17" y="142"/>
                      <a:pt x="15" y="142"/>
                    </a:cubicBezTo>
                    <a:cubicBezTo>
                      <a:pt x="14" y="141"/>
                      <a:pt x="12" y="144"/>
                      <a:pt x="10" y="144"/>
                    </a:cubicBezTo>
                    <a:cubicBezTo>
                      <a:pt x="9" y="144"/>
                      <a:pt x="7" y="146"/>
                      <a:pt x="6" y="147"/>
                    </a:cubicBezTo>
                    <a:cubicBezTo>
                      <a:pt x="4" y="147"/>
                      <a:pt x="2" y="147"/>
                      <a:pt x="2" y="149"/>
                    </a:cubicBezTo>
                    <a:cubicBezTo>
                      <a:pt x="2" y="150"/>
                      <a:pt x="1" y="152"/>
                      <a:pt x="0" y="153"/>
                    </a:cubicBezTo>
                    <a:cubicBezTo>
                      <a:pt x="0" y="153"/>
                      <a:pt x="0" y="153"/>
                      <a:pt x="0" y="153"/>
                    </a:cubicBezTo>
                    <a:cubicBezTo>
                      <a:pt x="2" y="161"/>
                      <a:pt x="2" y="161"/>
                      <a:pt x="2" y="161"/>
                    </a:cubicBezTo>
                    <a:cubicBezTo>
                      <a:pt x="2" y="161"/>
                      <a:pt x="10" y="163"/>
                      <a:pt x="10" y="166"/>
                    </a:cubicBezTo>
                    <a:cubicBezTo>
                      <a:pt x="11" y="169"/>
                      <a:pt x="12" y="178"/>
                      <a:pt x="12" y="178"/>
                    </a:cubicBezTo>
                    <a:cubicBezTo>
                      <a:pt x="12" y="178"/>
                      <a:pt x="12" y="178"/>
                      <a:pt x="12" y="178"/>
                    </a:cubicBezTo>
                    <a:cubicBezTo>
                      <a:pt x="15" y="180"/>
                      <a:pt x="19" y="183"/>
                      <a:pt x="19" y="184"/>
                    </a:cubicBezTo>
                    <a:cubicBezTo>
                      <a:pt x="19" y="185"/>
                      <a:pt x="20" y="188"/>
                      <a:pt x="24" y="190"/>
                    </a:cubicBezTo>
                    <a:cubicBezTo>
                      <a:pt x="26" y="192"/>
                      <a:pt x="29" y="193"/>
                      <a:pt x="31" y="194"/>
                    </a:cubicBezTo>
                    <a:cubicBezTo>
                      <a:pt x="31" y="193"/>
                      <a:pt x="31" y="193"/>
                      <a:pt x="31" y="193"/>
                    </a:cubicBezTo>
                    <a:cubicBezTo>
                      <a:pt x="34" y="193"/>
                      <a:pt x="34" y="193"/>
                      <a:pt x="34" y="193"/>
                    </a:cubicBezTo>
                    <a:cubicBezTo>
                      <a:pt x="34" y="193"/>
                      <a:pt x="35" y="193"/>
                      <a:pt x="36" y="194"/>
                    </a:cubicBezTo>
                    <a:cubicBezTo>
                      <a:pt x="37" y="192"/>
                      <a:pt x="43" y="189"/>
                      <a:pt x="46" y="189"/>
                    </a:cubicBezTo>
                    <a:cubicBezTo>
                      <a:pt x="49" y="189"/>
                      <a:pt x="57" y="195"/>
                      <a:pt x="56" y="197"/>
                    </a:cubicBezTo>
                    <a:cubicBezTo>
                      <a:pt x="55" y="199"/>
                      <a:pt x="50" y="207"/>
                      <a:pt x="47" y="207"/>
                    </a:cubicBezTo>
                    <a:cubicBezTo>
                      <a:pt x="46" y="208"/>
                      <a:pt x="45" y="208"/>
                      <a:pt x="44" y="208"/>
                    </a:cubicBezTo>
                    <a:cubicBezTo>
                      <a:pt x="43" y="209"/>
                      <a:pt x="43" y="210"/>
                      <a:pt x="43" y="211"/>
                    </a:cubicBezTo>
                    <a:cubicBezTo>
                      <a:pt x="43" y="212"/>
                      <a:pt x="46" y="215"/>
                      <a:pt x="48" y="218"/>
                    </a:cubicBezTo>
                    <a:cubicBezTo>
                      <a:pt x="50" y="221"/>
                      <a:pt x="45" y="223"/>
                      <a:pt x="43" y="221"/>
                    </a:cubicBezTo>
                    <a:cubicBezTo>
                      <a:pt x="40" y="219"/>
                      <a:pt x="39" y="223"/>
                      <a:pt x="41" y="225"/>
                    </a:cubicBezTo>
                    <a:cubicBezTo>
                      <a:pt x="42" y="227"/>
                      <a:pt x="41" y="231"/>
                      <a:pt x="44" y="232"/>
                    </a:cubicBezTo>
                    <a:cubicBezTo>
                      <a:pt x="46" y="232"/>
                      <a:pt x="48" y="237"/>
                      <a:pt x="51" y="237"/>
                    </a:cubicBezTo>
                    <a:cubicBezTo>
                      <a:pt x="54" y="237"/>
                      <a:pt x="56" y="241"/>
                      <a:pt x="56" y="241"/>
                    </a:cubicBezTo>
                    <a:cubicBezTo>
                      <a:pt x="56" y="241"/>
                      <a:pt x="60" y="244"/>
                      <a:pt x="60" y="245"/>
                    </a:cubicBezTo>
                    <a:cubicBezTo>
                      <a:pt x="60" y="245"/>
                      <a:pt x="60" y="245"/>
                      <a:pt x="60" y="246"/>
                    </a:cubicBezTo>
                    <a:cubicBezTo>
                      <a:pt x="62" y="245"/>
                      <a:pt x="64" y="245"/>
                      <a:pt x="65" y="244"/>
                    </a:cubicBezTo>
                    <a:cubicBezTo>
                      <a:pt x="65" y="243"/>
                      <a:pt x="69" y="243"/>
                      <a:pt x="72" y="245"/>
                    </a:cubicBezTo>
                    <a:cubicBezTo>
                      <a:pt x="74" y="248"/>
                      <a:pt x="85" y="255"/>
                      <a:pt x="89" y="258"/>
                    </a:cubicBezTo>
                    <a:cubicBezTo>
                      <a:pt x="93" y="261"/>
                      <a:pt x="102" y="265"/>
                      <a:pt x="106" y="265"/>
                    </a:cubicBezTo>
                    <a:cubicBezTo>
                      <a:pt x="109" y="264"/>
                      <a:pt x="112" y="267"/>
                      <a:pt x="117" y="267"/>
                    </a:cubicBezTo>
                    <a:cubicBezTo>
                      <a:pt x="118" y="267"/>
                      <a:pt x="118" y="267"/>
                      <a:pt x="119" y="267"/>
                    </a:cubicBezTo>
                    <a:cubicBezTo>
                      <a:pt x="120" y="266"/>
                      <a:pt x="121" y="266"/>
                      <a:pt x="122" y="265"/>
                    </a:cubicBezTo>
                    <a:cubicBezTo>
                      <a:pt x="123" y="263"/>
                      <a:pt x="125" y="266"/>
                      <a:pt x="124" y="269"/>
                    </a:cubicBezTo>
                    <a:cubicBezTo>
                      <a:pt x="124" y="270"/>
                      <a:pt x="124" y="272"/>
                      <a:pt x="125" y="273"/>
                    </a:cubicBezTo>
                    <a:cubicBezTo>
                      <a:pt x="126" y="272"/>
                      <a:pt x="126" y="271"/>
                      <a:pt x="127" y="269"/>
                    </a:cubicBezTo>
                    <a:cubicBezTo>
                      <a:pt x="129" y="265"/>
                      <a:pt x="131" y="265"/>
                      <a:pt x="133" y="264"/>
                    </a:cubicBezTo>
                    <a:cubicBezTo>
                      <a:pt x="135" y="263"/>
                      <a:pt x="136" y="263"/>
                      <a:pt x="140" y="265"/>
                    </a:cubicBezTo>
                    <a:cubicBezTo>
                      <a:pt x="143" y="267"/>
                      <a:pt x="145" y="263"/>
                      <a:pt x="150" y="268"/>
                    </a:cubicBezTo>
                    <a:cubicBezTo>
                      <a:pt x="151" y="267"/>
                      <a:pt x="152" y="267"/>
                      <a:pt x="153" y="267"/>
                    </a:cubicBezTo>
                    <a:cubicBezTo>
                      <a:pt x="154" y="267"/>
                      <a:pt x="155" y="265"/>
                      <a:pt x="157" y="263"/>
                    </a:cubicBezTo>
                    <a:cubicBezTo>
                      <a:pt x="159" y="261"/>
                      <a:pt x="158" y="259"/>
                      <a:pt x="160" y="260"/>
                    </a:cubicBezTo>
                    <a:cubicBezTo>
                      <a:pt x="162" y="260"/>
                      <a:pt x="163" y="257"/>
                      <a:pt x="168" y="255"/>
                    </a:cubicBezTo>
                    <a:cubicBezTo>
                      <a:pt x="172" y="252"/>
                      <a:pt x="176" y="256"/>
                      <a:pt x="178" y="254"/>
                    </a:cubicBezTo>
                    <a:cubicBezTo>
                      <a:pt x="180" y="253"/>
                      <a:pt x="182" y="252"/>
                      <a:pt x="182" y="254"/>
                    </a:cubicBezTo>
                    <a:cubicBezTo>
                      <a:pt x="182" y="255"/>
                      <a:pt x="185" y="258"/>
                      <a:pt x="186" y="260"/>
                    </a:cubicBezTo>
                    <a:cubicBezTo>
                      <a:pt x="186" y="261"/>
                      <a:pt x="190" y="262"/>
                      <a:pt x="191" y="262"/>
                    </a:cubicBezTo>
                    <a:cubicBezTo>
                      <a:pt x="191" y="262"/>
                      <a:pt x="192" y="262"/>
                      <a:pt x="192" y="261"/>
                    </a:cubicBezTo>
                    <a:cubicBezTo>
                      <a:pt x="194" y="260"/>
                      <a:pt x="198" y="262"/>
                      <a:pt x="198" y="264"/>
                    </a:cubicBezTo>
                    <a:cubicBezTo>
                      <a:pt x="198" y="266"/>
                      <a:pt x="198" y="269"/>
                      <a:pt x="200" y="269"/>
                    </a:cubicBezTo>
                    <a:cubicBezTo>
                      <a:pt x="202" y="269"/>
                      <a:pt x="203" y="269"/>
                      <a:pt x="203" y="273"/>
                    </a:cubicBezTo>
                    <a:cubicBezTo>
                      <a:pt x="203" y="277"/>
                      <a:pt x="205" y="282"/>
                      <a:pt x="201" y="285"/>
                    </a:cubicBezTo>
                    <a:cubicBezTo>
                      <a:pt x="198" y="289"/>
                      <a:pt x="193" y="295"/>
                      <a:pt x="194" y="297"/>
                    </a:cubicBezTo>
                    <a:cubicBezTo>
                      <a:pt x="195" y="299"/>
                      <a:pt x="193" y="303"/>
                      <a:pt x="196" y="302"/>
                    </a:cubicBezTo>
                    <a:cubicBezTo>
                      <a:pt x="198" y="300"/>
                      <a:pt x="204" y="302"/>
                      <a:pt x="203" y="303"/>
                    </a:cubicBezTo>
                    <a:cubicBezTo>
                      <a:pt x="202" y="305"/>
                      <a:pt x="204" y="310"/>
                      <a:pt x="206" y="310"/>
                    </a:cubicBezTo>
                    <a:cubicBezTo>
                      <a:pt x="209" y="310"/>
                      <a:pt x="210" y="312"/>
                      <a:pt x="209" y="314"/>
                    </a:cubicBezTo>
                    <a:cubicBezTo>
                      <a:pt x="209" y="316"/>
                      <a:pt x="207" y="320"/>
                      <a:pt x="209" y="320"/>
                    </a:cubicBezTo>
                    <a:cubicBezTo>
                      <a:pt x="211" y="320"/>
                      <a:pt x="214" y="320"/>
                      <a:pt x="214" y="322"/>
                    </a:cubicBezTo>
                    <a:cubicBezTo>
                      <a:pt x="214" y="324"/>
                      <a:pt x="216" y="326"/>
                      <a:pt x="219" y="325"/>
                    </a:cubicBezTo>
                    <a:cubicBezTo>
                      <a:pt x="222" y="324"/>
                      <a:pt x="223" y="323"/>
                      <a:pt x="223" y="324"/>
                    </a:cubicBezTo>
                    <a:cubicBezTo>
                      <a:pt x="225" y="324"/>
                      <a:pt x="225" y="327"/>
                      <a:pt x="228" y="328"/>
                    </a:cubicBezTo>
                    <a:cubicBezTo>
                      <a:pt x="230" y="329"/>
                      <a:pt x="229" y="322"/>
                      <a:pt x="228" y="321"/>
                    </a:cubicBezTo>
                    <a:cubicBezTo>
                      <a:pt x="227" y="320"/>
                      <a:pt x="228" y="316"/>
                      <a:pt x="229" y="317"/>
                    </a:cubicBezTo>
                    <a:cubicBezTo>
                      <a:pt x="230" y="318"/>
                      <a:pt x="233" y="317"/>
                      <a:pt x="235" y="315"/>
                    </a:cubicBezTo>
                    <a:cubicBezTo>
                      <a:pt x="237" y="313"/>
                      <a:pt x="240" y="317"/>
                      <a:pt x="241" y="314"/>
                    </a:cubicBezTo>
                    <a:cubicBezTo>
                      <a:pt x="243" y="312"/>
                      <a:pt x="246" y="316"/>
                      <a:pt x="249" y="314"/>
                    </a:cubicBezTo>
                    <a:cubicBezTo>
                      <a:pt x="252" y="312"/>
                      <a:pt x="253" y="316"/>
                      <a:pt x="255" y="313"/>
                    </a:cubicBezTo>
                    <a:cubicBezTo>
                      <a:pt x="256" y="311"/>
                      <a:pt x="260" y="308"/>
                      <a:pt x="261" y="309"/>
                    </a:cubicBezTo>
                    <a:cubicBezTo>
                      <a:pt x="262" y="310"/>
                      <a:pt x="263" y="312"/>
                      <a:pt x="269" y="312"/>
                    </a:cubicBezTo>
                    <a:cubicBezTo>
                      <a:pt x="274" y="313"/>
                      <a:pt x="271" y="316"/>
                      <a:pt x="271" y="318"/>
                    </a:cubicBezTo>
                    <a:cubicBezTo>
                      <a:pt x="271" y="319"/>
                      <a:pt x="277" y="324"/>
                      <a:pt x="279" y="324"/>
                    </a:cubicBezTo>
                    <a:cubicBezTo>
                      <a:pt x="280" y="324"/>
                      <a:pt x="280" y="325"/>
                      <a:pt x="281" y="325"/>
                    </a:cubicBezTo>
                    <a:cubicBezTo>
                      <a:pt x="283" y="325"/>
                      <a:pt x="286" y="326"/>
                      <a:pt x="286" y="324"/>
                    </a:cubicBezTo>
                    <a:cubicBezTo>
                      <a:pt x="287" y="322"/>
                      <a:pt x="290" y="322"/>
                      <a:pt x="291" y="324"/>
                    </a:cubicBezTo>
                    <a:cubicBezTo>
                      <a:pt x="292" y="326"/>
                      <a:pt x="293" y="327"/>
                      <a:pt x="296" y="324"/>
                    </a:cubicBezTo>
                    <a:cubicBezTo>
                      <a:pt x="299" y="322"/>
                      <a:pt x="300" y="327"/>
                      <a:pt x="298" y="328"/>
                    </a:cubicBezTo>
                    <a:cubicBezTo>
                      <a:pt x="297" y="329"/>
                      <a:pt x="298" y="333"/>
                      <a:pt x="300" y="335"/>
                    </a:cubicBezTo>
                    <a:cubicBezTo>
                      <a:pt x="303" y="338"/>
                      <a:pt x="303" y="334"/>
                      <a:pt x="303" y="332"/>
                    </a:cubicBezTo>
                    <a:cubicBezTo>
                      <a:pt x="302" y="329"/>
                      <a:pt x="307" y="327"/>
                      <a:pt x="315" y="324"/>
                    </a:cubicBezTo>
                    <a:cubicBezTo>
                      <a:pt x="323" y="322"/>
                      <a:pt x="331" y="316"/>
                      <a:pt x="331" y="315"/>
                    </a:cubicBezTo>
                    <a:cubicBezTo>
                      <a:pt x="331" y="313"/>
                      <a:pt x="337" y="317"/>
                      <a:pt x="340" y="315"/>
                    </a:cubicBezTo>
                    <a:cubicBezTo>
                      <a:pt x="342" y="313"/>
                      <a:pt x="352" y="313"/>
                      <a:pt x="355" y="312"/>
                    </a:cubicBezTo>
                    <a:cubicBezTo>
                      <a:pt x="357" y="312"/>
                      <a:pt x="357" y="310"/>
                      <a:pt x="360" y="308"/>
                    </a:cubicBezTo>
                    <a:cubicBezTo>
                      <a:pt x="362" y="306"/>
                      <a:pt x="362" y="305"/>
                      <a:pt x="365" y="304"/>
                    </a:cubicBezTo>
                    <a:cubicBezTo>
                      <a:pt x="368" y="303"/>
                      <a:pt x="370" y="300"/>
                      <a:pt x="370" y="299"/>
                    </a:cubicBezTo>
                    <a:cubicBezTo>
                      <a:pt x="370" y="297"/>
                      <a:pt x="375" y="297"/>
                      <a:pt x="375" y="295"/>
                    </a:cubicBezTo>
                    <a:cubicBezTo>
                      <a:pt x="376" y="293"/>
                      <a:pt x="380" y="293"/>
                      <a:pt x="380" y="291"/>
                    </a:cubicBezTo>
                    <a:cubicBezTo>
                      <a:pt x="380" y="289"/>
                      <a:pt x="382" y="289"/>
                      <a:pt x="383" y="288"/>
                    </a:cubicBezTo>
                    <a:cubicBezTo>
                      <a:pt x="385" y="286"/>
                      <a:pt x="383" y="282"/>
                      <a:pt x="385" y="281"/>
                    </a:cubicBezTo>
                    <a:cubicBezTo>
                      <a:pt x="387" y="280"/>
                      <a:pt x="384" y="278"/>
                      <a:pt x="383" y="277"/>
                    </a:cubicBezTo>
                    <a:cubicBezTo>
                      <a:pt x="383" y="276"/>
                      <a:pt x="387" y="275"/>
                      <a:pt x="389" y="274"/>
                    </a:cubicBezTo>
                    <a:cubicBezTo>
                      <a:pt x="392" y="273"/>
                      <a:pt x="393" y="271"/>
                      <a:pt x="393" y="268"/>
                    </a:cubicBezTo>
                    <a:cubicBezTo>
                      <a:pt x="394" y="266"/>
                      <a:pt x="397" y="264"/>
                      <a:pt x="399" y="263"/>
                    </a:cubicBezTo>
                    <a:cubicBezTo>
                      <a:pt x="401" y="262"/>
                      <a:pt x="401" y="259"/>
                      <a:pt x="401" y="256"/>
                    </a:cubicBezTo>
                    <a:cubicBezTo>
                      <a:pt x="400" y="253"/>
                      <a:pt x="404" y="254"/>
                      <a:pt x="402" y="253"/>
                    </a:cubicBezTo>
                    <a:cubicBezTo>
                      <a:pt x="401" y="251"/>
                      <a:pt x="403" y="248"/>
                      <a:pt x="406" y="247"/>
                    </a:cubicBezTo>
                    <a:cubicBezTo>
                      <a:pt x="409" y="247"/>
                      <a:pt x="404" y="245"/>
                      <a:pt x="402" y="246"/>
                    </a:cubicBezTo>
                    <a:cubicBezTo>
                      <a:pt x="401" y="248"/>
                      <a:pt x="399" y="243"/>
                      <a:pt x="397" y="245"/>
                    </a:cubicBezTo>
                    <a:cubicBezTo>
                      <a:pt x="396" y="247"/>
                      <a:pt x="391" y="243"/>
                      <a:pt x="394" y="243"/>
                    </a:cubicBezTo>
                    <a:cubicBezTo>
                      <a:pt x="397" y="242"/>
                      <a:pt x="401" y="239"/>
                      <a:pt x="403" y="238"/>
                    </a:cubicBezTo>
                    <a:cubicBezTo>
                      <a:pt x="405" y="238"/>
                      <a:pt x="401" y="234"/>
                      <a:pt x="398" y="234"/>
                    </a:cubicBezTo>
                    <a:cubicBezTo>
                      <a:pt x="396" y="234"/>
                      <a:pt x="393" y="228"/>
                      <a:pt x="390" y="228"/>
                    </a:cubicBezTo>
                    <a:cubicBezTo>
                      <a:pt x="388" y="228"/>
                      <a:pt x="392" y="226"/>
                      <a:pt x="395" y="228"/>
                    </a:cubicBezTo>
                    <a:cubicBezTo>
                      <a:pt x="398" y="229"/>
                      <a:pt x="402" y="231"/>
                      <a:pt x="403" y="229"/>
                    </a:cubicBezTo>
                    <a:cubicBezTo>
                      <a:pt x="404" y="228"/>
                      <a:pt x="398" y="223"/>
                      <a:pt x="396" y="221"/>
                    </a:cubicBezTo>
                    <a:cubicBezTo>
                      <a:pt x="393" y="220"/>
                      <a:pt x="396" y="217"/>
                      <a:pt x="394" y="216"/>
                    </a:cubicBezTo>
                    <a:cubicBezTo>
                      <a:pt x="393" y="215"/>
                      <a:pt x="390" y="209"/>
                      <a:pt x="389" y="206"/>
                    </a:cubicBezTo>
                    <a:cubicBezTo>
                      <a:pt x="388" y="203"/>
                      <a:pt x="382" y="202"/>
                      <a:pt x="381" y="200"/>
                    </a:cubicBezTo>
                    <a:cubicBezTo>
                      <a:pt x="380" y="198"/>
                      <a:pt x="381" y="194"/>
                      <a:pt x="385" y="192"/>
                    </a:cubicBezTo>
                    <a:cubicBezTo>
                      <a:pt x="389" y="191"/>
                      <a:pt x="387" y="187"/>
                      <a:pt x="389" y="188"/>
                    </a:cubicBezTo>
                    <a:cubicBezTo>
                      <a:pt x="391" y="188"/>
                      <a:pt x="392" y="187"/>
                      <a:pt x="394" y="184"/>
                    </a:cubicBezTo>
                    <a:cubicBezTo>
                      <a:pt x="395" y="182"/>
                      <a:pt x="398" y="183"/>
                      <a:pt x="399" y="182"/>
                    </a:cubicBezTo>
                    <a:cubicBezTo>
                      <a:pt x="401" y="180"/>
                      <a:pt x="407" y="180"/>
                      <a:pt x="409" y="179"/>
                    </a:cubicBezTo>
                    <a:cubicBezTo>
                      <a:pt x="411" y="177"/>
                      <a:pt x="407" y="173"/>
                      <a:pt x="404" y="173"/>
                    </a:cubicBezTo>
                    <a:cubicBezTo>
                      <a:pt x="401" y="174"/>
                      <a:pt x="398" y="173"/>
                      <a:pt x="396" y="170"/>
                    </a:cubicBezTo>
                    <a:cubicBezTo>
                      <a:pt x="394" y="167"/>
                      <a:pt x="388" y="176"/>
                      <a:pt x="384" y="177"/>
                    </a:cubicBezTo>
                    <a:cubicBezTo>
                      <a:pt x="380" y="179"/>
                      <a:pt x="377" y="174"/>
                      <a:pt x="379" y="171"/>
                    </a:cubicBezTo>
                    <a:cubicBezTo>
                      <a:pt x="380" y="167"/>
                      <a:pt x="376" y="167"/>
                      <a:pt x="370" y="168"/>
                    </a:cubicBezTo>
                    <a:cubicBezTo>
                      <a:pt x="364" y="168"/>
                      <a:pt x="366" y="157"/>
                      <a:pt x="370" y="157"/>
                    </a:cubicBezTo>
                    <a:cubicBezTo>
                      <a:pt x="373" y="156"/>
                      <a:pt x="378" y="160"/>
                      <a:pt x="380" y="154"/>
                    </a:cubicBezTo>
                    <a:cubicBezTo>
                      <a:pt x="383" y="147"/>
                      <a:pt x="386" y="152"/>
                      <a:pt x="390" y="147"/>
                    </a:cubicBezTo>
                    <a:cubicBezTo>
                      <a:pt x="395" y="141"/>
                      <a:pt x="401" y="138"/>
                      <a:pt x="405" y="141"/>
                    </a:cubicBezTo>
                    <a:cubicBezTo>
                      <a:pt x="409" y="144"/>
                      <a:pt x="401" y="150"/>
                      <a:pt x="399" y="153"/>
                    </a:cubicBezTo>
                    <a:cubicBezTo>
                      <a:pt x="398" y="156"/>
                      <a:pt x="401" y="157"/>
                      <a:pt x="398" y="159"/>
                    </a:cubicBezTo>
                    <a:cubicBezTo>
                      <a:pt x="395" y="162"/>
                      <a:pt x="399" y="162"/>
                      <a:pt x="404" y="159"/>
                    </a:cubicBezTo>
                    <a:cubicBezTo>
                      <a:pt x="409" y="156"/>
                      <a:pt x="415" y="152"/>
                      <a:pt x="420" y="150"/>
                    </a:cubicBezTo>
                    <a:cubicBezTo>
                      <a:pt x="421" y="150"/>
                      <a:pt x="423" y="150"/>
                      <a:pt x="424" y="150"/>
                    </a:cubicBezTo>
                    <a:cubicBezTo>
                      <a:pt x="425" y="148"/>
                      <a:pt x="425" y="146"/>
                      <a:pt x="426" y="146"/>
                    </a:cubicBezTo>
                    <a:cubicBezTo>
                      <a:pt x="430" y="144"/>
                      <a:pt x="441" y="139"/>
                      <a:pt x="442" y="137"/>
                    </a:cubicBezTo>
                    <a:cubicBezTo>
                      <a:pt x="444" y="135"/>
                      <a:pt x="446" y="131"/>
                      <a:pt x="448" y="131"/>
                    </a:cubicBezTo>
                    <a:cubicBezTo>
                      <a:pt x="450" y="131"/>
                      <a:pt x="450" y="133"/>
                      <a:pt x="453" y="133"/>
                    </a:cubicBezTo>
                    <a:cubicBezTo>
                      <a:pt x="457" y="133"/>
                      <a:pt x="461" y="134"/>
                      <a:pt x="459" y="132"/>
                    </a:cubicBezTo>
                    <a:cubicBezTo>
                      <a:pt x="457" y="129"/>
                      <a:pt x="458" y="129"/>
                      <a:pt x="462" y="128"/>
                    </a:cubicBezTo>
                    <a:cubicBezTo>
                      <a:pt x="466" y="128"/>
                      <a:pt x="466" y="124"/>
                      <a:pt x="468" y="124"/>
                    </a:cubicBezTo>
                    <a:cubicBezTo>
                      <a:pt x="471" y="124"/>
                      <a:pt x="471" y="117"/>
                      <a:pt x="473" y="117"/>
                    </a:cubicBezTo>
                    <a:cubicBezTo>
                      <a:pt x="476" y="117"/>
                      <a:pt x="477" y="121"/>
                      <a:pt x="481" y="120"/>
                    </a:cubicBezTo>
                    <a:cubicBezTo>
                      <a:pt x="481" y="120"/>
                      <a:pt x="482" y="120"/>
                      <a:pt x="483" y="120"/>
                    </a:cubicBezTo>
                    <a:cubicBezTo>
                      <a:pt x="484" y="120"/>
                      <a:pt x="484" y="119"/>
                      <a:pt x="485" y="119"/>
                    </a:cubicBezTo>
                    <a:cubicBezTo>
                      <a:pt x="485" y="115"/>
                      <a:pt x="485" y="112"/>
                      <a:pt x="484" y="111"/>
                    </a:cubicBezTo>
                    <a:cubicBezTo>
                      <a:pt x="483" y="108"/>
                      <a:pt x="484" y="105"/>
                      <a:pt x="484" y="103"/>
                    </a:cubicBezTo>
                    <a:cubicBezTo>
                      <a:pt x="483" y="102"/>
                      <a:pt x="483" y="97"/>
                      <a:pt x="485" y="97"/>
                    </a:cubicBezTo>
                    <a:cubicBezTo>
                      <a:pt x="487" y="97"/>
                      <a:pt x="490" y="92"/>
                      <a:pt x="492" y="94"/>
                    </a:cubicBezTo>
                    <a:cubicBezTo>
                      <a:pt x="495" y="96"/>
                      <a:pt x="500" y="96"/>
                      <a:pt x="500" y="94"/>
                    </a:cubicBezTo>
                    <a:cubicBezTo>
                      <a:pt x="500" y="92"/>
                      <a:pt x="503" y="92"/>
                      <a:pt x="504" y="88"/>
                    </a:cubicBezTo>
                    <a:cubicBezTo>
                      <a:pt x="504" y="85"/>
                      <a:pt x="508" y="85"/>
                      <a:pt x="509" y="82"/>
                    </a:cubicBezTo>
                    <a:cubicBezTo>
                      <a:pt x="510" y="79"/>
                      <a:pt x="511" y="72"/>
                      <a:pt x="514" y="71"/>
                    </a:cubicBezTo>
                    <a:cubicBezTo>
                      <a:pt x="516" y="69"/>
                      <a:pt x="513" y="68"/>
                      <a:pt x="513" y="64"/>
                    </a:cubicBezTo>
                    <a:moveTo>
                      <a:pt x="389" y="304"/>
                    </a:moveTo>
                    <a:cubicBezTo>
                      <a:pt x="386" y="314"/>
                      <a:pt x="393" y="320"/>
                      <a:pt x="394" y="319"/>
                    </a:cubicBezTo>
                    <a:cubicBezTo>
                      <a:pt x="396" y="317"/>
                      <a:pt x="406" y="295"/>
                      <a:pt x="404" y="292"/>
                    </a:cubicBezTo>
                    <a:cubicBezTo>
                      <a:pt x="402" y="289"/>
                      <a:pt x="392" y="294"/>
                      <a:pt x="389" y="304"/>
                    </a:cubicBezTo>
                    <a:moveTo>
                      <a:pt x="298" y="339"/>
                    </a:moveTo>
                    <a:cubicBezTo>
                      <a:pt x="295" y="339"/>
                      <a:pt x="287" y="344"/>
                      <a:pt x="290" y="351"/>
                    </a:cubicBezTo>
                    <a:cubicBezTo>
                      <a:pt x="293" y="357"/>
                      <a:pt x="304" y="353"/>
                      <a:pt x="304" y="350"/>
                    </a:cubicBezTo>
                    <a:cubicBezTo>
                      <a:pt x="305" y="347"/>
                      <a:pt x="310" y="342"/>
                      <a:pt x="309" y="340"/>
                    </a:cubicBezTo>
                    <a:cubicBezTo>
                      <a:pt x="308" y="338"/>
                      <a:pt x="302" y="339"/>
                      <a:pt x="298" y="339"/>
                    </a:cubicBezTo>
                  </a:path>
                </a:pathLst>
              </a:custGeom>
              <a:solidFill>
                <a:srgbClr val="E81720"/>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63" name="Freeform 294">
                <a:extLst>
                  <a:ext uri="{FF2B5EF4-FFF2-40B4-BE49-F238E27FC236}">
                    <a16:creationId xmlns:a16="http://schemas.microsoft.com/office/drawing/2014/main" id="{7D878BB1-2C15-6DD7-CE8A-615223702975}"/>
                  </a:ext>
                </a:extLst>
              </p:cNvPr>
              <p:cNvSpPr>
                <a:spLocks/>
              </p:cNvSpPr>
              <p:nvPr/>
            </p:nvSpPr>
            <p:spPr bwMode="auto">
              <a:xfrm>
                <a:off x="6108700" y="4352926"/>
                <a:ext cx="47625" cy="74613"/>
              </a:xfrm>
              <a:custGeom>
                <a:avLst/>
                <a:gdLst>
                  <a:gd name="T0" fmla="*/ 3 w 20"/>
                  <a:gd name="T1" fmla="*/ 15 h 31"/>
                  <a:gd name="T2" fmla="*/ 8 w 20"/>
                  <a:gd name="T3" fmla="*/ 30 h 31"/>
                  <a:gd name="T4" fmla="*/ 18 w 20"/>
                  <a:gd name="T5" fmla="*/ 3 h 31"/>
                  <a:gd name="T6" fmla="*/ 3 w 20"/>
                  <a:gd name="T7" fmla="*/ 15 h 31"/>
                </a:gdLst>
                <a:ahLst/>
                <a:cxnLst>
                  <a:cxn ang="0">
                    <a:pos x="T0" y="T1"/>
                  </a:cxn>
                  <a:cxn ang="0">
                    <a:pos x="T2" y="T3"/>
                  </a:cxn>
                  <a:cxn ang="0">
                    <a:pos x="T4" y="T5"/>
                  </a:cxn>
                  <a:cxn ang="0">
                    <a:pos x="T6" y="T7"/>
                  </a:cxn>
                </a:cxnLst>
                <a:rect l="0" t="0" r="r" b="b"/>
                <a:pathLst>
                  <a:path w="20" h="31">
                    <a:moveTo>
                      <a:pt x="3" y="15"/>
                    </a:moveTo>
                    <a:cubicBezTo>
                      <a:pt x="0" y="25"/>
                      <a:pt x="7" y="31"/>
                      <a:pt x="8" y="30"/>
                    </a:cubicBezTo>
                    <a:cubicBezTo>
                      <a:pt x="10" y="28"/>
                      <a:pt x="20" y="6"/>
                      <a:pt x="18" y="3"/>
                    </a:cubicBezTo>
                    <a:cubicBezTo>
                      <a:pt x="16" y="0"/>
                      <a:pt x="6" y="5"/>
                      <a:pt x="3" y="15"/>
                    </a:cubicBezTo>
                    <a:close/>
                  </a:path>
                </a:pathLst>
              </a:custGeom>
              <a:grpFill/>
              <a:ln w="4763"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64" name="Freeform 296">
                <a:extLst>
                  <a:ext uri="{FF2B5EF4-FFF2-40B4-BE49-F238E27FC236}">
                    <a16:creationId xmlns:a16="http://schemas.microsoft.com/office/drawing/2014/main" id="{80DDF513-DA7A-38E6-F9CB-21F85C01AD75}"/>
                  </a:ext>
                </a:extLst>
              </p:cNvPr>
              <p:cNvSpPr>
                <a:spLocks noEditPoints="1"/>
              </p:cNvSpPr>
              <p:nvPr/>
            </p:nvSpPr>
            <p:spPr bwMode="auto">
              <a:xfrm>
                <a:off x="6054725" y="4500563"/>
                <a:ext cx="196850" cy="276225"/>
              </a:xfrm>
              <a:custGeom>
                <a:avLst/>
                <a:gdLst>
                  <a:gd name="T0" fmla="*/ 44 w 83"/>
                  <a:gd name="T1" fmla="*/ 45 h 116"/>
                  <a:gd name="T2" fmla="*/ 54 w 83"/>
                  <a:gd name="T3" fmla="*/ 52 h 116"/>
                  <a:gd name="T4" fmla="*/ 57 w 83"/>
                  <a:gd name="T5" fmla="*/ 60 h 116"/>
                  <a:gd name="T6" fmla="*/ 60 w 83"/>
                  <a:gd name="T7" fmla="*/ 64 h 116"/>
                  <a:gd name="T8" fmla="*/ 65 w 83"/>
                  <a:gd name="T9" fmla="*/ 74 h 116"/>
                  <a:gd name="T10" fmla="*/ 67 w 83"/>
                  <a:gd name="T11" fmla="*/ 72 h 116"/>
                  <a:gd name="T12" fmla="*/ 71 w 83"/>
                  <a:gd name="T13" fmla="*/ 67 h 116"/>
                  <a:gd name="T14" fmla="*/ 69 w 83"/>
                  <a:gd name="T15" fmla="*/ 57 h 116"/>
                  <a:gd name="T16" fmla="*/ 59 w 83"/>
                  <a:gd name="T17" fmla="*/ 50 h 116"/>
                  <a:gd name="T18" fmla="*/ 53 w 83"/>
                  <a:gd name="T19" fmla="*/ 42 h 116"/>
                  <a:gd name="T20" fmla="*/ 41 w 83"/>
                  <a:gd name="T21" fmla="*/ 40 h 116"/>
                  <a:gd name="T22" fmla="*/ 37 w 83"/>
                  <a:gd name="T23" fmla="*/ 32 h 116"/>
                  <a:gd name="T24" fmla="*/ 43 w 83"/>
                  <a:gd name="T25" fmla="*/ 20 h 116"/>
                  <a:gd name="T26" fmla="*/ 42 w 83"/>
                  <a:gd name="T27" fmla="*/ 6 h 116"/>
                  <a:gd name="T28" fmla="*/ 41 w 83"/>
                  <a:gd name="T29" fmla="*/ 3 h 116"/>
                  <a:gd name="T30" fmla="*/ 28 w 83"/>
                  <a:gd name="T31" fmla="*/ 2 h 116"/>
                  <a:gd name="T32" fmla="*/ 27 w 83"/>
                  <a:gd name="T33" fmla="*/ 22 h 116"/>
                  <a:gd name="T34" fmla="*/ 23 w 83"/>
                  <a:gd name="T35" fmla="*/ 21 h 116"/>
                  <a:gd name="T36" fmla="*/ 25 w 83"/>
                  <a:gd name="T37" fmla="*/ 33 h 116"/>
                  <a:gd name="T38" fmla="*/ 27 w 83"/>
                  <a:gd name="T39" fmla="*/ 39 h 116"/>
                  <a:gd name="T40" fmla="*/ 36 w 83"/>
                  <a:gd name="T41" fmla="*/ 42 h 116"/>
                  <a:gd name="T42" fmla="*/ 44 w 83"/>
                  <a:gd name="T43" fmla="*/ 45 h 116"/>
                  <a:gd name="T44" fmla="*/ 27 w 83"/>
                  <a:gd name="T45" fmla="*/ 47 h 116"/>
                  <a:gd name="T46" fmla="*/ 36 w 83"/>
                  <a:gd name="T47" fmla="*/ 56 h 116"/>
                  <a:gd name="T48" fmla="*/ 27 w 83"/>
                  <a:gd name="T49" fmla="*/ 47 h 116"/>
                  <a:gd name="T50" fmla="*/ 42 w 83"/>
                  <a:gd name="T51" fmla="*/ 72 h 116"/>
                  <a:gd name="T52" fmla="*/ 46 w 83"/>
                  <a:gd name="T53" fmla="*/ 69 h 116"/>
                  <a:gd name="T54" fmla="*/ 47 w 83"/>
                  <a:gd name="T55" fmla="*/ 76 h 116"/>
                  <a:gd name="T56" fmla="*/ 48 w 83"/>
                  <a:gd name="T57" fmla="*/ 85 h 116"/>
                  <a:gd name="T58" fmla="*/ 57 w 83"/>
                  <a:gd name="T59" fmla="*/ 72 h 116"/>
                  <a:gd name="T60" fmla="*/ 54 w 83"/>
                  <a:gd name="T61" fmla="*/ 70 h 116"/>
                  <a:gd name="T62" fmla="*/ 41 w 83"/>
                  <a:gd name="T63" fmla="*/ 60 h 116"/>
                  <a:gd name="T64" fmla="*/ 42 w 83"/>
                  <a:gd name="T65" fmla="*/ 72 h 116"/>
                  <a:gd name="T66" fmla="*/ 12 w 83"/>
                  <a:gd name="T67" fmla="*/ 76 h 116"/>
                  <a:gd name="T68" fmla="*/ 1 w 83"/>
                  <a:gd name="T69" fmla="*/ 91 h 116"/>
                  <a:gd name="T70" fmla="*/ 16 w 83"/>
                  <a:gd name="T71" fmla="*/ 76 h 116"/>
                  <a:gd name="T72" fmla="*/ 19 w 83"/>
                  <a:gd name="T73" fmla="*/ 67 h 116"/>
                  <a:gd name="T74" fmla="*/ 12 w 83"/>
                  <a:gd name="T75" fmla="*/ 76 h 116"/>
                  <a:gd name="T76" fmla="*/ 57 w 83"/>
                  <a:gd name="T77" fmla="*/ 82 h 116"/>
                  <a:gd name="T78" fmla="*/ 63 w 83"/>
                  <a:gd name="T79" fmla="*/ 77 h 116"/>
                  <a:gd name="T80" fmla="*/ 57 w 83"/>
                  <a:gd name="T81" fmla="*/ 82 h 116"/>
                  <a:gd name="T82" fmla="*/ 80 w 83"/>
                  <a:gd name="T83" fmla="*/ 101 h 116"/>
                  <a:gd name="T84" fmla="*/ 78 w 83"/>
                  <a:gd name="T85" fmla="*/ 82 h 116"/>
                  <a:gd name="T86" fmla="*/ 72 w 83"/>
                  <a:gd name="T87" fmla="*/ 82 h 116"/>
                  <a:gd name="T88" fmla="*/ 67 w 83"/>
                  <a:gd name="T89" fmla="*/ 86 h 116"/>
                  <a:gd name="T90" fmla="*/ 62 w 83"/>
                  <a:gd name="T91" fmla="*/ 90 h 116"/>
                  <a:gd name="T92" fmla="*/ 54 w 83"/>
                  <a:gd name="T93" fmla="*/ 88 h 116"/>
                  <a:gd name="T94" fmla="*/ 44 w 83"/>
                  <a:gd name="T95" fmla="*/ 94 h 116"/>
                  <a:gd name="T96" fmla="*/ 41 w 83"/>
                  <a:gd name="T97" fmla="*/ 103 h 116"/>
                  <a:gd name="T98" fmla="*/ 49 w 83"/>
                  <a:gd name="T99" fmla="*/ 99 h 116"/>
                  <a:gd name="T100" fmla="*/ 55 w 83"/>
                  <a:gd name="T101" fmla="*/ 97 h 116"/>
                  <a:gd name="T102" fmla="*/ 62 w 83"/>
                  <a:gd name="T103" fmla="*/ 111 h 116"/>
                  <a:gd name="T104" fmla="*/ 71 w 83"/>
                  <a:gd name="T105" fmla="*/ 116 h 116"/>
                  <a:gd name="T106" fmla="*/ 71 w 83"/>
                  <a:gd name="T107" fmla="*/ 105 h 116"/>
                  <a:gd name="T108" fmla="*/ 80 w 83"/>
                  <a:gd name="T109" fmla="*/ 10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 h="116">
                    <a:moveTo>
                      <a:pt x="44" y="45"/>
                    </a:moveTo>
                    <a:cubicBezTo>
                      <a:pt x="49" y="44"/>
                      <a:pt x="55" y="50"/>
                      <a:pt x="54" y="52"/>
                    </a:cubicBezTo>
                    <a:cubicBezTo>
                      <a:pt x="53" y="55"/>
                      <a:pt x="54" y="62"/>
                      <a:pt x="57" y="60"/>
                    </a:cubicBezTo>
                    <a:cubicBezTo>
                      <a:pt x="59" y="58"/>
                      <a:pt x="63" y="60"/>
                      <a:pt x="60" y="64"/>
                    </a:cubicBezTo>
                    <a:cubicBezTo>
                      <a:pt x="58" y="67"/>
                      <a:pt x="64" y="70"/>
                      <a:pt x="65" y="74"/>
                    </a:cubicBezTo>
                    <a:cubicBezTo>
                      <a:pt x="65" y="78"/>
                      <a:pt x="68" y="75"/>
                      <a:pt x="67" y="72"/>
                    </a:cubicBezTo>
                    <a:cubicBezTo>
                      <a:pt x="67" y="69"/>
                      <a:pt x="68" y="69"/>
                      <a:pt x="71" y="67"/>
                    </a:cubicBezTo>
                    <a:cubicBezTo>
                      <a:pt x="74" y="65"/>
                      <a:pt x="71" y="61"/>
                      <a:pt x="69" y="57"/>
                    </a:cubicBezTo>
                    <a:cubicBezTo>
                      <a:pt x="67" y="52"/>
                      <a:pt x="59" y="54"/>
                      <a:pt x="59" y="50"/>
                    </a:cubicBezTo>
                    <a:cubicBezTo>
                      <a:pt x="59" y="46"/>
                      <a:pt x="54" y="44"/>
                      <a:pt x="53" y="42"/>
                    </a:cubicBezTo>
                    <a:cubicBezTo>
                      <a:pt x="53" y="40"/>
                      <a:pt x="46" y="38"/>
                      <a:pt x="41" y="40"/>
                    </a:cubicBezTo>
                    <a:cubicBezTo>
                      <a:pt x="37" y="43"/>
                      <a:pt x="40" y="36"/>
                      <a:pt x="37" y="32"/>
                    </a:cubicBezTo>
                    <a:cubicBezTo>
                      <a:pt x="34" y="29"/>
                      <a:pt x="39" y="24"/>
                      <a:pt x="43" y="20"/>
                    </a:cubicBezTo>
                    <a:cubicBezTo>
                      <a:pt x="47" y="16"/>
                      <a:pt x="42" y="9"/>
                      <a:pt x="42" y="6"/>
                    </a:cubicBezTo>
                    <a:cubicBezTo>
                      <a:pt x="43" y="3"/>
                      <a:pt x="43" y="2"/>
                      <a:pt x="41" y="3"/>
                    </a:cubicBezTo>
                    <a:cubicBezTo>
                      <a:pt x="39" y="4"/>
                      <a:pt x="32" y="0"/>
                      <a:pt x="28" y="2"/>
                    </a:cubicBezTo>
                    <a:cubicBezTo>
                      <a:pt x="25" y="4"/>
                      <a:pt x="28" y="21"/>
                      <a:pt x="27" y="22"/>
                    </a:cubicBezTo>
                    <a:cubicBezTo>
                      <a:pt x="25" y="23"/>
                      <a:pt x="23" y="19"/>
                      <a:pt x="23" y="21"/>
                    </a:cubicBezTo>
                    <a:cubicBezTo>
                      <a:pt x="22" y="23"/>
                      <a:pt x="23" y="33"/>
                      <a:pt x="25" y="33"/>
                    </a:cubicBezTo>
                    <a:cubicBezTo>
                      <a:pt x="27" y="33"/>
                      <a:pt x="28" y="35"/>
                      <a:pt x="27" y="39"/>
                    </a:cubicBezTo>
                    <a:cubicBezTo>
                      <a:pt x="26" y="43"/>
                      <a:pt x="31" y="44"/>
                      <a:pt x="36" y="42"/>
                    </a:cubicBezTo>
                    <a:cubicBezTo>
                      <a:pt x="41" y="40"/>
                      <a:pt x="39" y="45"/>
                      <a:pt x="44" y="45"/>
                    </a:cubicBezTo>
                    <a:moveTo>
                      <a:pt x="27" y="47"/>
                    </a:moveTo>
                    <a:cubicBezTo>
                      <a:pt x="28" y="51"/>
                      <a:pt x="30" y="58"/>
                      <a:pt x="36" y="56"/>
                    </a:cubicBezTo>
                    <a:cubicBezTo>
                      <a:pt x="41" y="54"/>
                      <a:pt x="27" y="44"/>
                      <a:pt x="27" y="47"/>
                    </a:cubicBezTo>
                    <a:moveTo>
                      <a:pt x="42" y="72"/>
                    </a:moveTo>
                    <a:cubicBezTo>
                      <a:pt x="43" y="71"/>
                      <a:pt x="46" y="72"/>
                      <a:pt x="46" y="69"/>
                    </a:cubicBezTo>
                    <a:cubicBezTo>
                      <a:pt x="47" y="67"/>
                      <a:pt x="49" y="74"/>
                      <a:pt x="47" y="76"/>
                    </a:cubicBezTo>
                    <a:cubicBezTo>
                      <a:pt x="45" y="78"/>
                      <a:pt x="45" y="85"/>
                      <a:pt x="48" y="85"/>
                    </a:cubicBezTo>
                    <a:cubicBezTo>
                      <a:pt x="52" y="86"/>
                      <a:pt x="58" y="74"/>
                      <a:pt x="57" y="72"/>
                    </a:cubicBezTo>
                    <a:cubicBezTo>
                      <a:pt x="56" y="69"/>
                      <a:pt x="53" y="73"/>
                      <a:pt x="54" y="70"/>
                    </a:cubicBezTo>
                    <a:cubicBezTo>
                      <a:pt x="55" y="67"/>
                      <a:pt x="45" y="59"/>
                      <a:pt x="41" y="60"/>
                    </a:cubicBezTo>
                    <a:cubicBezTo>
                      <a:pt x="37" y="61"/>
                      <a:pt x="39" y="72"/>
                      <a:pt x="42" y="72"/>
                    </a:cubicBezTo>
                    <a:moveTo>
                      <a:pt x="12" y="76"/>
                    </a:moveTo>
                    <a:cubicBezTo>
                      <a:pt x="8" y="81"/>
                      <a:pt x="0" y="89"/>
                      <a:pt x="1" y="91"/>
                    </a:cubicBezTo>
                    <a:cubicBezTo>
                      <a:pt x="2" y="93"/>
                      <a:pt x="12" y="79"/>
                      <a:pt x="16" y="76"/>
                    </a:cubicBezTo>
                    <a:cubicBezTo>
                      <a:pt x="21" y="73"/>
                      <a:pt x="20" y="70"/>
                      <a:pt x="19" y="67"/>
                    </a:cubicBezTo>
                    <a:cubicBezTo>
                      <a:pt x="17" y="64"/>
                      <a:pt x="15" y="72"/>
                      <a:pt x="12" y="76"/>
                    </a:cubicBezTo>
                    <a:moveTo>
                      <a:pt x="57" y="82"/>
                    </a:moveTo>
                    <a:cubicBezTo>
                      <a:pt x="58" y="84"/>
                      <a:pt x="65" y="80"/>
                      <a:pt x="63" y="77"/>
                    </a:cubicBezTo>
                    <a:cubicBezTo>
                      <a:pt x="61" y="75"/>
                      <a:pt x="56" y="80"/>
                      <a:pt x="57" y="82"/>
                    </a:cubicBezTo>
                    <a:moveTo>
                      <a:pt x="80" y="101"/>
                    </a:moveTo>
                    <a:cubicBezTo>
                      <a:pt x="83" y="98"/>
                      <a:pt x="78" y="88"/>
                      <a:pt x="78" y="82"/>
                    </a:cubicBezTo>
                    <a:cubicBezTo>
                      <a:pt x="78" y="76"/>
                      <a:pt x="69" y="78"/>
                      <a:pt x="72" y="82"/>
                    </a:cubicBezTo>
                    <a:cubicBezTo>
                      <a:pt x="74" y="86"/>
                      <a:pt x="67" y="83"/>
                      <a:pt x="67" y="86"/>
                    </a:cubicBezTo>
                    <a:cubicBezTo>
                      <a:pt x="66" y="90"/>
                      <a:pt x="61" y="87"/>
                      <a:pt x="62" y="90"/>
                    </a:cubicBezTo>
                    <a:cubicBezTo>
                      <a:pt x="62" y="93"/>
                      <a:pt x="57" y="90"/>
                      <a:pt x="54" y="88"/>
                    </a:cubicBezTo>
                    <a:cubicBezTo>
                      <a:pt x="52" y="87"/>
                      <a:pt x="48" y="93"/>
                      <a:pt x="44" y="94"/>
                    </a:cubicBezTo>
                    <a:cubicBezTo>
                      <a:pt x="40" y="95"/>
                      <a:pt x="38" y="103"/>
                      <a:pt x="41" y="103"/>
                    </a:cubicBezTo>
                    <a:cubicBezTo>
                      <a:pt x="44" y="103"/>
                      <a:pt x="45" y="99"/>
                      <a:pt x="49" y="99"/>
                    </a:cubicBezTo>
                    <a:cubicBezTo>
                      <a:pt x="52" y="99"/>
                      <a:pt x="51" y="96"/>
                      <a:pt x="55" y="97"/>
                    </a:cubicBezTo>
                    <a:cubicBezTo>
                      <a:pt x="59" y="98"/>
                      <a:pt x="56" y="110"/>
                      <a:pt x="62" y="111"/>
                    </a:cubicBezTo>
                    <a:cubicBezTo>
                      <a:pt x="68" y="112"/>
                      <a:pt x="68" y="116"/>
                      <a:pt x="71" y="116"/>
                    </a:cubicBezTo>
                    <a:cubicBezTo>
                      <a:pt x="74" y="116"/>
                      <a:pt x="70" y="108"/>
                      <a:pt x="71" y="105"/>
                    </a:cubicBezTo>
                    <a:cubicBezTo>
                      <a:pt x="71" y="102"/>
                      <a:pt x="77" y="105"/>
                      <a:pt x="80" y="1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65" name="Freeform 298">
                <a:extLst>
                  <a:ext uri="{FF2B5EF4-FFF2-40B4-BE49-F238E27FC236}">
                    <a16:creationId xmlns:a16="http://schemas.microsoft.com/office/drawing/2014/main" id="{303363D0-A7ED-358F-2BE4-51D6CE19EFF7}"/>
                  </a:ext>
                </a:extLst>
              </p:cNvPr>
              <p:cNvSpPr>
                <a:spLocks noEditPoints="1"/>
              </p:cNvSpPr>
              <p:nvPr/>
            </p:nvSpPr>
            <p:spPr bwMode="auto">
              <a:xfrm>
                <a:off x="6542088" y="4945063"/>
                <a:ext cx="258762" cy="166688"/>
              </a:xfrm>
              <a:custGeom>
                <a:avLst/>
                <a:gdLst>
                  <a:gd name="T0" fmla="*/ 78 w 109"/>
                  <a:gd name="T1" fmla="*/ 64 h 70"/>
                  <a:gd name="T2" fmla="*/ 72 w 109"/>
                  <a:gd name="T3" fmla="*/ 58 h 70"/>
                  <a:gd name="T4" fmla="*/ 63 w 109"/>
                  <a:gd name="T5" fmla="*/ 54 h 70"/>
                  <a:gd name="T6" fmla="*/ 57 w 109"/>
                  <a:gd name="T7" fmla="*/ 43 h 70"/>
                  <a:gd name="T8" fmla="*/ 55 w 109"/>
                  <a:gd name="T9" fmla="*/ 36 h 70"/>
                  <a:gd name="T10" fmla="*/ 57 w 109"/>
                  <a:gd name="T11" fmla="*/ 30 h 70"/>
                  <a:gd name="T12" fmla="*/ 40 w 109"/>
                  <a:gd name="T13" fmla="*/ 21 h 70"/>
                  <a:gd name="T14" fmla="*/ 6 w 109"/>
                  <a:gd name="T15" fmla="*/ 2 h 70"/>
                  <a:gd name="T16" fmla="*/ 0 w 109"/>
                  <a:gd name="T17" fmla="*/ 0 h 70"/>
                  <a:gd name="T18" fmla="*/ 0 w 109"/>
                  <a:gd name="T19" fmla="*/ 54 h 70"/>
                  <a:gd name="T20" fmla="*/ 9 w 109"/>
                  <a:gd name="T21" fmla="*/ 58 h 70"/>
                  <a:gd name="T22" fmla="*/ 19 w 109"/>
                  <a:gd name="T23" fmla="*/ 52 h 70"/>
                  <a:gd name="T24" fmla="*/ 25 w 109"/>
                  <a:gd name="T25" fmla="*/ 45 h 70"/>
                  <a:gd name="T26" fmla="*/ 43 w 109"/>
                  <a:gd name="T27" fmla="*/ 49 h 70"/>
                  <a:gd name="T28" fmla="*/ 61 w 109"/>
                  <a:gd name="T29" fmla="*/ 66 h 70"/>
                  <a:gd name="T30" fmla="*/ 79 w 109"/>
                  <a:gd name="T31" fmla="*/ 69 h 70"/>
                  <a:gd name="T32" fmla="*/ 78 w 109"/>
                  <a:gd name="T33" fmla="*/ 64 h 70"/>
                  <a:gd name="T34" fmla="*/ 93 w 109"/>
                  <a:gd name="T35" fmla="*/ 19 h 70"/>
                  <a:gd name="T36" fmla="*/ 82 w 109"/>
                  <a:gd name="T37" fmla="*/ 25 h 70"/>
                  <a:gd name="T38" fmla="*/ 64 w 109"/>
                  <a:gd name="T39" fmla="*/ 26 h 70"/>
                  <a:gd name="T40" fmla="*/ 78 w 109"/>
                  <a:gd name="T41" fmla="*/ 32 h 70"/>
                  <a:gd name="T42" fmla="*/ 96 w 109"/>
                  <a:gd name="T43" fmla="*/ 23 h 70"/>
                  <a:gd name="T44" fmla="*/ 98 w 109"/>
                  <a:gd name="T45" fmla="*/ 16 h 70"/>
                  <a:gd name="T46" fmla="*/ 93 w 109"/>
                  <a:gd name="T47" fmla="*/ 19 h 70"/>
                  <a:gd name="T48" fmla="*/ 101 w 109"/>
                  <a:gd name="T49" fmla="*/ 9 h 70"/>
                  <a:gd name="T50" fmla="*/ 99 w 109"/>
                  <a:gd name="T51" fmla="*/ 10 h 70"/>
                  <a:gd name="T52" fmla="*/ 104 w 109"/>
                  <a:gd name="T53" fmla="*/ 18 h 70"/>
                  <a:gd name="T54" fmla="*/ 101 w 109"/>
                  <a:gd name="T55" fmla="*/ 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9" h="70">
                    <a:moveTo>
                      <a:pt x="78" y="64"/>
                    </a:moveTo>
                    <a:cubicBezTo>
                      <a:pt x="76" y="63"/>
                      <a:pt x="72" y="60"/>
                      <a:pt x="72" y="58"/>
                    </a:cubicBezTo>
                    <a:cubicBezTo>
                      <a:pt x="72" y="56"/>
                      <a:pt x="67" y="56"/>
                      <a:pt x="63" y="54"/>
                    </a:cubicBezTo>
                    <a:cubicBezTo>
                      <a:pt x="60" y="52"/>
                      <a:pt x="61" y="45"/>
                      <a:pt x="57" y="43"/>
                    </a:cubicBezTo>
                    <a:cubicBezTo>
                      <a:pt x="54" y="41"/>
                      <a:pt x="51" y="35"/>
                      <a:pt x="55" y="36"/>
                    </a:cubicBezTo>
                    <a:cubicBezTo>
                      <a:pt x="60" y="36"/>
                      <a:pt x="61" y="33"/>
                      <a:pt x="57" y="30"/>
                    </a:cubicBezTo>
                    <a:cubicBezTo>
                      <a:pt x="54" y="27"/>
                      <a:pt x="41" y="26"/>
                      <a:pt x="40" y="21"/>
                    </a:cubicBezTo>
                    <a:cubicBezTo>
                      <a:pt x="40" y="16"/>
                      <a:pt x="16" y="4"/>
                      <a:pt x="6" y="2"/>
                    </a:cubicBezTo>
                    <a:cubicBezTo>
                      <a:pt x="4" y="2"/>
                      <a:pt x="2" y="1"/>
                      <a:pt x="0" y="0"/>
                    </a:cubicBezTo>
                    <a:cubicBezTo>
                      <a:pt x="0" y="54"/>
                      <a:pt x="0" y="54"/>
                      <a:pt x="0" y="54"/>
                    </a:cubicBezTo>
                    <a:cubicBezTo>
                      <a:pt x="2" y="56"/>
                      <a:pt x="5" y="57"/>
                      <a:pt x="9" y="58"/>
                    </a:cubicBezTo>
                    <a:cubicBezTo>
                      <a:pt x="20" y="58"/>
                      <a:pt x="17" y="52"/>
                      <a:pt x="19" y="52"/>
                    </a:cubicBezTo>
                    <a:cubicBezTo>
                      <a:pt x="22" y="52"/>
                      <a:pt x="22" y="48"/>
                      <a:pt x="25" y="45"/>
                    </a:cubicBezTo>
                    <a:cubicBezTo>
                      <a:pt x="27" y="43"/>
                      <a:pt x="37" y="45"/>
                      <a:pt x="43" y="49"/>
                    </a:cubicBezTo>
                    <a:cubicBezTo>
                      <a:pt x="48" y="54"/>
                      <a:pt x="55" y="67"/>
                      <a:pt x="61" y="66"/>
                    </a:cubicBezTo>
                    <a:cubicBezTo>
                      <a:pt x="67" y="65"/>
                      <a:pt x="74" y="70"/>
                      <a:pt x="79" y="69"/>
                    </a:cubicBezTo>
                    <a:cubicBezTo>
                      <a:pt x="85" y="69"/>
                      <a:pt x="80" y="65"/>
                      <a:pt x="78" y="64"/>
                    </a:cubicBezTo>
                    <a:moveTo>
                      <a:pt x="93" y="19"/>
                    </a:moveTo>
                    <a:cubicBezTo>
                      <a:pt x="93" y="21"/>
                      <a:pt x="89" y="22"/>
                      <a:pt x="82" y="25"/>
                    </a:cubicBezTo>
                    <a:cubicBezTo>
                      <a:pt x="76" y="28"/>
                      <a:pt x="64" y="22"/>
                      <a:pt x="64" y="26"/>
                    </a:cubicBezTo>
                    <a:cubicBezTo>
                      <a:pt x="64" y="28"/>
                      <a:pt x="71" y="32"/>
                      <a:pt x="78" y="32"/>
                    </a:cubicBezTo>
                    <a:cubicBezTo>
                      <a:pt x="85" y="32"/>
                      <a:pt x="96" y="25"/>
                      <a:pt x="96" y="23"/>
                    </a:cubicBezTo>
                    <a:cubicBezTo>
                      <a:pt x="96" y="21"/>
                      <a:pt x="100" y="18"/>
                      <a:pt x="98" y="16"/>
                    </a:cubicBezTo>
                    <a:cubicBezTo>
                      <a:pt x="96" y="14"/>
                      <a:pt x="93" y="17"/>
                      <a:pt x="93" y="19"/>
                    </a:cubicBezTo>
                    <a:moveTo>
                      <a:pt x="101" y="9"/>
                    </a:moveTo>
                    <a:cubicBezTo>
                      <a:pt x="97" y="7"/>
                      <a:pt x="94" y="5"/>
                      <a:pt x="99" y="10"/>
                    </a:cubicBezTo>
                    <a:cubicBezTo>
                      <a:pt x="104" y="15"/>
                      <a:pt x="101" y="19"/>
                      <a:pt x="104" y="18"/>
                    </a:cubicBezTo>
                    <a:cubicBezTo>
                      <a:pt x="109" y="17"/>
                      <a:pt x="105" y="12"/>
                      <a:pt x="101"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66" name="Freeform 300">
                <a:extLst>
                  <a:ext uri="{FF2B5EF4-FFF2-40B4-BE49-F238E27FC236}">
                    <a16:creationId xmlns:a16="http://schemas.microsoft.com/office/drawing/2014/main" id="{39266A6C-B038-E08B-048C-91D86B1F9E20}"/>
                  </a:ext>
                </a:extLst>
              </p:cNvPr>
              <p:cNvSpPr>
                <a:spLocks/>
              </p:cNvSpPr>
              <p:nvPr/>
            </p:nvSpPr>
            <p:spPr bwMode="auto">
              <a:xfrm>
                <a:off x="5310188" y="4687888"/>
                <a:ext cx="44450" cy="85725"/>
              </a:xfrm>
              <a:custGeom>
                <a:avLst/>
                <a:gdLst>
                  <a:gd name="T0" fmla="*/ 5 w 19"/>
                  <a:gd name="T1" fmla="*/ 0 h 36"/>
                  <a:gd name="T2" fmla="*/ 2 w 19"/>
                  <a:gd name="T3" fmla="*/ 8 h 36"/>
                  <a:gd name="T4" fmla="*/ 1 w 19"/>
                  <a:gd name="T5" fmla="*/ 20 h 36"/>
                  <a:gd name="T6" fmla="*/ 5 w 19"/>
                  <a:gd name="T7" fmla="*/ 32 h 36"/>
                  <a:gd name="T8" fmla="*/ 19 w 19"/>
                  <a:gd name="T9" fmla="*/ 20 h 36"/>
                  <a:gd name="T10" fmla="*/ 5 w 19"/>
                  <a:gd name="T11" fmla="*/ 0 h 36"/>
                </a:gdLst>
                <a:ahLst/>
                <a:cxnLst>
                  <a:cxn ang="0">
                    <a:pos x="T0" y="T1"/>
                  </a:cxn>
                  <a:cxn ang="0">
                    <a:pos x="T2" y="T3"/>
                  </a:cxn>
                  <a:cxn ang="0">
                    <a:pos x="T4" y="T5"/>
                  </a:cxn>
                  <a:cxn ang="0">
                    <a:pos x="T6" y="T7"/>
                  </a:cxn>
                  <a:cxn ang="0">
                    <a:pos x="T8" y="T9"/>
                  </a:cxn>
                  <a:cxn ang="0">
                    <a:pos x="T10" y="T11"/>
                  </a:cxn>
                </a:cxnLst>
                <a:rect l="0" t="0" r="r" b="b"/>
                <a:pathLst>
                  <a:path w="19" h="36">
                    <a:moveTo>
                      <a:pt x="5" y="0"/>
                    </a:moveTo>
                    <a:cubicBezTo>
                      <a:pt x="2" y="0"/>
                      <a:pt x="3" y="5"/>
                      <a:pt x="2" y="8"/>
                    </a:cubicBezTo>
                    <a:cubicBezTo>
                      <a:pt x="0" y="12"/>
                      <a:pt x="1" y="15"/>
                      <a:pt x="1" y="20"/>
                    </a:cubicBezTo>
                    <a:cubicBezTo>
                      <a:pt x="2" y="25"/>
                      <a:pt x="1" y="30"/>
                      <a:pt x="5" y="32"/>
                    </a:cubicBezTo>
                    <a:cubicBezTo>
                      <a:pt x="10" y="36"/>
                      <a:pt x="18" y="27"/>
                      <a:pt x="19" y="20"/>
                    </a:cubicBezTo>
                    <a:cubicBezTo>
                      <a:pt x="19" y="13"/>
                      <a:pt x="6"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67" name="Freeform 301">
                <a:extLst>
                  <a:ext uri="{FF2B5EF4-FFF2-40B4-BE49-F238E27FC236}">
                    <a16:creationId xmlns:a16="http://schemas.microsoft.com/office/drawing/2014/main" id="{4C0997A7-FE6F-2992-33C5-9686A1DDEC1C}"/>
                  </a:ext>
                </a:extLst>
              </p:cNvPr>
              <p:cNvSpPr>
                <a:spLocks/>
              </p:cNvSpPr>
              <p:nvPr/>
            </p:nvSpPr>
            <p:spPr bwMode="auto">
              <a:xfrm>
                <a:off x="5310188" y="4687888"/>
                <a:ext cx="44450" cy="85725"/>
              </a:xfrm>
              <a:custGeom>
                <a:avLst/>
                <a:gdLst>
                  <a:gd name="T0" fmla="*/ 5 w 19"/>
                  <a:gd name="T1" fmla="*/ 0 h 36"/>
                  <a:gd name="T2" fmla="*/ 2 w 19"/>
                  <a:gd name="T3" fmla="*/ 8 h 36"/>
                  <a:gd name="T4" fmla="*/ 1 w 19"/>
                  <a:gd name="T5" fmla="*/ 20 h 36"/>
                  <a:gd name="T6" fmla="*/ 5 w 19"/>
                  <a:gd name="T7" fmla="*/ 32 h 36"/>
                  <a:gd name="T8" fmla="*/ 19 w 19"/>
                  <a:gd name="T9" fmla="*/ 20 h 36"/>
                  <a:gd name="T10" fmla="*/ 5 w 19"/>
                  <a:gd name="T11" fmla="*/ 0 h 36"/>
                </a:gdLst>
                <a:ahLst/>
                <a:cxnLst>
                  <a:cxn ang="0">
                    <a:pos x="T0" y="T1"/>
                  </a:cxn>
                  <a:cxn ang="0">
                    <a:pos x="T2" y="T3"/>
                  </a:cxn>
                  <a:cxn ang="0">
                    <a:pos x="T4" y="T5"/>
                  </a:cxn>
                  <a:cxn ang="0">
                    <a:pos x="T6" y="T7"/>
                  </a:cxn>
                  <a:cxn ang="0">
                    <a:pos x="T8" y="T9"/>
                  </a:cxn>
                  <a:cxn ang="0">
                    <a:pos x="T10" y="T11"/>
                  </a:cxn>
                </a:cxnLst>
                <a:rect l="0" t="0" r="r" b="b"/>
                <a:pathLst>
                  <a:path w="19" h="36">
                    <a:moveTo>
                      <a:pt x="5" y="0"/>
                    </a:moveTo>
                    <a:cubicBezTo>
                      <a:pt x="2" y="0"/>
                      <a:pt x="3" y="5"/>
                      <a:pt x="2" y="8"/>
                    </a:cubicBezTo>
                    <a:cubicBezTo>
                      <a:pt x="0" y="12"/>
                      <a:pt x="1" y="15"/>
                      <a:pt x="1" y="20"/>
                    </a:cubicBezTo>
                    <a:cubicBezTo>
                      <a:pt x="2" y="25"/>
                      <a:pt x="1" y="30"/>
                      <a:pt x="5" y="32"/>
                    </a:cubicBezTo>
                    <a:cubicBezTo>
                      <a:pt x="10" y="36"/>
                      <a:pt x="18" y="27"/>
                      <a:pt x="19" y="20"/>
                    </a:cubicBezTo>
                    <a:cubicBezTo>
                      <a:pt x="19" y="13"/>
                      <a:pt x="6" y="0"/>
                      <a:pt x="5" y="0"/>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68" name="Freeform 302">
                <a:extLst>
                  <a:ext uri="{FF2B5EF4-FFF2-40B4-BE49-F238E27FC236}">
                    <a16:creationId xmlns:a16="http://schemas.microsoft.com/office/drawing/2014/main" id="{3ECA2358-D203-45E3-08EF-1160CF05E156}"/>
                  </a:ext>
                </a:extLst>
              </p:cNvPr>
              <p:cNvSpPr>
                <a:spLocks/>
              </p:cNvSpPr>
              <p:nvPr/>
            </p:nvSpPr>
            <p:spPr bwMode="auto">
              <a:xfrm>
                <a:off x="4552950" y="5122863"/>
                <a:ext cx="150812" cy="301625"/>
              </a:xfrm>
              <a:custGeom>
                <a:avLst/>
                <a:gdLst>
                  <a:gd name="T0" fmla="*/ 54 w 64"/>
                  <a:gd name="T1" fmla="*/ 5 h 127"/>
                  <a:gd name="T2" fmla="*/ 51 w 64"/>
                  <a:gd name="T3" fmla="*/ 7 h 127"/>
                  <a:gd name="T4" fmla="*/ 49 w 64"/>
                  <a:gd name="T5" fmla="*/ 13 h 127"/>
                  <a:gd name="T6" fmla="*/ 44 w 64"/>
                  <a:gd name="T7" fmla="*/ 17 h 127"/>
                  <a:gd name="T8" fmla="*/ 40 w 64"/>
                  <a:gd name="T9" fmla="*/ 21 h 127"/>
                  <a:gd name="T10" fmla="*/ 40 w 64"/>
                  <a:gd name="T11" fmla="*/ 25 h 127"/>
                  <a:gd name="T12" fmla="*/ 33 w 64"/>
                  <a:gd name="T13" fmla="*/ 31 h 127"/>
                  <a:gd name="T14" fmla="*/ 21 w 64"/>
                  <a:gd name="T15" fmla="*/ 37 h 127"/>
                  <a:gd name="T16" fmla="*/ 11 w 64"/>
                  <a:gd name="T17" fmla="*/ 39 h 127"/>
                  <a:gd name="T18" fmla="*/ 7 w 64"/>
                  <a:gd name="T19" fmla="*/ 50 h 127"/>
                  <a:gd name="T20" fmla="*/ 8 w 64"/>
                  <a:gd name="T21" fmla="*/ 66 h 127"/>
                  <a:gd name="T22" fmla="*/ 6 w 64"/>
                  <a:gd name="T23" fmla="*/ 83 h 127"/>
                  <a:gd name="T24" fmla="*/ 3 w 64"/>
                  <a:gd name="T25" fmla="*/ 104 h 127"/>
                  <a:gd name="T26" fmla="*/ 8 w 64"/>
                  <a:gd name="T27" fmla="*/ 120 h 127"/>
                  <a:gd name="T28" fmla="*/ 23 w 64"/>
                  <a:gd name="T29" fmla="*/ 124 h 127"/>
                  <a:gd name="T30" fmla="*/ 32 w 64"/>
                  <a:gd name="T31" fmla="*/ 121 h 127"/>
                  <a:gd name="T32" fmla="*/ 45 w 64"/>
                  <a:gd name="T33" fmla="*/ 85 h 127"/>
                  <a:gd name="T34" fmla="*/ 54 w 64"/>
                  <a:gd name="T35" fmla="*/ 51 h 127"/>
                  <a:gd name="T36" fmla="*/ 56 w 64"/>
                  <a:gd name="T37" fmla="*/ 41 h 127"/>
                  <a:gd name="T38" fmla="*/ 58 w 64"/>
                  <a:gd name="T39" fmla="*/ 36 h 127"/>
                  <a:gd name="T40" fmla="*/ 63 w 64"/>
                  <a:gd name="T41" fmla="*/ 35 h 127"/>
                  <a:gd name="T42" fmla="*/ 60 w 64"/>
                  <a:gd name="T43" fmla="*/ 19 h 127"/>
                  <a:gd name="T44" fmla="*/ 54 w 64"/>
                  <a:gd name="T45" fmla="*/ 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127">
                    <a:moveTo>
                      <a:pt x="54" y="5"/>
                    </a:moveTo>
                    <a:cubicBezTo>
                      <a:pt x="53" y="0"/>
                      <a:pt x="52" y="6"/>
                      <a:pt x="51" y="7"/>
                    </a:cubicBezTo>
                    <a:cubicBezTo>
                      <a:pt x="50" y="8"/>
                      <a:pt x="49" y="11"/>
                      <a:pt x="49" y="13"/>
                    </a:cubicBezTo>
                    <a:cubicBezTo>
                      <a:pt x="50" y="15"/>
                      <a:pt x="46" y="17"/>
                      <a:pt x="44" y="17"/>
                    </a:cubicBezTo>
                    <a:cubicBezTo>
                      <a:pt x="42" y="17"/>
                      <a:pt x="39" y="18"/>
                      <a:pt x="40" y="21"/>
                    </a:cubicBezTo>
                    <a:cubicBezTo>
                      <a:pt x="41" y="24"/>
                      <a:pt x="38" y="23"/>
                      <a:pt x="40" y="25"/>
                    </a:cubicBezTo>
                    <a:cubicBezTo>
                      <a:pt x="41" y="28"/>
                      <a:pt x="37" y="31"/>
                      <a:pt x="33" y="31"/>
                    </a:cubicBezTo>
                    <a:cubicBezTo>
                      <a:pt x="30" y="31"/>
                      <a:pt x="25" y="37"/>
                      <a:pt x="21" y="37"/>
                    </a:cubicBezTo>
                    <a:cubicBezTo>
                      <a:pt x="18" y="36"/>
                      <a:pt x="14" y="39"/>
                      <a:pt x="11" y="39"/>
                    </a:cubicBezTo>
                    <a:cubicBezTo>
                      <a:pt x="7" y="38"/>
                      <a:pt x="10" y="46"/>
                      <a:pt x="7" y="50"/>
                    </a:cubicBezTo>
                    <a:cubicBezTo>
                      <a:pt x="4" y="55"/>
                      <a:pt x="6" y="60"/>
                      <a:pt x="8" y="66"/>
                    </a:cubicBezTo>
                    <a:cubicBezTo>
                      <a:pt x="10" y="71"/>
                      <a:pt x="12" y="76"/>
                      <a:pt x="6" y="83"/>
                    </a:cubicBezTo>
                    <a:cubicBezTo>
                      <a:pt x="0" y="91"/>
                      <a:pt x="0" y="99"/>
                      <a:pt x="3" y="104"/>
                    </a:cubicBezTo>
                    <a:cubicBezTo>
                      <a:pt x="5" y="109"/>
                      <a:pt x="5" y="117"/>
                      <a:pt x="8" y="120"/>
                    </a:cubicBezTo>
                    <a:cubicBezTo>
                      <a:pt x="12" y="124"/>
                      <a:pt x="21" y="127"/>
                      <a:pt x="23" y="124"/>
                    </a:cubicBezTo>
                    <a:cubicBezTo>
                      <a:pt x="26" y="121"/>
                      <a:pt x="29" y="124"/>
                      <a:pt x="32" y="121"/>
                    </a:cubicBezTo>
                    <a:cubicBezTo>
                      <a:pt x="35" y="117"/>
                      <a:pt x="40" y="98"/>
                      <a:pt x="45" y="85"/>
                    </a:cubicBezTo>
                    <a:cubicBezTo>
                      <a:pt x="49" y="72"/>
                      <a:pt x="55" y="55"/>
                      <a:pt x="54" y="51"/>
                    </a:cubicBezTo>
                    <a:cubicBezTo>
                      <a:pt x="54" y="48"/>
                      <a:pt x="57" y="45"/>
                      <a:pt x="56" y="41"/>
                    </a:cubicBezTo>
                    <a:cubicBezTo>
                      <a:pt x="54" y="38"/>
                      <a:pt x="56" y="33"/>
                      <a:pt x="58" y="36"/>
                    </a:cubicBezTo>
                    <a:cubicBezTo>
                      <a:pt x="60" y="39"/>
                      <a:pt x="62" y="39"/>
                      <a:pt x="63" y="35"/>
                    </a:cubicBezTo>
                    <a:cubicBezTo>
                      <a:pt x="64" y="31"/>
                      <a:pt x="60" y="25"/>
                      <a:pt x="60" y="19"/>
                    </a:cubicBezTo>
                    <a:cubicBezTo>
                      <a:pt x="60" y="13"/>
                      <a:pt x="54" y="7"/>
                      <a:pt x="54"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69" name="Freeform 304">
                <a:extLst>
                  <a:ext uri="{FF2B5EF4-FFF2-40B4-BE49-F238E27FC236}">
                    <a16:creationId xmlns:a16="http://schemas.microsoft.com/office/drawing/2014/main" id="{F245FE74-7C6B-0BCE-1968-85CFD16EAEEC}"/>
                  </a:ext>
                </a:extLst>
              </p:cNvPr>
              <p:cNvSpPr>
                <a:spLocks noEditPoints="1"/>
              </p:cNvSpPr>
              <p:nvPr/>
            </p:nvSpPr>
            <p:spPr bwMode="auto">
              <a:xfrm>
                <a:off x="4545013" y="4489451"/>
                <a:ext cx="244475" cy="146050"/>
              </a:xfrm>
              <a:custGeom>
                <a:avLst/>
                <a:gdLst>
                  <a:gd name="T0" fmla="*/ 73 w 103"/>
                  <a:gd name="T1" fmla="*/ 3 h 62"/>
                  <a:gd name="T2" fmla="*/ 56 w 103"/>
                  <a:gd name="T3" fmla="*/ 4 h 62"/>
                  <a:gd name="T4" fmla="*/ 43 w 103"/>
                  <a:gd name="T5" fmla="*/ 15 h 62"/>
                  <a:gd name="T6" fmla="*/ 37 w 103"/>
                  <a:gd name="T7" fmla="*/ 17 h 62"/>
                  <a:gd name="T8" fmla="*/ 25 w 103"/>
                  <a:gd name="T9" fmla="*/ 15 h 62"/>
                  <a:gd name="T10" fmla="*/ 14 w 103"/>
                  <a:gd name="T11" fmla="*/ 14 h 62"/>
                  <a:gd name="T12" fmla="*/ 8 w 103"/>
                  <a:gd name="T13" fmla="*/ 13 h 62"/>
                  <a:gd name="T14" fmla="*/ 4 w 103"/>
                  <a:gd name="T15" fmla="*/ 17 h 62"/>
                  <a:gd name="T16" fmla="*/ 5 w 103"/>
                  <a:gd name="T17" fmla="*/ 21 h 62"/>
                  <a:gd name="T18" fmla="*/ 1 w 103"/>
                  <a:gd name="T19" fmla="*/ 23 h 62"/>
                  <a:gd name="T20" fmla="*/ 1 w 103"/>
                  <a:gd name="T21" fmla="*/ 29 h 62"/>
                  <a:gd name="T22" fmla="*/ 4 w 103"/>
                  <a:gd name="T23" fmla="*/ 42 h 62"/>
                  <a:gd name="T24" fmla="*/ 7 w 103"/>
                  <a:gd name="T25" fmla="*/ 55 h 62"/>
                  <a:gd name="T26" fmla="*/ 22 w 103"/>
                  <a:gd name="T27" fmla="*/ 53 h 62"/>
                  <a:gd name="T28" fmla="*/ 33 w 103"/>
                  <a:gd name="T29" fmla="*/ 50 h 62"/>
                  <a:gd name="T30" fmla="*/ 43 w 103"/>
                  <a:gd name="T31" fmla="*/ 45 h 62"/>
                  <a:gd name="T32" fmla="*/ 51 w 103"/>
                  <a:gd name="T33" fmla="*/ 44 h 62"/>
                  <a:gd name="T34" fmla="*/ 58 w 103"/>
                  <a:gd name="T35" fmla="*/ 39 h 62"/>
                  <a:gd name="T36" fmla="*/ 76 w 103"/>
                  <a:gd name="T37" fmla="*/ 33 h 62"/>
                  <a:gd name="T38" fmla="*/ 84 w 103"/>
                  <a:gd name="T39" fmla="*/ 25 h 62"/>
                  <a:gd name="T40" fmla="*/ 92 w 103"/>
                  <a:gd name="T41" fmla="*/ 22 h 62"/>
                  <a:gd name="T42" fmla="*/ 81 w 103"/>
                  <a:gd name="T43" fmla="*/ 0 h 62"/>
                  <a:gd name="T44" fmla="*/ 73 w 103"/>
                  <a:gd name="T45" fmla="*/ 3 h 62"/>
                  <a:gd name="T46" fmla="*/ 94 w 103"/>
                  <a:gd name="T47" fmla="*/ 60 h 62"/>
                  <a:gd name="T48" fmla="*/ 103 w 103"/>
                  <a:gd name="T49" fmla="*/ 58 h 62"/>
                  <a:gd name="T50" fmla="*/ 94 w 103"/>
                  <a:gd name="T51"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 h="62">
                    <a:moveTo>
                      <a:pt x="73" y="3"/>
                    </a:moveTo>
                    <a:cubicBezTo>
                      <a:pt x="69" y="4"/>
                      <a:pt x="58" y="3"/>
                      <a:pt x="56" y="4"/>
                    </a:cubicBezTo>
                    <a:cubicBezTo>
                      <a:pt x="55" y="4"/>
                      <a:pt x="44" y="12"/>
                      <a:pt x="43" y="15"/>
                    </a:cubicBezTo>
                    <a:cubicBezTo>
                      <a:pt x="41" y="19"/>
                      <a:pt x="39" y="19"/>
                      <a:pt x="37" y="17"/>
                    </a:cubicBezTo>
                    <a:cubicBezTo>
                      <a:pt x="35" y="16"/>
                      <a:pt x="26" y="16"/>
                      <a:pt x="25" y="15"/>
                    </a:cubicBezTo>
                    <a:cubicBezTo>
                      <a:pt x="24" y="15"/>
                      <a:pt x="18" y="14"/>
                      <a:pt x="14" y="14"/>
                    </a:cubicBezTo>
                    <a:cubicBezTo>
                      <a:pt x="11" y="15"/>
                      <a:pt x="9" y="13"/>
                      <a:pt x="8" y="13"/>
                    </a:cubicBezTo>
                    <a:cubicBezTo>
                      <a:pt x="7" y="14"/>
                      <a:pt x="5" y="16"/>
                      <a:pt x="4" y="17"/>
                    </a:cubicBezTo>
                    <a:cubicBezTo>
                      <a:pt x="4" y="18"/>
                      <a:pt x="5" y="20"/>
                      <a:pt x="5" y="21"/>
                    </a:cubicBezTo>
                    <a:cubicBezTo>
                      <a:pt x="4" y="22"/>
                      <a:pt x="3" y="22"/>
                      <a:pt x="1" y="23"/>
                    </a:cubicBezTo>
                    <a:cubicBezTo>
                      <a:pt x="1" y="25"/>
                      <a:pt x="2" y="27"/>
                      <a:pt x="1" y="29"/>
                    </a:cubicBezTo>
                    <a:cubicBezTo>
                      <a:pt x="0" y="32"/>
                      <a:pt x="1" y="39"/>
                      <a:pt x="4" y="42"/>
                    </a:cubicBezTo>
                    <a:cubicBezTo>
                      <a:pt x="7" y="46"/>
                      <a:pt x="6" y="54"/>
                      <a:pt x="7" y="55"/>
                    </a:cubicBezTo>
                    <a:cubicBezTo>
                      <a:pt x="8" y="56"/>
                      <a:pt x="18" y="56"/>
                      <a:pt x="22" y="53"/>
                    </a:cubicBezTo>
                    <a:cubicBezTo>
                      <a:pt x="27" y="50"/>
                      <a:pt x="30" y="50"/>
                      <a:pt x="33" y="50"/>
                    </a:cubicBezTo>
                    <a:cubicBezTo>
                      <a:pt x="37" y="50"/>
                      <a:pt x="42" y="47"/>
                      <a:pt x="43" y="45"/>
                    </a:cubicBezTo>
                    <a:cubicBezTo>
                      <a:pt x="44" y="44"/>
                      <a:pt x="49" y="44"/>
                      <a:pt x="51" y="44"/>
                    </a:cubicBezTo>
                    <a:cubicBezTo>
                      <a:pt x="54" y="44"/>
                      <a:pt x="56" y="42"/>
                      <a:pt x="58" y="39"/>
                    </a:cubicBezTo>
                    <a:cubicBezTo>
                      <a:pt x="60" y="37"/>
                      <a:pt x="68" y="36"/>
                      <a:pt x="76" y="33"/>
                    </a:cubicBezTo>
                    <a:cubicBezTo>
                      <a:pt x="84" y="31"/>
                      <a:pt x="83" y="27"/>
                      <a:pt x="84" y="25"/>
                    </a:cubicBezTo>
                    <a:cubicBezTo>
                      <a:pt x="86" y="23"/>
                      <a:pt x="88" y="23"/>
                      <a:pt x="92" y="22"/>
                    </a:cubicBezTo>
                    <a:cubicBezTo>
                      <a:pt x="88" y="14"/>
                      <a:pt x="83" y="5"/>
                      <a:pt x="81" y="0"/>
                    </a:cubicBezTo>
                    <a:cubicBezTo>
                      <a:pt x="77" y="1"/>
                      <a:pt x="74" y="2"/>
                      <a:pt x="73" y="3"/>
                    </a:cubicBezTo>
                    <a:moveTo>
                      <a:pt x="94" y="60"/>
                    </a:moveTo>
                    <a:cubicBezTo>
                      <a:pt x="97" y="62"/>
                      <a:pt x="102" y="59"/>
                      <a:pt x="103" y="58"/>
                    </a:cubicBezTo>
                    <a:cubicBezTo>
                      <a:pt x="103" y="57"/>
                      <a:pt x="91" y="56"/>
                      <a:pt x="94" y="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70" name="Freeform 308">
                <a:extLst>
                  <a:ext uri="{FF2B5EF4-FFF2-40B4-BE49-F238E27FC236}">
                    <a16:creationId xmlns:a16="http://schemas.microsoft.com/office/drawing/2014/main" id="{B80BCC82-AACE-58BD-1A82-65D50D0CE679}"/>
                  </a:ext>
                </a:extLst>
              </p:cNvPr>
              <p:cNvSpPr>
                <a:spLocks noEditPoints="1"/>
              </p:cNvSpPr>
              <p:nvPr/>
            </p:nvSpPr>
            <p:spPr bwMode="auto">
              <a:xfrm>
                <a:off x="6824663" y="4999038"/>
                <a:ext cx="163512" cy="119063"/>
              </a:xfrm>
              <a:custGeom>
                <a:avLst/>
                <a:gdLst>
                  <a:gd name="T0" fmla="*/ 0 w 69"/>
                  <a:gd name="T1" fmla="*/ 2 h 50"/>
                  <a:gd name="T2" fmla="*/ 11 w 69"/>
                  <a:gd name="T3" fmla="*/ 14 h 50"/>
                  <a:gd name="T4" fmla="*/ 0 w 69"/>
                  <a:gd name="T5" fmla="*/ 2 h 50"/>
                  <a:gd name="T6" fmla="*/ 16 w 69"/>
                  <a:gd name="T7" fmla="*/ 13 h 50"/>
                  <a:gd name="T8" fmla="*/ 24 w 69"/>
                  <a:gd name="T9" fmla="*/ 19 h 50"/>
                  <a:gd name="T10" fmla="*/ 16 w 69"/>
                  <a:gd name="T11" fmla="*/ 13 h 50"/>
                  <a:gd name="T12" fmla="*/ 45 w 69"/>
                  <a:gd name="T13" fmla="*/ 28 h 50"/>
                  <a:gd name="T14" fmla="*/ 33 w 69"/>
                  <a:gd name="T15" fmla="*/ 21 h 50"/>
                  <a:gd name="T16" fmla="*/ 45 w 69"/>
                  <a:gd name="T17" fmla="*/ 28 h 50"/>
                  <a:gd name="T18" fmla="*/ 43 w 69"/>
                  <a:gd name="T19" fmla="*/ 36 h 50"/>
                  <a:gd name="T20" fmla="*/ 52 w 69"/>
                  <a:gd name="T21" fmla="*/ 41 h 50"/>
                  <a:gd name="T22" fmla="*/ 43 w 69"/>
                  <a:gd name="T23" fmla="*/ 36 h 50"/>
                  <a:gd name="T24" fmla="*/ 59 w 69"/>
                  <a:gd name="T25" fmla="*/ 44 h 50"/>
                  <a:gd name="T26" fmla="*/ 67 w 69"/>
                  <a:gd name="T27" fmla="*/ 48 h 50"/>
                  <a:gd name="T28" fmla="*/ 59 w 69"/>
                  <a:gd name="T29" fmla="*/ 44 h 50"/>
                  <a:gd name="T30" fmla="*/ 52 w 69"/>
                  <a:gd name="T31" fmla="*/ 28 h 50"/>
                  <a:gd name="T32" fmla="*/ 59 w 69"/>
                  <a:gd name="T33" fmla="*/ 39 h 50"/>
                  <a:gd name="T34" fmla="*/ 52 w 69"/>
                  <a:gd name="T35"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50">
                    <a:moveTo>
                      <a:pt x="0" y="2"/>
                    </a:moveTo>
                    <a:cubicBezTo>
                      <a:pt x="0" y="4"/>
                      <a:pt x="8" y="16"/>
                      <a:pt x="11" y="14"/>
                    </a:cubicBezTo>
                    <a:cubicBezTo>
                      <a:pt x="16" y="11"/>
                      <a:pt x="1" y="0"/>
                      <a:pt x="0" y="2"/>
                    </a:cubicBezTo>
                    <a:moveTo>
                      <a:pt x="16" y="13"/>
                    </a:moveTo>
                    <a:cubicBezTo>
                      <a:pt x="16" y="14"/>
                      <a:pt x="22" y="20"/>
                      <a:pt x="24" y="19"/>
                    </a:cubicBezTo>
                    <a:cubicBezTo>
                      <a:pt x="25" y="18"/>
                      <a:pt x="17" y="11"/>
                      <a:pt x="16" y="13"/>
                    </a:cubicBezTo>
                    <a:moveTo>
                      <a:pt x="45" y="28"/>
                    </a:moveTo>
                    <a:cubicBezTo>
                      <a:pt x="47" y="27"/>
                      <a:pt x="33" y="19"/>
                      <a:pt x="33" y="21"/>
                    </a:cubicBezTo>
                    <a:cubicBezTo>
                      <a:pt x="33" y="24"/>
                      <a:pt x="43" y="29"/>
                      <a:pt x="45" y="28"/>
                    </a:cubicBezTo>
                    <a:moveTo>
                      <a:pt x="43" y="36"/>
                    </a:moveTo>
                    <a:cubicBezTo>
                      <a:pt x="44" y="40"/>
                      <a:pt x="50" y="42"/>
                      <a:pt x="52" y="41"/>
                    </a:cubicBezTo>
                    <a:cubicBezTo>
                      <a:pt x="54" y="40"/>
                      <a:pt x="43" y="32"/>
                      <a:pt x="43" y="36"/>
                    </a:cubicBezTo>
                    <a:moveTo>
                      <a:pt x="59" y="44"/>
                    </a:moveTo>
                    <a:cubicBezTo>
                      <a:pt x="59" y="45"/>
                      <a:pt x="64" y="50"/>
                      <a:pt x="67" y="48"/>
                    </a:cubicBezTo>
                    <a:cubicBezTo>
                      <a:pt x="69" y="47"/>
                      <a:pt x="58" y="43"/>
                      <a:pt x="59" y="44"/>
                    </a:cubicBezTo>
                    <a:moveTo>
                      <a:pt x="52" y="28"/>
                    </a:moveTo>
                    <a:cubicBezTo>
                      <a:pt x="50" y="32"/>
                      <a:pt x="58" y="39"/>
                      <a:pt x="59" y="39"/>
                    </a:cubicBezTo>
                    <a:cubicBezTo>
                      <a:pt x="60" y="39"/>
                      <a:pt x="54" y="24"/>
                      <a:pt x="52"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71" name="Freeform 309">
                <a:extLst>
                  <a:ext uri="{FF2B5EF4-FFF2-40B4-BE49-F238E27FC236}">
                    <a16:creationId xmlns:a16="http://schemas.microsoft.com/office/drawing/2014/main" id="{179441A9-5E0F-A604-C4DE-C9AB282E2DE1}"/>
                  </a:ext>
                </a:extLst>
              </p:cNvPr>
              <p:cNvSpPr>
                <a:spLocks noEditPoints="1"/>
              </p:cNvSpPr>
              <p:nvPr/>
            </p:nvSpPr>
            <p:spPr bwMode="auto">
              <a:xfrm>
                <a:off x="6824663" y="4999038"/>
                <a:ext cx="163512" cy="119063"/>
              </a:xfrm>
              <a:custGeom>
                <a:avLst/>
                <a:gdLst>
                  <a:gd name="T0" fmla="*/ 0 w 69"/>
                  <a:gd name="T1" fmla="*/ 2 h 50"/>
                  <a:gd name="T2" fmla="*/ 11 w 69"/>
                  <a:gd name="T3" fmla="*/ 14 h 50"/>
                  <a:gd name="T4" fmla="*/ 0 w 69"/>
                  <a:gd name="T5" fmla="*/ 2 h 50"/>
                  <a:gd name="T6" fmla="*/ 16 w 69"/>
                  <a:gd name="T7" fmla="*/ 13 h 50"/>
                  <a:gd name="T8" fmla="*/ 24 w 69"/>
                  <a:gd name="T9" fmla="*/ 19 h 50"/>
                  <a:gd name="T10" fmla="*/ 16 w 69"/>
                  <a:gd name="T11" fmla="*/ 13 h 50"/>
                  <a:gd name="T12" fmla="*/ 45 w 69"/>
                  <a:gd name="T13" fmla="*/ 28 h 50"/>
                  <a:gd name="T14" fmla="*/ 33 w 69"/>
                  <a:gd name="T15" fmla="*/ 21 h 50"/>
                  <a:gd name="T16" fmla="*/ 45 w 69"/>
                  <a:gd name="T17" fmla="*/ 28 h 50"/>
                  <a:gd name="T18" fmla="*/ 43 w 69"/>
                  <a:gd name="T19" fmla="*/ 36 h 50"/>
                  <a:gd name="T20" fmla="*/ 52 w 69"/>
                  <a:gd name="T21" fmla="*/ 41 h 50"/>
                  <a:gd name="T22" fmla="*/ 43 w 69"/>
                  <a:gd name="T23" fmla="*/ 36 h 50"/>
                  <a:gd name="T24" fmla="*/ 59 w 69"/>
                  <a:gd name="T25" fmla="*/ 44 h 50"/>
                  <a:gd name="T26" fmla="*/ 67 w 69"/>
                  <a:gd name="T27" fmla="*/ 48 h 50"/>
                  <a:gd name="T28" fmla="*/ 59 w 69"/>
                  <a:gd name="T29" fmla="*/ 44 h 50"/>
                  <a:gd name="T30" fmla="*/ 52 w 69"/>
                  <a:gd name="T31" fmla="*/ 28 h 50"/>
                  <a:gd name="T32" fmla="*/ 59 w 69"/>
                  <a:gd name="T33" fmla="*/ 39 h 50"/>
                  <a:gd name="T34" fmla="*/ 52 w 69"/>
                  <a:gd name="T35"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50">
                    <a:moveTo>
                      <a:pt x="0" y="2"/>
                    </a:moveTo>
                    <a:cubicBezTo>
                      <a:pt x="0" y="4"/>
                      <a:pt x="8" y="16"/>
                      <a:pt x="11" y="14"/>
                    </a:cubicBezTo>
                    <a:cubicBezTo>
                      <a:pt x="16" y="11"/>
                      <a:pt x="1" y="0"/>
                      <a:pt x="0" y="2"/>
                    </a:cubicBezTo>
                    <a:close/>
                    <a:moveTo>
                      <a:pt x="16" y="13"/>
                    </a:moveTo>
                    <a:cubicBezTo>
                      <a:pt x="16" y="14"/>
                      <a:pt x="22" y="20"/>
                      <a:pt x="24" y="19"/>
                    </a:cubicBezTo>
                    <a:cubicBezTo>
                      <a:pt x="25" y="18"/>
                      <a:pt x="17" y="11"/>
                      <a:pt x="16" y="13"/>
                    </a:cubicBezTo>
                    <a:close/>
                    <a:moveTo>
                      <a:pt x="45" y="28"/>
                    </a:moveTo>
                    <a:cubicBezTo>
                      <a:pt x="47" y="27"/>
                      <a:pt x="33" y="19"/>
                      <a:pt x="33" y="21"/>
                    </a:cubicBezTo>
                    <a:cubicBezTo>
                      <a:pt x="33" y="24"/>
                      <a:pt x="43" y="29"/>
                      <a:pt x="45" y="28"/>
                    </a:cubicBezTo>
                    <a:close/>
                    <a:moveTo>
                      <a:pt x="43" y="36"/>
                    </a:moveTo>
                    <a:cubicBezTo>
                      <a:pt x="44" y="40"/>
                      <a:pt x="50" y="42"/>
                      <a:pt x="52" y="41"/>
                    </a:cubicBezTo>
                    <a:cubicBezTo>
                      <a:pt x="54" y="40"/>
                      <a:pt x="43" y="32"/>
                      <a:pt x="43" y="36"/>
                    </a:cubicBezTo>
                    <a:close/>
                    <a:moveTo>
                      <a:pt x="59" y="44"/>
                    </a:moveTo>
                    <a:cubicBezTo>
                      <a:pt x="59" y="45"/>
                      <a:pt x="64" y="50"/>
                      <a:pt x="67" y="48"/>
                    </a:cubicBezTo>
                    <a:cubicBezTo>
                      <a:pt x="69" y="47"/>
                      <a:pt x="58" y="43"/>
                      <a:pt x="59" y="44"/>
                    </a:cubicBezTo>
                    <a:close/>
                    <a:moveTo>
                      <a:pt x="52" y="28"/>
                    </a:moveTo>
                    <a:cubicBezTo>
                      <a:pt x="50" y="32"/>
                      <a:pt x="58" y="39"/>
                      <a:pt x="59" y="39"/>
                    </a:cubicBezTo>
                    <a:cubicBezTo>
                      <a:pt x="60" y="39"/>
                      <a:pt x="54" y="24"/>
                      <a:pt x="52" y="28"/>
                    </a:cubicBezTo>
                    <a:close/>
                  </a:path>
                </a:pathLst>
              </a:custGeom>
              <a:grpFill/>
              <a:ln w="3175"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72" name="Freeform 310">
                <a:extLst>
                  <a:ext uri="{FF2B5EF4-FFF2-40B4-BE49-F238E27FC236}">
                    <a16:creationId xmlns:a16="http://schemas.microsoft.com/office/drawing/2014/main" id="{1F539A74-8F87-A579-780F-29CA5C5399B4}"/>
                  </a:ext>
                </a:extLst>
              </p:cNvPr>
              <p:cNvSpPr>
                <a:spLocks noEditPoints="1"/>
              </p:cNvSpPr>
              <p:nvPr/>
            </p:nvSpPr>
            <p:spPr bwMode="auto">
              <a:xfrm>
                <a:off x="6824663" y="4999038"/>
                <a:ext cx="163512" cy="119063"/>
              </a:xfrm>
              <a:custGeom>
                <a:avLst/>
                <a:gdLst>
                  <a:gd name="T0" fmla="*/ 0 w 69"/>
                  <a:gd name="T1" fmla="*/ 2 h 50"/>
                  <a:gd name="T2" fmla="*/ 11 w 69"/>
                  <a:gd name="T3" fmla="*/ 14 h 50"/>
                  <a:gd name="T4" fmla="*/ 0 w 69"/>
                  <a:gd name="T5" fmla="*/ 2 h 50"/>
                  <a:gd name="T6" fmla="*/ 16 w 69"/>
                  <a:gd name="T7" fmla="*/ 13 h 50"/>
                  <a:gd name="T8" fmla="*/ 24 w 69"/>
                  <a:gd name="T9" fmla="*/ 19 h 50"/>
                  <a:gd name="T10" fmla="*/ 16 w 69"/>
                  <a:gd name="T11" fmla="*/ 13 h 50"/>
                  <a:gd name="T12" fmla="*/ 45 w 69"/>
                  <a:gd name="T13" fmla="*/ 28 h 50"/>
                  <a:gd name="T14" fmla="*/ 33 w 69"/>
                  <a:gd name="T15" fmla="*/ 21 h 50"/>
                  <a:gd name="T16" fmla="*/ 45 w 69"/>
                  <a:gd name="T17" fmla="*/ 28 h 50"/>
                  <a:gd name="T18" fmla="*/ 43 w 69"/>
                  <a:gd name="T19" fmla="*/ 36 h 50"/>
                  <a:gd name="T20" fmla="*/ 52 w 69"/>
                  <a:gd name="T21" fmla="*/ 41 h 50"/>
                  <a:gd name="T22" fmla="*/ 43 w 69"/>
                  <a:gd name="T23" fmla="*/ 36 h 50"/>
                  <a:gd name="T24" fmla="*/ 59 w 69"/>
                  <a:gd name="T25" fmla="*/ 44 h 50"/>
                  <a:gd name="T26" fmla="*/ 67 w 69"/>
                  <a:gd name="T27" fmla="*/ 48 h 50"/>
                  <a:gd name="T28" fmla="*/ 59 w 69"/>
                  <a:gd name="T29" fmla="*/ 44 h 50"/>
                  <a:gd name="T30" fmla="*/ 52 w 69"/>
                  <a:gd name="T31" fmla="*/ 28 h 50"/>
                  <a:gd name="T32" fmla="*/ 59 w 69"/>
                  <a:gd name="T33" fmla="*/ 39 h 50"/>
                  <a:gd name="T34" fmla="*/ 52 w 69"/>
                  <a:gd name="T35"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50">
                    <a:moveTo>
                      <a:pt x="0" y="2"/>
                    </a:moveTo>
                    <a:cubicBezTo>
                      <a:pt x="0" y="4"/>
                      <a:pt x="8" y="16"/>
                      <a:pt x="11" y="14"/>
                    </a:cubicBezTo>
                    <a:cubicBezTo>
                      <a:pt x="16" y="11"/>
                      <a:pt x="1" y="0"/>
                      <a:pt x="0" y="2"/>
                    </a:cubicBezTo>
                    <a:moveTo>
                      <a:pt x="16" y="13"/>
                    </a:moveTo>
                    <a:cubicBezTo>
                      <a:pt x="16" y="14"/>
                      <a:pt x="22" y="20"/>
                      <a:pt x="24" y="19"/>
                    </a:cubicBezTo>
                    <a:cubicBezTo>
                      <a:pt x="25" y="18"/>
                      <a:pt x="17" y="11"/>
                      <a:pt x="16" y="13"/>
                    </a:cubicBezTo>
                    <a:moveTo>
                      <a:pt x="45" y="28"/>
                    </a:moveTo>
                    <a:cubicBezTo>
                      <a:pt x="47" y="27"/>
                      <a:pt x="33" y="19"/>
                      <a:pt x="33" y="21"/>
                    </a:cubicBezTo>
                    <a:cubicBezTo>
                      <a:pt x="33" y="24"/>
                      <a:pt x="43" y="29"/>
                      <a:pt x="45" y="28"/>
                    </a:cubicBezTo>
                    <a:moveTo>
                      <a:pt x="43" y="36"/>
                    </a:moveTo>
                    <a:cubicBezTo>
                      <a:pt x="44" y="40"/>
                      <a:pt x="50" y="42"/>
                      <a:pt x="52" y="41"/>
                    </a:cubicBezTo>
                    <a:cubicBezTo>
                      <a:pt x="54" y="40"/>
                      <a:pt x="43" y="32"/>
                      <a:pt x="43" y="36"/>
                    </a:cubicBezTo>
                    <a:moveTo>
                      <a:pt x="59" y="44"/>
                    </a:moveTo>
                    <a:cubicBezTo>
                      <a:pt x="59" y="45"/>
                      <a:pt x="64" y="50"/>
                      <a:pt x="67" y="48"/>
                    </a:cubicBezTo>
                    <a:cubicBezTo>
                      <a:pt x="69" y="47"/>
                      <a:pt x="58" y="43"/>
                      <a:pt x="59" y="44"/>
                    </a:cubicBezTo>
                    <a:moveTo>
                      <a:pt x="52" y="28"/>
                    </a:moveTo>
                    <a:cubicBezTo>
                      <a:pt x="50" y="32"/>
                      <a:pt x="58" y="39"/>
                      <a:pt x="59" y="39"/>
                    </a:cubicBezTo>
                    <a:cubicBezTo>
                      <a:pt x="60" y="39"/>
                      <a:pt x="54" y="24"/>
                      <a:pt x="52"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73" name="Freeform 311">
                <a:extLst>
                  <a:ext uri="{FF2B5EF4-FFF2-40B4-BE49-F238E27FC236}">
                    <a16:creationId xmlns:a16="http://schemas.microsoft.com/office/drawing/2014/main" id="{CF6EB070-7119-9440-B46C-C62468237DB1}"/>
                  </a:ext>
                </a:extLst>
              </p:cNvPr>
              <p:cNvSpPr>
                <a:spLocks noEditPoints="1"/>
              </p:cNvSpPr>
              <p:nvPr/>
            </p:nvSpPr>
            <p:spPr bwMode="auto">
              <a:xfrm>
                <a:off x="6824663" y="4999038"/>
                <a:ext cx="163512" cy="119063"/>
              </a:xfrm>
              <a:custGeom>
                <a:avLst/>
                <a:gdLst>
                  <a:gd name="T0" fmla="*/ 0 w 69"/>
                  <a:gd name="T1" fmla="*/ 2 h 50"/>
                  <a:gd name="T2" fmla="*/ 11 w 69"/>
                  <a:gd name="T3" fmla="*/ 14 h 50"/>
                  <a:gd name="T4" fmla="*/ 0 w 69"/>
                  <a:gd name="T5" fmla="*/ 2 h 50"/>
                  <a:gd name="T6" fmla="*/ 16 w 69"/>
                  <a:gd name="T7" fmla="*/ 13 h 50"/>
                  <a:gd name="T8" fmla="*/ 24 w 69"/>
                  <a:gd name="T9" fmla="*/ 19 h 50"/>
                  <a:gd name="T10" fmla="*/ 16 w 69"/>
                  <a:gd name="T11" fmla="*/ 13 h 50"/>
                  <a:gd name="T12" fmla="*/ 45 w 69"/>
                  <a:gd name="T13" fmla="*/ 28 h 50"/>
                  <a:gd name="T14" fmla="*/ 33 w 69"/>
                  <a:gd name="T15" fmla="*/ 21 h 50"/>
                  <a:gd name="T16" fmla="*/ 45 w 69"/>
                  <a:gd name="T17" fmla="*/ 28 h 50"/>
                  <a:gd name="T18" fmla="*/ 43 w 69"/>
                  <a:gd name="T19" fmla="*/ 36 h 50"/>
                  <a:gd name="T20" fmla="*/ 52 w 69"/>
                  <a:gd name="T21" fmla="*/ 41 h 50"/>
                  <a:gd name="T22" fmla="*/ 43 w 69"/>
                  <a:gd name="T23" fmla="*/ 36 h 50"/>
                  <a:gd name="T24" fmla="*/ 59 w 69"/>
                  <a:gd name="T25" fmla="*/ 44 h 50"/>
                  <a:gd name="T26" fmla="*/ 67 w 69"/>
                  <a:gd name="T27" fmla="*/ 48 h 50"/>
                  <a:gd name="T28" fmla="*/ 59 w 69"/>
                  <a:gd name="T29" fmla="*/ 44 h 50"/>
                  <a:gd name="T30" fmla="*/ 52 w 69"/>
                  <a:gd name="T31" fmla="*/ 28 h 50"/>
                  <a:gd name="T32" fmla="*/ 59 w 69"/>
                  <a:gd name="T33" fmla="*/ 39 h 50"/>
                  <a:gd name="T34" fmla="*/ 52 w 69"/>
                  <a:gd name="T35"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50">
                    <a:moveTo>
                      <a:pt x="0" y="2"/>
                    </a:moveTo>
                    <a:cubicBezTo>
                      <a:pt x="0" y="4"/>
                      <a:pt x="8" y="16"/>
                      <a:pt x="11" y="14"/>
                    </a:cubicBezTo>
                    <a:cubicBezTo>
                      <a:pt x="16" y="11"/>
                      <a:pt x="1" y="0"/>
                      <a:pt x="0" y="2"/>
                    </a:cubicBezTo>
                    <a:close/>
                    <a:moveTo>
                      <a:pt x="16" y="13"/>
                    </a:moveTo>
                    <a:cubicBezTo>
                      <a:pt x="16" y="14"/>
                      <a:pt x="22" y="20"/>
                      <a:pt x="24" y="19"/>
                    </a:cubicBezTo>
                    <a:cubicBezTo>
                      <a:pt x="25" y="18"/>
                      <a:pt x="17" y="11"/>
                      <a:pt x="16" y="13"/>
                    </a:cubicBezTo>
                    <a:close/>
                    <a:moveTo>
                      <a:pt x="45" y="28"/>
                    </a:moveTo>
                    <a:cubicBezTo>
                      <a:pt x="47" y="27"/>
                      <a:pt x="33" y="19"/>
                      <a:pt x="33" y="21"/>
                    </a:cubicBezTo>
                    <a:cubicBezTo>
                      <a:pt x="33" y="24"/>
                      <a:pt x="43" y="29"/>
                      <a:pt x="45" y="28"/>
                    </a:cubicBezTo>
                    <a:close/>
                    <a:moveTo>
                      <a:pt x="43" y="36"/>
                    </a:moveTo>
                    <a:cubicBezTo>
                      <a:pt x="44" y="40"/>
                      <a:pt x="50" y="42"/>
                      <a:pt x="52" y="41"/>
                    </a:cubicBezTo>
                    <a:cubicBezTo>
                      <a:pt x="54" y="40"/>
                      <a:pt x="43" y="32"/>
                      <a:pt x="43" y="36"/>
                    </a:cubicBezTo>
                    <a:close/>
                    <a:moveTo>
                      <a:pt x="59" y="44"/>
                    </a:moveTo>
                    <a:cubicBezTo>
                      <a:pt x="59" y="45"/>
                      <a:pt x="64" y="50"/>
                      <a:pt x="67" y="48"/>
                    </a:cubicBezTo>
                    <a:cubicBezTo>
                      <a:pt x="69" y="47"/>
                      <a:pt x="58" y="43"/>
                      <a:pt x="59" y="44"/>
                    </a:cubicBezTo>
                    <a:close/>
                    <a:moveTo>
                      <a:pt x="52" y="28"/>
                    </a:moveTo>
                    <a:cubicBezTo>
                      <a:pt x="50" y="32"/>
                      <a:pt x="58" y="39"/>
                      <a:pt x="59" y="39"/>
                    </a:cubicBezTo>
                    <a:cubicBezTo>
                      <a:pt x="60" y="39"/>
                      <a:pt x="54" y="24"/>
                      <a:pt x="52" y="28"/>
                    </a:cubicBezTo>
                    <a:close/>
                  </a:path>
                </a:pathLst>
              </a:custGeom>
              <a:grpFill/>
              <a:ln w="0"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74" name="Freeform 312">
                <a:extLst>
                  <a:ext uri="{FF2B5EF4-FFF2-40B4-BE49-F238E27FC236}">
                    <a16:creationId xmlns:a16="http://schemas.microsoft.com/office/drawing/2014/main" id="{2940B04B-E03D-B1F1-B3F6-8B94474F0A74}"/>
                  </a:ext>
                </a:extLst>
              </p:cNvPr>
              <p:cNvSpPr>
                <a:spLocks noEditPoints="1"/>
              </p:cNvSpPr>
              <p:nvPr/>
            </p:nvSpPr>
            <p:spPr bwMode="auto">
              <a:xfrm>
                <a:off x="5964238" y="5108576"/>
                <a:ext cx="838200" cy="744538"/>
              </a:xfrm>
              <a:custGeom>
                <a:avLst/>
                <a:gdLst>
                  <a:gd name="T0" fmla="*/ 348 w 353"/>
                  <a:gd name="T1" fmla="*/ 137 h 313"/>
                  <a:gd name="T2" fmla="*/ 334 w 353"/>
                  <a:gd name="T3" fmla="*/ 122 h 313"/>
                  <a:gd name="T4" fmla="*/ 323 w 353"/>
                  <a:gd name="T5" fmla="*/ 106 h 313"/>
                  <a:gd name="T6" fmla="*/ 313 w 353"/>
                  <a:gd name="T7" fmla="*/ 94 h 313"/>
                  <a:gd name="T8" fmla="*/ 288 w 353"/>
                  <a:gd name="T9" fmla="*/ 70 h 313"/>
                  <a:gd name="T10" fmla="*/ 280 w 353"/>
                  <a:gd name="T11" fmla="*/ 40 h 313"/>
                  <a:gd name="T12" fmla="*/ 265 w 353"/>
                  <a:gd name="T13" fmla="*/ 25 h 313"/>
                  <a:gd name="T14" fmla="*/ 251 w 353"/>
                  <a:gd name="T15" fmla="*/ 7 h 313"/>
                  <a:gd name="T16" fmla="*/ 247 w 353"/>
                  <a:gd name="T17" fmla="*/ 39 h 313"/>
                  <a:gd name="T18" fmla="*/ 226 w 353"/>
                  <a:gd name="T19" fmla="*/ 58 h 313"/>
                  <a:gd name="T20" fmla="*/ 202 w 353"/>
                  <a:gd name="T21" fmla="*/ 44 h 313"/>
                  <a:gd name="T22" fmla="*/ 198 w 353"/>
                  <a:gd name="T23" fmla="*/ 26 h 313"/>
                  <a:gd name="T24" fmla="*/ 204 w 353"/>
                  <a:gd name="T25" fmla="*/ 13 h 313"/>
                  <a:gd name="T26" fmla="*/ 191 w 353"/>
                  <a:gd name="T27" fmla="*/ 14 h 313"/>
                  <a:gd name="T28" fmla="*/ 170 w 353"/>
                  <a:gd name="T29" fmla="*/ 10 h 313"/>
                  <a:gd name="T30" fmla="*/ 148 w 353"/>
                  <a:gd name="T31" fmla="*/ 24 h 313"/>
                  <a:gd name="T32" fmla="*/ 140 w 353"/>
                  <a:gd name="T33" fmla="*/ 38 h 313"/>
                  <a:gd name="T34" fmla="*/ 127 w 353"/>
                  <a:gd name="T35" fmla="*/ 33 h 313"/>
                  <a:gd name="T36" fmla="*/ 112 w 353"/>
                  <a:gd name="T37" fmla="*/ 34 h 313"/>
                  <a:gd name="T38" fmla="*/ 100 w 353"/>
                  <a:gd name="T39" fmla="*/ 41 h 313"/>
                  <a:gd name="T40" fmla="*/ 94 w 353"/>
                  <a:gd name="T41" fmla="*/ 56 h 313"/>
                  <a:gd name="T42" fmla="*/ 81 w 353"/>
                  <a:gd name="T43" fmla="*/ 57 h 313"/>
                  <a:gd name="T44" fmla="*/ 53 w 353"/>
                  <a:gd name="T45" fmla="*/ 83 h 313"/>
                  <a:gd name="T46" fmla="*/ 26 w 353"/>
                  <a:gd name="T47" fmla="*/ 92 h 313"/>
                  <a:gd name="T48" fmla="*/ 10 w 353"/>
                  <a:gd name="T49" fmla="*/ 99 h 313"/>
                  <a:gd name="T50" fmla="*/ 4 w 353"/>
                  <a:gd name="T51" fmla="*/ 129 h 313"/>
                  <a:gd name="T52" fmla="*/ 7 w 353"/>
                  <a:gd name="T53" fmla="*/ 142 h 313"/>
                  <a:gd name="T54" fmla="*/ 17 w 353"/>
                  <a:gd name="T55" fmla="*/ 173 h 313"/>
                  <a:gd name="T56" fmla="*/ 17 w 353"/>
                  <a:gd name="T57" fmla="*/ 211 h 313"/>
                  <a:gd name="T58" fmla="*/ 43 w 353"/>
                  <a:gd name="T59" fmla="*/ 224 h 313"/>
                  <a:gd name="T60" fmla="*/ 80 w 353"/>
                  <a:gd name="T61" fmla="*/ 213 h 313"/>
                  <a:gd name="T62" fmla="*/ 120 w 353"/>
                  <a:gd name="T63" fmla="*/ 198 h 313"/>
                  <a:gd name="T64" fmla="*/ 167 w 353"/>
                  <a:gd name="T65" fmla="*/ 195 h 313"/>
                  <a:gd name="T66" fmla="*/ 183 w 353"/>
                  <a:gd name="T67" fmla="*/ 204 h 313"/>
                  <a:gd name="T68" fmla="*/ 200 w 353"/>
                  <a:gd name="T69" fmla="*/ 218 h 313"/>
                  <a:gd name="T70" fmla="*/ 212 w 353"/>
                  <a:gd name="T71" fmla="*/ 216 h 313"/>
                  <a:gd name="T72" fmla="*/ 219 w 353"/>
                  <a:gd name="T73" fmla="*/ 220 h 313"/>
                  <a:gd name="T74" fmla="*/ 232 w 353"/>
                  <a:gd name="T75" fmla="*/ 241 h 313"/>
                  <a:gd name="T76" fmla="*/ 262 w 353"/>
                  <a:gd name="T77" fmla="*/ 262 h 313"/>
                  <a:gd name="T78" fmla="*/ 278 w 353"/>
                  <a:gd name="T79" fmla="*/ 260 h 313"/>
                  <a:gd name="T80" fmla="*/ 289 w 353"/>
                  <a:gd name="T81" fmla="*/ 265 h 313"/>
                  <a:gd name="T82" fmla="*/ 319 w 353"/>
                  <a:gd name="T83" fmla="*/ 251 h 313"/>
                  <a:gd name="T84" fmla="*/ 338 w 353"/>
                  <a:gd name="T85" fmla="*/ 202 h 313"/>
                  <a:gd name="T86" fmla="*/ 349 w 353"/>
                  <a:gd name="T87" fmla="*/ 173 h 313"/>
                  <a:gd name="T88" fmla="*/ 160 w 353"/>
                  <a:gd name="T89" fmla="*/ 8 h 313"/>
                  <a:gd name="T90" fmla="*/ 203 w 353"/>
                  <a:gd name="T91" fmla="*/ 233 h 313"/>
                  <a:gd name="T92" fmla="*/ 289 w 353"/>
                  <a:gd name="T93" fmla="*/ 286 h 313"/>
                  <a:gd name="T94" fmla="*/ 290 w 353"/>
                  <a:gd name="T95" fmla="*/ 313 h 313"/>
                  <a:gd name="T96" fmla="*/ 301 w 353"/>
                  <a:gd name="T97" fmla="*/ 306 h 313"/>
                  <a:gd name="T98" fmla="*/ 289 w 353"/>
                  <a:gd name="T99" fmla="*/ 286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3" h="313">
                    <a:moveTo>
                      <a:pt x="351" y="157"/>
                    </a:moveTo>
                    <a:cubicBezTo>
                      <a:pt x="352" y="156"/>
                      <a:pt x="350" y="150"/>
                      <a:pt x="349" y="151"/>
                    </a:cubicBezTo>
                    <a:cubicBezTo>
                      <a:pt x="347" y="152"/>
                      <a:pt x="347" y="141"/>
                      <a:pt x="348" y="137"/>
                    </a:cubicBezTo>
                    <a:cubicBezTo>
                      <a:pt x="349" y="132"/>
                      <a:pt x="349" y="132"/>
                      <a:pt x="346" y="135"/>
                    </a:cubicBezTo>
                    <a:cubicBezTo>
                      <a:pt x="344" y="137"/>
                      <a:pt x="341" y="130"/>
                      <a:pt x="340" y="128"/>
                    </a:cubicBezTo>
                    <a:cubicBezTo>
                      <a:pt x="340" y="126"/>
                      <a:pt x="337" y="121"/>
                      <a:pt x="334" y="122"/>
                    </a:cubicBezTo>
                    <a:cubicBezTo>
                      <a:pt x="330" y="122"/>
                      <a:pt x="333" y="117"/>
                      <a:pt x="330" y="118"/>
                    </a:cubicBezTo>
                    <a:cubicBezTo>
                      <a:pt x="326" y="118"/>
                      <a:pt x="326" y="113"/>
                      <a:pt x="326" y="109"/>
                    </a:cubicBezTo>
                    <a:cubicBezTo>
                      <a:pt x="327" y="104"/>
                      <a:pt x="324" y="108"/>
                      <a:pt x="323" y="106"/>
                    </a:cubicBezTo>
                    <a:cubicBezTo>
                      <a:pt x="322" y="104"/>
                      <a:pt x="320" y="105"/>
                      <a:pt x="318" y="106"/>
                    </a:cubicBezTo>
                    <a:cubicBezTo>
                      <a:pt x="316" y="107"/>
                      <a:pt x="315" y="102"/>
                      <a:pt x="316" y="100"/>
                    </a:cubicBezTo>
                    <a:cubicBezTo>
                      <a:pt x="317" y="98"/>
                      <a:pt x="316" y="96"/>
                      <a:pt x="313" y="94"/>
                    </a:cubicBezTo>
                    <a:cubicBezTo>
                      <a:pt x="310" y="92"/>
                      <a:pt x="310" y="90"/>
                      <a:pt x="310" y="88"/>
                    </a:cubicBezTo>
                    <a:cubicBezTo>
                      <a:pt x="310" y="85"/>
                      <a:pt x="294" y="77"/>
                      <a:pt x="290" y="76"/>
                    </a:cubicBezTo>
                    <a:cubicBezTo>
                      <a:pt x="286" y="75"/>
                      <a:pt x="290" y="72"/>
                      <a:pt x="288" y="70"/>
                    </a:cubicBezTo>
                    <a:cubicBezTo>
                      <a:pt x="286" y="69"/>
                      <a:pt x="286" y="64"/>
                      <a:pt x="286" y="60"/>
                    </a:cubicBezTo>
                    <a:cubicBezTo>
                      <a:pt x="286" y="56"/>
                      <a:pt x="281" y="54"/>
                      <a:pt x="281" y="51"/>
                    </a:cubicBezTo>
                    <a:cubicBezTo>
                      <a:pt x="281" y="47"/>
                      <a:pt x="279" y="44"/>
                      <a:pt x="280" y="40"/>
                    </a:cubicBezTo>
                    <a:cubicBezTo>
                      <a:pt x="280" y="37"/>
                      <a:pt x="274" y="36"/>
                      <a:pt x="274" y="34"/>
                    </a:cubicBezTo>
                    <a:cubicBezTo>
                      <a:pt x="274" y="31"/>
                      <a:pt x="270" y="33"/>
                      <a:pt x="267" y="34"/>
                    </a:cubicBezTo>
                    <a:cubicBezTo>
                      <a:pt x="264" y="34"/>
                      <a:pt x="264" y="30"/>
                      <a:pt x="265" y="25"/>
                    </a:cubicBezTo>
                    <a:cubicBezTo>
                      <a:pt x="265" y="21"/>
                      <a:pt x="263" y="14"/>
                      <a:pt x="261" y="11"/>
                    </a:cubicBezTo>
                    <a:cubicBezTo>
                      <a:pt x="258" y="9"/>
                      <a:pt x="258" y="2"/>
                      <a:pt x="256" y="1"/>
                    </a:cubicBezTo>
                    <a:cubicBezTo>
                      <a:pt x="255" y="0"/>
                      <a:pt x="251" y="5"/>
                      <a:pt x="251" y="7"/>
                    </a:cubicBezTo>
                    <a:cubicBezTo>
                      <a:pt x="251" y="10"/>
                      <a:pt x="250" y="13"/>
                      <a:pt x="249" y="14"/>
                    </a:cubicBezTo>
                    <a:cubicBezTo>
                      <a:pt x="247" y="16"/>
                      <a:pt x="250" y="22"/>
                      <a:pt x="248" y="24"/>
                    </a:cubicBezTo>
                    <a:cubicBezTo>
                      <a:pt x="245" y="26"/>
                      <a:pt x="247" y="34"/>
                      <a:pt x="247" y="39"/>
                    </a:cubicBezTo>
                    <a:cubicBezTo>
                      <a:pt x="246" y="44"/>
                      <a:pt x="246" y="49"/>
                      <a:pt x="244" y="52"/>
                    </a:cubicBezTo>
                    <a:cubicBezTo>
                      <a:pt x="242" y="55"/>
                      <a:pt x="242" y="60"/>
                      <a:pt x="237" y="62"/>
                    </a:cubicBezTo>
                    <a:cubicBezTo>
                      <a:pt x="232" y="64"/>
                      <a:pt x="226" y="60"/>
                      <a:pt x="226" y="58"/>
                    </a:cubicBezTo>
                    <a:cubicBezTo>
                      <a:pt x="227" y="55"/>
                      <a:pt x="222" y="54"/>
                      <a:pt x="219" y="54"/>
                    </a:cubicBezTo>
                    <a:cubicBezTo>
                      <a:pt x="216" y="54"/>
                      <a:pt x="215" y="51"/>
                      <a:pt x="211" y="47"/>
                    </a:cubicBezTo>
                    <a:cubicBezTo>
                      <a:pt x="206" y="44"/>
                      <a:pt x="203" y="48"/>
                      <a:pt x="202" y="44"/>
                    </a:cubicBezTo>
                    <a:cubicBezTo>
                      <a:pt x="200" y="41"/>
                      <a:pt x="199" y="40"/>
                      <a:pt x="196" y="38"/>
                    </a:cubicBezTo>
                    <a:cubicBezTo>
                      <a:pt x="193" y="36"/>
                      <a:pt x="194" y="36"/>
                      <a:pt x="197" y="34"/>
                    </a:cubicBezTo>
                    <a:cubicBezTo>
                      <a:pt x="200" y="32"/>
                      <a:pt x="199" y="29"/>
                      <a:pt x="198" y="26"/>
                    </a:cubicBezTo>
                    <a:cubicBezTo>
                      <a:pt x="196" y="24"/>
                      <a:pt x="199" y="25"/>
                      <a:pt x="203" y="22"/>
                    </a:cubicBezTo>
                    <a:cubicBezTo>
                      <a:pt x="207" y="20"/>
                      <a:pt x="203" y="18"/>
                      <a:pt x="206" y="17"/>
                    </a:cubicBezTo>
                    <a:cubicBezTo>
                      <a:pt x="209" y="16"/>
                      <a:pt x="207" y="13"/>
                      <a:pt x="204" y="13"/>
                    </a:cubicBezTo>
                    <a:cubicBezTo>
                      <a:pt x="201" y="12"/>
                      <a:pt x="202" y="16"/>
                      <a:pt x="201" y="16"/>
                    </a:cubicBezTo>
                    <a:cubicBezTo>
                      <a:pt x="200" y="16"/>
                      <a:pt x="199" y="11"/>
                      <a:pt x="198" y="11"/>
                    </a:cubicBezTo>
                    <a:cubicBezTo>
                      <a:pt x="197" y="12"/>
                      <a:pt x="193" y="17"/>
                      <a:pt x="191" y="14"/>
                    </a:cubicBezTo>
                    <a:cubicBezTo>
                      <a:pt x="189" y="12"/>
                      <a:pt x="179" y="10"/>
                      <a:pt x="174" y="9"/>
                    </a:cubicBezTo>
                    <a:cubicBezTo>
                      <a:pt x="170" y="8"/>
                      <a:pt x="169" y="3"/>
                      <a:pt x="166" y="4"/>
                    </a:cubicBezTo>
                    <a:cubicBezTo>
                      <a:pt x="164" y="5"/>
                      <a:pt x="167" y="7"/>
                      <a:pt x="170" y="10"/>
                    </a:cubicBezTo>
                    <a:cubicBezTo>
                      <a:pt x="172" y="13"/>
                      <a:pt x="160" y="15"/>
                      <a:pt x="156" y="14"/>
                    </a:cubicBezTo>
                    <a:cubicBezTo>
                      <a:pt x="153" y="13"/>
                      <a:pt x="157" y="16"/>
                      <a:pt x="154" y="16"/>
                    </a:cubicBezTo>
                    <a:cubicBezTo>
                      <a:pt x="151" y="16"/>
                      <a:pt x="150" y="21"/>
                      <a:pt x="148" y="24"/>
                    </a:cubicBezTo>
                    <a:cubicBezTo>
                      <a:pt x="145" y="27"/>
                      <a:pt x="147" y="29"/>
                      <a:pt x="144" y="30"/>
                    </a:cubicBezTo>
                    <a:cubicBezTo>
                      <a:pt x="142" y="32"/>
                      <a:pt x="142" y="34"/>
                      <a:pt x="145" y="38"/>
                    </a:cubicBezTo>
                    <a:cubicBezTo>
                      <a:pt x="148" y="41"/>
                      <a:pt x="143" y="41"/>
                      <a:pt x="140" y="38"/>
                    </a:cubicBezTo>
                    <a:cubicBezTo>
                      <a:pt x="138" y="36"/>
                      <a:pt x="135" y="36"/>
                      <a:pt x="135" y="39"/>
                    </a:cubicBezTo>
                    <a:cubicBezTo>
                      <a:pt x="135" y="42"/>
                      <a:pt x="131" y="41"/>
                      <a:pt x="132" y="37"/>
                    </a:cubicBezTo>
                    <a:cubicBezTo>
                      <a:pt x="133" y="33"/>
                      <a:pt x="128" y="35"/>
                      <a:pt x="127" y="33"/>
                    </a:cubicBezTo>
                    <a:cubicBezTo>
                      <a:pt x="127" y="31"/>
                      <a:pt x="123" y="27"/>
                      <a:pt x="120" y="28"/>
                    </a:cubicBezTo>
                    <a:cubicBezTo>
                      <a:pt x="118" y="28"/>
                      <a:pt x="118" y="30"/>
                      <a:pt x="115" y="30"/>
                    </a:cubicBezTo>
                    <a:cubicBezTo>
                      <a:pt x="113" y="30"/>
                      <a:pt x="112" y="32"/>
                      <a:pt x="112" y="34"/>
                    </a:cubicBezTo>
                    <a:cubicBezTo>
                      <a:pt x="113" y="37"/>
                      <a:pt x="109" y="34"/>
                      <a:pt x="106" y="35"/>
                    </a:cubicBezTo>
                    <a:cubicBezTo>
                      <a:pt x="103" y="35"/>
                      <a:pt x="106" y="38"/>
                      <a:pt x="104" y="38"/>
                    </a:cubicBezTo>
                    <a:cubicBezTo>
                      <a:pt x="103" y="39"/>
                      <a:pt x="103" y="41"/>
                      <a:pt x="100" y="41"/>
                    </a:cubicBezTo>
                    <a:cubicBezTo>
                      <a:pt x="98" y="41"/>
                      <a:pt x="98" y="47"/>
                      <a:pt x="99" y="50"/>
                    </a:cubicBezTo>
                    <a:cubicBezTo>
                      <a:pt x="99" y="53"/>
                      <a:pt x="95" y="48"/>
                      <a:pt x="92" y="49"/>
                    </a:cubicBezTo>
                    <a:cubicBezTo>
                      <a:pt x="90" y="50"/>
                      <a:pt x="93" y="52"/>
                      <a:pt x="94" y="56"/>
                    </a:cubicBezTo>
                    <a:cubicBezTo>
                      <a:pt x="94" y="59"/>
                      <a:pt x="92" y="59"/>
                      <a:pt x="91" y="60"/>
                    </a:cubicBezTo>
                    <a:cubicBezTo>
                      <a:pt x="90" y="61"/>
                      <a:pt x="88" y="56"/>
                      <a:pt x="88" y="54"/>
                    </a:cubicBezTo>
                    <a:cubicBezTo>
                      <a:pt x="88" y="51"/>
                      <a:pt x="84" y="53"/>
                      <a:pt x="81" y="57"/>
                    </a:cubicBezTo>
                    <a:cubicBezTo>
                      <a:pt x="77" y="61"/>
                      <a:pt x="82" y="66"/>
                      <a:pt x="80" y="67"/>
                    </a:cubicBezTo>
                    <a:cubicBezTo>
                      <a:pt x="79" y="68"/>
                      <a:pt x="72" y="74"/>
                      <a:pt x="68" y="79"/>
                    </a:cubicBezTo>
                    <a:cubicBezTo>
                      <a:pt x="64" y="84"/>
                      <a:pt x="56" y="81"/>
                      <a:pt x="53" y="83"/>
                    </a:cubicBezTo>
                    <a:cubicBezTo>
                      <a:pt x="50" y="86"/>
                      <a:pt x="47" y="84"/>
                      <a:pt x="45" y="86"/>
                    </a:cubicBezTo>
                    <a:cubicBezTo>
                      <a:pt x="42" y="88"/>
                      <a:pt x="37" y="92"/>
                      <a:pt x="36" y="90"/>
                    </a:cubicBezTo>
                    <a:cubicBezTo>
                      <a:pt x="36" y="87"/>
                      <a:pt x="29" y="89"/>
                      <a:pt x="26" y="92"/>
                    </a:cubicBezTo>
                    <a:cubicBezTo>
                      <a:pt x="23" y="95"/>
                      <a:pt x="19" y="98"/>
                      <a:pt x="16" y="98"/>
                    </a:cubicBezTo>
                    <a:cubicBezTo>
                      <a:pt x="12" y="98"/>
                      <a:pt x="12" y="103"/>
                      <a:pt x="11" y="104"/>
                    </a:cubicBezTo>
                    <a:cubicBezTo>
                      <a:pt x="10" y="105"/>
                      <a:pt x="10" y="100"/>
                      <a:pt x="10" y="99"/>
                    </a:cubicBezTo>
                    <a:cubicBezTo>
                      <a:pt x="10" y="98"/>
                      <a:pt x="7" y="101"/>
                      <a:pt x="6" y="105"/>
                    </a:cubicBezTo>
                    <a:cubicBezTo>
                      <a:pt x="4" y="109"/>
                      <a:pt x="9" y="111"/>
                      <a:pt x="6" y="115"/>
                    </a:cubicBezTo>
                    <a:cubicBezTo>
                      <a:pt x="3" y="119"/>
                      <a:pt x="0" y="123"/>
                      <a:pt x="4" y="129"/>
                    </a:cubicBezTo>
                    <a:cubicBezTo>
                      <a:pt x="8" y="134"/>
                      <a:pt x="11" y="137"/>
                      <a:pt x="9" y="140"/>
                    </a:cubicBezTo>
                    <a:cubicBezTo>
                      <a:pt x="8" y="143"/>
                      <a:pt x="5" y="135"/>
                      <a:pt x="4" y="136"/>
                    </a:cubicBezTo>
                    <a:cubicBezTo>
                      <a:pt x="3" y="137"/>
                      <a:pt x="8" y="140"/>
                      <a:pt x="7" y="142"/>
                    </a:cubicBezTo>
                    <a:cubicBezTo>
                      <a:pt x="6" y="144"/>
                      <a:pt x="2" y="135"/>
                      <a:pt x="1" y="137"/>
                    </a:cubicBezTo>
                    <a:cubicBezTo>
                      <a:pt x="0" y="139"/>
                      <a:pt x="9" y="152"/>
                      <a:pt x="9" y="157"/>
                    </a:cubicBezTo>
                    <a:cubicBezTo>
                      <a:pt x="10" y="161"/>
                      <a:pt x="17" y="166"/>
                      <a:pt x="17" y="173"/>
                    </a:cubicBezTo>
                    <a:cubicBezTo>
                      <a:pt x="16" y="180"/>
                      <a:pt x="23" y="191"/>
                      <a:pt x="24" y="193"/>
                    </a:cubicBezTo>
                    <a:cubicBezTo>
                      <a:pt x="25" y="194"/>
                      <a:pt x="22" y="199"/>
                      <a:pt x="22" y="204"/>
                    </a:cubicBezTo>
                    <a:cubicBezTo>
                      <a:pt x="23" y="209"/>
                      <a:pt x="21" y="211"/>
                      <a:pt x="17" y="211"/>
                    </a:cubicBezTo>
                    <a:cubicBezTo>
                      <a:pt x="14" y="211"/>
                      <a:pt x="16" y="216"/>
                      <a:pt x="20" y="217"/>
                    </a:cubicBezTo>
                    <a:cubicBezTo>
                      <a:pt x="23" y="217"/>
                      <a:pt x="22" y="220"/>
                      <a:pt x="26" y="222"/>
                    </a:cubicBezTo>
                    <a:cubicBezTo>
                      <a:pt x="30" y="225"/>
                      <a:pt x="40" y="224"/>
                      <a:pt x="43" y="224"/>
                    </a:cubicBezTo>
                    <a:cubicBezTo>
                      <a:pt x="46" y="224"/>
                      <a:pt x="47" y="219"/>
                      <a:pt x="51" y="219"/>
                    </a:cubicBezTo>
                    <a:cubicBezTo>
                      <a:pt x="56" y="219"/>
                      <a:pt x="55" y="217"/>
                      <a:pt x="57" y="215"/>
                    </a:cubicBezTo>
                    <a:cubicBezTo>
                      <a:pt x="60" y="212"/>
                      <a:pt x="69" y="213"/>
                      <a:pt x="80" y="213"/>
                    </a:cubicBezTo>
                    <a:cubicBezTo>
                      <a:pt x="90" y="214"/>
                      <a:pt x="94" y="211"/>
                      <a:pt x="95" y="207"/>
                    </a:cubicBezTo>
                    <a:cubicBezTo>
                      <a:pt x="97" y="203"/>
                      <a:pt x="104" y="203"/>
                      <a:pt x="107" y="200"/>
                    </a:cubicBezTo>
                    <a:cubicBezTo>
                      <a:pt x="110" y="197"/>
                      <a:pt x="112" y="197"/>
                      <a:pt x="120" y="198"/>
                    </a:cubicBezTo>
                    <a:cubicBezTo>
                      <a:pt x="127" y="198"/>
                      <a:pt x="134" y="194"/>
                      <a:pt x="139" y="192"/>
                    </a:cubicBezTo>
                    <a:cubicBezTo>
                      <a:pt x="143" y="190"/>
                      <a:pt x="152" y="191"/>
                      <a:pt x="157" y="190"/>
                    </a:cubicBezTo>
                    <a:cubicBezTo>
                      <a:pt x="161" y="189"/>
                      <a:pt x="162" y="196"/>
                      <a:pt x="167" y="195"/>
                    </a:cubicBezTo>
                    <a:cubicBezTo>
                      <a:pt x="172" y="194"/>
                      <a:pt x="175" y="197"/>
                      <a:pt x="177" y="196"/>
                    </a:cubicBezTo>
                    <a:cubicBezTo>
                      <a:pt x="180" y="196"/>
                      <a:pt x="180" y="198"/>
                      <a:pt x="182" y="199"/>
                    </a:cubicBezTo>
                    <a:cubicBezTo>
                      <a:pt x="185" y="199"/>
                      <a:pt x="185" y="202"/>
                      <a:pt x="183" y="204"/>
                    </a:cubicBezTo>
                    <a:cubicBezTo>
                      <a:pt x="181" y="207"/>
                      <a:pt x="187" y="206"/>
                      <a:pt x="191" y="211"/>
                    </a:cubicBezTo>
                    <a:cubicBezTo>
                      <a:pt x="194" y="216"/>
                      <a:pt x="191" y="217"/>
                      <a:pt x="193" y="221"/>
                    </a:cubicBezTo>
                    <a:cubicBezTo>
                      <a:pt x="195" y="225"/>
                      <a:pt x="196" y="224"/>
                      <a:pt x="200" y="218"/>
                    </a:cubicBezTo>
                    <a:cubicBezTo>
                      <a:pt x="203" y="213"/>
                      <a:pt x="208" y="216"/>
                      <a:pt x="208" y="212"/>
                    </a:cubicBezTo>
                    <a:cubicBezTo>
                      <a:pt x="209" y="207"/>
                      <a:pt x="213" y="202"/>
                      <a:pt x="215" y="204"/>
                    </a:cubicBezTo>
                    <a:cubicBezTo>
                      <a:pt x="218" y="207"/>
                      <a:pt x="214" y="208"/>
                      <a:pt x="212" y="216"/>
                    </a:cubicBezTo>
                    <a:cubicBezTo>
                      <a:pt x="210" y="225"/>
                      <a:pt x="207" y="221"/>
                      <a:pt x="207" y="223"/>
                    </a:cubicBezTo>
                    <a:cubicBezTo>
                      <a:pt x="206" y="226"/>
                      <a:pt x="215" y="227"/>
                      <a:pt x="215" y="222"/>
                    </a:cubicBezTo>
                    <a:cubicBezTo>
                      <a:pt x="215" y="218"/>
                      <a:pt x="216" y="216"/>
                      <a:pt x="219" y="220"/>
                    </a:cubicBezTo>
                    <a:cubicBezTo>
                      <a:pt x="223" y="224"/>
                      <a:pt x="217" y="228"/>
                      <a:pt x="218" y="229"/>
                    </a:cubicBezTo>
                    <a:cubicBezTo>
                      <a:pt x="219" y="231"/>
                      <a:pt x="223" y="229"/>
                      <a:pt x="224" y="229"/>
                    </a:cubicBezTo>
                    <a:cubicBezTo>
                      <a:pt x="228" y="229"/>
                      <a:pt x="232" y="237"/>
                      <a:pt x="232" y="241"/>
                    </a:cubicBezTo>
                    <a:cubicBezTo>
                      <a:pt x="231" y="245"/>
                      <a:pt x="230" y="249"/>
                      <a:pt x="236" y="252"/>
                    </a:cubicBezTo>
                    <a:cubicBezTo>
                      <a:pt x="243" y="255"/>
                      <a:pt x="240" y="256"/>
                      <a:pt x="245" y="256"/>
                    </a:cubicBezTo>
                    <a:cubicBezTo>
                      <a:pt x="250" y="256"/>
                      <a:pt x="260" y="260"/>
                      <a:pt x="262" y="262"/>
                    </a:cubicBezTo>
                    <a:cubicBezTo>
                      <a:pt x="265" y="264"/>
                      <a:pt x="272" y="260"/>
                      <a:pt x="273" y="256"/>
                    </a:cubicBezTo>
                    <a:cubicBezTo>
                      <a:pt x="274" y="251"/>
                      <a:pt x="279" y="255"/>
                      <a:pt x="277" y="257"/>
                    </a:cubicBezTo>
                    <a:cubicBezTo>
                      <a:pt x="274" y="258"/>
                      <a:pt x="278" y="262"/>
                      <a:pt x="278" y="260"/>
                    </a:cubicBezTo>
                    <a:cubicBezTo>
                      <a:pt x="278" y="257"/>
                      <a:pt x="280" y="255"/>
                      <a:pt x="281" y="258"/>
                    </a:cubicBezTo>
                    <a:cubicBezTo>
                      <a:pt x="282" y="261"/>
                      <a:pt x="285" y="261"/>
                      <a:pt x="286" y="263"/>
                    </a:cubicBezTo>
                    <a:cubicBezTo>
                      <a:pt x="288" y="265"/>
                      <a:pt x="289" y="267"/>
                      <a:pt x="289" y="265"/>
                    </a:cubicBezTo>
                    <a:cubicBezTo>
                      <a:pt x="289" y="263"/>
                      <a:pt x="290" y="261"/>
                      <a:pt x="293" y="260"/>
                    </a:cubicBezTo>
                    <a:cubicBezTo>
                      <a:pt x="296" y="259"/>
                      <a:pt x="298" y="257"/>
                      <a:pt x="301" y="254"/>
                    </a:cubicBezTo>
                    <a:cubicBezTo>
                      <a:pt x="304" y="252"/>
                      <a:pt x="318" y="251"/>
                      <a:pt x="319" y="251"/>
                    </a:cubicBezTo>
                    <a:cubicBezTo>
                      <a:pt x="320" y="251"/>
                      <a:pt x="321" y="240"/>
                      <a:pt x="322" y="234"/>
                    </a:cubicBezTo>
                    <a:cubicBezTo>
                      <a:pt x="323" y="228"/>
                      <a:pt x="328" y="227"/>
                      <a:pt x="328" y="221"/>
                    </a:cubicBezTo>
                    <a:cubicBezTo>
                      <a:pt x="329" y="214"/>
                      <a:pt x="336" y="203"/>
                      <a:pt x="338" y="202"/>
                    </a:cubicBezTo>
                    <a:cubicBezTo>
                      <a:pt x="339" y="202"/>
                      <a:pt x="342" y="200"/>
                      <a:pt x="343" y="196"/>
                    </a:cubicBezTo>
                    <a:cubicBezTo>
                      <a:pt x="343" y="193"/>
                      <a:pt x="347" y="189"/>
                      <a:pt x="347" y="184"/>
                    </a:cubicBezTo>
                    <a:cubicBezTo>
                      <a:pt x="347" y="180"/>
                      <a:pt x="350" y="175"/>
                      <a:pt x="349" y="173"/>
                    </a:cubicBezTo>
                    <a:cubicBezTo>
                      <a:pt x="349" y="172"/>
                      <a:pt x="347" y="168"/>
                      <a:pt x="350" y="165"/>
                    </a:cubicBezTo>
                    <a:cubicBezTo>
                      <a:pt x="353" y="162"/>
                      <a:pt x="349" y="158"/>
                      <a:pt x="351" y="157"/>
                    </a:cubicBezTo>
                    <a:moveTo>
                      <a:pt x="160" y="8"/>
                    </a:moveTo>
                    <a:cubicBezTo>
                      <a:pt x="159" y="6"/>
                      <a:pt x="146" y="8"/>
                      <a:pt x="149" y="11"/>
                    </a:cubicBezTo>
                    <a:cubicBezTo>
                      <a:pt x="151" y="12"/>
                      <a:pt x="160" y="10"/>
                      <a:pt x="160" y="8"/>
                    </a:cubicBezTo>
                    <a:moveTo>
                      <a:pt x="203" y="233"/>
                    </a:moveTo>
                    <a:cubicBezTo>
                      <a:pt x="205" y="235"/>
                      <a:pt x="212" y="235"/>
                      <a:pt x="213" y="232"/>
                    </a:cubicBezTo>
                    <a:cubicBezTo>
                      <a:pt x="214" y="229"/>
                      <a:pt x="201" y="232"/>
                      <a:pt x="203" y="233"/>
                    </a:cubicBezTo>
                    <a:moveTo>
                      <a:pt x="289" y="286"/>
                    </a:moveTo>
                    <a:cubicBezTo>
                      <a:pt x="284" y="287"/>
                      <a:pt x="276" y="282"/>
                      <a:pt x="274" y="282"/>
                    </a:cubicBezTo>
                    <a:cubicBezTo>
                      <a:pt x="272" y="283"/>
                      <a:pt x="281" y="296"/>
                      <a:pt x="278" y="299"/>
                    </a:cubicBezTo>
                    <a:cubicBezTo>
                      <a:pt x="275" y="303"/>
                      <a:pt x="286" y="312"/>
                      <a:pt x="290" y="313"/>
                    </a:cubicBezTo>
                    <a:cubicBezTo>
                      <a:pt x="293" y="313"/>
                      <a:pt x="292" y="309"/>
                      <a:pt x="294" y="309"/>
                    </a:cubicBezTo>
                    <a:cubicBezTo>
                      <a:pt x="297" y="309"/>
                      <a:pt x="296" y="307"/>
                      <a:pt x="296" y="305"/>
                    </a:cubicBezTo>
                    <a:cubicBezTo>
                      <a:pt x="297" y="303"/>
                      <a:pt x="299" y="307"/>
                      <a:pt x="301" y="306"/>
                    </a:cubicBezTo>
                    <a:cubicBezTo>
                      <a:pt x="303" y="305"/>
                      <a:pt x="301" y="296"/>
                      <a:pt x="304" y="296"/>
                    </a:cubicBezTo>
                    <a:cubicBezTo>
                      <a:pt x="307" y="296"/>
                      <a:pt x="304" y="287"/>
                      <a:pt x="303" y="283"/>
                    </a:cubicBezTo>
                    <a:cubicBezTo>
                      <a:pt x="302" y="280"/>
                      <a:pt x="294" y="286"/>
                      <a:pt x="289" y="2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75" name="Freeform 314">
                <a:extLst>
                  <a:ext uri="{FF2B5EF4-FFF2-40B4-BE49-F238E27FC236}">
                    <a16:creationId xmlns:a16="http://schemas.microsoft.com/office/drawing/2014/main" id="{A482CA77-4DFC-5CC3-09BC-46EAB1E6A506}"/>
                  </a:ext>
                </a:extLst>
              </p:cNvPr>
              <p:cNvSpPr>
                <a:spLocks noEditPoints="1"/>
              </p:cNvSpPr>
              <p:nvPr/>
            </p:nvSpPr>
            <p:spPr bwMode="auto">
              <a:xfrm>
                <a:off x="7061200" y="5638801"/>
                <a:ext cx="254000" cy="304800"/>
              </a:xfrm>
              <a:custGeom>
                <a:avLst/>
                <a:gdLst>
                  <a:gd name="T0" fmla="*/ 66 w 107"/>
                  <a:gd name="T1" fmla="*/ 62 h 128"/>
                  <a:gd name="T2" fmla="*/ 59 w 107"/>
                  <a:gd name="T3" fmla="*/ 64 h 128"/>
                  <a:gd name="T4" fmla="*/ 51 w 107"/>
                  <a:gd name="T5" fmla="*/ 60 h 128"/>
                  <a:gd name="T6" fmla="*/ 47 w 107"/>
                  <a:gd name="T7" fmla="*/ 68 h 128"/>
                  <a:gd name="T8" fmla="*/ 39 w 107"/>
                  <a:gd name="T9" fmla="*/ 80 h 128"/>
                  <a:gd name="T10" fmla="*/ 16 w 107"/>
                  <a:gd name="T11" fmla="*/ 95 h 128"/>
                  <a:gd name="T12" fmla="*/ 5 w 107"/>
                  <a:gd name="T13" fmla="*/ 106 h 128"/>
                  <a:gd name="T14" fmla="*/ 3 w 107"/>
                  <a:gd name="T15" fmla="*/ 115 h 128"/>
                  <a:gd name="T16" fmla="*/ 11 w 107"/>
                  <a:gd name="T17" fmla="*/ 118 h 128"/>
                  <a:gd name="T18" fmla="*/ 17 w 107"/>
                  <a:gd name="T19" fmla="*/ 121 h 128"/>
                  <a:gd name="T20" fmla="*/ 32 w 107"/>
                  <a:gd name="T21" fmla="*/ 117 h 128"/>
                  <a:gd name="T22" fmla="*/ 38 w 107"/>
                  <a:gd name="T23" fmla="*/ 107 h 128"/>
                  <a:gd name="T24" fmla="*/ 43 w 107"/>
                  <a:gd name="T25" fmla="*/ 98 h 128"/>
                  <a:gd name="T26" fmla="*/ 52 w 107"/>
                  <a:gd name="T27" fmla="*/ 93 h 128"/>
                  <a:gd name="T28" fmla="*/ 55 w 107"/>
                  <a:gd name="T29" fmla="*/ 88 h 128"/>
                  <a:gd name="T30" fmla="*/ 61 w 107"/>
                  <a:gd name="T31" fmla="*/ 80 h 128"/>
                  <a:gd name="T32" fmla="*/ 67 w 107"/>
                  <a:gd name="T33" fmla="*/ 69 h 128"/>
                  <a:gd name="T34" fmla="*/ 66 w 107"/>
                  <a:gd name="T35" fmla="*/ 62 h 128"/>
                  <a:gd name="T36" fmla="*/ 11 w 107"/>
                  <a:gd name="T37" fmla="*/ 127 h 128"/>
                  <a:gd name="T38" fmla="*/ 14 w 107"/>
                  <a:gd name="T39" fmla="*/ 124 h 128"/>
                  <a:gd name="T40" fmla="*/ 11 w 107"/>
                  <a:gd name="T41" fmla="*/ 127 h 128"/>
                  <a:gd name="T42" fmla="*/ 97 w 107"/>
                  <a:gd name="T43" fmla="*/ 31 h 128"/>
                  <a:gd name="T44" fmla="*/ 89 w 107"/>
                  <a:gd name="T45" fmla="*/ 30 h 128"/>
                  <a:gd name="T46" fmla="*/ 84 w 107"/>
                  <a:gd name="T47" fmla="*/ 25 h 128"/>
                  <a:gd name="T48" fmla="*/ 80 w 107"/>
                  <a:gd name="T49" fmla="*/ 18 h 128"/>
                  <a:gd name="T50" fmla="*/ 80 w 107"/>
                  <a:gd name="T51" fmla="*/ 23 h 128"/>
                  <a:gd name="T52" fmla="*/ 76 w 107"/>
                  <a:gd name="T53" fmla="*/ 21 h 128"/>
                  <a:gd name="T54" fmla="*/ 73 w 107"/>
                  <a:gd name="T55" fmla="*/ 15 h 128"/>
                  <a:gd name="T56" fmla="*/ 70 w 107"/>
                  <a:gd name="T57" fmla="*/ 8 h 128"/>
                  <a:gd name="T58" fmla="*/ 59 w 107"/>
                  <a:gd name="T59" fmla="*/ 0 h 128"/>
                  <a:gd name="T60" fmla="*/ 62 w 107"/>
                  <a:gd name="T61" fmla="*/ 9 h 128"/>
                  <a:gd name="T62" fmla="*/ 68 w 107"/>
                  <a:gd name="T63" fmla="*/ 15 h 128"/>
                  <a:gd name="T64" fmla="*/ 73 w 107"/>
                  <a:gd name="T65" fmla="*/ 22 h 128"/>
                  <a:gd name="T66" fmla="*/ 71 w 107"/>
                  <a:gd name="T67" fmla="*/ 35 h 128"/>
                  <a:gd name="T68" fmla="*/ 64 w 107"/>
                  <a:gd name="T69" fmla="*/ 42 h 128"/>
                  <a:gd name="T70" fmla="*/ 76 w 107"/>
                  <a:gd name="T71" fmla="*/ 53 h 128"/>
                  <a:gd name="T72" fmla="*/ 73 w 107"/>
                  <a:gd name="T73" fmla="*/ 66 h 128"/>
                  <a:gd name="T74" fmla="*/ 81 w 107"/>
                  <a:gd name="T75" fmla="*/ 68 h 128"/>
                  <a:gd name="T76" fmla="*/ 91 w 107"/>
                  <a:gd name="T77" fmla="*/ 54 h 128"/>
                  <a:gd name="T78" fmla="*/ 93 w 107"/>
                  <a:gd name="T79" fmla="*/ 45 h 128"/>
                  <a:gd name="T80" fmla="*/ 99 w 107"/>
                  <a:gd name="T81" fmla="*/ 43 h 128"/>
                  <a:gd name="T82" fmla="*/ 103 w 107"/>
                  <a:gd name="T83" fmla="*/ 38 h 128"/>
                  <a:gd name="T84" fmla="*/ 106 w 107"/>
                  <a:gd name="T85" fmla="*/ 31 h 128"/>
                  <a:gd name="T86" fmla="*/ 97 w 107"/>
                  <a:gd name="T87" fmla="*/ 3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 h="128">
                    <a:moveTo>
                      <a:pt x="66" y="62"/>
                    </a:moveTo>
                    <a:cubicBezTo>
                      <a:pt x="63" y="60"/>
                      <a:pt x="62" y="62"/>
                      <a:pt x="59" y="64"/>
                    </a:cubicBezTo>
                    <a:cubicBezTo>
                      <a:pt x="56" y="65"/>
                      <a:pt x="55" y="57"/>
                      <a:pt x="51" y="60"/>
                    </a:cubicBezTo>
                    <a:cubicBezTo>
                      <a:pt x="47" y="63"/>
                      <a:pt x="50" y="64"/>
                      <a:pt x="47" y="68"/>
                    </a:cubicBezTo>
                    <a:cubicBezTo>
                      <a:pt x="43" y="71"/>
                      <a:pt x="44" y="72"/>
                      <a:pt x="39" y="80"/>
                    </a:cubicBezTo>
                    <a:cubicBezTo>
                      <a:pt x="35" y="87"/>
                      <a:pt x="18" y="91"/>
                      <a:pt x="16" y="95"/>
                    </a:cubicBezTo>
                    <a:cubicBezTo>
                      <a:pt x="13" y="99"/>
                      <a:pt x="5" y="103"/>
                      <a:pt x="5" y="106"/>
                    </a:cubicBezTo>
                    <a:cubicBezTo>
                      <a:pt x="5" y="109"/>
                      <a:pt x="0" y="111"/>
                      <a:pt x="3" y="115"/>
                    </a:cubicBezTo>
                    <a:cubicBezTo>
                      <a:pt x="5" y="118"/>
                      <a:pt x="8" y="116"/>
                      <a:pt x="11" y="118"/>
                    </a:cubicBezTo>
                    <a:cubicBezTo>
                      <a:pt x="13" y="121"/>
                      <a:pt x="15" y="119"/>
                      <a:pt x="17" y="121"/>
                    </a:cubicBezTo>
                    <a:cubicBezTo>
                      <a:pt x="18" y="123"/>
                      <a:pt x="26" y="123"/>
                      <a:pt x="32" y="117"/>
                    </a:cubicBezTo>
                    <a:cubicBezTo>
                      <a:pt x="39" y="112"/>
                      <a:pt x="36" y="109"/>
                      <a:pt x="38" y="107"/>
                    </a:cubicBezTo>
                    <a:cubicBezTo>
                      <a:pt x="41" y="106"/>
                      <a:pt x="41" y="101"/>
                      <a:pt x="43" y="98"/>
                    </a:cubicBezTo>
                    <a:cubicBezTo>
                      <a:pt x="44" y="96"/>
                      <a:pt x="45" y="93"/>
                      <a:pt x="52" y="93"/>
                    </a:cubicBezTo>
                    <a:cubicBezTo>
                      <a:pt x="59" y="93"/>
                      <a:pt x="55" y="91"/>
                      <a:pt x="55" y="88"/>
                    </a:cubicBezTo>
                    <a:cubicBezTo>
                      <a:pt x="55" y="85"/>
                      <a:pt x="61" y="84"/>
                      <a:pt x="61" y="80"/>
                    </a:cubicBezTo>
                    <a:cubicBezTo>
                      <a:pt x="61" y="76"/>
                      <a:pt x="69" y="72"/>
                      <a:pt x="67" y="69"/>
                    </a:cubicBezTo>
                    <a:cubicBezTo>
                      <a:pt x="66" y="65"/>
                      <a:pt x="69" y="64"/>
                      <a:pt x="66" y="62"/>
                    </a:cubicBezTo>
                    <a:moveTo>
                      <a:pt x="11" y="127"/>
                    </a:moveTo>
                    <a:cubicBezTo>
                      <a:pt x="12" y="128"/>
                      <a:pt x="17" y="127"/>
                      <a:pt x="14" y="124"/>
                    </a:cubicBezTo>
                    <a:cubicBezTo>
                      <a:pt x="12" y="121"/>
                      <a:pt x="8" y="126"/>
                      <a:pt x="11" y="127"/>
                    </a:cubicBezTo>
                    <a:moveTo>
                      <a:pt x="97" y="31"/>
                    </a:moveTo>
                    <a:cubicBezTo>
                      <a:pt x="95" y="34"/>
                      <a:pt x="92" y="30"/>
                      <a:pt x="89" y="30"/>
                    </a:cubicBezTo>
                    <a:cubicBezTo>
                      <a:pt x="86" y="30"/>
                      <a:pt x="84" y="28"/>
                      <a:pt x="84" y="25"/>
                    </a:cubicBezTo>
                    <a:cubicBezTo>
                      <a:pt x="84" y="22"/>
                      <a:pt x="83" y="18"/>
                      <a:pt x="80" y="18"/>
                    </a:cubicBezTo>
                    <a:cubicBezTo>
                      <a:pt x="77" y="18"/>
                      <a:pt x="81" y="21"/>
                      <a:pt x="80" y="23"/>
                    </a:cubicBezTo>
                    <a:cubicBezTo>
                      <a:pt x="78" y="25"/>
                      <a:pt x="78" y="21"/>
                      <a:pt x="76" y="21"/>
                    </a:cubicBezTo>
                    <a:cubicBezTo>
                      <a:pt x="75" y="21"/>
                      <a:pt x="73" y="19"/>
                      <a:pt x="73" y="15"/>
                    </a:cubicBezTo>
                    <a:cubicBezTo>
                      <a:pt x="73" y="12"/>
                      <a:pt x="70" y="12"/>
                      <a:pt x="70" y="8"/>
                    </a:cubicBezTo>
                    <a:cubicBezTo>
                      <a:pt x="70" y="3"/>
                      <a:pt x="63" y="0"/>
                      <a:pt x="59" y="0"/>
                    </a:cubicBezTo>
                    <a:cubicBezTo>
                      <a:pt x="55" y="0"/>
                      <a:pt x="60" y="7"/>
                      <a:pt x="62" y="9"/>
                    </a:cubicBezTo>
                    <a:cubicBezTo>
                      <a:pt x="64" y="11"/>
                      <a:pt x="68" y="13"/>
                      <a:pt x="68" y="15"/>
                    </a:cubicBezTo>
                    <a:cubicBezTo>
                      <a:pt x="67" y="17"/>
                      <a:pt x="71" y="21"/>
                      <a:pt x="73" y="22"/>
                    </a:cubicBezTo>
                    <a:cubicBezTo>
                      <a:pt x="75" y="23"/>
                      <a:pt x="71" y="29"/>
                      <a:pt x="71" y="35"/>
                    </a:cubicBezTo>
                    <a:cubicBezTo>
                      <a:pt x="71" y="40"/>
                      <a:pt x="67" y="39"/>
                      <a:pt x="64" y="42"/>
                    </a:cubicBezTo>
                    <a:cubicBezTo>
                      <a:pt x="62" y="46"/>
                      <a:pt x="72" y="49"/>
                      <a:pt x="76" y="53"/>
                    </a:cubicBezTo>
                    <a:cubicBezTo>
                      <a:pt x="80" y="56"/>
                      <a:pt x="72" y="65"/>
                      <a:pt x="73" y="66"/>
                    </a:cubicBezTo>
                    <a:cubicBezTo>
                      <a:pt x="74" y="67"/>
                      <a:pt x="77" y="69"/>
                      <a:pt x="81" y="68"/>
                    </a:cubicBezTo>
                    <a:cubicBezTo>
                      <a:pt x="86" y="66"/>
                      <a:pt x="88" y="57"/>
                      <a:pt x="91" y="54"/>
                    </a:cubicBezTo>
                    <a:cubicBezTo>
                      <a:pt x="94" y="52"/>
                      <a:pt x="92" y="47"/>
                      <a:pt x="93" y="45"/>
                    </a:cubicBezTo>
                    <a:cubicBezTo>
                      <a:pt x="95" y="43"/>
                      <a:pt x="97" y="43"/>
                      <a:pt x="99" y="43"/>
                    </a:cubicBezTo>
                    <a:cubicBezTo>
                      <a:pt x="101" y="43"/>
                      <a:pt x="100" y="38"/>
                      <a:pt x="103" y="38"/>
                    </a:cubicBezTo>
                    <a:cubicBezTo>
                      <a:pt x="105" y="38"/>
                      <a:pt x="104" y="35"/>
                      <a:pt x="106" y="31"/>
                    </a:cubicBezTo>
                    <a:cubicBezTo>
                      <a:pt x="107" y="27"/>
                      <a:pt x="99" y="28"/>
                      <a:pt x="97"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76" name="Freeform 318">
                <a:extLst>
                  <a:ext uri="{FF2B5EF4-FFF2-40B4-BE49-F238E27FC236}">
                    <a16:creationId xmlns:a16="http://schemas.microsoft.com/office/drawing/2014/main" id="{6E973F46-F17E-B1C7-3F80-103192C2C45F}"/>
                  </a:ext>
                </a:extLst>
              </p:cNvPr>
              <p:cNvSpPr>
                <a:spLocks/>
              </p:cNvSpPr>
              <p:nvPr/>
            </p:nvSpPr>
            <p:spPr bwMode="auto">
              <a:xfrm>
                <a:off x="4754563" y="3949701"/>
                <a:ext cx="292100" cy="184150"/>
              </a:xfrm>
              <a:custGeom>
                <a:avLst/>
                <a:gdLst>
                  <a:gd name="T0" fmla="*/ 122 w 123"/>
                  <a:gd name="T1" fmla="*/ 49 h 78"/>
                  <a:gd name="T2" fmla="*/ 115 w 123"/>
                  <a:gd name="T3" fmla="*/ 46 h 78"/>
                  <a:gd name="T4" fmla="*/ 106 w 123"/>
                  <a:gd name="T5" fmla="*/ 41 h 78"/>
                  <a:gd name="T6" fmla="*/ 96 w 123"/>
                  <a:gd name="T7" fmla="*/ 35 h 78"/>
                  <a:gd name="T8" fmla="*/ 87 w 123"/>
                  <a:gd name="T9" fmla="*/ 28 h 78"/>
                  <a:gd name="T10" fmla="*/ 83 w 123"/>
                  <a:gd name="T11" fmla="*/ 21 h 78"/>
                  <a:gd name="T12" fmla="*/ 80 w 123"/>
                  <a:gd name="T13" fmla="*/ 16 h 78"/>
                  <a:gd name="T14" fmla="*/ 67 w 123"/>
                  <a:gd name="T15" fmla="*/ 14 h 78"/>
                  <a:gd name="T16" fmla="*/ 64 w 123"/>
                  <a:gd name="T17" fmla="*/ 5 h 78"/>
                  <a:gd name="T18" fmla="*/ 58 w 123"/>
                  <a:gd name="T19" fmla="*/ 3 h 78"/>
                  <a:gd name="T20" fmla="*/ 51 w 123"/>
                  <a:gd name="T21" fmla="*/ 1 h 78"/>
                  <a:gd name="T22" fmla="*/ 48 w 123"/>
                  <a:gd name="T23" fmla="*/ 3 h 78"/>
                  <a:gd name="T24" fmla="*/ 45 w 123"/>
                  <a:gd name="T25" fmla="*/ 6 h 78"/>
                  <a:gd name="T26" fmla="*/ 39 w 123"/>
                  <a:gd name="T27" fmla="*/ 11 h 78"/>
                  <a:gd name="T28" fmla="*/ 36 w 123"/>
                  <a:gd name="T29" fmla="*/ 15 h 78"/>
                  <a:gd name="T30" fmla="*/ 30 w 123"/>
                  <a:gd name="T31" fmla="*/ 14 h 78"/>
                  <a:gd name="T32" fmla="*/ 24 w 123"/>
                  <a:gd name="T33" fmla="*/ 12 h 78"/>
                  <a:gd name="T34" fmla="*/ 13 w 123"/>
                  <a:gd name="T35" fmla="*/ 4 h 78"/>
                  <a:gd name="T36" fmla="*/ 4 w 123"/>
                  <a:gd name="T37" fmla="*/ 9 h 78"/>
                  <a:gd name="T38" fmla="*/ 8 w 123"/>
                  <a:gd name="T39" fmla="*/ 7 h 78"/>
                  <a:gd name="T40" fmla="*/ 15 w 123"/>
                  <a:gd name="T41" fmla="*/ 15 h 78"/>
                  <a:gd name="T42" fmla="*/ 19 w 123"/>
                  <a:gd name="T43" fmla="*/ 20 h 78"/>
                  <a:gd name="T44" fmla="*/ 10 w 123"/>
                  <a:gd name="T45" fmla="*/ 22 h 78"/>
                  <a:gd name="T46" fmla="*/ 2 w 123"/>
                  <a:gd name="T47" fmla="*/ 22 h 78"/>
                  <a:gd name="T48" fmla="*/ 4 w 123"/>
                  <a:gd name="T49" fmla="*/ 29 h 78"/>
                  <a:gd name="T50" fmla="*/ 5 w 123"/>
                  <a:gd name="T51" fmla="*/ 34 h 78"/>
                  <a:gd name="T52" fmla="*/ 10 w 123"/>
                  <a:gd name="T53" fmla="*/ 36 h 78"/>
                  <a:gd name="T54" fmla="*/ 11 w 123"/>
                  <a:gd name="T55" fmla="*/ 43 h 78"/>
                  <a:gd name="T56" fmla="*/ 11 w 123"/>
                  <a:gd name="T57" fmla="*/ 55 h 78"/>
                  <a:gd name="T58" fmla="*/ 18 w 123"/>
                  <a:gd name="T59" fmla="*/ 53 h 78"/>
                  <a:gd name="T60" fmla="*/ 26 w 123"/>
                  <a:gd name="T61" fmla="*/ 48 h 78"/>
                  <a:gd name="T62" fmla="*/ 32 w 123"/>
                  <a:gd name="T63" fmla="*/ 47 h 78"/>
                  <a:gd name="T64" fmla="*/ 42 w 123"/>
                  <a:gd name="T65" fmla="*/ 47 h 78"/>
                  <a:gd name="T66" fmla="*/ 48 w 123"/>
                  <a:gd name="T67" fmla="*/ 50 h 78"/>
                  <a:gd name="T68" fmla="*/ 52 w 123"/>
                  <a:gd name="T69" fmla="*/ 52 h 78"/>
                  <a:gd name="T70" fmla="*/ 60 w 123"/>
                  <a:gd name="T71" fmla="*/ 55 h 78"/>
                  <a:gd name="T72" fmla="*/ 64 w 123"/>
                  <a:gd name="T73" fmla="*/ 58 h 78"/>
                  <a:gd name="T74" fmla="*/ 69 w 123"/>
                  <a:gd name="T75" fmla="*/ 62 h 78"/>
                  <a:gd name="T76" fmla="*/ 76 w 123"/>
                  <a:gd name="T77" fmla="*/ 63 h 78"/>
                  <a:gd name="T78" fmla="*/ 77 w 123"/>
                  <a:gd name="T79" fmla="*/ 74 h 78"/>
                  <a:gd name="T80" fmla="*/ 79 w 123"/>
                  <a:gd name="T81" fmla="*/ 74 h 78"/>
                  <a:gd name="T82" fmla="*/ 85 w 123"/>
                  <a:gd name="T83" fmla="*/ 75 h 78"/>
                  <a:gd name="T84" fmla="*/ 92 w 123"/>
                  <a:gd name="T85" fmla="*/ 73 h 78"/>
                  <a:gd name="T86" fmla="*/ 105 w 123"/>
                  <a:gd name="T87" fmla="*/ 66 h 78"/>
                  <a:gd name="T88" fmla="*/ 110 w 123"/>
                  <a:gd name="T89" fmla="*/ 57 h 78"/>
                  <a:gd name="T90" fmla="*/ 117 w 123"/>
                  <a:gd name="T91" fmla="*/ 53 h 78"/>
                  <a:gd name="T92" fmla="*/ 123 w 123"/>
                  <a:gd name="T93" fmla="*/ 55 h 78"/>
                  <a:gd name="T94" fmla="*/ 122 w 123"/>
                  <a:gd name="T95" fmla="*/ 4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78">
                    <a:moveTo>
                      <a:pt x="122" y="49"/>
                    </a:moveTo>
                    <a:cubicBezTo>
                      <a:pt x="122" y="49"/>
                      <a:pt x="117" y="46"/>
                      <a:pt x="115" y="46"/>
                    </a:cubicBezTo>
                    <a:cubicBezTo>
                      <a:pt x="113" y="47"/>
                      <a:pt x="109" y="42"/>
                      <a:pt x="106" y="41"/>
                    </a:cubicBezTo>
                    <a:cubicBezTo>
                      <a:pt x="102" y="39"/>
                      <a:pt x="97" y="37"/>
                      <a:pt x="96" y="35"/>
                    </a:cubicBezTo>
                    <a:cubicBezTo>
                      <a:pt x="94" y="32"/>
                      <a:pt x="88" y="30"/>
                      <a:pt x="87" y="28"/>
                    </a:cubicBezTo>
                    <a:cubicBezTo>
                      <a:pt x="87" y="27"/>
                      <a:pt x="85" y="24"/>
                      <a:pt x="83" y="21"/>
                    </a:cubicBezTo>
                    <a:cubicBezTo>
                      <a:pt x="82" y="19"/>
                      <a:pt x="82" y="16"/>
                      <a:pt x="80" y="16"/>
                    </a:cubicBezTo>
                    <a:cubicBezTo>
                      <a:pt x="78" y="15"/>
                      <a:pt x="67" y="16"/>
                      <a:pt x="67" y="14"/>
                    </a:cubicBezTo>
                    <a:cubicBezTo>
                      <a:pt x="67" y="13"/>
                      <a:pt x="66" y="6"/>
                      <a:pt x="64" y="5"/>
                    </a:cubicBezTo>
                    <a:cubicBezTo>
                      <a:pt x="62" y="5"/>
                      <a:pt x="59" y="4"/>
                      <a:pt x="58" y="3"/>
                    </a:cubicBezTo>
                    <a:cubicBezTo>
                      <a:pt x="56" y="1"/>
                      <a:pt x="52" y="0"/>
                      <a:pt x="51" y="1"/>
                    </a:cubicBezTo>
                    <a:cubicBezTo>
                      <a:pt x="51" y="2"/>
                      <a:pt x="49" y="3"/>
                      <a:pt x="48" y="3"/>
                    </a:cubicBezTo>
                    <a:cubicBezTo>
                      <a:pt x="47" y="3"/>
                      <a:pt x="47" y="7"/>
                      <a:pt x="45" y="6"/>
                    </a:cubicBezTo>
                    <a:cubicBezTo>
                      <a:pt x="42" y="6"/>
                      <a:pt x="39" y="9"/>
                      <a:pt x="39" y="11"/>
                    </a:cubicBezTo>
                    <a:cubicBezTo>
                      <a:pt x="39" y="13"/>
                      <a:pt x="39" y="15"/>
                      <a:pt x="36" y="15"/>
                    </a:cubicBezTo>
                    <a:cubicBezTo>
                      <a:pt x="34" y="15"/>
                      <a:pt x="32" y="14"/>
                      <a:pt x="30" y="14"/>
                    </a:cubicBezTo>
                    <a:cubicBezTo>
                      <a:pt x="29" y="14"/>
                      <a:pt x="26" y="16"/>
                      <a:pt x="24" y="12"/>
                    </a:cubicBezTo>
                    <a:cubicBezTo>
                      <a:pt x="21" y="8"/>
                      <a:pt x="16" y="4"/>
                      <a:pt x="13" y="4"/>
                    </a:cubicBezTo>
                    <a:cubicBezTo>
                      <a:pt x="11" y="4"/>
                      <a:pt x="2" y="4"/>
                      <a:pt x="4" y="9"/>
                    </a:cubicBezTo>
                    <a:cubicBezTo>
                      <a:pt x="5" y="8"/>
                      <a:pt x="6" y="7"/>
                      <a:pt x="8" y="7"/>
                    </a:cubicBezTo>
                    <a:cubicBezTo>
                      <a:pt x="14" y="8"/>
                      <a:pt x="12" y="15"/>
                      <a:pt x="15" y="15"/>
                    </a:cubicBezTo>
                    <a:cubicBezTo>
                      <a:pt x="18" y="15"/>
                      <a:pt x="22" y="20"/>
                      <a:pt x="19" y="20"/>
                    </a:cubicBezTo>
                    <a:cubicBezTo>
                      <a:pt x="16" y="20"/>
                      <a:pt x="13" y="23"/>
                      <a:pt x="10" y="22"/>
                    </a:cubicBezTo>
                    <a:cubicBezTo>
                      <a:pt x="7" y="21"/>
                      <a:pt x="3" y="18"/>
                      <a:pt x="2" y="22"/>
                    </a:cubicBezTo>
                    <a:cubicBezTo>
                      <a:pt x="1" y="25"/>
                      <a:pt x="0" y="29"/>
                      <a:pt x="4" y="29"/>
                    </a:cubicBezTo>
                    <a:cubicBezTo>
                      <a:pt x="8" y="29"/>
                      <a:pt x="8" y="31"/>
                      <a:pt x="5" y="34"/>
                    </a:cubicBezTo>
                    <a:cubicBezTo>
                      <a:pt x="2" y="37"/>
                      <a:pt x="9" y="34"/>
                      <a:pt x="10" y="36"/>
                    </a:cubicBezTo>
                    <a:cubicBezTo>
                      <a:pt x="10" y="39"/>
                      <a:pt x="12" y="39"/>
                      <a:pt x="11" y="43"/>
                    </a:cubicBezTo>
                    <a:cubicBezTo>
                      <a:pt x="11" y="46"/>
                      <a:pt x="11" y="51"/>
                      <a:pt x="11" y="55"/>
                    </a:cubicBezTo>
                    <a:cubicBezTo>
                      <a:pt x="14" y="55"/>
                      <a:pt x="18" y="54"/>
                      <a:pt x="18" y="53"/>
                    </a:cubicBezTo>
                    <a:cubicBezTo>
                      <a:pt x="20" y="52"/>
                      <a:pt x="24" y="48"/>
                      <a:pt x="26" y="48"/>
                    </a:cubicBezTo>
                    <a:cubicBezTo>
                      <a:pt x="28" y="48"/>
                      <a:pt x="31" y="49"/>
                      <a:pt x="32" y="47"/>
                    </a:cubicBezTo>
                    <a:cubicBezTo>
                      <a:pt x="33" y="45"/>
                      <a:pt x="41" y="46"/>
                      <a:pt x="42" y="47"/>
                    </a:cubicBezTo>
                    <a:cubicBezTo>
                      <a:pt x="43" y="49"/>
                      <a:pt x="47" y="50"/>
                      <a:pt x="48" y="50"/>
                    </a:cubicBezTo>
                    <a:cubicBezTo>
                      <a:pt x="49" y="50"/>
                      <a:pt x="50" y="53"/>
                      <a:pt x="52" y="52"/>
                    </a:cubicBezTo>
                    <a:cubicBezTo>
                      <a:pt x="55" y="52"/>
                      <a:pt x="60" y="53"/>
                      <a:pt x="60" y="55"/>
                    </a:cubicBezTo>
                    <a:cubicBezTo>
                      <a:pt x="60" y="56"/>
                      <a:pt x="62" y="58"/>
                      <a:pt x="64" y="58"/>
                    </a:cubicBezTo>
                    <a:cubicBezTo>
                      <a:pt x="66" y="58"/>
                      <a:pt x="67" y="63"/>
                      <a:pt x="69" y="62"/>
                    </a:cubicBezTo>
                    <a:cubicBezTo>
                      <a:pt x="72" y="62"/>
                      <a:pt x="76" y="62"/>
                      <a:pt x="76" y="63"/>
                    </a:cubicBezTo>
                    <a:cubicBezTo>
                      <a:pt x="76" y="64"/>
                      <a:pt x="76" y="71"/>
                      <a:pt x="77" y="74"/>
                    </a:cubicBezTo>
                    <a:cubicBezTo>
                      <a:pt x="78" y="74"/>
                      <a:pt x="79" y="74"/>
                      <a:pt x="79" y="74"/>
                    </a:cubicBezTo>
                    <a:cubicBezTo>
                      <a:pt x="80" y="74"/>
                      <a:pt x="84" y="73"/>
                      <a:pt x="85" y="75"/>
                    </a:cubicBezTo>
                    <a:cubicBezTo>
                      <a:pt x="86" y="78"/>
                      <a:pt x="93" y="76"/>
                      <a:pt x="92" y="73"/>
                    </a:cubicBezTo>
                    <a:cubicBezTo>
                      <a:pt x="92" y="69"/>
                      <a:pt x="104" y="69"/>
                      <a:pt x="105" y="66"/>
                    </a:cubicBezTo>
                    <a:cubicBezTo>
                      <a:pt x="106" y="62"/>
                      <a:pt x="107" y="56"/>
                      <a:pt x="110" y="57"/>
                    </a:cubicBezTo>
                    <a:cubicBezTo>
                      <a:pt x="112" y="58"/>
                      <a:pt x="114" y="53"/>
                      <a:pt x="117" y="53"/>
                    </a:cubicBezTo>
                    <a:cubicBezTo>
                      <a:pt x="119" y="53"/>
                      <a:pt x="120" y="55"/>
                      <a:pt x="123" y="55"/>
                    </a:cubicBezTo>
                    <a:lnTo>
                      <a:pt x="122"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77" name="Freeform 319">
                <a:extLst>
                  <a:ext uri="{FF2B5EF4-FFF2-40B4-BE49-F238E27FC236}">
                    <a16:creationId xmlns:a16="http://schemas.microsoft.com/office/drawing/2014/main" id="{D0B4C926-ECEF-0075-C713-C49602B51233}"/>
                  </a:ext>
                </a:extLst>
              </p:cNvPr>
              <p:cNvSpPr>
                <a:spLocks/>
              </p:cNvSpPr>
              <p:nvPr/>
            </p:nvSpPr>
            <p:spPr bwMode="auto">
              <a:xfrm>
                <a:off x="4754563" y="3949701"/>
                <a:ext cx="292100" cy="184150"/>
              </a:xfrm>
              <a:custGeom>
                <a:avLst/>
                <a:gdLst>
                  <a:gd name="T0" fmla="*/ 122 w 123"/>
                  <a:gd name="T1" fmla="*/ 49 h 78"/>
                  <a:gd name="T2" fmla="*/ 115 w 123"/>
                  <a:gd name="T3" fmla="*/ 46 h 78"/>
                  <a:gd name="T4" fmla="*/ 106 w 123"/>
                  <a:gd name="T5" fmla="*/ 41 h 78"/>
                  <a:gd name="T6" fmla="*/ 96 w 123"/>
                  <a:gd name="T7" fmla="*/ 35 h 78"/>
                  <a:gd name="T8" fmla="*/ 87 w 123"/>
                  <a:gd name="T9" fmla="*/ 28 h 78"/>
                  <a:gd name="T10" fmla="*/ 83 w 123"/>
                  <a:gd name="T11" fmla="*/ 21 h 78"/>
                  <a:gd name="T12" fmla="*/ 80 w 123"/>
                  <a:gd name="T13" fmla="*/ 16 h 78"/>
                  <a:gd name="T14" fmla="*/ 67 w 123"/>
                  <a:gd name="T15" fmla="*/ 14 h 78"/>
                  <a:gd name="T16" fmla="*/ 64 w 123"/>
                  <a:gd name="T17" fmla="*/ 5 h 78"/>
                  <a:gd name="T18" fmla="*/ 58 w 123"/>
                  <a:gd name="T19" fmla="*/ 3 h 78"/>
                  <a:gd name="T20" fmla="*/ 51 w 123"/>
                  <a:gd name="T21" fmla="*/ 1 h 78"/>
                  <a:gd name="T22" fmla="*/ 48 w 123"/>
                  <a:gd name="T23" fmla="*/ 3 h 78"/>
                  <a:gd name="T24" fmla="*/ 45 w 123"/>
                  <a:gd name="T25" fmla="*/ 6 h 78"/>
                  <a:gd name="T26" fmla="*/ 39 w 123"/>
                  <a:gd name="T27" fmla="*/ 11 h 78"/>
                  <a:gd name="T28" fmla="*/ 36 w 123"/>
                  <a:gd name="T29" fmla="*/ 15 h 78"/>
                  <a:gd name="T30" fmla="*/ 30 w 123"/>
                  <a:gd name="T31" fmla="*/ 14 h 78"/>
                  <a:gd name="T32" fmla="*/ 24 w 123"/>
                  <a:gd name="T33" fmla="*/ 12 h 78"/>
                  <a:gd name="T34" fmla="*/ 13 w 123"/>
                  <a:gd name="T35" fmla="*/ 4 h 78"/>
                  <a:gd name="T36" fmla="*/ 4 w 123"/>
                  <a:gd name="T37" fmla="*/ 9 h 78"/>
                  <a:gd name="T38" fmla="*/ 8 w 123"/>
                  <a:gd name="T39" fmla="*/ 7 h 78"/>
                  <a:gd name="T40" fmla="*/ 15 w 123"/>
                  <a:gd name="T41" fmla="*/ 15 h 78"/>
                  <a:gd name="T42" fmla="*/ 19 w 123"/>
                  <a:gd name="T43" fmla="*/ 20 h 78"/>
                  <a:gd name="T44" fmla="*/ 10 w 123"/>
                  <a:gd name="T45" fmla="*/ 22 h 78"/>
                  <a:gd name="T46" fmla="*/ 2 w 123"/>
                  <a:gd name="T47" fmla="*/ 22 h 78"/>
                  <a:gd name="T48" fmla="*/ 4 w 123"/>
                  <a:gd name="T49" fmla="*/ 29 h 78"/>
                  <a:gd name="T50" fmla="*/ 5 w 123"/>
                  <a:gd name="T51" fmla="*/ 34 h 78"/>
                  <a:gd name="T52" fmla="*/ 10 w 123"/>
                  <a:gd name="T53" fmla="*/ 36 h 78"/>
                  <a:gd name="T54" fmla="*/ 11 w 123"/>
                  <a:gd name="T55" fmla="*/ 43 h 78"/>
                  <a:gd name="T56" fmla="*/ 11 w 123"/>
                  <a:gd name="T57" fmla="*/ 55 h 78"/>
                  <a:gd name="T58" fmla="*/ 18 w 123"/>
                  <a:gd name="T59" fmla="*/ 53 h 78"/>
                  <a:gd name="T60" fmla="*/ 26 w 123"/>
                  <a:gd name="T61" fmla="*/ 48 h 78"/>
                  <a:gd name="T62" fmla="*/ 32 w 123"/>
                  <a:gd name="T63" fmla="*/ 47 h 78"/>
                  <a:gd name="T64" fmla="*/ 42 w 123"/>
                  <a:gd name="T65" fmla="*/ 47 h 78"/>
                  <a:gd name="T66" fmla="*/ 48 w 123"/>
                  <a:gd name="T67" fmla="*/ 50 h 78"/>
                  <a:gd name="T68" fmla="*/ 52 w 123"/>
                  <a:gd name="T69" fmla="*/ 52 h 78"/>
                  <a:gd name="T70" fmla="*/ 60 w 123"/>
                  <a:gd name="T71" fmla="*/ 55 h 78"/>
                  <a:gd name="T72" fmla="*/ 64 w 123"/>
                  <a:gd name="T73" fmla="*/ 58 h 78"/>
                  <a:gd name="T74" fmla="*/ 69 w 123"/>
                  <a:gd name="T75" fmla="*/ 62 h 78"/>
                  <a:gd name="T76" fmla="*/ 76 w 123"/>
                  <a:gd name="T77" fmla="*/ 63 h 78"/>
                  <a:gd name="T78" fmla="*/ 77 w 123"/>
                  <a:gd name="T79" fmla="*/ 74 h 78"/>
                  <a:gd name="T80" fmla="*/ 79 w 123"/>
                  <a:gd name="T81" fmla="*/ 74 h 78"/>
                  <a:gd name="T82" fmla="*/ 85 w 123"/>
                  <a:gd name="T83" fmla="*/ 75 h 78"/>
                  <a:gd name="T84" fmla="*/ 92 w 123"/>
                  <a:gd name="T85" fmla="*/ 73 h 78"/>
                  <a:gd name="T86" fmla="*/ 105 w 123"/>
                  <a:gd name="T87" fmla="*/ 66 h 78"/>
                  <a:gd name="T88" fmla="*/ 110 w 123"/>
                  <a:gd name="T89" fmla="*/ 57 h 78"/>
                  <a:gd name="T90" fmla="*/ 117 w 123"/>
                  <a:gd name="T91" fmla="*/ 53 h 78"/>
                  <a:gd name="T92" fmla="*/ 123 w 123"/>
                  <a:gd name="T93" fmla="*/ 55 h 78"/>
                  <a:gd name="T94" fmla="*/ 122 w 123"/>
                  <a:gd name="T95" fmla="*/ 4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78">
                    <a:moveTo>
                      <a:pt x="122" y="49"/>
                    </a:moveTo>
                    <a:cubicBezTo>
                      <a:pt x="122" y="49"/>
                      <a:pt x="117" y="46"/>
                      <a:pt x="115" y="46"/>
                    </a:cubicBezTo>
                    <a:cubicBezTo>
                      <a:pt x="113" y="47"/>
                      <a:pt x="109" y="42"/>
                      <a:pt x="106" y="41"/>
                    </a:cubicBezTo>
                    <a:cubicBezTo>
                      <a:pt x="102" y="39"/>
                      <a:pt x="97" y="37"/>
                      <a:pt x="96" y="35"/>
                    </a:cubicBezTo>
                    <a:cubicBezTo>
                      <a:pt x="94" y="32"/>
                      <a:pt x="88" y="30"/>
                      <a:pt x="87" y="28"/>
                    </a:cubicBezTo>
                    <a:cubicBezTo>
                      <a:pt x="87" y="27"/>
                      <a:pt x="85" y="24"/>
                      <a:pt x="83" y="21"/>
                    </a:cubicBezTo>
                    <a:cubicBezTo>
                      <a:pt x="82" y="19"/>
                      <a:pt x="82" y="16"/>
                      <a:pt x="80" y="16"/>
                    </a:cubicBezTo>
                    <a:cubicBezTo>
                      <a:pt x="78" y="15"/>
                      <a:pt x="67" y="16"/>
                      <a:pt x="67" y="14"/>
                    </a:cubicBezTo>
                    <a:cubicBezTo>
                      <a:pt x="67" y="13"/>
                      <a:pt x="66" y="6"/>
                      <a:pt x="64" y="5"/>
                    </a:cubicBezTo>
                    <a:cubicBezTo>
                      <a:pt x="62" y="5"/>
                      <a:pt x="59" y="4"/>
                      <a:pt x="58" y="3"/>
                    </a:cubicBezTo>
                    <a:cubicBezTo>
                      <a:pt x="56" y="1"/>
                      <a:pt x="52" y="0"/>
                      <a:pt x="51" y="1"/>
                    </a:cubicBezTo>
                    <a:cubicBezTo>
                      <a:pt x="51" y="2"/>
                      <a:pt x="49" y="3"/>
                      <a:pt x="48" y="3"/>
                    </a:cubicBezTo>
                    <a:cubicBezTo>
                      <a:pt x="47" y="3"/>
                      <a:pt x="47" y="7"/>
                      <a:pt x="45" y="6"/>
                    </a:cubicBezTo>
                    <a:cubicBezTo>
                      <a:pt x="42" y="6"/>
                      <a:pt x="39" y="9"/>
                      <a:pt x="39" y="11"/>
                    </a:cubicBezTo>
                    <a:cubicBezTo>
                      <a:pt x="39" y="13"/>
                      <a:pt x="39" y="15"/>
                      <a:pt x="36" y="15"/>
                    </a:cubicBezTo>
                    <a:cubicBezTo>
                      <a:pt x="34" y="15"/>
                      <a:pt x="32" y="14"/>
                      <a:pt x="30" y="14"/>
                    </a:cubicBezTo>
                    <a:cubicBezTo>
                      <a:pt x="29" y="14"/>
                      <a:pt x="26" y="16"/>
                      <a:pt x="24" y="12"/>
                    </a:cubicBezTo>
                    <a:cubicBezTo>
                      <a:pt x="21" y="8"/>
                      <a:pt x="16" y="4"/>
                      <a:pt x="13" y="4"/>
                    </a:cubicBezTo>
                    <a:cubicBezTo>
                      <a:pt x="11" y="4"/>
                      <a:pt x="2" y="4"/>
                      <a:pt x="4" y="9"/>
                    </a:cubicBezTo>
                    <a:cubicBezTo>
                      <a:pt x="5" y="8"/>
                      <a:pt x="6" y="7"/>
                      <a:pt x="8" y="7"/>
                    </a:cubicBezTo>
                    <a:cubicBezTo>
                      <a:pt x="14" y="8"/>
                      <a:pt x="12" y="15"/>
                      <a:pt x="15" y="15"/>
                    </a:cubicBezTo>
                    <a:cubicBezTo>
                      <a:pt x="18" y="15"/>
                      <a:pt x="22" y="20"/>
                      <a:pt x="19" y="20"/>
                    </a:cubicBezTo>
                    <a:cubicBezTo>
                      <a:pt x="16" y="20"/>
                      <a:pt x="13" y="23"/>
                      <a:pt x="10" y="22"/>
                    </a:cubicBezTo>
                    <a:cubicBezTo>
                      <a:pt x="7" y="21"/>
                      <a:pt x="3" y="18"/>
                      <a:pt x="2" y="22"/>
                    </a:cubicBezTo>
                    <a:cubicBezTo>
                      <a:pt x="1" y="25"/>
                      <a:pt x="0" y="29"/>
                      <a:pt x="4" y="29"/>
                    </a:cubicBezTo>
                    <a:cubicBezTo>
                      <a:pt x="8" y="29"/>
                      <a:pt x="8" y="31"/>
                      <a:pt x="5" y="34"/>
                    </a:cubicBezTo>
                    <a:cubicBezTo>
                      <a:pt x="2" y="37"/>
                      <a:pt x="9" y="34"/>
                      <a:pt x="10" y="36"/>
                    </a:cubicBezTo>
                    <a:cubicBezTo>
                      <a:pt x="10" y="39"/>
                      <a:pt x="12" y="39"/>
                      <a:pt x="11" y="43"/>
                    </a:cubicBezTo>
                    <a:cubicBezTo>
                      <a:pt x="11" y="46"/>
                      <a:pt x="11" y="51"/>
                      <a:pt x="11" y="55"/>
                    </a:cubicBezTo>
                    <a:cubicBezTo>
                      <a:pt x="14" y="55"/>
                      <a:pt x="18" y="54"/>
                      <a:pt x="18" y="53"/>
                    </a:cubicBezTo>
                    <a:cubicBezTo>
                      <a:pt x="20" y="52"/>
                      <a:pt x="24" y="48"/>
                      <a:pt x="26" y="48"/>
                    </a:cubicBezTo>
                    <a:cubicBezTo>
                      <a:pt x="28" y="48"/>
                      <a:pt x="31" y="49"/>
                      <a:pt x="32" y="47"/>
                    </a:cubicBezTo>
                    <a:cubicBezTo>
                      <a:pt x="33" y="45"/>
                      <a:pt x="41" y="46"/>
                      <a:pt x="42" y="47"/>
                    </a:cubicBezTo>
                    <a:cubicBezTo>
                      <a:pt x="43" y="49"/>
                      <a:pt x="47" y="50"/>
                      <a:pt x="48" y="50"/>
                    </a:cubicBezTo>
                    <a:cubicBezTo>
                      <a:pt x="49" y="50"/>
                      <a:pt x="50" y="53"/>
                      <a:pt x="52" y="52"/>
                    </a:cubicBezTo>
                    <a:cubicBezTo>
                      <a:pt x="55" y="52"/>
                      <a:pt x="60" y="53"/>
                      <a:pt x="60" y="55"/>
                    </a:cubicBezTo>
                    <a:cubicBezTo>
                      <a:pt x="60" y="56"/>
                      <a:pt x="62" y="58"/>
                      <a:pt x="64" y="58"/>
                    </a:cubicBezTo>
                    <a:cubicBezTo>
                      <a:pt x="66" y="58"/>
                      <a:pt x="67" y="63"/>
                      <a:pt x="69" y="62"/>
                    </a:cubicBezTo>
                    <a:cubicBezTo>
                      <a:pt x="72" y="62"/>
                      <a:pt x="76" y="62"/>
                      <a:pt x="76" y="63"/>
                    </a:cubicBezTo>
                    <a:cubicBezTo>
                      <a:pt x="76" y="64"/>
                      <a:pt x="76" y="71"/>
                      <a:pt x="77" y="74"/>
                    </a:cubicBezTo>
                    <a:cubicBezTo>
                      <a:pt x="78" y="74"/>
                      <a:pt x="79" y="74"/>
                      <a:pt x="79" y="74"/>
                    </a:cubicBezTo>
                    <a:cubicBezTo>
                      <a:pt x="80" y="74"/>
                      <a:pt x="84" y="73"/>
                      <a:pt x="85" y="75"/>
                    </a:cubicBezTo>
                    <a:cubicBezTo>
                      <a:pt x="86" y="78"/>
                      <a:pt x="93" y="76"/>
                      <a:pt x="92" y="73"/>
                    </a:cubicBezTo>
                    <a:cubicBezTo>
                      <a:pt x="92" y="69"/>
                      <a:pt x="104" y="69"/>
                      <a:pt x="105" y="66"/>
                    </a:cubicBezTo>
                    <a:cubicBezTo>
                      <a:pt x="106" y="62"/>
                      <a:pt x="107" y="56"/>
                      <a:pt x="110" y="57"/>
                    </a:cubicBezTo>
                    <a:cubicBezTo>
                      <a:pt x="112" y="58"/>
                      <a:pt x="114" y="53"/>
                      <a:pt x="117" y="53"/>
                    </a:cubicBezTo>
                    <a:cubicBezTo>
                      <a:pt x="119" y="53"/>
                      <a:pt x="120" y="55"/>
                      <a:pt x="123" y="55"/>
                    </a:cubicBezTo>
                    <a:lnTo>
                      <a:pt x="122" y="49"/>
                    </a:ln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78" name="Freeform 320">
                <a:extLst>
                  <a:ext uri="{FF2B5EF4-FFF2-40B4-BE49-F238E27FC236}">
                    <a16:creationId xmlns:a16="http://schemas.microsoft.com/office/drawing/2014/main" id="{0A5A0014-35D4-F7B1-5EBD-6497118C3919}"/>
                  </a:ext>
                </a:extLst>
              </p:cNvPr>
              <p:cNvSpPr>
                <a:spLocks/>
              </p:cNvSpPr>
              <p:nvPr/>
            </p:nvSpPr>
            <p:spPr bwMode="auto">
              <a:xfrm>
                <a:off x="4576763" y="4016376"/>
                <a:ext cx="403225" cy="341313"/>
              </a:xfrm>
              <a:custGeom>
                <a:avLst/>
                <a:gdLst>
                  <a:gd name="T0" fmla="*/ 165 w 170"/>
                  <a:gd name="T1" fmla="*/ 124 h 144"/>
                  <a:gd name="T2" fmla="*/ 161 w 170"/>
                  <a:gd name="T3" fmla="*/ 115 h 144"/>
                  <a:gd name="T4" fmla="*/ 153 w 170"/>
                  <a:gd name="T5" fmla="*/ 107 h 144"/>
                  <a:gd name="T6" fmla="*/ 147 w 170"/>
                  <a:gd name="T7" fmla="*/ 100 h 144"/>
                  <a:gd name="T8" fmla="*/ 156 w 170"/>
                  <a:gd name="T9" fmla="*/ 87 h 144"/>
                  <a:gd name="T10" fmla="*/ 147 w 170"/>
                  <a:gd name="T11" fmla="*/ 83 h 144"/>
                  <a:gd name="T12" fmla="*/ 146 w 170"/>
                  <a:gd name="T13" fmla="*/ 73 h 144"/>
                  <a:gd name="T14" fmla="*/ 146 w 170"/>
                  <a:gd name="T15" fmla="*/ 64 h 144"/>
                  <a:gd name="T16" fmla="*/ 147 w 170"/>
                  <a:gd name="T17" fmla="*/ 57 h 144"/>
                  <a:gd name="T18" fmla="*/ 150 w 170"/>
                  <a:gd name="T19" fmla="*/ 50 h 144"/>
                  <a:gd name="T20" fmla="*/ 152 w 170"/>
                  <a:gd name="T21" fmla="*/ 46 h 144"/>
                  <a:gd name="T22" fmla="*/ 151 w 170"/>
                  <a:gd name="T23" fmla="*/ 35 h 144"/>
                  <a:gd name="T24" fmla="*/ 144 w 170"/>
                  <a:gd name="T25" fmla="*/ 34 h 144"/>
                  <a:gd name="T26" fmla="*/ 139 w 170"/>
                  <a:gd name="T27" fmla="*/ 30 h 144"/>
                  <a:gd name="T28" fmla="*/ 135 w 170"/>
                  <a:gd name="T29" fmla="*/ 27 h 144"/>
                  <a:gd name="T30" fmla="*/ 127 w 170"/>
                  <a:gd name="T31" fmla="*/ 24 h 144"/>
                  <a:gd name="T32" fmla="*/ 123 w 170"/>
                  <a:gd name="T33" fmla="*/ 22 h 144"/>
                  <a:gd name="T34" fmla="*/ 117 w 170"/>
                  <a:gd name="T35" fmla="*/ 19 h 144"/>
                  <a:gd name="T36" fmla="*/ 107 w 170"/>
                  <a:gd name="T37" fmla="*/ 19 h 144"/>
                  <a:gd name="T38" fmla="*/ 101 w 170"/>
                  <a:gd name="T39" fmla="*/ 20 h 144"/>
                  <a:gd name="T40" fmla="*/ 93 w 170"/>
                  <a:gd name="T41" fmla="*/ 25 h 144"/>
                  <a:gd name="T42" fmla="*/ 86 w 170"/>
                  <a:gd name="T43" fmla="*/ 27 h 144"/>
                  <a:gd name="T44" fmla="*/ 86 w 170"/>
                  <a:gd name="T45" fmla="*/ 31 h 144"/>
                  <a:gd name="T46" fmla="*/ 68 w 170"/>
                  <a:gd name="T47" fmla="*/ 35 h 144"/>
                  <a:gd name="T48" fmla="*/ 52 w 170"/>
                  <a:gd name="T49" fmla="*/ 26 h 144"/>
                  <a:gd name="T50" fmla="*/ 41 w 170"/>
                  <a:gd name="T51" fmla="*/ 16 h 144"/>
                  <a:gd name="T52" fmla="*/ 35 w 170"/>
                  <a:gd name="T53" fmla="*/ 11 h 144"/>
                  <a:gd name="T54" fmla="*/ 34 w 170"/>
                  <a:gd name="T55" fmla="*/ 3 h 144"/>
                  <a:gd name="T56" fmla="*/ 16 w 170"/>
                  <a:gd name="T57" fmla="*/ 11 h 144"/>
                  <a:gd name="T58" fmla="*/ 11 w 170"/>
                  <a:gd name="T59" fmla="*/ 7 h 144"/>
                  <a:gd name="T60" fmla="*/ 5 w 170"/>
                  <a:gd name="T61" fmla="*/ 1 h 144"/>
                  <a:gd name="T62" fmla="*/ 2 w 170"/>
                  <a:gd name="T63" fmla="*/ 5 h 144"/>
                  <a:gd name="T64" fmla="*/ 3 w 170"/>
                  <a:gd name="T65" fmla="*/ 13 h 144"/>
                  <a:gd name="T66" fmla="*/ 3 w 170"/>
                  <a:gd name="T67" fmla="*/ 22 h 144"/>
                  <a:gd name="T68" fmla="*/ 7 w 170"/>
                  <a:gd name="T69" fmla="*/ 28 h 144"/>
                  <a:gd name="T70" fmla="*/ 10 w 170"/>
                  <a:gd name="T71" fmla="*/ 35 h 144"/>
                  <a:gd name="T72" fmla="*/ 15 w 170"/>
                  <a:gd name="T73" fmla="*/ 40 h 144"/>
                  <a:gd name="T74" fmla="*/ 18 w 170"/>
                  <a:gd name="T75" fmla="*/ 43 h 144"/>
                  <a:gd name="T76" fmla="*/ 17 w 170"/>
                  <a:gd name="T77" fmla="*/ 48 h 144"/>
                  <a:gd name="T78" fmla="*/ 14 w 170"/>
                  <a:gd name="T79" fmla="*/ 55 h 144"/>
                  <a:gd name="T80" fmla="*/ 15 w 170"/>
                  <a:gd name="T81" fmla="*/ 63 h 144"/>
                  <a:gd name="T82" fmla="*/ 19 w 170"/>
                  <a:gd name="T83" fmla="*/ 68 h 144"/>
                  <a:gd name="T84" fmla="*/ 28 w 170"/>
                  <a:gd name="T85" fmla="*/ 74 h 144"/>
                  <a:gd name="T86" fmla="*/ 32 w 170"/>
                  <a:gd name="T87" fmla="*/ 79 h 144"/>
                  <a:gd name="T88" fmla="*/ 32 w 170"/>
                  <a:gd name="T89" fmla="*/ 85 h 144"/>
                  <a:gd name="T90" fmla="*/ 35 w 170"/>
                  <a:gd name="T91" fmla="*/ 91 h 144"/>
                  <a:gd name="T92" fmla="*/ 39 w 170"/>
                  <a:gd name="T93" fmla="*/ 98 h 144"/>
                  <a:gd name="T94" fmla="*/ 42 w 170"/>
                  <a:gd name="T95" fmla="*/ 97 h 144"/>
                  <a:gd name="T96" fmla="*/ 45 w 170"/>
                  <a:gd name="T97" fmla="*/ 96 h 144"/>
                  <a:gd name="T98" fmla="*/ 51 w 170"/>
                  <a:gd name="T99" fmla="*/ 96 h 144"/>
                  <a:gd name="T100" fmla="*/ 60 w 170"/>
                  <a:gd name="T101" fmla="*/ 109 h 144"/>
                  <a:gd name="T102" fmla="*/ 65 w 170"/>
                  <a:gd name="T103" fmla="*/ 117 h 144"/>
                  <a:gd name="T104" fmla="*/ 76 w 170"/>
                  <a:gd name="T105" fmla="*/ 123 h 144"/>
                  <a:gd name="T106" fmla="*/ 95 w 170"/>
                  <a:gd name="T107" fmla="*/ 130 h 144"/>
                  <a:gd name="T108" fmla="*/ 109 w 170"/>
                  <a:gd name="T109" fmla="*/ 126 h 144"/>
                  <a:gd name="T110" fmla="*/ 116 w 170"/>
                  <a:gd name="T111" fmla="*/ 138 h 144"/>
                  <a:gd name="T112" fmla="*/ 145 w 170"/>
                  <a:gd name="T113" fmla="*/ 143 h 144"/>
                  <a:gd name="T114" fmla="*/ 154 w 170"/>
                  <a:gd name="T115" fmla="*/ 144 h 144"/>
                  <a:gd name="T116" fmla="*/ 154 w 170"/>
                  <a:gd name="T117" fmla="*/ 142 h 144"/>
                  <a:gd name="T118" fmla="*/ 160 w 170"/>
                  <a:gd name="T119" fmla="*/ 133 h 144"/>
                  <a:gd name="T120" fmla="*/ 167 w 170"/>
                  <a:gd name="T121" fmla="*/ 131 h 144"/>
                  <a:gd name="T122" fmla="*/ 165 w 170"/>
                  <a:gd name="T123"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44">
                    <a:moveTo>
                      <a:pt x="165" y="124"/>
                    </a:moveTo>
                    <a:cubicBezTo>
                      <a:pt x="163" y="123"/>
                      <a:pt x="165" y="116"/>
                      <a:pt x="161" y="115"/>
                    </a:cubicBezTo>
                    <a:cubicBezTo>
                      <a:pt x="157" y="113"/>
                      <a:pt x="154" y="110"/>
                      <a:pt x="153" y="107"/>
                    </a:cubicBezTo>
                    <a:cubicBezTo>
                      <a:pt x="152" y="104"/>
                      <a:pt x="146" y="102"/>
                      <a:pt x="147" y="100"/>
                    </a:cubicBezTo>
                    <a:cubicBezTo>
                      <a:pt x="147" y="98"/>
                      <a:pt x="157" y="91"/>
                      <a:pt x="156" y="87"/>
                    </a:cubicBezTo>
                    <a:cubicBezTo>
                      <a:pt x="154" y="84"/>
                      <a:pt x="148" y="84"/>
                      <a:pt x="147" y="83"/>
                    </a:cubicBezTo>
                    <a:cubicBezTo>
                      <a:pt x="146" y="82"/>
                      <a:pt x="147" y="77"/>
                      <a:pt x="146" y="73"/>
                    </a:cubicBezTo>
                    <a:cubicBezTo>
                      <a:pt x="144" y="70"/>
                      <a:pt x="147" y="66"/>
                      <a:pt x="146" y="64"/>
                    </a:cubicBezTo>
                    <a:cubicBezTo>
                      <a:pt x="144" y="62"/>
                      <a:pt x="146" y="58"/>
                      <a:pt x="147" y="57"/>
                    </a:cubicBezTo>
                    <a:cubicBezTo>
                      <a:pt x="147" y="55"/>
                      <a:pt x="151" y="53"/>
                      <a:pt x="150" y="50"/>
                    </a:cubicBezTo>
                    <a:cubicBezTo>
                      <a:pt x="150" y="48"/>
                      <a:pt x="151" y="47"/>
                      <a:pt x="152" y="46"/>
                    </a:cubicBezTo>
                    <a:cubicBezTo>
                      <a:pt x="151" y="43"/>
                      <a:pt x="151" y="36"/>
                      <a:pt x="151" y="35"/>
                    </a:cubicBezTo>
                    <a:cubicBezTo>
                      <a:pt x="151" y="34"/>
                      <a:pt x="147" y="34"/>
                      <a:pt x="144" y="34"/>
                    </a:cubicBezTo>
                    <a:cubicBezTo>
                      <a:pt x="142" y="35"/>
                      <a:pt x="141" y="30"/>
                      <a:pt x="139" y="30"/>
                    </a:cubicBezTo>
                    <a:cubicBezTo>
                      <a:pt x="137" y="30"/>
                      <a:pt x="135" y="28"/>
                      <a:pt x="135" y="27"/>
                    </a:cubicBezTo>
                    <a:cubicBezTo>
                      <a:pt x="135" y="25"/>
                      <a:pt x="130" y="24"/>
                      <a:pt x="127" y="24"/>
                    </a:cubicBezTo>
                    <a:cubicBezTo>
                      <a:pt x="125" y="25"/>
                      <a:pt x="124" y="22"/>
                      <a:pt x="123" y="22"/>
                    </a:cubicBezTo>
                    <a:cubicBezTo>
                      <a:pt x="122" y="22"/>
                      <a:pt x="118" y="21"/>
                      <a:pt x="117" y="19"/>
                    </a:cubicBezTo>
                    <a:cubicBezTo>
                      <a:pt x="116" y="18"/>
                      <a:pt x="108" y="17"/>
                      <a:pt x="107" y="19"/>
                    </a:cubicBezTo>
                    <a:cubicBezTo>
                      <a:pt x="106" y="21"/>
                      <a:pt x="103" y="20"/>
                      <a:pt x="101" y="20"/>
                    </a:cubicBezTo>
                    <a:cubicBezTo>
                      <a:pt x="99" y="20"/>
                      <a:pt x="95" y="24"/>
                      <a:pt x="93" y="25"/>
                    </a:cubicBezTo>
                    <a:cubicBezTo>
                      <a:pt x="93" y="26"/>
                      <a:pt x="89" y="27"/>
                      <a:pt x="86" y="27"/>
                    </a:cubicBezTo>
                    <a:cubicBezTo>
                      <a:pt x="86" y="29"/>
                      <a:pt x="86" y="31"/>
                      <a:pt x="86" y="31"/>
                    </a:cubicBezTo>
                    <a:cubicBezTo>
                      <a:pt x="85" y="33"/>
                      <a:pt x="75" y="35"/>
                      <a:pt x="68" y="35"/>
                    </a:cubicBezTo>
                    <a:cubicBezTo>
                      <a:pt x="60" y="35"/>
                      <a:pt x="60" y="26"/>
                      <a:pt x="52" y="26"/>
                    </a:cubicBezTo>
                    <a:cubicBezTo>
                      <a:pt x="46" y="26"/>
                      <a:pt x="42" y="21"/>
                      <a:pt x="41" y="16"/>
                    </a:cubicBezTo>
                    <a:cubicBezTo>
                      <a:pt x="38" y="14"/>
                      <a:pt x="35" y="12"/>
                      <a:pt x="35" y="11"/>
                    </a:cubicBezTo>
                    <a:cubicBezTo>
                      <a:pt x="36" y="10"/>
                      <a:pt x="38" y="1"/>
                      <a:pt x="34" y="3"/>
                    </a:cubicBezTo>
                    <a:cubicBezTo>
                      <a:pt x="30" y="5"/>
                      <a:pt x="24" y="12"/>
                      <a:pt x="16" y="11"/>
                    </a:cubicBezTo>
                    <a:cubicBezTo>
                      <a:pt x="9" y="10"/>
                      <a:pt x="14" y="9"/>
                      <a:pt x="11" y="7"/>
                    </a:cubicBezTo>
                    <a:cubicBezTo>
                      <a:pt x="7" y="6"/>
                      <a:pt x="9" y="2"/>
                      <a:pt x="5" y="1"/>
                    </a:cubicBezTo>
                    <a:cubicBezTo>
                      <a:pt x="2" y="0"/>
                      <a:pt x="4" y="5"/>
                      <a:pt x="2" y="5"/>
                    </a:cubicBezTo>
                    <a:cubicBezTo>
                      <a:pt x="0" y="5"/>
                      <a:pt x="2" y="11"/>
                      <a:pt x="3" y="13"/>
                    </a:cubicBezTo>
                    <a:cubicBezTo>
                      <a:pt x="3" y="14"/>
                      <a:pt x="1" y="21"/>
                      <a:pt x="3" y="22"/>
                    </a:cubicBezTo>
                    <a:cubicBezTo>
                      <a:pt x="4" y="22"/>
                      <a:pt x="7" y="27"/>
                      <a:pt x="7" y="28"/>
                    </a:cubicBezTo>
                    <a:cubicBezTo>
                      <a:pt x="6" y="30"/>
                      <a:pt x="10" y="33"/>
                      <a:pt x="10" y="35"/>
                    </a:cubicBezTo>
                    <a:cubicBezTo>
                      <a:pt x="10" y="38"/>
                      <a:pt x="13" y="40"/>
                      <a:pt x="15" y="40"/>
                    </a:cubicBezTo>
                    <a:cubicBezTo>
                      <a:pt x="16" y="40"/>
                      <a:pt x="19" y="41"/>
                      <a:pt x="18" y="43"/>
                    </a:cubicBezTo>
                    <a:cubicBezTo>
                      <a:pt x="17" y="45"/>
                      <a:pt x="19" y="48"/>
                      <a:pt x="17" y="48"/>
                    </a:cubicBezTo>
                    <a:cubicBezTo>
                      <a:pt x="15" y="48"/>
                      <a:pt x="15" y="54"/>
                      <a:pt x="14" y="55"/>
                    </a:cubicBezTo>
                    <a:cubicBezTo>
                      <a:pt x="12" y="56"/>
                      <a:pt x="13" y="62"/>
                      <a:pt x="15" y="63"/>
                    </a:cubicBezTo>
                    <a:cubicBezTo>
                      <a:pt x="16" y="64"/>
                      <a:pt x="19" y="65"/>
                      <a:pt x="19" y="68"/>
                    </a:cubicBezTo>
                    <a:cubicBezTo>
                      <a:pt x="18" y="70"/>
                      <a:pt x="26" y="74"/>
                      <a:pt x="28" y="74"/>
                    </a:cubicBezTo>
                    <a:cubicBezTo>
                      <a:pt x="31" y="75"/>
                      <a:pt x="31" y="78"/>
                      <a:pt x="32" y="79"/>
                    </a:cubicBezTo>
                    <a:cubicBezTo>
                      <a:pt x="34" y="81"/>
                      <a:pt x="31" y="83"/>
                      <a:pt x="32" y="85"/>
                    </a:cubicBezTo>
                    <a:cubicBezTo>
                      <a:pt x="32" y="87"/>
                      <a:pt x="35" y="88"/>
                      <a:pt x="35" y="91"/>
                    </a:cubicBezTo>
                    <a:cubicBezTo>
                      <a:pt x="34" y="93"/>
                      <a:pt x="37" y="95"/>
                      <a:pt x="39" y="98"/>
                    </a:cubicBezTo>
                    <a:cubicBezTo>
                      <a:pt x="40" y="97"/>
                      <a:pt x="41" y="97"/>
                      <a:pt x="42" y="97"/>
                    </a:cubicBezTo>
                    <a:cubicBezTo>
                      <a:pt x="44" y="97"/>
                      <a:pt x="44" y="95"/>
                      <a:pt x="45" y="96"/>
                    </a:cubicBezTo>
                    <a:cubicBezTo>
                      <a:pt x="47" y="98"/>
                      <a:pt x="50" y="96"/>
                      <a:pt x="51" y="96"/>
                    </a:cubicBezTo>
                    <a:cubicBezTo>
                      <a:pt x="53" y="96"/>
                      <a:pt x="58" y="105"/>
                      <a:pt x="60" y="109"/>
                    </a:cubicBezTo>
                    <a:cubicBezTo>
                      <a:pt x="62" y="114"/>
                      <a:pt x="62" y="115"/>
                      <a:pt x="65" y="117"/>
                    </a:cubicBezTo>
                    <a:cubicBezTo>
                      <a:pt x="68" y="119"/>
                      <a:pt x="71" y="118"/>
                      <a:pt x="76" y="123"/>
                    </a:cubicBezTo>
                    <a:cubicBezTo>
                      <a:pt x="80" y="127"/>
                      <a:pt x="91" y="130"/>
                      <a:pt x="95" y="130"/>
                    </a:cubicBezTo>
                    <a:cubicBezTo>
                      <a:pt x="100" y="130"/>
                      <a:pt x="103" y="125"/>
                      <a:pt x="109" y="126"/>
                    </a:cubicBezTo>
                    <a:cubicBezTo>
                      <a:pt x="115" y="127"/>
                      <a:pt x="113" y="135"/>
                      <a:pt x="116" y="138"/>
                    </a:cubicBezTo>
                    <a:cubicBezTo>
                      <a:pt x="118" y="140"/>
                      <a:pt x="141" y="142"/>
                      <a:pt x="145" y="143"/>
                    </a:cubicBezTo>
                    <a:cubicBezTo>
                      <a:pt x="147" y="144"/>
                      <a:pt x="151" y="144"/>
                      <a:pt x="154" y="144"/>
                    </a:cubicBezTo>
                    <a:cubicBezTo>
                      <a:pt x="154" y="143"/>
                      <a:pt x="154" y="142"/>
                      <a:pt x="154" y="142"/>
                    </a:cubicBezTo>
                    <a:cubicBezTo>
                      <a:pt x="154" y="138"/>
                      <a:pt x="157" y="134"/>
                      <a:pt x="160" y="133"/>
                    </a:cubicBezTo>
                    <a:cubicBezTo>
                      <a:pt x="162" y="132"/>
                      <a:pt x="165" y="131"/>
                      <a:pt x="167" y="131"/>
                    </a:cubicBezTo>
                    <a:cubicBezTo>
                      <a:pt x="170" y="130"/>
                      <a:pt x="167" y="125"/>
                      <a:pt x="165" y="124"/>
                    </a:cubicBezTo>
                  </a:path>
                </a:pathLst>
              </a:custGeom>
              <a:solidFill>
                <a:srgbClr val="23B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79" name="Freeform 322">
                <a:extLst>
                  <a:ext uri="{FF2B5EF4-FFF2-40B4-BE49-F238E27FC236}">
                    <a16:creationId xmlns:a16="http://schemas.microsoft.com/office/drawing/2014/main" id="{7062EF24-CF2E-A5EF-B9B7-5267406F4B41}"/>
                  </a:ext>
                </a:extLst>
              </p:cNvPr>
              <p:cNvSpPr>
                <a:spLocks noEditPoints="1"/>
              </p:cNvSpPr>
              <p:nvPr/>
            </p:nvSpPr>
            <p:spPr bwMode="auto">
              <a:xfrm>
                <a:off x="4627090" y="3611564"/>
                <a:ext cx="830262" cy="392113"/>
              </a:xfrm>
              <a:custGeom>
                <a:avLst/>
                <a:gdLst>
                  <a:gd name="T0" fmla="*/ 338 w 350"/>
                  <a:gd name="T1" fmla="*/ 69 h 165"/>
                  <a:gd name="T2" fmla="*/ 327 w 350"/>
                  <a:gd name="T3" fmla="*/ 57 h 165"/>
                  <a:gd name="T4" fmla="*/ 304 w 350"/>
                  <a:gd name="T5" fmla="*/ 54 h 165"/>
                  <a:gd name="T6" fmla="*/ 284 w 350"/>
                  <a:gd name="T7" fmla="*/ 39 h 165"/>
                  <a:gd name="T8" fmla="*/ 260 w 350"/>
                  <a:gd name="T9" fmla="*/ 14 h 165"/>
                  <a:gd name="T10" fmla="*/ 236 w 350"/>
                  <a:gd name="T11" fmla="*/ 23 h 165"/>
                  <a:gd name="T12" fmla="*/ 231 w 350"/>
                  <a:gd name="T13" fmla="*/ 17 h 165"/>
                  <a:gd name="T14" fmla="*/ 217 w 350"/>
                  <a:gd name="T15" fmla="*/ 15 h 165"/>
                  <a:gd name="T16" fmla="*/ 211 w 350"/>
                  <a:gd name="T17" fmla="*/ 2 h 165"/>
                  <a:gd name="T18" fmla="*/ 181 w 350"/>
                  <a:gd name="T19" fmla="*/ 8 h 165"/>
                  <a:gd name="T20" fmla="*/ 147 w 350"/>
                  <a:gd name="T21" fmla="*/ 16 h 165"/>
                  <a:gd name="T22" fmla="*/ 130 w 350"/>
                  <a:gd name="T23" fmla="*/ 24 h 165"/>
                  <a:gd name="T24" fmla="*/ 127 w 350"/>
                  <a:gd name="T25" fmla="*/ 36 h 165"/>
                  <a:gd name="T26" fmla="*/ 130 w 350"/>
                  <a:gd name="T27" fmla="*/ 47 h 165"/>
                  <a:gd name="T28" fmla="*/ 121 w 350"/>
                  <a:gd name="T29" fmla="*/ 53 h 165"/>
                  <a:gd name="T30" fmla="*/ 108 w 350"/>
                  <a:gd name="T31" fmla="*/ 52 h 165"/>
                  <a:gd name="T32" fmla="*/ 86 w 350"/>
                  <a:gd name="T33" fmla="*/ 54 h 165"/>
                  <a:gd name="T34" fmla="*/ 71 w 350"/>
                  <a:gd name="T35" fmla="*/ 54 h 165"/>
                  <a:gd name="T36" fmla="*/ 47 w 350"/>
                  <a:gd name="T37" fmla="*/ 44 h 165"/>
                  <a:gd name="T38" fmla="*/ 27 w 350"/>
                  <a:gd name="T39" fmla="*/ 51 h 165"/>
                  <a:gd name="T40" fmla="*/ 20 w 350"/>
                  <a:gd name="T41" fmla="*/ 65 h 165"/>
                  <a:gd name="T42" fmla="*/ 3 w 350"/>
                  <a:gd name="T43" fmla="*/ 67 h 165"/>
                  <a:gd name="T44" fmla="*/ 1 w 350"/>
                  <a:gd name="T45" fmla="*/ 80 h 165"/>
                  <a:gd name="T46" fmla="*/ 14 w 350"/>
                  <a:gd name="T47" fmla="*/ 87 h 165"/>
                  <a:gd name="T48" fmla="*/ 22 w 350"/>
                  <a:gd name="T49" fmla="*/ 102 h 165"/>
                  <a:gd name="T50" fmla="*/ 44 w 350"/>
                  <a:gd name="T51" fmla="*/ 97 h 165"/>
                  <a:gd name="T52" fmla="*/ 50 w 350"/>
                  <a:gd name="T53" fmla="*/ 115 h 165"/>
                  <a:gd name="T54" fmla="*/ 34 w 350"/>
                  <a:gd name="T55" fmla="*/ 126 h 165"/>
                  <a:gd name="T56" fmla="*/ 49 w 350"/>
                  <a:gd name="T57" fmla="*/ 142 h 165"/>
                  <a:gd name="T58" fmla="*/ 57 w 350"/>
                  <a:gd name="T59" fmla="*/ 151 h 165"/>
                  <a:gd name="T60" fmla="*/ 83 w 350"/>
                  <a:gd name="T61" fmla="*/ 155 h 165"/>
                  <a:gd name="T62" fmla="*/ 106 w 350"/>
                  <a:gd name="T63" fmla="*/ 110 h 165"/>
                  <a:gd name="T64" fmla="*/ 120 w 350"/>
                  <a:gd name="T65" fmla="*/ 111 h 165"/>
                  <a:gd name="T66" fmla="*/ 145 w 350"/>
                  <a:gd name="T67" fmla="*/ 133 h 165"/>
                  <a:gd name="T68" fmla="*/ 172 w 350"/>
                  <a:gd name="T69" fmla="*/ 147 h 165"/>
                  <a:gd name="T70" fmla="*/ 191 w 350"/>
                  <a:gd name="T71" fmla="*/ 162 h 165"/>
                  <a:gd name="T72" fmla="*/ 209 w 350"/>
                  <a:gd name="T73" fmla="*/ 154 h 165"/>
                  <a:gd name="T74" fmla="*/ 228 w 350"/>
                  <a:gd name="T75" fmla="*/ 143 h 165"/>
                  <a:gd name="T76" fmla="*/ 256 w 350"/>
                  <a:gd name="T77" fmla="*/ 141 h 165"/>
                  <a:gd name="T78" fmla="*/ 294 w 350"/>
                  <a:gd name="T79" fmla="*/ 148 h 165"/>
                  <a:gd name="T80" fmla="*/ 295 w 350"/>
                  <a:gd name="T81" fmla="*/ 128 h 165"/>
                  <a:gd name="T82" fmla="*/ 306 w 350"/>
                  <a:gd name="T83" fmla="*/ 116 h 165"/>
                  <a:gd name="T84" fmla="*/ 317 w 350"/>
                  <a:gd name="T85" fmla="*/ 97 h 165"/>
                  <a:gd name="T86" fmla="*/ 339 w 350"/>
                  <a:gd name="T87" fmla="*/ 94 h 165"/>
                  <a:gd name="T88" fmla="*/ 347 w 350"/>
                  <a:gd name="T89" fmla="*/ 76 h 165"/>
                  <a:gd name="T90" fmla="*/ 131 w 350"/>
                  <a:gd name="T91" fmla="*/ 105 h 165"/>
                  <a:gd name="T92" fmla="*/ 275 w 350"/>
                  <a:gd name="T93" fmla="*/ 104 h 165"/>
                  <a:gd name="T94" fmla="*/ 240 w 350"/>
                  <a:gd name="T95" fmla="*/ 104 h 165"/>
                  <a:gd name="T96" fmla="*/ 275 w 350"/>
                  <a:gd name="T97" fmla="*/ 10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0" h="165">
                    <a:moveTo>
                      <a:pt x="348" y="68"/>
                    </a:moveTo>
                    <a:cubicBezTo>
                      <a:pt x="348" y="66"/>
                      <a:pt x="346" y="67"/>
                      <a:pt x="345" y="67"/>
                    </a:cubicBezTo>
                    <a:cubicBezTo>
                      <a:pt x="344" y="68"/>
                      <a:pt x="340" y="69"/>
                      <a:pt x="338" y="69"/>
                    </a:cubicBezTo>
                    <a:cubicBezTo>
                      <a:pt x="337" y="69"/>
                      <a:pt x="334" y="67"/>
                      <a:pt x="334" y="65"/>
                    </a:cubicBezTo>
                    <a:cubicBezTo>
                      <a:pt x="334" y="64"/>
                      <a:pt x="334" y="62"/>
                      <a:pt x="332" y="62"/>
                    </a:cubicBezTo>
                    <a:cubicBezTo>
                      <a:pt x="331" y="62"/>
                      <a:pt x="328" y="61"/>
                      <a:pt x="327" y="57"/>
                    </a:cubicBezTo>
                    <a:cubicBezTo>
                      <a:pt x="325" y="54"/>
                      <a:pt x="323" y="54"/>
                      <a:pt x="321" y="53"/>
                    </a:cubicBezTo>
                    <a:cubicBezTo>
                      <a:pt x="320" y="52"/>
                      <a:pt x="315" y="55"/>
                      <a:pt x="313" y="55"/>
                    </a:cubicBezTo>
                    <a:cubicBezTo>
                      <a:pt x="311" y="56"/>
                      <a:pt x="307" y="55"/>
                      <a:pt x="304" y="54"/>
                    </a:cubicBezTo>
                    <a:cubicBezTo>
                      <a:pt x="302" y="53"/>
                      <a:pt x="300" y="49"/>
                      <a:pt x="298" y="49"/>
                    </a:cubicBezTo>
                    <a:cubicBezTo>
                      <a:pt x="295" y="50"/>
                      <a:pt x="295" y="55"/>
                      <a:pt x="293" y="55"/>
                    </a:cubicBezTo>
                    <a:cubicBezTo>
                      <a:pt x="291" y="55"/>
                      <a:pt x="287" y="45"/>
                      <a:pt x="284" y="39"/>
                    </a:cubicBezTo>
                    <a:cubicBezTo>
                      <a:pt x="280" y="34"/>
                      <a:pt x="274" y="23"/>
                      <a:pt x="268" y="21"/>
                    </a:cubicBezTo>
                    <a:cubicBezTo>
                      <a:pt x="262" y="19"/>
                      <a:pt x="264" y="16"/>
                      <a:pt x="265" y="14"/>
                    </a:cubicBezTo>
                    <a:cubicBezTo>
                      <a:pt x="267" y="13"/>
                      <a:pt x="262" y="12"/>
                      <a:pt x="260" y="14"/>
                    </a:cubicBezTo>
                    <a:cubicBezTo>
                      <a:pt x="257" y="15"/>
                      <a:pt x="255" y="17"/>
                      <a:pt x="252" y="18"/>
                    </a:cubicBezTo>
                    <a:cubicBezTo>
                      <a:pt x="249" y="19"/>
                      <a:pt x="245" y="23"/>
                      <a:pt x="243" y="22"/>
                    </a:cubicBezTo>
                    <a:cubicBezTo>
                      <a:pt x="240" y="21"/>
                      <a:pt x="238" y="25"/>
                      <a:pt x="236" y="23"/>
                    </a:cubicBezTo>
                    <a:cubicBezTo>
                      <a:pt x="234" y="21"/>
                      <a:pt x="239" y="20"/>
                      <a:pt x="239" y="18"/>
                    </a:cubicBezTo>
                    <a:cubicBezTo>
                      <a:pt x="239" y="16"/>
                      <a:pt x="236" y="18"/>
                      <a:pt x="235" y="17"/>
                    </a:cubicBezTo>
                    <a:cubicBezTo>
                      <a:pt x="234" y="16"/>
                      <a:pt x="231" y="15"/>
                      <a:pt x="231" y="17"/>
                    </a:cubicBezTo>
                    <a:cubicBezTo>
                      <a:pt x="231" y="18"/>
                      <a:pt x="228" y="17"/>
                      <a:pt x="228" y="16"/>
                    </a:cubicBezTo>
                    <a:cubicBezTo>
                      <a:pt x="228" y="15"/>
                      <a:pt x="226" y="12"/>
                      <a:pt x="225" y="14"/>
                    </a:cubicBezTo>
                    <a:cubicBezTo>
                      <a:pt x="223" y="16"/>
                      <a:pt x="218" y="17"/>
                      <a:pt x="217" y="15"/>
                    </a:cubicBezTo>
                    <a:cubicBezTo>
                      <a:pt x="216" y="14"/>
                      <a:pt x="218" y="13"/>
                      <a:pt x="218" y="12"/>
                    </a:cubicBezTo>
                    <a:cubicBezTo>
                      <a:pt x="218" y="10"/>
                      <a:pt x="216" y="8"/>
                      <a:pt x="217" y="6"/>
                    </a:cubicBezTo>
                    <a:cubicBezTo>
                      <a:pt x="217" y="4"/>
                      <a:pt x="213" y="1"/>
                      <a:pt x="211" y="2"/>
                    </a:cubicBezTo>
                    <a:cubicBezTo>
                      <a:pt x="209" y="3"/>
                      <a:pt x="206" y="2"/>
                      <a:pt x="204" y="1"/>
                    </a:cubicBezTo>
                    <a:cubicBezTo>
                      <a:pt x="202" y="0"/>
                      <a:pt x="194" y="2"/>
                      <a:pt x="194" y="4"/>
                    </a:cubicBezTo>
                    <a:cubicBezTo>
                      <a:pt x="193" y="6"/>
                      <a:pt x="183" y="7"/>
                      <a:pt x="181" y="8"/>
                    </a:cubicBezTo>
                    <a:cubicBezTo>
                      <a:pt x="179" y="9"/>
                      <a:pt x="172" y="10"/>
                      <a:pt x="169" y="10"/>
                    </a:cubicBezTo>
                    <a:cubicBezTo>
                      <a:pt x="166" y="11"/>
                      <a:pt x="164" y="13"/>
                      <a:pt x="160" y="13"/>
                    </a:cubicBezTo>
                    <a:cubicBezTo>
                      <a:pt x="157" y="13"/>
                      <a:pt x="150" y="13"/>
                      <a:pt x="147" y="16"/>
                    </a:cubicBezTo>
                    <a:cubicBezTo>
                      <a:pt x="144" y="18"/>
                      <a:pt x="139" y="16"/>
                      <a:pt x="137" y="17"/>
                    </a:cubicBezTo>
                    <a:cubicBezTo>
                      <a:pt x="135" y="17"/>
                      <a:pt x="131" y="16"/>
                      <a:pt x="130" y="17"/>
                    </a:cubicBezTo>
                    <a:cubicBezTo>
                      <a:pt x="129" y="18"/>
                      <a:pt x="129" y="22"/>
                      <a:pt x="130" y="24"/>
                    </a:cubicBezTo>
                    <a:cubicBezTo>
                      <a:pt x="131" y="26"/>
                      <a:pt x="137" y="27"/>
                      <a:pt x="138" y="28"/>
                    </a:cubicBezTo>
                    <a:cubicBezTo>
                      <a:pt x="138" y="29"/>
                      <a:pt x="132" y="29"/>
                      <a:pt x="129" y="30"/>
                    </a:cubicBezTo>
                    <a:cubicBezTo>
                      <a:pt x="126" y="30"/>
                      <a:pt x="126" y="34"/>
                      <a:pt x="127" y="36"/>
                    </a:cubicBezTo>
                    <a:cubicBezTo>
                      <a:pt x="128" y="38"/>
                      <a:pt x="124" y="40"/>
                      <a:pt x="122" y="40"/>
                    </a:cubicBezTo>
                    <a:cubicBezTo>
                      <a:pt x="119" y="41"/>
                      <a:pt x="122" y="45"/>
                      <a:pt x="124" y="45"/>
                    </a:cubicBezTo>
                    <a:cubicBezTo>
                      <a:pt x="126" y="45"/>
                      <a:pt x="128" y="47"/>
                      <a:pt x="130" y="47"/>
                    </a:cubicBezTo>
                    <a:cubicBezTo>
                      <a:pt x="132" y="47"/>
                      <a:pt x="132" y="51"/>
                      <a:pt x="132" y="53"/>
                    </a:cubicBezTo>
                    <a:cubicBezTo>
                      <a:pt x="132" y="55"/>
                      <a:pt x="130" y="56"/>
                      <a:pt x="127" y="56"/>
                    </a:cubicBezTo>
                    <a:cubicBezTo>
                      <a:pt x="124" y="56"/>
                      <a:pt x="122" y="54"/>
                      <a:pt x="121" y="53"/>
                    </a:cubicBezTo>
                    <a:cubicBezTo>
                      <a:pt x="119" y="53"/>
                      <a:pt x="119" y="57"/>
                      <a:pt x="118" y="57"/>
                    </a:cubicBezTo>
                    <a:cubicBezTo>
                      <a:pt x="116" y="58"/>
                      <a:pt x="116" y="55"/>
                      <a:pt x="113" y="55"/>
                    </a:cubicBezTo>
                    <a:cubicBezTo>
                      <a:pt x="111" y="55"/>
                      <a:pt x="108" y="54"/>
                      <a:pt x="108" y="52"/>
                    </a:cubicBezTo>
                    <a:cubicBezTo>
                      <a:pt x="107" y="50"/>
                      <a:pt x="102" y="49"/>
                      <a:pt x="99" y="52"/>
                    </a:cubicBezTo>
                    <a:cubicBezTo>
                      <a:pt x="97" y="54"/>
                      <a:pt x="96" y="53"/>
                      <a:pt x="94" y="51"/>
                    </a:cubicBezTo>
                    <a:cubicBezTo>
                      <a:pt x="92" y="50"/>
                      <a:pt x="87" y="52"/>
                      <a:pt x="86" y="54"/>
                    </a:cubicBezTo>
                    <a:cubicBezTo>
                      <a:pt x="85" y="56"/>
                      <a:pt x="81" y="57"/>
                      <a:pt x="78" y="55"/>
                    </a:cubicBezTo>
                    <a:cubicBezTo>
                      <a:pt x="75" y="53"/>
                      <a:pt x="73" y="52"/>
                      <a:pt x="73" y="55"/>
                    </a:cubicBezTo>
                    <a:cubicBezTo>
                      <a:pt x="73" y="57"/>
                      <a:pt x="71" y="55"/>
                      <a:pt x="71" y="54"/>
                    </a:cubicBezTo>
                    <a:cubicBezTo>
                      <a:pt x="71" y="52"/>
                      <a:pt x="66" y="49"/>
                      <a:pt x="63" y="48"/>
                    </a:cubicBezTo>
                    <a:cubicBezTo>
                      <a:pt x="61" y="46"/>
                      <a:pt x="54" y="46"/>
                      <a:pt x="54" y="44"/>
                    </a:cubicBezTo>
                    <a:cubicBezTo>
                      <a:pt x="53" y="43"/>
                      <a:pt x="49" y="42"/>
                      <a:pt x="47" y="44"/>
                    </a:cubicBezTo>
                    <a:cubicBezTo>
                      <a:pt x="46" y="47"/>
                      <a:pt x="44" y="45"/>
                      <a:pt x="43" y="44"/>
                    </a:cubicBezTo>
                    <a:cubicBezTo>
                      <a:pt x="41" y="44"/>
                      <a:pt x="38" y="46"/>
                      <a:pt x="36" y="46"/>
                    </a:cubicBezTo>
                    <a:cubicBezTo>
                      <a:pt x="35" y="47"/>
                      <a:pt x="30" y="51"/>
                      <a:pt x="27" y="51"/>
                    </a:cubicBezTo>
                    <a:cubicBezTo>
                      <a:pt x="25" y="51"/>
                      <a:pt x="26" y="54"/>
                      <a:pt x="23" y="55"/>
                    </a:cubicBezTo>
                    <a:cubicBezTo>
                      <a:pt x="19" y="56"/>
                      <a:pt x="20" y="58"/>
                      <a:pt x="20" y="59"/>
                    </a:cubicBezTo>
                    <a:cubicBezTo>
                      <a:pt x="21" y="61"/>
                      <a:pt x="23" y="64"/>
                      <a:pt x="20" y="65"/>
                    </a:cubicBezTo>
                    <a:cubicBezTo>
                      <a:pt x="17" y="66"/>
                      <a:pt x="15" y="61"/>
                      <a:pt x="13" y="59"/>
                    </a:cubicBezTo>
                    <a:cubicBezTo>
                      <a:pt x="10" y="57"/>
                      <a:pt x="8" y="59"/>
                      <a:pt x="8" y="62"/>
                    </a:cubicBezTo>
                    <a:cubicBezTo>
                      <a:pt x="8" y="65"/>
                      <a:pt x="5" y="65"/>
                      <a:pt x="3" y="67"/>
                    </a:cubicBezTo>
                    <a:cubicBezTo>
                      <a:pt x="2" y="70"/>
                      <a:pt x="6" y="70"/>
                      <a:pt x="6" y="72"/>
                    </a:cubicBezTo>
                    <a:cubicBezTo>
                      <a:pt x="6" y="73"/>
                      <a:pt x="4" y="74"/>
                      <a:pt x="3" y="74"/>
                    </a:cubicBezTo>
                    <a:cubicBezTo>
                      <a:pt x="2" y="75"/>
                      <a:pt x="0" y="78"/>
                      <a:pt x="1" y="80"/>
                    </a:cubicBezTo>
                    <a:cubicBezTo>
                      <a:pt x="2" y="81"/>
                      <a:pt x="6" y="80"/>
                      <a:pt x="6" y="83"/>
                    </a:cubicBezTo>
                    <a:cubicBezTo>
                      <a:pt x="6" y="86"/>
                      <a:pt x="5" y="88"/>
                      <a:pt x="7" y="88"/>
                    </a:cubicBezTo>
                    <a:cubicBezTo>
                      <a:pt x="10" y="87"/>
                      <a:pt x="12" y="87"/>
                      <a:pt x="14" y="87"/>
                    </a:cubicBezTo>
                    <a:cubicBezTo>
                      <a:pt x="15" y="87"/>
                      <a:pt x="16" y="90"/>
                      <a:pt x="19" y="93"/>
                    </a:cubicBezTo>
                    <a:cubicBezTo>
                      <a:pt x="22" y="96"/>
                      <a:pt x="23" y="98"/>
                      <a:pt x="20" y="99"/>
                    </a:cubicBezTo>
                    <a:cubicBezTo>
                      <a:pt x="17" y="99"/>
                      <a:pt x="19" y="101"/>
                      <a:pt x="22" y="102"/>
                    </a:cubicBezTo>
                    <a:cubicBezTo>
                      <a:pt x="23" y="103"/>
                      <a:pt x="24" y="103"/>
                      <a:pt x="25" y="104"/>
                    </a:cubicBezTo>
                    <a:cubicBezTo>
                      <a:pt x="25" y="104"/>
                      <a:pt x="26" y="103"/>
                      <a:pt x="26" y="103"/>
                    </a:cubicBezTo>
                    <a:cubicBezTo>
                      <a:pt x="31" y="99"/>
                      <a:pt x="38" y="95"/>
                      <a:pt x="44" y="97"/>
                    </a:cubicBezTo>
                    <a:cubicBezTo>
                      <a:pt x="50" y="99"/>
                      <a:pt x="55" y="96"/>
                      <a:pt x="57" y="100"/>
                    </a:cubicBezTo>
                    <a:cubicBezTo>
                      <a:pt x="60" y="103"/>
                      <a:pt x="57" y="110"/>
                      <a:pt x="59" y="112"/>
                    </a:cubicBezTo>
                    <a:cubicBezTo>
                      <a:pt x="60" y="115"/>
                      <a:pt x="54" y="115"/>
                      <a:pt x="50" y="115"/>
                    </a:cubicBezTo>
                    <a:cubicBezTo>
                      <a:pt x="46" y="114"/>
                      <a:pt x="38" y="116"/>
                      <a:pt x="39" y="118"/>
                    </a:cubicBezTo>
                    <a:cubicBezTo>
                      <a:pt x="40" y="121"/>
                      <a:pt x="43" y="126"/>
                      <a:pt x="38" y="123"/>
                    </a:cubicBezTo>
                    <a:cubicBezTo>
                      <a:pt x="33" y="120"/>
                      <a:pt x="31" y="126"/>
                      <a:pt x="34" y="126"/>
                    </a:cubicBezTo>
                    <a:cubicBezTo>
                      <a:pt x="37" y="126"/>
                      <a:pt x="40" y="129"/>
                      <a:pt x="40" y="132"/>
                    </a:cubicBezTo>
                    <a:cubicBezTo>
                      <a:pt x="40" y="134"/>
                      <a:pt x="41" y="139"/>
                      <a:pt x="43" y="138"/>
                    </a:cubicBezTo>
                    <a:cubicBezTo>
                      <a:pt x="46" y="137"/>
                      <a:pt x="46" y="142"/>
                      <a:pt x="49" y="142"/>
                    </a:cubicBezTo>
                    <a:cubicBezTo>
                      <a:pt x="53" y="141"/>
                      <a:pt x="56" y="143"/>
                      <a:pt x="53" y="146"/>
                    </a:cubicBezTo>
                    <a:cubicBezTo>
                      <a:pt x="51" y="149"/>
                      <a:pt x="55" y="158"/>
                      <a:pt x="56" y="156"/>
                    </a:cubicBezTo>
                    <a:cubicBezTo>
                      <a:pt x="57" y="155"/>
                      <a:pt x="56" y="152"/>
                      <a:pt x="57" y="151"/>
                    </a:cubicBezTo>
                    <a:cubicBezTo>
                      <a:pt x="55" y="146"/>
                      <a:pt x="64" y="146"/>
                      <a:pt x="66" y="146"/>
                    </a:cubicBezTo>
                    <a:cubicBezTo>
                      <a:pt x="69" y="146"/>
                      <a:pt x="74" y="150"/>
                      <a:pt x="77" y="154"/>
                    </a:cubicBezTo>
                    <a:cubicBezTo>
                      <a:pt x="80" y="158"/>
                      <a:pt x="83" y="155"/>
                      <a:pt x="83" y="155"/>
                    </a:cubicBezTo>
                    <a:cubicBezTo>
                      <a:pt x="84" y="117"/>
                      <a:pt x="84" y="117"/>
                      <a:pt x="84" y="117"/>
                    </a:cubicBezTo>
                    <a:cubicBezTo>
                      <a:pt x="106" y="112"/>
                      <a:pt x="106" y="112"/>
                      <a:pt x="106" y="112"/>
                    </a:cubicBezTo>
                    <a:cubicBezTo>
                      <a:pt x="106" y="111"/>
                      <a:pt x="106" y="111"/>
                      <a:pt x="106" y="110"/>
                    </a:cubicBezTo>
                    <a:cubicBezTo>
                      <a:pt x="109" y="106"/>
                      <a:pt x="113" y="110"/>
                      <a:pt x="114" y="110"/>
                    </a:cubicBezTo>
                    <a:cubicBezTo>
                      <a:pt x="115" y="111"/>
                      <a:pt x="115" y="106"/>
                      <a:pt x="118" y="106"/>
                    </a:cubicBezTo>
                    <a:cubicBezTo>
                      <a:pt x="121" y="107"/>
                      <a:pt x="117" y="111"/>
                      <a:pt x="120" y="111"/>
                    </a:cubicBezTo>
                    <a:cubicBezTo>
                      <a:pt x="121" y="111"/>
                      <a:pt x="126" y="118"/>
                      <a:pt x="124" y="123"/>
                    </a:cubicBezTo>
                    <a:cubicBezTo>
                      <a:pt x="128" y="126"/>
                      <a:pt x="134" y="132"/>
                      <a:pt x="134" y="134"/>
                    </a:cubicBezTo>
                    <a:cubicBezTo>
                      <a:pt x="135" y="136"/>
                      <a:pt x="144" y="132"/>
                      <a:pt x="145" y="133"/>
                    </a:cubicBezTo>
                    <a:cubicBezTo>
                      <a:pt x="147" y="134"/>
                      <a:pt x="160" y="134"/>
                      <a:pt x="163" y="134"/>
                    </a:cubicBezTo>
                    <a:cubicBezTo>
                      <a:pt x="165" y="134"/>
                      <a:pt x="167" y="138"/>
                      <a:pt x="170" y="139"/>
                    </a:cubicBezTo>
                    <a:cubicBezTo>
                      <a:pt x="172" y="140"/>
                      <a:pt x="171" y="144"/>
                      <a:pt x="172" y="147"/>
                    </a:cubicBezTo>
                    <a:cubicBezTo>
                      <a:pt x="172" y="150"/>
                      <a:pt x="176" y="153"/>
                      <a:pt x="176" y="156"/>
                    </a:cubicBezTo>
                    <a:cubicBezTo>
                      <a:pt x="177" y="158"/>
                      <a:pt x="181" y="157"/>
                      <a:pt x="184" y="158"/>
                    </a:cubicBezTo>
                    <a:cubicBezTo>
                      <a:pt x="187" y="158"/>
                      <a:pt x="191" y="160"/>
                      <a:pt x="191" y="162"/>
                    </a:cubicBezTo>
                    <a:cubicBezTo>
                      <a:pt x="191" y="165"/>
                      <a:pt x="195" y="163"/>
                      <a:pt x="195" y="161"/>
                    </a:cubicBezTo>
                    <a:cubicBezTo>
                      <a:pt x="195" y="159"/>
                      <a:pt x="199" y="156"/>
                      <a:pt x="204" y="154"/>
                    </a:cubicBezTo>
                    <a:cubicBezTo>
                      <a:pt x="206" y="153"/>
                      <a:pt x="208" y="153"/>
                      <a:pt x="209" y="154"/>
                    </a:cubicBezTo>
                    <a:cubicBezTo>
                      <a:pt x="210" y="151"/>
                      <a:pt x="211" y="149"/>
                      <a:pt x="211" y="149"/>
                    </a:cubicBezTo>
                    <a:cubicBezTo>
                      <a:pt x="213" y="148"/>
                      <a:pt x="216" y="146"/>
                      <a:pt x="217" y="143"/>
                    </a:cubicBezTo>
                    <a:cubicBezTo>
                      <a:pt x="217" y="140"/>
                      <a:pt x="224" y="140"/>
                      <a:pt x="228" y="143"/>
                    </a:cubicBezTo>
                    <a:cubicBezTo>
                      <a:pt x="233" y="145"/>
                      <a:pt x="236" y="145"/>
                      <a:pt x="236" y="141"/>
                    </a:cubicBezTo>
                    <a:cubicBezTo>
                      <a:pt x="236" y="138"/>
                      <a:pt x="243" y="137"/>
                      <a:pt x="245" y="138"/>
                    </a:cubicBezTo>
                    <a:cubicBezTo>
                      <a:pt x="247" y="139"/>
                      <a:pt x="253" y="142"/>
                      <a:pt x="256" y="141"/>
                    </a:cubicBezTo>
                    <a:cubicBezTo>
                      <a:pt x="259" y="140"/>
                      <a:pt x="275" y="141"/>
                      <a:pt x="278" y="142"/>
                    </a:cubicBezTo>
                    <a:cubicBezTo>
                      <a:pt x="282" y="143"/>
                      <a:pt x="283" y="141"/>
                      <a:pt x="286" y="145"/>
                    </a:cubicBezTo>
                    <a:cubicBezTo>
                      <a:pt x="289" y="148"/>
                      <a:pt x="291" y="145"/>
                      <a:pt x="294" y="148"/>
                    </a:cubicBezTo>
                    <a:cubicBezTo>
                      <a:pt x="294" y="147"/>
                      <a:pt x="293" y="145"/>
                      <a:pt x="293" y="144"/>
                    </a:cubicBezTo>
                    <a:cubicBezTo>
                      <a:pt x="293" y="142"/>
                      <a:pt x="297" y="139"/>
                      <a:pt x="298" y="138"/>
                    </a:cubicBezTo>
                    <a:cubicBezTo>
                      <a:pt x="299" y="136"/>
                      <a:pt x="295" y="130"/>
                      <a:pt x="295" y="128"/>
                    </a:cubicBezTo>
                    <a:cubicBezTo>
                      <a:pt x="295" y="126"/>
                      <a:pt x="295" y="122"/>
                      <a:pt x="293" y="121"/>
                    </a:cubicBezTo>
                    <a:cubicBezTo>
                      <a:pt x="291" y="120"/>
                      <a:pt x="296" y="117"/>
                      <a:pt x="298" y="117"/>
                    </a:cubicBezTo>
                    <a:cubicBezTo>
                      <a:pt x="300" y="117"/>
                      <a:pt x="304" y="114"/>
                      <a:pt x="306" y="116"/>
                    </a:cubicBezTo>
                    <a:cubicBezTo>
                      <a:pt x="307" y="117"/>
                      <a:pt x="309" y="117"/>
                      <a:pt x="312" y="117"/>
                    </a:cubicBezTo>
                    <a:cubicBezTo>
                      <a:pt x="314" y="117"/>
                      <a:pt x="313" y="114"/>
                      <a:pt x="312" y="113"/>
                    </a:cubicBezTo>
                    <a:cubicBezTo>
                      <a:pt x="310" y="112"/>
                      <a:pt x="316" y="101"/>
                      <a:pt x="317" y="97"/>
                    </a:cubicBezTo>
                    <a:cubicBezTo>
                      <a:pt x="318" y="93"/>
                      <a:pt x="320" y="96"/>
                      <a:pt x="323" y="97"/>
                    </a:cubicBezTo>
                    <a:cubicBezTo>
                      <a:pt x="326" y="97"/>
                      <a:pt x="329" y="97"/>
                      <a:pt x="331" y="97"/>
                    </a:cubicBezTo>
                    <a:cubicBezTo>
                      <a:pt x="333" y="98"/>
                      <a:pt x="338" y="96"/>
                      <a:pt x="339" y="94"/>
                    </a:cubicBezTo>
                    <a:cubicBezTo>
                      <a:pt x="340" y="92"/>
                      <a:pt x="338" y="92"/>
                      <a:pt x="338" y="88"/>
                    </a:cubicBezTo>
                    <a:cubicBezTo>
                      <a:pt x="338" y="83"/>
                      <a:pt x="341" y="81"/>
                      <a:pt x="343" y="81"/>
                    </a:cubicBezTo>
                    <a:cubicBezTo>
                      <a:pt x="346" y="81"/>
                      <a:pt x="347" y="78"/>
                      <a:pt x="347" y="76"/>
                    </a:cubicBezTo>
                    <a:cubicBezTo>
                      <a:pt x="347" y="74"/>
                      <a:pt x="349" y="73"/>
                      <a:pt x="350" y="71"/>
                    </a:cubicBezTo>
                    <a:cubicBezTo>
                      <a:pt x="349" y="70"/>
                      <a:pt x="348" y="69"/>
                      <a:pt x="348" y="68"/>
                    </a:cubicBezTo>
                    <a:moveTo>
                      <a:pt x="131" y="105"/>
                    </a:moveTo>
                    <a:cubicBezTo>
                      <a:pt x="130" y="106"/>
                      <a:pt x="120" y="104"/>
                      <a:pt x="119" y="102"/>
                    </a:cubicBezTo>
                    <a:cubicBezTo>
                      <a:pt x="118" y="99"/>
                      <a:pt x="133" y="102"/>
                      <a:pt x="131" y="105"/>
                    </a:cubicBezTo>
                    <a:moveTo>
                      <a:pt x="275" y="104"/>
                    </a:moveTo>
                    <a:cubicBezTo>
                      <a:pt x="268" y="104"/>
                      <a:pt x="252" y="100"/>
                      <a:pt x="246" y="107"/>
                    </a:cubicBezTo>
                    <a:cubicBezTo>
                      <a:pt x="240" y="114"/>
                      <a:pt x="244" y="118"/>
                      <a:pt x="241" y="118"/>
                    </a:cubicBezTo>
                    <a:cubicBezTo>
                      <a:pt x="238" y="119"/>
                      <a:pt x="237" y="108"/>
                      <a:pt x="240" y="104"/>
                    </a:cubicBezTo>
                    <a:cubicBezTo>
                      <a:pt x="244" y="101"/>
                      <a:pt x="255" y="99"/>
                      <a:pt x="262" y="101"/>
                    </a:cubicBezTo>
                    <a:cubicBezTo>
                      <a:pt x="269" y="103"/>
                      <a:pt x="282" y="99"/>
                      <a:pt x="284" y="100"/>
                    </a:cubicBezTo>
                    <a:cubicBezTo>
                      <a:pt x="286" y="100"/>
                      <a:pt x="282" y="104"/>
                      <a:pt x="275" y="104"/>
                    </a:cubicBezTo>
                  </a:path>
                </a:pathLst>
              </a:custGeom>
              <a:solidFill>
                <a:srgbClr val="23B599"/>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80" name="Freeform 341">
                <a:extLst>
                  <a:ext uri="{FF2B5EF4-FFF2-40B4-BE49-F238E27FC236}">
                    <a16:creationId xmlns:a16="http://schemas.microsoft.com/office/drawing/2014/main" id="{6E19EDC3-DDF9-5A24-BA71-8D1CCEB90322}"/>
                  </a:ext>
                </a:extLst>
              </p:cNvPr>
              <p:cNvSpPr>
                <a:spLocks/>
              </p:cNvSpPr>
              <p:nvPr/>
            </p:nvSpPr>
            <p:spPr bwMode="auto">
              <a:xfrm>
                <a:off x="4083050" y="3609976"/>
                <a:ext cx="63500" cy="30163"/>
              </a:xfrm>
              <a:custGeom>
                <a:avLst/>
                <a:gdLst>
                  <a:gd name="T0" fmla="*/ 23 w 27"/>
                  <a:gd name="T1" fmla="*/ 3 h 13"/>
                  <a:gd name="T2" fmla="*/ 18 w 27"/>
                  <a:gd name="T3" fmla="*/ 1 h 13"/>
                  <a:gd name="T4" fmla="*/ 12 w 27"/>
                  <a:gd name="T5" fmla="*/ 1 h 13"/>
                  <a:gd name="T6" fmla="*/ 14 w 27"/>
                  <a:gd name="T7" fmla="*/ 2 h 13"/>
                  <a:gd name="T8" fmla="*/ 11 w 27"/>
                  <a:gd name="T9" fmla="*/ 7 h 13"/>
                  <a:gd name="T10" fmla="*/ 7 w 27"/>
                  <a:gd name="T11" fmla="*/ 7 h 13"/>
                  <a:gd name="T12" fmla="*/ 1 w 27"/>
                  <a:gd name="T13" fmla="*/ 7 h 13"/>
                  <a:gd name="T14" fmla="*/ 0 w 27"/>
                  <a:gd name="T15" fmla="*/ 9 h 13"/>
                  <a:gd name="T16" fmla="*/ 5 w 27"/>
                  <a:gd name="T17" fmla="*/ 11 h 13"/>
                  <a:gd name="T18" fmla="*/ 27 w 27"/>
                  <a:gd name="T19" fmla="*/ 12 h 13"/>
                  <a:gd name="T20" fmla="*/ 27 w 27"/>
                  <a:gd name="T21" fmla="*/ 6 h 13"/>
                  <a:gd name="T22" fmla="*/ 23 w 27"/>
                  <a:gd name="T23"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3">
                    <a:moveTo>
                      <a:pt x="23" y="3"/>
                    </a:moveTo>
                    <a:cubicBezTo>
                      <a:pt x="22" y="4"/>
                      <a:pt x="18" y="3"/>
                      <a:pt x="18" y="1"/>
                    </a:cubicBezTo>
                    <a:cubicBezTo>
                      <a:pt x="17" y="0"/>
                      <a:pt x="14" y="1"/>
                      <a:pt x="12" y="1"/>
                    </a:cubicBezTo>
                    <a:cubicBezTo>
                      <a:pt x="13" y="1"/>
                      <a:pt x="13" y="2"/>
                      <a:pt x="14" y="2"/>
                    </a:cubicBezTo>
                    <a:cubicBezTo>
                      <a:pt x="15" y="4"/>
                      <a:pt x="9" y="5"/>
                      <a:pt x="11" y="7"/>
                    </a:cubicBezTo>
                    <a:cubicBezTo>
                      <a:pt x="13" y="9"/>
                      <a:pt x="7" y="10"/>
                      <a:pt x="7" y="7"/>
                    </a:cubicBezTo>
                    <a:cubicBezTo>
                      <a:pt x="7" y="4"/>
                      <a:pt x="1" y="6"/>
                      <a:pt x="1" y="7"/>
                    </a:cubicBezTo>
                    <a:cubicBezTo>
                      <a:pt x="1" y="8"/>
                      <a:pt x="1" y="9"/>
                      <a:pt x="0" y="9"/>
                    </a:cubicBezTo>
                    <a:cubicBezTo>
                      <a:pt x="2" y="10"/>
                      <a:pt x="4" y="11"/>
                      <a:pt x="5" y="11"/>
                    </a:cubicBezTo>
                    <a:cubicBezTo>
                      <a:pt x="6" y="11"/>
                      <a:pt x="21" y="13"/>
                      <a:pt x="27" y="12"/>
                    </a:cubicBezTo>
                    <a:cubicBezTo>
                      <a:pt x="27" y="11"/>
                      <a:pt x="27" y="8"/>
                      <a:pt x="27" y="6"/>
                    </a:cubicBezTo>
                    <a:cubicBezTo>
                      <a:pt x="27" y="5"/>
                      <a:pt x="24" y="3"/>
                      <a:pt x="23" y="3"/>
                    </a:cubicBezTo>
                    <a:close/>
                  </a:path>
                </a:pathLst>
              </a:custGeom>
              <a:solidFill>
                <a:srgbClr val="23B599"/>
              </a:solidFill>
              <a:ln w="0"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81" name="Freeform 352">
                <a:extLst>
                  <a:ext uri="{FF2B5EF4-FFF2-40B4-BE49-F238E27FC236}">
                    <a16:creationId xmlns:a16="http://schemas.microsoft.com/office/drawing/2014/main" id="{4059C481-12A7-9DC2-DFF1-569D63584757}"/>
                  </a:ext>
                </a:extLst>
              </p:cNvPr>
              <p:cNvSpPr>
                <a:spLocks/>
              </p:cNvSpPr>
              <p:nvPr/>
            </p:nvSpPr>
            <p:spPr bwMode="auto">
              <a:xfrm>
                <a:off x="3935413" y="4768851"/>
                <a:ext cx="374650" cy="392113"/>
              </a:xfrm>
              <a:custGeom>
                <a:avLst/>
                <a:gdLst>
                  <a:gd name="T0" fmla="*/ 141 w 158"/>
                  <a:gd name="T1" fmla="*/ 77 h 165"/>
                  <a:gd name="T2" fmla="*/ 141 w 158"/>
                  <a:gd name="T3" fmla="*/ 72 h 165"/>
                  <a:gd name="T4" fmla="*/ 139 w 158"/>
                  <a:gd name="T5" fmla="*/ 69 h 165"/>
                  <a:gd name="T6" fmla="*/ 142 w 158"/>
                  <a:gd name="T7" fmla="*/ 61 h 165"/>
                  <a:gd name="T8" fmla="*/ 145 w 158"/>
                  <a:gd name="T9" fmla="*/ 54 h 165"/>
                  <a:gd name="T10" fmla="*/ 148 w 158"/>
                  <a:gd name="T11" fmla="*/ 40 h 165"/>
                  <a:gd name="T12" fmla="*/ 155 w 158"/>
                  <a:gd name="T13" fmla="*/ 33 h 165"/>
                  <a:gd name="T14" fmla="*/ 155 w 158"/>
                  <a:gd name="T15" fmla="*/ 25 h 165"/>
                  <a:gd name="T16" fmla="*/ 156 w 158"/>
                  <a:gd name="T17" fmla="*/ 17 h 165"/>
                  <a:gd name="T18" fmla="*/ 142 w 158"/>
                  <a:gd name="T19" fmla="*/ 10 h 165"/>
                  <a:gd name="T20" fmla="*/ 132 w 158"/>
                  <a:gd name="T21" fmla="*/ 9 h 165"/>
                  <a:gd name="T22" fmla="*/ 126 w 158"/>
                  <a:gd name="T23" fmla="*/ 3 h 165"/>
                  <a:gd name="T24" fmla="*/ 119 w 158"/>
                  <a:gd name="T25" fmla="*/ 4 h 165"/>
                  <a:gd name="T26" fmla="*/ 103 w 158"/>
                  <a:gd name="T27" fmla="*/ 4 h 165"/>
                  <a:gd name="T28" fmla="*/ 87 w 158"/>
                  <a:gd name="T29" fmla="*/ 7 h 165"/>
                  <a:gd name="T30" fmla="*/ 68 w 158"/>
                  <a:gd name="T31" fmla="*/ 9 h 165"/>
                  <a:gd name="T32" fmla="*/ 52 w 158"/>
                  <a:gd name="T33" fmla="*/ 12 h 165"/>
                  <a:gd name="T34" fmla="*/ 51 w 158"/>
                  <a:gd name="T35" fmla="*/ 26 h 165"/>
                  <a:gd name="T36" fmla="*/ 41 w 158"/>
                  <a:gd name="T37" fmla="*/ 53 h 165"/>
                  <a:gd name="T38" fmla="*/ 33 w 158"/>
                  <a:gd name="T39" fmla="*/ 77 h 165"/>
                  <a:gd name="T40" fmla="*/ 25 w 158"/>
                  <a:gd name="T41" fmla="*/ 88 h 165"/>
                  <a:gd name="T42" fmla="*/ 14 w 158"/>
                  <a:gd name="T43" fmla="*/ 88 h 165"/>
                  <a:gd name="T44" fmla="*/ 0 w 158"/>
                  <a:gd name="T45" fmla="*/ 92 h 165"/>
                  <a:gd name="T46" fmla="*/ 4 w 158"/>
                  <a:gd name="T47" fmla="*/ 102 h 165"/>
                  <a:gd name="T48" fmla="*/ 36 w 158"/>
                  <a:gd name="T49" fmla="*/ 100 h 165"/>
                  <a:gd name="T50" fmla="*/ 41 w 158"/>
                  <a:gd name="T51" fmla="*/ 113 h 165"/>
                  <a:gd name="T52" fmla="*/ 58 w 158"/>
                  <a:gd name="T53" fmla="*/ 117 h 165"/>
                  <a:gd name="T54" fmla="*/ 69 w 158"/>
                  <a:gd name="T55" fmla="*/ 110 h 165"/>
                  <a:gd name="T56" fmla="*/ 79 w 158"/>
                  <a:gd name="T57" fmla="*/ 113 h 165"/>
                  <a:gd name="T58" fmla="*/ 79 w 158"/>
                  <a:gd name="T59" fmla="*/ 132 h 165"/>
                  <a:gd name="T60" fmla="*/ 83 w 158"/>
                  <a:gd name="T61" fmla="*/ 145 h 165"/>
                  <a:gd name="T62" fmla="*/ 95 w 158"/>
                  <a:gd name="T63" fmla="*/ 142 h 165"/>
                  <a:gd name="T64" fmla="*/ 100 w 158"/>
                  <a:gd name="T65" fmla="*/ 145 h 165"/>
                  <a:gd name="T66" fmla="*/ 108 w 158"/>
                  <a:gd name="T67" fmla="*/ 146 h 165"/>
                  <a:gd name="T68" fmla="*/ 117 w 158"/>
                  <a:gd name="T69" fmla="*/ 153 h 165"/>
                  <a:gd name="T70" fmla="*/ 124 w 158"/>
                  <a:gd name="T71" fmla="*/ 150 h 165"/>
                  <a:gd name="T72" fmla="*/ 135 w 158"/>
                  <a:gd name="T73" fmla="*/ 157 h 165"/>
                  <a:gd name="T74" fmla="*/ 145 w 158"/>
                  <a:gd name="T75" fmla="*/ 164 h 165"/>
                  <a:gd name="T76" fmla="*/ 145 w 158"/>
                  <a:gd name="T77" fmla="*/ 154 h 165"/>
                  <a:gd name="T78" fmla="*/ 134 w 158"/>
                  <a:gd name="T79" fmla="*/ 149 h 165"/>
                  <a:gd name="T80" fmla="*/ 136 w 158"/>
                  <a:gd name="T81" fmla="*/ 131 h 165"/>
                  <a:gd name="T82" fmla="*/ 140 w 158"/>
                  <a:gd name="T83" fmla="*/ 121 h 165"/>
                  <a:gd name="T84" fmla="*/ 150 w 158"/>
                  <a:gd name="T85" fmla="*/ 119 h 165"/>
                  <a:gd name="T86" fmla="*/ 144 w 158"/>
                  <a:gd name="T87" fmla="*/ 10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165">
                    <a:moveTo>
                      <a:pt x="144" y="109"/>
                    </a:moveTo>
                    <a:cubicBezTo>
                      <a:pt x="140" y="107"/>
                      <a:pt x="139" y="78"/>
                      <a:pt x="141" y="77"/>
                    </a:cubicBezTo>
                    <a:cubicBezTo>
                      <a:pt x="141" y="77"/>
                      <a:pt x="141" y="78"/>
                      <a:pt x="141" y="78"/>
                    </a:cubicBezTo>
                    <a:cubicBezTo>
                      <a:pt x="141" y="72"/>
                      <a:pt x="141" y="72"/>
                      <a:pt x="141" y="72"/>
                    </a:cubicBezTo>
                    <a:cubicBezTo>
                      <a:pt x="141" y="72"/>
                      <a:pt x="141" y="72"/>
                      <a:pt x="140" y="71"/>
                    </a:cubicBezTo>
                    <a:cubicBezTo>
                      <a:pt x="140" y="71"/>
                      <a:pt x="139" y="70"/>
                      <a:pt x="139" y="69"/>
                    </a:cubicBezTo>
                    <a:cubicBezTo>
                      <a:pt x="139" y="67"/>
                      <a:pt x="141" y="66"/>
                      <a:pt x="141" y="66"/>
                    </a:cubicBezTo>
                    <a:cubicBezTo>
                      <a:pt x="141" y="66"/>
                      <a:pt x="140" y="62"/>
                      <a:pt x="142" y="61"/>
                    </a:cubicBezTo>
                    <a:cubicBezTo>
                      <a:pt x="143" y="61"/>
                      <a:pt x="143" y="60"/>
                      <a:pt x="143" y="60"/>
                    </a:cubicBezTo>
                    <a:cubicBezTo>
                      <a:pt x="145" y="59"/>
                      <a:pt x="145" y="56"/>
                      <a:pt x="145" y="54"/>
                    </a:cubicBezTo>
                    <a:cubicBezTo>
                      <a:pt x="145" y="51"/>
                      <a:pt x="145" y="49"/>
                      <a:pt x="146" y="46"/>
                    </a:cubicBezTo>
                    <a:cubicBezTo>
                      <a:pt x="147" y="44"/>
                      <a:pt x="147" y="42"/>
                      <a:pt x="148" y="40"/>
                    </a:cubicBezTo>
                    <a:cubicBezTo>
                      <a:pt x="150" y="39"/>
                      <a:pt x="150" y="36"/>
                      <a:pt x="152" y="36"/>
                    </a:cubicBezTo>
                    <a:cubicBezTo>
                      <a:pt x="154" y="35"/>
                      <a:pt x="155" y="34"/>
                      <a:pt x="155" y="33"/>
                    </a:cubicBezTo>
                    <a:cubicBezTo>
                      <a:pt x="156" y="32"/>
                      <a:pt x="158" y="30"/>
                      <a:pt x="158" y="29"/>
                    </a:cubicBezTo>
                    <a:cubicBezTo>
                      <a:pt x="158" y="27"/>
                      <a:pt x="155" y="27"/>
                      <a:pt x="155" y="25"/>
                    </a:cubicBezTo>
                    <a:cubicBezTo>
                      <a:pt x="155" y="22"/>
                      <a:pt x="156" y="17"/>
                      <a:pt x="156" y="17"/>
                    </a:cubicBezTo>
                    <a:cubicBezTo>
                      <a:pt x="156" y="17"/>
                      <a:pt x="156" y="17"/>
                      <a:pt x="156" y="17"/>
                    </a:cubicBezTo>
                    <a:cubicBezTo>
                      <a:pt x="152" y="13"/>
                      <a:pt x="147" y="9"/>
                      <a:pt x="146" y="9"/>
                    </a:cubicBezTo>
                    <a:cubicBezTo>
                      <a:pt x="144" y="8"/>
                      <a:pt x="142" y="10"/>
                      <a:pt x="142" y="10"/>
                    </a:cubicBezTo>
                    <a:cubicBezTo>
                      <a:pt x="142" y="10"/>
                      <a:pt x="139" y="7"/>
                      <a:pt x="137" y="9"/>
                    </a:cubicBezTo>
                    <a:cubicBezTo>
                      <a:pt x="135" y="11"/>
                      <a:pt x="132" y="9"/>
                      <a:pt x="132" y="9"/>
                    </a:cubicBezTo>
                    <a:cubicBezTo>
                      <a:pt x="132" y="9"/>
                      <a:pt x="129" y="8"/>
                      <a:pt x="128" y="5"/>
                    </a:cubicBezTo>
                    <a:cubicBezTo>
                      <a:pt x="127" y="4"/>
                      <a:pt x="127" y="3"/>
                      <a:pt x="126" y="3"/>
                    </a:cubicBezTo>
                    <a:cubicBezTo>
                      <a:pt x="126" y="3"/>
                      <a:pt x="126" y="3"/>
                      <a:pt x="126" y="3"/>
                    </a:cubicBezTo>
                    <a:cubicBezTo>
                      <a:pt x="119" y="4"/>
                      <a:pt x="119" y="4"/>
                      <a:pt x="119" y="4"/>
                    </a:cubicBezTo>
                    <a:cubicBezTo>
                      <a:pt x="119" y="4"/>
                      <a:pt x="111" y="0"/>
                      <a:pt x="110" y="3"/>
                    </a:cubicBezTo>
                    <a:cubicBezTo>
                      <a:pt x="108" y="6"/>
                      <a:pt x="107" y="4"/>
                      <a:pt x="103" y="4"/>
                    </a:cubicBezTo>
                    <a:cubicBezTo>
                      <a:pt x="99" y="4"/>
                      <a:pt x="96" y="6"/>
                      <a:pt x="94" y="7"/>
                    </a:cubicBezTo>
                    <a:cubicBezTo>
                      <a:pt x="92" y="8"/>
                      <a:pt x="89" y="6"/>
                      <a:pt x="87" y="7"/>
                    </a:cubicBezTo>
                    <a:cubicBezTo>
                      <a:pt x="86" y="8"/>
                      <a:pt x="84" y="13"/>
                      <a:pt x="84" y="13"/>
                    </a:cubicBezTo>
                    <a:cubicBezTo>
                      <a:pt x="68" y="9"/>
                      <a:pt x="68" y="9"/>
                      <a:pt x="68" y="9"/>
                    </a:cubicBezTo>
                    <a:cubicBezTo>
                      <a:pt x="68" y="9"/>
                      <a:pt x="65" y="5"/>
                      <a:pt x="61" y="5"/>
                    </a:cubicBezTo>
                    <a:cubicBezTo>
                      <a:pt x="57" y="5"/>
                      <a:pt x="52" y="12"/>
                      <a:pt x="52" y="12"/>
                    </a:cubicBezTo>
                    <a:cubicBezTo>
                      <a:pt x="52" y="17"/>
                      <a:pt x="52" y="17"/>
                      <a:pt x="52" y="17"/>
                    </a:cubicBezTo>
                    <a:cubicBezTo>
                      <a:pt x="53" y="21"/>
                      <a:pt x="52" y="24"/>
                      <a:pt x="51" y="26"/>
                    </a:cubicBezTo>
                    <a:cubicBezTo>
                      <a:pt x="49" y="29"/>
                      <a:pt x="48" y="30"/>
                      <a:pt x="48" y="35"/>
                    </a:cubicBezTo>
                    <a:cubicBezTo>
                      <a:pt x="48" y="41"/>
                      <a:pt x="41" y="49"/>
                      <a:pt x="41" y="53"/>
                    </a:cubicBezTo>
                    <a:cubicBezTo>
                      <a:pt x="41" y="58"/>
                      <a:pt x="34" y="60"/>
                      <a:pt x="34" y="63"/>
                    </a:cubicBezTo>
                    <a:cubicBezTo>
                      <a:pt x="34" y="66"/>
                      <a:pt x="33" y="71"/>
                      <a:pt x="33" y="77"/>
                    </a:cubicBezTo>
                    <a:cubicBezTo>
                      <a:pt x="33" y="83"/>
                      <a:pt x="30" y="78"/>
                      <a:pt x="30" y="84"/>
                    </a:cubicBezTo>
                    <a:cubicBezTo>
                      <a:pt x="30" y="89"/>
                      <a:pt x="28" y="86"/>
                      <a:pt x="25" y="88"/>
                    </a:cubicBezTo>
                    <a:cubicBezTo>
                      <a:pt x="22" y="91"/>
                      <a:pt x="21" y="92"/>
                      <a:pt x="21" y="89"/>
                    </a:cubicBezTo>
                    <a:cubicBezTo>
                      <a:pt x="21" y="86"/>
                      <a:pt x="17" y="86"/>
                      <a:pt x="14" y="88"/>
                    </a:cubicBezTo>
                    <a:cubicBezTo>
                      <a:pt x="11" y="91"/>
                      <a:pt x="10" y="88"/>
                      <a:pt x="8" y="88"/>
                    </a:cubicBezTo>
                    <a:cubicBezTo>
                      <a:pt x="8" y="88"/>
                      <a:pt x="4" y="90"/>
                      <a:pt x="0" y="92"/>
                    </a:cubicBezTo>
                    <a:cubicBezTo>
                      <a:pt x="2" y="95"/>
                      <a:pt x="3" y="99"/>
                      <a:pt x="3" y="102"/>
                    </a:cubicBezTo>
                    <a:cubicBezTo>
                      <a:pt x="3" y="102"/>
                      <a:pt x="4" y="102"/>
                      <a:pt x="4" y="102"/>
                    </a:cubicBezTo>
                    <a:cubicBezTo>
                      <a:pt x="6" y="101"/>
                      <a:pt x="7" y="100"/>
                      <a:pt x="9" y="100"/>
                    </a:cubicBezTo>
                    <a:cubicBezTo>
                      <a:pt x="11" y="99"/>
                      <a:pt x="36" y="100"/>
                      <a:pt x="36" y="100"/>
                    </a:cubicBezTo>
                    <a:cubicBezTo>
                      <a:pt x="36" y="100"/>
                      <a:pt x="39" y="104"/>
                      <a:pt x="38" y="107"/>
                    </a:cubicBezTo>
                    <a:cubicBezTo>
                      <a:pt x="37" y="110"/>
                      <a:pt x="39" y="109"/>
                      <a:pt x="41" y="113"/>
                    </a:cubicBezTo>
                    <a:cubicBezTo>
                      <a:pt x="43" y="118"/>
                      <a:pt x="45" y="120"/>
                      <a:pt x="49" y="119"/>
                    </a:cubicBezTo>
                    <a:cubicBezTo>
                      <a:pt x="52" y="118"/>
                      <a:pt x="57" y="117"/>
                      <a:pt x="58" y="117"/>
                    </a:cubicBezTo>
                    <a:cubicBezTo>
                      <a:pt x="60" y="118"/>
                      <a:pt x="60" y="111"/>
                      <a:pt x="62" y="110"/>
                    </a:cubicBezTo>
                    <a:cubicBezTo>
                      <a:pt x="64" y="109"/>
                      <a:pt x="69" y="110"/>
                      <a:pt x="69" y="110"/>
                    </a:cubicBezTo>
                    <a:cubicBezTo>
                      <a:pt x="69" y="110"/>
                      <a:pt x="69" y="112"/>
                      <a:pt x="73" y="112"/>
                    </a:cubicBezTo>
                    <a:cubicBezTo>
                      <a:pt x="77" y="112"/>
                      <a:pt x="79" y="110"/>
                      <a:pt x="79" y="113"/>
                    </a:cubicBezTo>
                    <a:cubicBezTo>
                      <a:pt x="79" y="115"/>
                      <a:pt x="79" y="118"/>
                      <a:pt x="80" y="120"/>
                    </a:cubicBezTo>
                    <a:cubicBezTo>
                      <a:pt x="81" y="121"/>
                      <a:pt x="77" y="130"/>
                      <a:pt x="79" y="132"/>
                    </a:cubicBezTo>
                    <a:cubicBezTo>
                      <a:pt x="81" y="133"/>
                      <a:pt x="84" y="137"/>
                      <a:pt x="83" y="139"/>
                    </a:cubicBezTo>
                    <a:cubicBezTo>
                      <a:pt x="83" y="141"/>
                      <a:pt x="82" y="145"/>
                      <a:pt x="83" y="145"/>
                    </a:cubicBezTo>
                    <a:cubicBezTo>
                      <a:pt x="85" y="146"/>
                      <a:pt x="85" y="143"/>
                      <a:pt x="88" y="143"/>
                    </a:cubicBezTo>
                    <a:cubicBezTo>
                      <a:pt x="90" y="143"/>
                      <a:pt x="93" y="144"/>
                      <a:pt x="95" y="142"/>
                    </a:cubicBezTo>
                    <a:cubicBezTo>
                      <a:pt x="96" y="142"/>
                      <a:pt x="97" y="142"/>
                      <a:pt x="98" y="143"/>
                    </a:cubicBezTo>
                    <a:cubicBezTo>
                      <a:pt x="99" y="143"/>
                      <a:pt x="100" y="145"/>
                      <a:pt x="100" y="145"/>
                    </a:cubicBezTo>
                    <a:cubicBezTo>
                      <a:pt x="100" y="145"/>
                      <a:pt x="101" y="147"/>
                      <a:pt x="102" y="147"/>
                    </a:cubicBezTo>
                    <a:cubicBezTo>
                      <a:pt x="104" y="146"/>
                      <a:pt x="108" y="145"/>
                      <a:pt x="108" y="146"/>
                    </a:cubicBezTo>
                    <a:cubicBezTo>
                      <a:pt x="107" y="148"/>
                      <a:pt x="109" y="151"/>
                      <a:pt x="110" y="150"/>
                    </a:cubicBezTo>
                    <a:cubicBezTo>
                      <a:pt x="112" y="150"/>
                      <a:pt x="116" y="153"/>
                      <a:pt x="117" y="153"/>
                    </a:cubicBezTo>
                    <a:cubicBezTo>
                      <a:pt x="119" y="153"/>
                      <a:pt x="121" y="153"/>
                      <a:pt x="121" y="152"/>
                    </a:cubicBezTo>
                    <a:cubicBezTo>
                      <a:pt x="121" y="150"/>
                      <a:pt x="124" y="149"/>
                      <a:pt x="124" y="150"/>
                    </a:cubicBezTo>
                    <a:cubicBezTo>
                      <a:pt x="125" y="152"/>
                      <a:pt x="127" y="155"/>
                      <a:pt x="129" y="155"/>
                    </a:cubicBezTo>
                    <a:cubicBezTo>
                      <a:pt x="131" y="155"/>
                      <a:pt x="135" y="155"/>
                      <a:pt x="135" y="157"/>
                    </a:cubicBezTo>
                    <a:cubicBezTo>
                      <a:pt x="135" y="158"/>
                      <a:pt x="137" y="162"/>
                      <a:pt x="139" y="164"/>
                    </a:cubicBezTo>
                    <a:cubicBezTo>
                      <a:pt x="141" y="165"/>
                      <a:pt x="145" y="164"/>
                      <a:pt x="145" y="164"/>
                    </a:cubicBezTo>
                    <a:cubicBezTo>
                      <a:pt x="145" y="164"/>
                      <a:pt x="146" y="163"/>
                      <a:pt x="146" y="160"/>
                    </a:cubicBezTo>
                    <a:cubicBezTo>
                      <a:pt x="146" y="157"/>
                      <a:pt x="146" y="154"/>
                      <a:pt x="145" y="154"/>
                    </a:cubicBezTo>
                    <a:cubicBezTo>
                      <a:pt x="144" y="154"/>
                      <a:pt x="142" y="157"/>
                      <a:pt x="140" y="156"/>
                    </a:cubicBezTo>
                    <a:cubicBezTo>
                      <a:pt x="137" y="155"/>
                      <a:pt x="135" y="150"/>
                      <a:pt x="134" y="149"/>
                    </a:cubicBezTo>
                    <a:cubicBezTo>
                      <a:pt x="133" y="148"/>
                      <a:pt x="136" y="143"/>
                      <a:pt x="136" y="141"/>
                    </a:cubicBezTo>
                    <a:cubicBezTo>
                      <a:pt x="136" y="139"/>
                      <a:pt x="138" y="132"/>
                      <a:pt x="136" y="131"/>
                    </a:cubicBezTo>
                    <a:cubicBezTo>
                      <a:pt x="135" y="131"/>
                      <a:pt x="135" y="128"/>
                      <a:pt x="137" y="127"/>
                    </a:cubicBezTo>
                    <a:cubicBezTo>
                      <a:pt x="139" y="125"/>
                      <a:pt x="136" y="121"/>
                      <a:pt x="140" y="121"/>
                    </a:cubicBezTo>
                    <a:cubicBezTo>
                      <a:pt x="142" y="121"/>
                      <a:pt x="148" y="121"/>
                      <a:pt x="150" y="120"/>
                    </a:cubicBezTo>
                    <a:cubicBezTo>
                      <a:pt x="150" y="119"/>
                      <a:pt x="150" y="119"/>
                      <a:pt x="150" y="119"/>
                    </a:cubicBezTo>
                    <a:cubicBezTo>
                      <a:pt x="150" y="119"/>
                      <a:pt x="151" y="118"/>
                      <a:pt x="151" y="118"/>
                    </a:cubicBezTo>
                    <a:cubicBezTo>
                      <a:pt x="149" y="115"/>
                      <a:pt x="147" y="110"/>
                      <a:pt x="144" y="1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82" name="Freeform 354">
                <a:extLst>
                  <a:ext uri="{FF2B5EF4-FFF2-40B4-BE49-F238E27FC236}">
                    <a16:creationId xmlns:a16="http://schemas.microsoft.com/office/drawing/2014/main" id="{BE9DCC4C-224F-B97C-414B-0D0E80F3E902}"/>
                  </a:ext>
                </a:extLst>
              </p:cNvPr>
              <p:cNvSpPr>
                <a:spLocks/>
              </p:cNvSpPr>
              <p:nvPr/>
            </p:nvSpPr>
            <p:spPr bwMode="auto">
              <a:xfrm>
                <a:off x="4267200" y="4933951"/>
                <a:ext cx="33337" cy="41275"/>
              </a:xfrm>
              <a:custGeom>
                <a:avLst/>
                <a:gdLst>
                  <a:gd name="T0" fmla="*/ 1 w 14"/>
                  <a:gd name="T1" fmla="*/ 9 h 18"/>
                  <a:gd name="T2" fmla="*/ 4 w 14"/>
                  <a:gd name="T3" fmla="*/ 18 h 18"/>
                  <a:gd name="T4" fmla="*/ 7 w 14"/>
                  <a:gd name="T5" fmla="*/ 16 h 18"/>
                  <a:gd name="T6" fmla="*/ 14 w 14"/>
                  <a:gd name="T7" fmla="*/ 6 h 18"/>
                  <a:gd name="T8" fmla="*/ 12 w 14"/>
                  <a:gd name="T9" fmla="*/ 4 h 18"/>
                  <a:gd name="T10" fmla="*/ 12 w 14"/>
                  <a:gd name="T11" fmla="*/ 0 h 18"/>
                  <a:gd name="T12" fmla="*/ 8 w 14"/>
                  <a:gd name="T13" fmla="*/ 0 h 18"/>
                  <a:gd name="T14" fmla="*/ 3 w 14"/>
                  <a:gd name="T15" fmla="*/ 3 h 18"/>
                  <a:gd name="T16" fmla="*/ 0 w 14"/>
                  <a:gd name="T17" fmla="*/ 2 h 18"/>
                  <a:gd name="T18" fmla="*/ 1 w 14"/>
                  <a:gd name="T19" fmla="*/ 3 h 18"/>
                  <a:gd name="T20" fmla="*/ 1 w 14"/>
                  <a:gd name="T21"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8">
                    <a:moveTo>
                      <a:pt x="1" y="9"/>
                    </a:moveTo>
                    <a:cubicBezTo>
                      <a:pt x="2" y="11"/>
                      <a:pt x="3" y="14"/>
                      <a:pt x="4" y="18"/>
                    </a:cubicBezTo>
                    <a:cubicBezTo>
                      <a:pt x="5" y="17"/>
                      <a:pt x="7" y="16"/>
                      <a:pt x="7" y="16"/>
                    </a:cubicBezTo>
                    <a:cubicBezTo>
                      <a:pt x="9" y="15"/>
                      <a:pt x="14" y="6"/>
                      <a:pt x="14" y="6"/>
                    </a:cubicBezTo>
                    <a:cubicBezTo>
                      <a:pt x="12" y="4"/>
                      <a:pt x="12" y="4"/>
                      <a:pt x="12" y="4"/>
                    </a:cubicBezTo>
                    <a:cubicBezTo>
                      <a:pt x="12" y="4"/>
                      <a:pt x="12" y="3"/>
                      <a:pt x="12" y="0"/>
                    </a:cubicBezTo>
                    <a:cubicBezTo>
                      <a:pt x="10" y="0"/>
                      <a:pt x="8" y="0"/>
                      <a:pt x="8" y="0"/>
                    </a:cubicBezTo>
                    <a:cubicBezTo>
                      <a:pt x="8" y="0"/>
                      <a:pt x="8" y="4"/>
                      <a:pt x="3" y="3"/>
                    </a:cubicBezTo>
                    <a:cubicBezTo>
                      <a:pt x="3" y="3"/>
                      <a:pt x="2" y="2"/>
                      <a:pt x="0" y="2"/>
                    </a:cubicBezTo>
                    <a:cubicBezTo>
                      <a:pt x="1" y="3"/>
                      <a:pt x="1" y="3"/>
                      <a:pt x="1" y="3"/>
                    </a:cubicBezTo>
                    <a:lnTo>
                      <a:pt x="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83" name="Freeform 355">
                <a:extLst>
                  <a:ext uri="{FF2B5EF4-FFF2-40B4-BE49-F238E27FC236}">
                    <a16:creationId xmlns:a16="http://schemas.microsoft.com/office/drawing/2014/main" id="{C7861AF3-C812-A63D-43BD-ADF073F7D56D}"/>
                  </a:ext>
                </a:extLst>
              </p:cNvPr>
              <p:cNvSpPr>
                <a:spLocks/>
              </p:cNvSpPr>
              <p:nvPr/>
            </p:nvSpPr>
            <p:spPr bwMode="auto">
              <a:xfrm>
                <a:off x="4267200" y="4933951"/>
                <a:ext cx="33337" cy="41275"/>
              </a:xfrm>
              <a:custGeom>
                <a:avLst/>
                <a:gdLst>
                  <a:gd name="T0" fmla="*/ 1 w 14"/>
                  <a:gd name="T1" fmla="*/ 9 h 18"/>
                  <a:gd name="T2" fmla="*/ 4 w 14"/>
                  <a:gd name="T3" fmla="*/ 18 h 18"/>
                  <a:gd name="T4" fmla="*/ 7 w 14"/>
                  <a:gd name="T5" fmla="*/ 16 h 18"/>
                  <a:gd name="T6" fmla="*/ 14 w 14"/>
                  <a:gd name="T7" fmla="*/ 6 h 18"/>
                  <a:gd name="T8" fmla="*/ 12 w 14"/>
                  <a:gd name="T9" fmla="*/ 4 h 18"/>
                  <a:gd name="T10" fmla="*/ 12 w 14"/>
                  <a:gd name="T11" fmla="*/ 0 h 18"/>
                  <a:gd name="T12" fmla="*/ 8 w 14"/>
                  <a:gd name="T13" fmla="*/ 0 h 18"/>
                  <a:gd name="T14" fmla="*/ 3 w 14"/>
                  <a:gd name="T15" fmla="*/ 3 h 18"/>
                  <a:gd name="T16" fmla="*/ 0 w 14"/>
                  <a:gd name="T17" fmla="*/ 2 h 18"/>
                  <a:gd name="T18" fmla="*/ 1 w 14"/>
                  <a:gd name="T19" fmla="*/ 3 h 18"/>
                  <a:gd name="T20" fmla="*/ 1 w 14"/>
                  <a:gd name="T21"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8">
                    <a:moveTo>
                      <a:pt x="1" y="9"/>
                    </a:moveTo>
                    <a:cubicBezTo>
                      <a:pt x="2" y="11"/>
                      <a:pt x="3" y="14"/>
                      <a:pt x="4" y="18"/>
                    </a:cubicBezTo>
                    <a:cubicBezTo>
                      <a:pt x="5" y="17"/>
                      <a:pt x="7" y="16"/>
                      <a:pt x="7" y="16"/>
                    </a:cubicBezTo>
                    <a:cubicBezTo>
                      <a:pt x="9" y="15"/>
                      <a:pt x="14" y="6"/>
                      <a:pt x="14" y="6"/>
                    </a:cubicBezTo>
                    <a:cubicBezTo>
                      <a:pt x="12" y="4"/>
                      <a:pt x="12" y="4"/>
                      <a:pt x="12" y="4"/>
                    </a:cubicBezTo>
                    <a:cubicBezTo>
                      <a:pt x="12" y="4"/>
                      <a:pt x="12" y="3"/>
                      <a:pt x="12" y="0"/>
                    </a:cubicBezTo>
                    <a:cubicBezTo>
                      <a:pt x="10" y="0"/>
                      <a:pt x="8" y="0"/>
                      <a:pt x="8" y="0"/>
                    </a:cubicBezTo>
                    <a:cubicBezTo>
                      <a:pt x="8" y="0"/>
                      <a:pt x="8" y="4"/>
                      <a:pt x="3" y="3"/>
                    </a:cubicBezTo>
                    <a:cubicBezTo>
                      <a:pt x="3" y="3"/>
                      <a:pt x="2" y="2"/>
                      <a:pt x="0" y="2"/>
                    </a:cubicBezTo>
                    <a:cubicBezTo>
                      <a:pt x="1" y="3"/>
                      <a:pt x="1" y="3"/>
                      <a:pt x="1" y="3"/>
                    </a:cubicBezTo>
                    <a:lnTo>
                      <a:pt x="1" y="9"/>
                    </a:ln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84" name="Freeform 356">
                <a:extLst>
                  <a:ext uri="{FF2B5EF4-FFF2-40B4-BE49-F238E27FC236}">
                    <a16:creationId xmlns:a16="http://schemas.microsoft.com/office/drawing/2014/main" id="{8921743F-E2E5-7516-9A02-40676182C84D}"/>
                  </a:ext>
                </a:extLst>
              </p:cNvPr>
              <p:cNvSpPr>
                <a:spLocks/>
              </p:cNvSpPr>
              <p:nvPr/>
            </p:nvSpPr>
            <p:spPr bwMode="auto">
              <a:xfrm>
                <a:off x="4289425" y="5102226"/>
                <a:ext cx="217487" cy="349250"/>
              </a:xfrm>
              <a:custGeom>
                <a:avLst/>
                <a:gdLst>
                  <a:gd name="T0" fmla="*/ 91 w 92"/>
                  <a:gd name="T1" fmla="*/ 37 h 147"/>
                  <a:gd name="T2" fmla="*/ 89 w 92"/>
                  <a:gd name="T3" fmla="*/ 21 h 147"/>
                  <a:gd name="T4" fmla="*/ 88 w 92"/>
                  <a:gd name="T5" fmla="*/ 0 h 147"/>
                  <a:gd name="T6" fmla="*/ 88 w 92"/>
                  <a:gd name="T7" fmla="*/ 0 h 147"/>
                  <a:gd name="T8" fmla="*/ 79 w 92"/>
                  <a:gd name="T9" fmla="*/ 5 h 147"/>
                  <a:gd name="T10" fmla="*/ 73 w 92"/>
                  <a:gd name="T11" fmla="*/ 6 h 147"/>
                  <a:gd name="T12" fmla="*/ 68 w 92"/>
                  <a:gd name="T13" fmla="*/ 6 h 147"/>
                  <a:gd name="T14" fmla="*/ 65 w 92"/>
                  <a:gd name="T15" fmla="*/ 9 h 147"/>
                  <a:gd name="T16" fmla="*/ 60 w 92"/>
                  <a:gd name="T17" fmla="*/ 10 h 147"/>
                  <a:gd name="T18" fmla="*/ 52 w 92"/>
                  <a:gd name="T19" fmla="*/ 11 h 147"/>
                  <a:gd name="T20" fmla="*/ 50 w 92"/>
                  <a:gd name="T21" fmla="*/ 8 h 147"/>
                  <a:gd name="T22" fmla="*/ 45 w 92"/>
                  <a:gd name="T23" fmla="*/ 9 h 147"/>
                  <a:gd name="T24" fmla="*/ 40 w 92"/>
                  <a:gd name="T25" fmla="*/ 9 h 147"/>
                  <a:gd name="T26" fmla="*/ 39 w 92"/>
                  <a:gd name="T27" fmla="*/ 12 h 147"/>
                  <a:gd name="T28" fmla="*/ 43 w 92"/>
                  <a:gd name="T29" fmla="*/ 30 h 147"/>
                  <a:gd name="T30" fmla="*/ 48 w 92"/>
                  <a:gd name="T31" fmla="*/ 35 h 147"/>
                  <a:gd name="T32" fmla="*/ 48 w 92"/>
                  <a:gd name="T33" fmla="*/ 44 h 147"/>
                  <a:gd name="T34" fmla="*/ 44 w 92"/>
                  <a:gd name="T35" fmla="*/ 49 h 147"/>
                  <a:gd name="T36" fmla="*/ 43 w 92"/>
                  <a:gd name="T37" fmla="*/ 57 h 147"/>
                  <a:gd name="T38" fmla="*/ 35 w 92"/>
                  <a:gd name="T39" fmla="*/ 47 h 147"/>
                  <a:gd name="T40" fmla="*/ 37 w 92"/>
                  <a:gd name="T41" fmla="*/ 35 h 147"/>
                  <a:gd name="T42" fmla="*/ 30 w 92"/>
                  <a:gd name="T43" fmla="*/ 34 h 147"/>
                  <a:gd name="T44" fmla="*/ 24 w 92"/>
                  <a:gd name="T45" fmla="*/ 30 h 147"/>
                  <a:gd name="T46" fmla="*/ 0 w 92"/>
                  <a:gd name="T47" fmla="*/ 39 h 147"/>
                  <a:gd name="T48" fmla="*/ 2 w 92"/>
                  <a:gd name="T49" fmla="*/ 45 h 147"/>
                  <a:gd name="T50" fmla="*/ 1 w 92"/>
                  <a:gd name="T51" fmla="*/ 45 h 147"/>
                  <a:gd name="T52" fmla="*/ 3 w 92"/>
                  <a:gd name="T53" fmla="*/ 48 h 147"/>
                  <a:gd name="T54" fmla="*/ 14 w 92"/>
                  <a:gd name="T55" fmla="*/ 51 h 147"/>
                  <a:gd name="T56" fmla="*/ 24 w 92"/>
                  <a:gd name="T57" fmla="*/ 54 h 147"/>
                  <a:gd name="T58" fmla="*/ 24 w 92"/>
                  <a:gd name="T59" fmla="*/ 68 h 147"/>
                  <a:gd name="T60" fmla="*/ 22 w 92"/>
                  <a:gd name="T61" fmla="*/ 75 h 147"/>
                  <a:gd name="T62" fmla="*/ 24 w 92"/>
                  <a:gd name="T63" fmla="*/ 82 h 147"/>
                  <a:gd name="T64" fmla="*/ 20 w 92"/>
                  <a:gd name="T65" fmla="*/ 88 h 147"/>
                  <a:gd name="T66" fmla="*/ 18 w 92"/>
                  <a:gd name="T67" fmla="*/ 96 h 147"/>
                  <a:gd name="T68" fmla="*/ 9 w 92"/>
                  <a:gd name="T69" fmla="*/ 105 h 147"/>
                  <a:gd name="T70" fmla="*/ 9 w 92"/>
                  <a:gd name="T71" fmla="*/ 105 h 147"/>
                  <a:gd name="T72" fmla="*/ 15 w 92"/>
                  <a:gd name="T73" fmla="*/ 121 h 147"/>
                  <a:gd name="T74" fmla="*/ 15 w 92"/>
                  <a:gd name="T75" fmla="*/ 137 h 147"/>
                  <a:gd name="T76" fmla="*/ 16 w 92"/>
                  <a:gd name="T77" fmla="*/ 147 h 147"/>
                  <a:gd name="T78" fmla="*/ 23 w 92"/>
                  <a:gd name="T79" fmla="*/ 146 h 147"/>
                  <a:gd name="T80" fmla="*/ 23 w 92"/>
                  <a:gd name="T81" fmla="*/ 142 h 147"/>
                  <a:gd name="T82" fmla="*/ 20 w 92"/>
                  <a:gd name="T83" fmla="*/ 139 h 147"/>
                  <a:gd name="T84" fmla="*/ 33 w 92"/>
                  <a:gd name="T85" fmla="*/ 129 h 147"/>
                  <a:gd name="T86" fmla="*/ 44 w 92"/>
                  <a:gd name="T87" fmla="*/ 122 h 147"/>
                  <a:gd name="T88" fmla="*/ 45 w 92"/>
                  <a:gd name="T89" fmla="*/ 110 h 147"/>
                  <a:gd name="T90" fmla="*/ 43 w 92"/>
                  <a:gd name="T91" fmla="*/ 99 h 147"/>
                  <a:gd name="T92" fmla="*/ 39 w 92"/>
                  <a:gd name="T93" fmla="*/ 88 h 147"/>
                  <a:gd name="T94" fmla="*/ 40 w 92"/>
                  <a:gd name="T95" fmla="*/ 82 h 147"/>
                  <a:gd name="T96" fmla="*/ 44 w 92"/>
                  <a:gd name="T97" fmla="*/ 77 h 147"/>
                  <a:gd name="T98" fmla="*/ 52 w 92"/>
                  <a:gd name="T99" fmla="*/ 73 h 147"/>
                  <a:gd name="T100" fmla="*/ 61 w 92"/>
                  <a:gd name="T101" fmla="*/ 63 h 147"/>
                  <a:gd name="T102" fmla="*/ 77 w 92"/>
                  <a:gd name="T103" fmla="*/ 55 h 147"/>
                  <a:gd name="T104" fmla="*/ 91 w 92"/>
                  <a:gd name="T105" fmla="*/ 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47">
                    <a:moveTo>
                      <a:pt x="91" y="37"/>
                    </a:moveTo>
                    <a:cubicBezTo>
                      <a:pt x="90" y="35"/>
                      <a:pt x="88" y="25"/>
                      <a:pt x="89" y="21"/>
                    </a:cubicBezTo>
                    <a:cubicBezTo>
                      <a:pt x="89" y="17"/>
                      <a:pt x="88" y="5"/>
                      <a:pt x="88" y="0"/>
                    </a:cubicBezTo>
                    <a:cubicBezTo>
                      <a:pt x="88" y="0"/>
                      <a:pt x="88" y="0"/>
                      <a:pt x="88" y="0"/>
                    </a:cubicBezTo>
                    <a:cubicBezTo>
                      <a:pt x="84" y="2"/>
                      <a:pt x="79" y="4"/>
                      <a:pt x="79" y="5"/>
                    </a:cubicBezTo>
                    <a:cubicBezTo>
                      <a:pt x="78" y="6"/>
                      <a:pt x="75" y="4"/>
                      <a:pt x="73" y="6"/>
                    </a:cubicBezTo>
                    <a:cubicBezTo>
                      <a:pt x="71" y="8"/>
                      <a:pt x="69" y="6"/>
                      <a:pt x="68" y="6"/>
                    </a:cubicBezTo>
                    <a:cubicBezTo>
                      <a:pt x="66" y="5"/>
                      <a:pt x="65" y="8"/>
                      <a:pt x="65" y="9"/>
                    </a:cubicBezTo>
                    <a:cubicBezTo>
                      <a:pt x="65" y="11"/>
                      <a:pt x="61" y="10"/>
                      <a:pt x="60" y="10"/>
                    </a:cubicBezTo>
                    <a:cubicBezTo>
                      <a:pt x="59" y="10"/>
                      <a:pt x="55" y="11"/>
                      <a:pt x="52" y="11"/>
                    </a:cubicBezTo>
                    <a:cubicBezTo>
                      <a:pt x="50" y="11"/>
                      <a:pt x="52" y="9"/>
                      <a:pt x="50" y="8"/>
                    </a:cubicBezTo>
                    <a:cubicBezTo>
                      <a:pt x="47" y="8"/>
                      <a:pt x="46" y="9"/>
                      <a:pt x="45" y="9"/>
                    </a:cubicBezTo>
                    <a:cubicBezTo>
                      <a:pt x="44" y="9"/>
                      <a:pt x="41" y="9"/>
                      <a:pt x="40" y="9"/>
                    </a:cubicBezTo>
                    <a:cubicBezTo>
                      <a:pt x="40" y="10"/>
                      <a:pt x="40" y="11"/>
                      <a:pt x="39" y="12"/>
                    </a:cubicBezTo>
                    <a:cubicBezTo>
                      <a:pt x="38" y="16"/>
                      <a:pt x="43" y="26"/>
                      <a:pt x="43" y="30"/>
                    </a:cubicBezTo>
                    <a:cubicBezTo>
                      <a:pt x="45" y="32"/>
                      <a:pt x="47" y="34"/>
                      <a:pt x="48" y="35"/>
                    </a:cubicBezTo>
                    <a:cubicBezTo>
                      <a:pt x="50" y="38"/>
                      <a:pt x="48" y="37"/>
                      <a:pt x="48" y="44"/>
                    </a:cubicBezTo>
                    <a:cubicBezTo>
                      <a:pt x="49" y="50"/>
                      <a:pt x="46" y="47"/>
                      <a:pt x="44" y="49"/>
                    </a:cubicBezTo>
                    <a:cubicBezTo>
                      <a:pt x="41" y="51"/>
                      <a:pt x="43" y="56"/>
                      <a:pt x="43" y="57"/>
                    </a:cubicBezTo>
                    <a:cubicBezTo>
                      <a:pt x="42" y="58"/>
                      <a:pt x="35" y="48"/>
                      <a:pt x="35" y="47"/>
                    </a:cubicBezTo>
                    <a:cubicBezTo>
                      <a:pt x="34" y="45"/>
                      <a:pt x="37" y="39"/>
                      <a:pt x="37" y="35"/>
                    </a:cubicBezTo>
                    <a:cubicBezTo>
                      <a:pt x="36" y="32"/>
                      <a:pt x="31" y="34"/>
                      <a:pt x="30" y="34"/>
                    </a:cubicBezTo>
                    <a:cubicBezTo>
                      <a:pt x="28" y="35"/>
                      <a:pt x="25" y="30"/>
                      <a:pt x="24" y="30"/>
                    </a:cubicBezTo>
                    <a:cubicBezTo>
                      <a:pt x="23" y="30"/>
                      <a:pt x="0" y="39"/>
                      <a:pt x="0" y="39"/>
                    </a:cubicBezTo>
                    <a:cubicBezTo>
                      <a:pt x="2" y="45"/>
                      <a:pt x="2" y="45"/>
                      <a:pt x="2" y="45"/>
                    </a:cubicBezTo>
                    <a:cubicBezTo>
                      <a:pt x="1" y="45"/>
                      <a:pt x="1" y="45"/>
                      <a:pt x="1" y="45"/>
                    </a:cubicBezTo>
                    <a:cubicBezTo>
                      <a:pt x="3" y="48"/>
                      <a:pt x="3" y="48"/>
                      <a:pt x="3" y="48"/>
                    </a:cubicBezTo>
                    <a:cubicBezTo>
                      <a:pt x="3" y="48"/>
                      <a:pt x="10" y="49"/>
                      <a:pt x="14" y="51"/>
                    </a:cubicBezTo>
                    <a:cubicBezTo>
                      <a:pt x="17" y="53"/>
                      <a:pt x="23" y="53"/>
                      <a:pt x="24" y="54"/>
                    </a:cubicBezTo>
                    <a:cubicBezTo>
                      <a:pt x="25" y="55"/>
                      <a:pt x="24" y="63"/>
                      <a:pt x="24" y="68"/>
                    </a:cubicBezTo>
                    <a:cubicBezTo>
                      <a:pt x="24" y="72"/>
                      <a:pt x="19" y="73"/>
                      <a:pt x="22" y="75"/>
                    </a:cubicBezTo>
                    <a:cubicBezTo>
                      <a:pt x="24" y="77"/>
                      <a:pt x="23" y="81"/>
                      <a:pt x="24" y="82"/>
                    </a:cubicBezTo>
                    <a:cubicBezTo>
                      <a:pt x="26" y="82"/>
                      <a:pt x="22" y="87"/>
                      <a:pt x="20" y="88"/>
                    </a:cubicBezTo>
                    <a:cubicBezTo>
                      <a:pt x="18" y="89"/>
                      <a:pt x="20" y="93"/>
                      <a:pt x="18" y="96"/>
                    </a:cubicBezTo>
                    <a:cubicBezTo>
                      <a:pt x="16" y="98"/>
                      <a:pt x="12" y="102"/>
                      <a:pt x="9" y="105"/>
                    </a:cubicBezTo>
                    <a:cubicBezTo>
                      <a:pt x="9" y="105"/>
                      <a:pt x="9" y="105"/>
                      <a:pt x="9" y="105"/>
                    </a:cubicBezTo>
                    <a:cubicBezTo>
                      <a:pt x="10" y="107"/>
                      <a:pt x="12" y="120"/>
                      <a:pt x="15" y="121"/>
                    </a:cubicBezTo>
                    <a:cubicBezTo>
                      <a:pt x="17" y="123"/>
                      <a:pt x="15" y="136"/>
                      <a:pt x="15" y="137"/>
                    </a:cubicBezTo>
                    <a:cubicBezTo>
                      <a:pt x="15" y="138"/>
                      <a:pt x="16" y="147"/>
                      <a:pt x="16" y="147"/>
                    </a:cubicBezTo>
                    <a:cubicBezTo>
                      <a:pt x="16" y="147"/>
                      <a:pt x="20" y="146"/>
                      <a:pt x="23" y="146"/>
                    </a:cubicBezTo>
                    <a:cubicBezTo>
                      <a:pt x="23" y="145"/>
                      <a:pt x="23" y="143"/>
                      <a:pt x="23" y="142"/>
                    </a:cubicBezTo>
                    <a:cubicBezTo>
                      <a:pt x="23" y="138"/>
                      <a:pt x="20" y="141"/>
                      <a:pt x="20" y="139"/>
                    </a:cubicBezTo>
                    <a:cubicBezTo>
                      <a:pt x="19" y="136"/>
                      <a:pt x="26" y="132"/>
                      <a:pt x="33" y="129"/>
                    </a:cubicBezTo>
                    <a:cubicBezTo>
                      <a:pt x="40" y="126"/>
                      <a:pt x="43" y="125"/>
                      <a:pt x="44" y="122"/>
                    </a:cubicBezTo>
                    <a:cubicBezTo>
                      <a:pt x="45" y="120"/>
                      <a:pt x="44" y="113"/>
                      <a:pt x="45" y="110"/>
                    </a:cubicBezTo>
                    <a:cubicBezTo>
                      <a:pt x="46" y="107"/>
                      <a:pt x="44" y="105"/>
                      <a:pt x="43" y="99"/>
                    </a:cubicBezTo>
                    <a:cubicBezTo>
                      <a:pt x="42" y="93"/>
                      <a:pt x="40" y="92"/>
                      <a:pt x="39" y="88"/>
                    </a:cubicBezTo>
                    <a:cubicBezTo>
                      <a:pt x="38" y="85"/>
                      <a:pt x="38" y="82"/>
                      <a:pt x="40" y="82"/>
                    </a:cubicBezTo>
                    <a:cubicBezTo>
                      <a:pt x="43" y="82"/>
                      <a:pt x="43" y="80"/>
                      <a:pt x="44" y="77"/>
                    </a:cubicBezTo>
                    <a:cubicBezTo>
                      <a:pt x="46" y="74"/>
                      <a:pt x="48" y="75"/>
                      <a:pt x="52" y="73"/>
                    </a:cubicBezTo>
                    <a:cubicBezTo>
                      <a:pt x="55" y="70"/>
                      <a:pt x="55" y="67"/>
                      <a:pt x="61" y="63"/>
                    </a:cubicBezTo>
                    <a:cubicBezTo>
                      <a:pt x="66" y="58"/>
                      <a:pt x="72" y="59"/>
                      <a:pt x="77" y="55"/>
                    </a:cubicBezTo>
                    <a:cubicBezTo>
                      <a:pt x="83" y="52"/>
                      <a:pt x="92" y="40"/>
                      <a:pt x="91"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85" name="Freeform 358">
                <a:extLst>
                  <a:ext uri="{FF2B5EF4-FFF2-40B4-BE49-F238E27FC236}">
                    <a16:creationId xmlns:a16="http://schemas.microsoft.com/office/drawing/2014/main" id="{2C83CC08-FDF0-EF00-C3BF-4FAF4442CEA7}"/>
                  </a:ext>
                </a:extLst>
              </p:cNvPr>
              <p:cNvSpPr>
                <a:spLocks/>
              </p:cNvSpPr>
              <p:nvPr/>
            </p:nvSpPr>
            <p:spPr bwMode="auto">
              <a:xfrm>
                <a:off x="4276725" y="4902201"/>
                <a:ext cx="220662" cy="225425"/>
              </a:xfrm>
              <a:custGeom>
                <a:avLst/>
                <a:gdLst>
                  <a:gd name="T0" fmla="*/ 87 w 93"/>
                  <a:gd name="T1" fmla="*/ 76 h 95"/>
                  <a:gd name="T2" fmla="*/ 84 w 93"/>
                  <a:gd name="T3" fmla="*/ 67 h 95"/>
                  <a:gd name="T4" fmla="*/ 83 w 93"/>
                  <a:gd name="T5" fmla="*/ 60 h 95"/>
                  <a:gd name="T6" fmla="*/ 84 w 93"/>
                  <a:gd name="T7" fmla="*/ 54 h 95"/>
                  <a:gd name="T8" fmla="*/ 80 w 93"/>
                  <a:gd name="T9" fmla="*/ 46 h 95"/>
                  <a:gd name="T10" fmla="*/ 84 w 93"/>
                  <a:gd name="T11" fmla="*/ 33 h 95"/>
                  <a:gd name="T12" fmla="*/ 69 w 93"/>
                  <a:gd name="T13" fmla="*/ 23 h 95"/>
                  <a:gd name="T14" fmla="*/ 70 w 93"/>
                  <a:gd name="T15" fmla="*/ 18 h 95"/>
                  <a:gd name="T16" fmla="*/ 37 w 93"/>
                  <a:gd name="T17" fmla="*/ 1 h 95"/>
                  <a:gd name="T18" fmla="*/ 33 w 93"/>
                  <a:gd name="T19" fmla="*/ 9 h 95"/>
                  <a:gd name="T20" fmla="*/ 34 w 93"/>
                  <a:gd name="T21" fmla="*/ 14 h 95"/>
                  <a:gd name="T22" fmla="*/ 20 w 93"/>
                  <a:gd name="T23" fmla="*/ 13 h 95"/>
                  <a:gd name="T24" fmla="*/ 20 w 93"/>
                  <a:gd name="T25" fmla="*/ 0 h 95"/>
                  <a:gd name="T26" fmla="*/ 12 w 93"/>
                  <a:gd name="T27" fmla="*/ 1 h 95"/>
                  <a:gd name="T28" fmla="*/ 8 w 93"/>
                  <a:gd name="T29" fmla="*/ 2 h 95"/>
                  <a:gd name="T30" fmla="*/ 10 w 93"/>
                  <a:gd name="T31" fmla="*/ 6 h 95"/>
                  <a:gd name="T32" fmla="*/ 11 w 93"/>
                  <a:gd name="T33" fmla="*/ 11 h 95"/>
                  <a:gd name="T34" fmla="*/ 8 w 93"/>
                  <a:gd name="T35" fmla="*/ 13 h 95"/>
                  <a:gd name="T36" fmla="*/ 8 w 93"/>
                  <a:gd name="T37" fmla="*/ 17 h 95"/>
                  <a:gd name="T38" fmla="*/ 10 w 93"/>
                  <a:gd name="T39" fmla="*/ 19 h 95"/>
                  <a:gd name="T40" fmla="*/ 3 w 93"/>
                  <a:gd name="T41" fmla="*/ 29 h 95"/>
                  <a:gd name="T42" fmla="*/ 0 w 93"/>
                  <a:gd name="T43" fmla="*/ 31 h 95"/>
                  <a:gd name="T44" fmla="*/ 5 w 93"/>
                  <a:gd name="T45" fmla="*/ 47 h 95"/>
                  <a:gd name="T46" fmla="*/ 9 w 93"/>
                  <a:gd name="T47" fmla="*/ 59 h 95"/>
                  <a:gd name="T48" fmla="*/ 12 w 93"/>
                  <a:gd name="T49" fmla="*/ 65 h 95"/>
                  <a:gd name="T50" fmla="*/ 7 w 93"/>
                  <a:gd name="T51" fmla="*/ 62 h 95"/>
                  <a:gd name="T52" fmla="*/ 6 w 93"/>
                  <a:gd name="T53" fmla="*/ 63 h 95"/>
                  <a:gd name="T54" fmla="*/ 6 w 93"/>
                  <a:gd name="T55" fmla="*/ 64 h 95"/>
                  <a:gd name="T56" fmla="*/ 12 w 93"/>
                  <a:gd name="T57" fmla="*/ 67 h 95"/>
                  <a:gd name="T58" fmla="*/ 20 w 93"/>
                  <a:gd name="T59" fmla="*/ 70 h 95"/>
                  <a:gd name="T60" fmla="*/ 31 w 93"/>
                  <a:gd name="T61" fmla="*/ 75 h 95"/>
                  <a:gd name="T62" fmla="*/ 32 w 93"/>
                  <a:gd name="T63" fmla="*/ 76 h 95"/>
                  <a:gd name="T64" fmla="*/ 37 w 93"/>
                  <a:gd name="T65" fmla="*/ 76 h 95"/>
                  <a:gd name="T66" fmla="*/ 39 w 93"/>
                  <a:gd name="T67" fmla="*/ 75 h 95"/>
                  <a:gd name="T68" fmla="*/ 45 w 93"/>
                  <a:gd name="T69" fmla="*/ 93 h 95"/>
                  <a:gd name="T70" fmla="*/ 50 w 93"/>
                  <a:gd name="T71" fmla="*/ 93 h 95"/>
                  <a:gd name="T72" fmla="*/ 55 w 93"/>
                  <a:gd name="T73" fmla="*/ 92 h 95"/>
                  <a:gd name="T74" fmla="*/ 57 w 93"/>
                  <a:gd name="T75" fmla="*/ 95 h 95"/>
                  <a:gd name="T76" fmla="*/ 65 w 93"/>
                  <a:gd name="T77" fmla="*/ 94 h 95"/>
                  <a:gd name="T78" fmla="*/ 70 w 93"/>
                  <a:gd name="T79" fmla="*/ 93 h 95"/>
                  <a:gd name="T80" fmla="*/ 73 w 93"/>
                  <a:gd name="T81" fmla="*/ 90 h 95"/>
                  <a:gd name="T82" fmla="*/ 78 w 93"/>
                  <a:gd name="T83" fmla="*/ 90 h 95"/>
                  <a:gd name="T84" fmla="*/ 84 w 93"/>
                  <a:gd name="T85" fmla="*/ 89 h 95"/>
                  <a:gd name="T86" fmla="*/ 93 w 93"/>
                  <a:gd name="T87" fmla="*/ 84 h 95"/>
                  <a:gd name="T88" fmla="*/ 87 w 93"/>
                  <a:gd name="T89" fmla="*/ 7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95">
                    <a:moveTo>
                      <a:pt x="87" y="76"/>
                    </a:moveTo>
                    <a:cubicBezTo>
                      <a:pt x="87" y="71"/>
                      <a:pt x="84" y="71"/>
                      <a:pt x="84" y="67"/>
                    </a:cubicBezTo>
                    <a:cubicBezTo>
                      <a:pt x="84" y="64"/>
                      <a:pt x="84" y="61"/>
                      <a:pt x="83" y="60"/>
                    </a:cubicBezTo>
                    <a:cubicBezTo>
                      <a:pt x="82" y="60"/>
                      <a:pt x="82" y="57"/>
                      <a:pt x="84" y="54"/>
                    </a:cubicBezTo>
                    <a:cubicBezTo>
                      <a:pt x="86" y="51"/>
                      <a:pt x="81" y="50"/>
                      <a:pt x="80" y="46"/>
                    </a:cubicBezTo>
                    <a:cubicBezTo>
                      <a:pt x="79" y="45"/>
                      <a:pt x="81" y="39"/>
                      <a:pt x="84" y="33"/>
                    </a:cubicBezTo>
                    <a:cubicBezTo>
                      <a:pt x="76" y="28"/>
                      <a:pt x="69" y="23"/>
                      <a:pt x="69" y="23"/>
                    </a:cubicBezTo>
                    <a:cubicBezTo>
                      <a:pt x="70" y="18"/>
                      <a:pt x="70" y="18"/>
                      <a:pt x="70" y="18"/>
                    </a:cubicBezTo>
                    <a:cubicBezTo>
                      <a:pt x="37" y="1"/>
                      <a:pt x="37" y="1"/>
                      <a:pt x="37" y="1"/>
                    </a:cubicBezTo>
                    <a:cubicBezTo>
                      <a:pt x="37" y="5"/>
                      <a:pt x="35" y="8"/>
                      <a:pt x="33" y="9"/>
                    </a:cubicBezTo>
                    <a:cubicBezTo>
                      <a:pt x="31" y="10"/>
                      <a:pt x="36" y="13"/>
                      <a:pt x="34" y="14"/>
                    </a:cubicBezTo>
                    <a:cubicBezTo>
                      <a:pt x="31" y="15"/>
                      <a:pt x="24" y="11"/>
                      <a:pt x="20" y="13"/>
                    </a:cubicBezTo>
                    <a:cubicBezTo>
                      <a:pt x="17" y="15"/>
                      <a:pt x="17" y="7"/>
                      <a:pt x="20" y="0"/>
                    </a:cubicBezTo>
                    <a:cubicBezTo>
                      <a:pt x="12" y="1"/>
                      <a:pt x="12" y="1"/>
                      <a:pt x="12" y="1"/>
                    </a:cubicBezTo>
                    <a:cubicBezTo>
                      <a:pt x="12" y="1"/>
                      <a:pt x="11" y="1"/>
                      <a:pt x="8" y="2"/>
                    </a:cubicBezTo>
                    <a:cubicBezTo>
                      <a:pt x="10" y="6"/>
                      <a:pt x="10" y="6"/>
                      <a:pt x="10" y="6"/>
                    </a:cubicBezTo>
                    <a:cubicBezTo>
                      <a:pt x="10" y="6"/>
                      <a:pt x="12" y="9"/>
                      <a:pt x="11" y="11"/>
                    </a:cubicBezTo>
                    <a:cubicBezTo>
                      <a:pt x="11" y="12"/>
                      <a:pt x="9" y="13"/>
                      <a:pt x="8" y="13"/>
                    </a:cubicBezTo>
                    <a:cubicBezTo>
                      <a:pt x="8" y="16"/>
                      <a:pt x="8" y="17"/>
                      <a:pt x="8" y="17"/>
                    </a:cubicBezTo>
                    <a:cubicBezTo>
                      <a:pt x="10" y="19"/>
                      <a:pt x="10" y="19"/>
                      <a:pt x="10" y="19"/>
                    </a:cubicBezTo>
                    <a:cubicBezTo>
                      <a:pt x="10" y="19"/>
                      <a:pt x="5" y="28"/>
                      <a:pt x="3" y="29"/>
                    </a:cubicBezTo>
                    <a:cubicBezTo>
                      <a:pt x="3" y="29"/>
                      <a:pt x="1" y="30"/>
                      <a:pt x="0" y="31"/>
                    </a:cubicBezTo>
                    <a:cubicBezTo>
                      <a:pt x="1" y="38"/>
                      <a:pt x="2" y="45"/>
                      <a:pt x="5" y="47"/>
                    </a:cubicBezTo>
                    <a:cubicBezTo>
                      <a:pt x="9" y="51"/>
                      <a:pt x="8" y="56"/>
                      <a:pt x="9" y="59"/>
                    </a:cubicBezTo>
                    <a:cubicBezTo>
                      <a:pt x="10" y="61"/>
                      <a:pt x="14" y="64"/>
                      <a:pt x="12" y="65"/>
                    </a:cubicBezTo>
                    <a:cubicBezTo>
                      <a:pt x="10" y="66"/>
                      <a:pt x="8" y="64"/>
                      <a:pt x="7" y="62"/>
                    </a:cubicBezTo>
                    <a:cubicBezTo>
                      <a:pt x="7" y="62"/>
                      <a:pt x="6" y="63"/>
                      <a:pt x="6" y="63"/>
                    </a:cubicBezTo>
                    <a:cubicBezTo>
                      <a:pt x="6" y="63"/>
                      <a:pt x="6" y="63"/>
                      <a:pt x="6" y="64"/>
                    </a:cubicBezTo>
                    <a:cubicBezTo>
                      <a:pt x="8" y="65"/>
                      <a:pt x="11" y="67"/>
                      <a:pt x="12" y="67"/>
                    </a:cubicBezTo>
                    <a:cubicBezTo>
                      <a:pt x="14" y="67"/>
                      <a:pt x="18" y="70"/>
                      <a:pt x="20" y="70"/>
                    </a:cubicBezTo>
                    <a:cubicBezTo>
                      <a:pt x="22" y="71"/>
                      <a:pt x="30" y="74"/>
                      <a:pt x="31" y="75"/>
                    </a:cubicBezTo>
                    <a:cubicBezTo>
                      <a:pt x="31" y="75"/>
                      <a:pt x="31" y="76"/>
                      <a:pt x="32" y="76"/>
                    </a:cubicBezTo>
                    <a:cubicBezTo>
                      <a:pt x="33" y="76"/>
                      <a:pt x="36" y="76"/>
                      <a:pt x="37" y="76"/>
                    </a:cubicBezTo>
                    <a:cubicBezTo>
                      <a:pt x="38" y="76"/>
                      <a:pt x="38" y="75"/>
                      <a:pt x="39" y="75"/>
                    </a:cubicBezTo>
                    <a:cubicBezTo>
                      <a:pt x="41" y="75"/>
                      <a:pt x="45" y="86"/>
                      <a:pt x="45" y="93"/>
                    </a:cubicBezTo>
                    <a:cubicBezTo>
                      <a:pt x="46" y="93"/>
                      <a:pt x="49" y="93"/>
                      <a:pt x="50" y="93"/>
                    </a:cubicBezTo>
                    <a:cubicBezTo>
                      <a:pt x="51" y="93"/>
                      <a:pt x="52" y="92"/>
                      <a:pt x="55" y="92"/>
                    </a:cubicBezTo>
                    <a:cubicBezTo>
                      <a:pt x="57" y="93"/>
                      <a:pt x="55" y="95"/>
                      <a:pt x="57" y="95"/>
                    </a:cubicBezTo>
                    <a:cubicBezTo>
                      <a:pt x="60" y="95"/>
                      <a:pt x="64" y="94"/>
                      <a:pt x="65" y="94"/>
                    </a:cubicBezTo>
                    <a:cubicBezTo>
                      <a:pt x="66" y="94"/>
                      <a:pt x="70" y="95"/>
                      <a:pt x="70" y="93"/>
                    </a:cubicBezTo>
                    <a:cubicBezTo>
                      <a:pt x="70" y="92"/>
                      <a:pt x="71" y="89"/>
                      <a:pt x="73" y="90"/>
                    </a:cubicBezTo>
                    <a:cubicBezTo>
                      <a:pt x="74" y="90"/>
                      <a:pt x="76" y="92"/>
                      <a:pt x="78" y="90"/>
                    </a:cubicBezTo>
                    <a:cubicBezTo>
                      <a:pt x="80" y="88"/>
                      <a:pt x="83" y="90"/>
                      <a:pt x="84" y="89"/>
                    </a:cubicBezTo>
                    <a:cubicBezTo>
                      <a:pt x="84" y="88"/>
                      <a:pt x="89" y="86"/>
                      <a:pt x="93" y="84"/>
                    </a:cubicBezTo>
                    <a:cubicBezTo>
                      <a:pt x="93" y="79"/>
                      <a:pt x="87" y="81"/>
                      <a:pt x="87"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86" name="Freeform 360">
                <a:extLst>
                  <a:ext uri="{FF2B5EF4-FFF2-40B4-BE49-F238E27FC236}">
                    <a16:creationId xmlns:a16="http://schemas.microsoft.com/office/drawing/2014/main" id="{3B0DC0E4-2D9C-6111-A095-CAECA45AFDB3}"/>
                  </a:ext>
                </a:extLst>
              </p:cNvPr>
              <p:cNvSpPr>
                <a:spLocks/>
              </p:cNvSpPr>
              <p:nvPr/>
            </p:nvSpPr>
            <p:spPr bwMode="auto">
              <a:xfrm>
                <a:off x="4341813" y="5083176"/>
                <a:ext cx="65087" cy="157163"/>
              </a:xfrm>
              <a:custGeom>
                <a:avLst/>
                <a:gdLst>
                  <a:gd name="T0" fmla="*/ 26 w 28"/>
                  <a:gd name="T1" fmla="*/ 43 h 66"/>
                  <a:gd name="T2" fmla="*/ 21 w 28"/>
                  <a:gd name="T3" fmla="*/ 38 h 66"/>
                  <a:gd name="T4" fmla="*/ 21 w 28"/>
                  <a:gd name="T5" fmla="*/ 39 h 66"/>
                  <a:gd name="T6" fmla="*/ 11 w 28"/>
                  <a:gd name="T7" fmla="*/ 26 h 66"/>
                  <a:gd name="T8" fmla="*/ 12 w 28"/>
                  <a:gd name="T9" fmla="*/ 11 h 66"/>
                  <a:gd name="T10" fmla="*/ 10 w 28"/>
                  <a:gd name="T11" fmla="*/ 0 h 66"/>
                  <a:gd name="T12" fmla="*/ 5 w 28"/>
                  <a:gd name="T13" fmla="*/ 0 h 66"/>
                  <a:gd name="T14" fmla="*/ 8 w 28"/>
                  <a:gd name="T15" fmla="*/ 8 h 66"/>
                  <a:gd name="T16" fmla="*/ 5 w 28"/>
                  <a:gd name="T17" fmla="*/ 10 h 66"/>
                  <a:gd name="T18" fmla="*/ 5 w 28"/>
                  <a:gd name="T19" fmla="*/ 24 h 66"/>
                  <a:gd name="T20" fmla="*/ 2 w 28"/>
                  <a:gd name="T21" fmla="*/ 26 h 66"/>
                  <a:gd name="T22" fmla="*/ 0 w 28"/>
                  <a:gd name="T23" fmla="*/ 35 h 66"/>
                  <a:gd name="T24" fmla="*/ 2 w 28"/>
                  <a:gd name="T25" fmla="*/ 38 h 66"/>
                  <a:gd name="T26" fmla="*/ 2 w 28"/>
                  <a:gd name="T27" fmla="*/ 38 h 66"/>
                  <a:gd name="T28" fmla="*/ 8 w 28"/>
                  <a:gd name="T29" fmla="*/ 42 h 66"/>
                  <a:gd name="T30" fmla="*/ 15 w 28"/>
                  <a:gd name="T31" fmla="*/ 43 h 66"/>
                  <a:gd name="T32" fmla="*/ 13 w 28"/>
                  <a:gd name="T33" fmla="*/ 55 h 66"/>
                  <a:gd name="T34" fmla="*/ 21 w 28"/>
                  <a:gd name="T35" fmla="*/ 65 h 66"/>
                  <a:gd name="T36" fmla="*/ 22 w 28"/>
                  <a:gd name="T37" fmla="*/ 57 h 66"/>
                  <a:gd name="T38" fmla="*/ 26 w 28"/>
                  <a:gd name="T39" fmla="*/ 52 h 66"/>
                  <a:gd name="T40" fmla="*/ 26 w 28"/>
                  <a:gd name="T41" fmla="*/ 4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6">
                    <a:moveTo>
                      <a:pt x="26" y="43"/>
                    </a:moveTo>
                    <a:cubicBezTo>
                      <a:pt x="25" y="42"/>
                      <a:pt x="23" y="40"/>
                      <a:pt x="21" y="38"/>
                    </a:cubicBezTo>
                    <a:cubicBezTo>
                      <a:pt x="21" y="39"/>
                      <a:pt x="21" y="39"/>
                      <a:pt x="21" y="39"/>
                    </a:cubicBezTo>
                    <a:cubicBezTo>
                      <a:pt x="18" y="43"/>
                      <a:pt x="12" y="33"/>
                      <a:pt x="11" y="26"/>
                    </a:cubicBezTo>
                    <a:cubicBezTo>
                      <a:pt x="11" y="20"/>
                      <a:pt x="15" y="17"/>
                      <a:pt x="12" y="11"/>
                    </a:cubicBezTo>
                    <a:cubicBezTo>
                      <a:pt x="10" y="6"/>
                      <a:pt x="9" y="1"/>
                      <a:pt x="10" y="0"/>
                    </a:cubicBezTo>
                    <a:cubicBezTo>
                      <a:pt x="9" y="0"/>
                      <a:pt x="6" y="0"/>
                      <a:pt x="5" y="0"/>
                    </a:cubicBezTo>
                    <a:cubicBezTo>
                      <a:pt x="6" y="2"/>
                      <a:pt x="8" y="7"/>
                      <a:pt x="8" y="8"/>
                    </a:cubicBezTo>
                    <a:cubicBezTo>
                      <a:pt x="8" y="10"/>
                      <a:pt x="6" y="8"/>
                      <a:pt x="5" y="10"/>
                    </a:cubicBezTo>
                    <a:cubicBezTo>
                      <a:pt x="4" y="12"/>
                      <a:pt x="4" y="22"/>
                      <a:pt x="5" y="24"/>
                    </a:cubicBezTo>
                    <a:cubicBezTo>
                      <a:pt x="7" y="26"/>
                      <a:pt x="2" y="24"/>
                      <a:pt x="2" y="26"/>
                    </a:cubicBezTo>
                    <a:cubicBezTo>
                      <a:pt x="2" y="28"/>
                      <a:pt x="1" y="34"/>
                      <a:pt x="0" y="35"/>
                    </a:cubicBezTo>
                    <a:cubicBezTo>
                      <a:pt x="0" y="35"/>
                      <a:pt x="1" y="36"/>
                      <a:pt x="2" y="38"/>
                    </a:cubicBezTo>
                    <a:cubicBezTo>
                      <a:pt x="2" y="38"/>
                      <a:pt x="2" y="38"/>
                      <a:pt x="2" y="38"/>
                    </a:cubicBezTo>
                    <a:cubicBezTo>
                      <a:pt x="3" y="38"/>
                      <a:pt x="6" y="43"/>
                      <a:pt x="8" y="42"/>
                    </a:cubicBezTo>
                    <a:cubicBezTo>
                      <a:pt x="9" y="42"/>
                      <a:pt x="14" y="40"/>
                      <a:pt x="15" y="43"/>
                    </a:cubicBezTo>
                    <a:cubicBezTo>
                      <a:pt x="15" y="47"/>
                      <a:pt x="12" y="53"/>
                      <a:pt x="13" y="55"/>
                    </a:cubicBezTo>
                    <a:cubicBezTo>
                      <a:pt x="13" y="56"/>
                      <a:pt x="20" y="66"/>
                      <a:pt x="21" y="65"/>
                    </a:cubicBezTo>
                    <a:cubicBezTo>
                      <a:pt x="21" y="64"/>
                      <a:pt x="19" y="59"/>
                      <a:pt x="22" y="57"/>
                    </a:cubicBezTo>
                    <a:cubicBezTo>
                      <a:pt x="24" y="55"/>
                      <a:pt x="27" y="58"/>
                      <a:pt x="26" y="52"/>
                    </a:cubicBezTo>
                    <a:cubicBezTo>
                      <a:pt x="26" y="45"/>
                      <a:pt x="28" y="46"/>
                      <a:pt x="26" y="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87" name="Freeform 364">
                <a:extLst>
                  <a:ext uri="{FF2B5EF4-FFF2-40B4-BE49-F238E27FC236}">
                    <a16:creationId xmlns:a16="http://schemas.microsoft.com/office/drawing/2014/main" id="{0B523DD7-734F-425D-1175-A85F0B76B4AE}"/>
                  </a:ext>
                </a:extLst>
              </p:cNvPr>
              <p:cNvSpPr>
                <a:spLocks/>
              </p:cNvSpPr>
              <p:nvPr/>
            </p:nvSpPr>
            <p:spPr bwMode="auto">
              <a:xfrm>
                <a:off x="5065713" y="3994151"/>
                <a:ext cx="155575" cy="104775"/>
              </a:xfrm>
              <a:custGeom>
                <a:avLst/>
                <a:gdLst>
                  <a:gd name="T0" fmla="*/ 54 w 66"/>
                  <a:gd name="T1" fmla="*/ 36 h 44"/>
                  <a:gd name="T2" fmla="*/ 57 w 66"/>
                  <a:gd name="T3" fmla="*/ 38 h 44"/>
                  <a:gd name="T4" fmla="*/ 63 w 66"/>
                  <a:gd name="T5" fmla="*/ 40 h 44"/>
                  <a:gd name="T6" fmla="*/ 66 w 66"/>
                  <a:gd name="T7" fmla="*/ 40 h 44"/>
                  <a:gd name="T8" fmla="*/ 64 w 66"/>
                  <a:gd name="T9" fmla="*/ 28 h 44"/>
                  <a:gd name="T10" fmla="*/ 56 w 66"/>
                  <a:gd name="T11" fmla="*/ 23 h 44"/>
                  <a:gd name="T12" fmla="*/ 54 w 66"/>
                  <a:gd name="T13" fmla="*/ 15 h 44"/>
                  <a:gd name="T14" fmla="*/ 43 w 66"/>
                  <a:gd name="T15" fmla="*/ 16 h 44"/>
                  <a:gd name="T16" fmla="*/ 36 w 66"/>
                  <a:gd name="T17" fmla="*/ 14 h 44"/>
                  <a:gd name="T18" fmla="*/ 28 w 66"/>
                  <a:gd name="T19" fmla="*/ 14 h 44"/>
                  <a:gd name="T20" fmla="*/ 16 w 66"/>
                  <a:gd name="T21" fmla="*/ 13 h 44"/>
                  <a:gd name="T22" fmla="*/ 22 w 66"/>
                  <a:gd name="T23" fmla="*/ 8 h 44"/>
                  <a:gd name="T24" fmla="*/ 25 w 66"/>
                  <a:gd name="T25" fmla="*/ 8 h 44"/>
                  <a:gd name="T26" fmla="*/ 28 w 66"/>
                  <a:gd name="T27" fmla="*/ 1 h 44"/>
                  <a:gd name="T28" fmla="*/ 22 w 66"/>
                  <a:gd name="T29" fmla="*/ 2 h 44"/>
                  <a:gd name="T30" fmla="*/ 15 w 66"/>
                  <a:gd name="T31" fmla="*/ 4 h 44"/>
                  <a:gd name="T32" fmla="*/ 11 w 66"/>
                  <a:gd name="T33" fmla="*/ 8 h 44"/>
                  <a:gd name="T34" fmla="*/ 9 w 66"/>
                  <a:gd name="T35" fmla="*/ 13 h 44"/>
                  <a:gd name="T36" fmla="*/ 0 w 66"/>
                  <a:gd name="T37" fmla="*/ 16 h 44"/>
                  <a:gd name="T38" fmla="*/ 6 w 66"/>
                  <a:gd name="T39" fmla="*/ 23 h 44"/>
                  <a:gd name="T40" fmla="*/ 7 w 66"/>
                  <a:gd name="T41" fmla="*/ 30 h 44"/>
                  <a:gd name="T42" fmla="*/ 3 w 66"/>
                  <a:gd name="T43" fmla="*/ 39 h 44"/>
                  <a:gd name="T44" fmla="*/ 7 w 66"/>
                  <a:gd name="T45" fmla="*/ 40 h 44"/>
                  <a:gd name="T46" fmla="*/ 16 w 66"/>
                  <a:gd name="T47" fmla="*/ 37 h 44"/>
                  <a:gd name="T48" fmla="*/ 24 w 66"/>
                  <a:gd name="T49" fmla="*/ 33 h 44"/>
                  <a:gd name="T50" fmla="*/ 32 w 66"/>
                  <a:gd name="T51" fmla="*/ 26 h 44"/>
                  <a:gd name="T52" fmla="*/ 35 w 66"/>
                  <a:gd name="T53" fmla="*/ 33 h 44"/>
                  <a:gd name="T54" fmla="*/ 36 w 66"/>
                  <a:gd name="T55" fmla="*/ 43 h 44"/>
                  <a:gd name="T56" fmla="*/ 40 w 66"/>
                  <a:gd name="T57" fmla="*/ 43 h 44"/>
                  <a:gd name="T58" fmla="*/ 44 w 66"/>
                  <a:gd name="T59" fmla="*/ 42 h 44"/>
                  <a:gd name="T60" fmla="*/ 54 w 66"/>
                  <a:gd name="T61"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 h="44">
                    <a:moveTo>
                      <a:pt x="54" y="36"/>
                    </a:moveTo>
                    <a:cubicBezTo>
                      <a:pt x="56" y="37"/>
                      <a:pt x="55" y="38"/>
                      <a:pt x="57" y="38"/>
                    </a:cubicBezTo>
                    <a:cubicBezTo>
                      <a:pt x="58" y="38"/>
                      <a:pt x="62" y="39"/>
                      <a:pt x="63" y="40"/>
                    </a:cubicBezTo>
                    <a:cubicBezTo>
                      <a:pt x="65" y="40"/>
                      <a:pt x="66" y="40"/>
                      <a:pt x="66" y="40"/>
                    </a:cubicBezTo>
                    <a:cubicBezTo>
                      <a:pt x="66" y="40"/>
                      <a:pt x="65" y="31"/>
                      <a:pt x="64" y="28"/>
                    </a:cubicBezTo>
                    <a:cubicBezTo>
                      <a:pt x="64" y="25"/>
                      <a:pt x="56" y="23"/>
                      <a:pt x="56" y="23"/>
                    </a:cubicBezTo>
                    <a:cubicBezTo>
                      <a:pt x="54" y="15"/>
                      <a:pt x="54" y="15"/>
                      <a:pt x="54" y="15"/>
                    </a:cubicBezTo>
                    <a:cubicBezTo>
                      <a:pt x="54" y="15"/>
                      <a:pt x="45" y="16"/>
                      <a:pt x="43" y="16"/>
                    </a:cubicBezTo>
                    <a:cubicBezTo>
                      <a:pt x="41" y="15"/>
                      <a:pt x="38" y="17"/>
                      <a:pt x="36" y="14"/>
                    </a:cubicBezTo>
                    <a:cubicBezTo>
                      <a:pt x="34" y="12"/>
                      <a:pt x="31" y="16"/>
                      <a:pt x="28" y="14"/>
                    </a:cubicBezTo>
                    <a:cubicBezTo>
                      <a:pt x="25" y="12"/>
                      <a:pt x="16" y="15"/>
                      <a:pt x="16" y="13"/>
                    </a:cubicBezTo>
                    <a:cubicBezTo>
                      <a:pt x="16" y="11"/>
                      <a:pt x="20" y="8"/>
                      <a:pt x="22" y="8"/>
                    </a:cubicBezTo>
                    <a:cubicBezTo>
                      <a:pt x="23" y="8"/>
                      <a:pt x="24" y="8"/>
                      <a:pt x="25" y="8"/>
                    </a:cubicBezTo>
                    <a:cubicBezTo>
                      <a:pt x="26" y="6"/>
                      <a:pt x="28" y="2"/>
                      <a:pt x="28" y="1"/>
                    </a:cubicBezTo>
                    <a:cubicBezTo>
                      <a:pt x="27" y="0"/>
                      <a:pt x="24" y="1"/>
                      <a:pt x="22" y="2"/>
                    </a:cubicBezTo>
                    <a:cubicBezTo>
                      <a:pt x="20" y="4"/>
                      <a:pt x="16" y="2"/>
                      <a:pt x="15" y="4"/>
                    </a:cubicBezTo>
                    <a:cubicBezTo>
                      <a:pt x="15" y="6"/>
                      <a:pt x="14" y="8"/>
                      <a:pt x="11" y="8"/>
                    </a:cubicBezTo>
                    <a:cubicBezTo>
                      <a:pt x="9" y="8"/>
                      <a:pt x="11" y="12"/>
                      <a:pt x="9" y="13"/>
                    </a:cubicBezTo>
                    <a:cubicBezTo>
                      <a:pt x="6" y="14"/>
                      <a:pt x="1" y="14"/>
                      <a:pt x="0" y="16"/>
                    </a:cubicBezTo>
                    <a:cubicBezTo>
                      <a:pt x="0" y="19"/>
                      <a:pt x="6" y="20"/>
                      <a:pt x="6" y="23"/>
                    </a:cubicBezTo>
                    <a:cubicBezTo>
                      <a:pt x="5" y="26"/>
                      <a:pt x="9" y="29"/>
                      <a:pt x="7" y="30"/>
                    </a:cubicBezTo>
                    <a:cubicBezTo>
                      <a:pt x="5" y="32"/>
                      <a:pt x="3" y="34"/>
                      <a:pt x="3" y="39"/>
                    </a:cubicBezTo>
                    <a:cubicBezTo>
                      <a:pt x="5" y="40"/>
                      <a:pt x="6" y="41"/>
                      <a:pt x="7" y="40"/>
                    </a:cubicBezTo>
                    <a:cubicBezTo>
                      <a:pt x="9" y="37"/>
                      <a:pt x="16" y="40"/>
                      <a:pt x="16" y="37"/>
                    </a:cubicBezTo>
                    <a:cubicBezTo>
                      <a:pt x="16" y="35"/>
                      <a:pt x="24" y="36"/>
                      <a:pt x="24" y="33"/>
                    </a:cubicBezTo>
                    <a:cubicBezTo>
                      <a:pt x="24" y="31"/>
                      <a:pt x="29" y="26"/>
                      <a:pt x="32" y="26"/>
                    </a:cubicBezTo>
                    <a:cubicBezTo>
                      <a:pt x="35" y="26"/>
                      <a:pt x="32" y="31"/>
                      <a:pt x="35" y="33"/>
                    </a:cubicBezTo>
                    <a:cubicBezTo>
                      <a:pt x="39" y="35"/>
                      <a:pt x="34" y="41"/>
                      <a:pt x="36" y="43"/>
                    </a:cubicBezTo>
                    <a:cubicBezTo>
                      <a:pt x="36" y="44"/>
                      <a:pt x="38" y="44"/>
                      <a:pt x="40" y="43"/>
                    </a:cubicBezTo>
                    <a:cubicBezTo>
                      <a:pt x="41" y="43"/>
                      <a:pt x="43" y="42"/>
                      <a:pt x="44" y="42"/>
                    </a:cubicBezTo>
                    <a:cubicBezTo>
                      <a:pt x="48" y="39"/>
                      <a:pt x="52" y="35"/>
                      <a:pt x="54"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88" name="Freeform 365">
                <a:extLst>
                  <a:ext uri="{FF2B5EF4-FFF2-40B4-BE49-F238E27FC236}">
                    <a16:creationId xmlns:a16="http://schemas.microsoft.com/office/drawing/2014/main" id="{00A91689-DE59-984A-1658-09CB3BF09C50}"/>
                  </a:ext>
                </a:extLst>
              </p:cNvPr>
              <p:cNvSpPr>
                <a:spLocks/>
              </p:cNvSpPr>
              <p:nvPr/>
            </p:nvSpPr>
            <p:spPr bwMode="auto">
              <a:xfrm>
                <a:off x="5065713" y="3994151"/>
                <a:ext cx="155575" cy="104775"/>
              </a:xfrm>
              <a:custGeom>
                <a:avLst/>
                <a:gdLst>
                  <a:gd name="T0" fmla="*/ 54 w 66"/>
                  <a:gd name="T1" fmla="*/ 36 h 44"/>
                  <a:gd name="T2" fmla="*/ 57 w 66"/>
                  <a:gd name="T3" fmla="*/ 38 h 44"/>
                  <a:gd name="T4" fmla="*/ 63 w 66"/>
                  <a:gd name="T5" fmla="*/ 40 h 44"/>
                  <a:gd name="T6" fmla="*/ 66 w 66"/>
                  <a:gd name="T7" fmla="*/ 40 h 44"/>
                  <a:gd name="T8" fmla="*/ 64 w 66"/>
                  <a:gd name="T9" fmla="*/ 28 h 44"/>
                  <a:gd name="T10" fmla="*/ 56 w 66"/>
                  <a:gd name="T11" fmla="*/ 23 h 44"/>
                  <a:gd name="T12" fmla="*/ 54 w 66"/>
                  <a:gd name="T13" fmla="*/ 15 h 44"/>
                  <a:gd name="T14" fmla="*/ 43 w 66"/>
                  <a:gd name="T15" fmla="*/ 16 h 44"/>
                  <a:gd name="T16" fmla="*/ 36 w 66"/>
                  <a:gd name="T17" fmla="*/ 14 h 44"/>
                  <a:gd name="T18" fmla="*/ 28 w 66"/>
                  <a:gd name="T19" fmla="*/ 14 h 44"/>
                  <a:gd name="T20" fmla="*/ 16 w 66"/>
                  <a:gd name="T21" fmla="*/ 13 h 44"/>
                  <a:gd name="T22" fmla="*/ 22 w 66"/>
                  <a:gd name="T23" fmla="*/ 8 h 44"/>
                  <a:gd name="T24" fmla="*/ 25 w 66"/>
                  <a:gd name="T25" fmla="*/ 8 h 44"/>
                  <a:gd name="T26" fmla="*/ 28 w 66"/>
                  <a:gd name="T27" fmla="*/ 1 h 44"/>
                  <a:gd name="T28" fmla="*/ 22 w 66"/>
                  <a:gd name="T29" fmla="*/ 2 h 44"/>
                  <a:gd name="T30" fmla="*/ 15 w 66"/>
                  <a:gd name="T31" fmla="*/ 4 h 44"/>
                  <a:gd name="T32" fmla="*/ 11 w 66"/>
                  <a:gd name="T33" fmla="*/ 8 h 44"/>
                  <a:gd name="T34" fmla="*/ 9 w 66"/>
                  <a:gd name="T35" fmla="*/ 13 h 44"/>
                  <a:gd name="T36" fmla="*/ 0 w 66"/>
                  <a:gd name="T37" fmla="*/ 16 h 44"/>
                  <a:gd name="T38" fmla="*/ 6 w 66"/>
                  <a:gd name="T39" fmla="*/ 23 h 44"/>
                  <a:gd name="T40" fmla="*/ 7 w 66"/>
                  <a:gd name="T41" fmla="*/ 30 h 44"/>
                  <a:gd name="T42" fmla="*/ 3 w 66"/>
                  <a:gd name="T43" fmla="*/ 39 h 44"/>
                  <a:gd name="T44" fmla="*/ 7 w 66"/>
                  <a:gd name="T45" fmla="*/ 40 h 44"/>
                  <a:gd name="T46" fmla="*/ 16 w 66"/>
                  <a:gd name="T47" fmla="*/ 37 h 44"/>
                  <a:gd name="T48" fmla="*/ 24 w 66"/>
                  <a:gd name="T49" fmla="*/ 33 h 44"/>
                  <a:gd name="T50" fmla="*/ 32 w 66"/>
                  <a:gd name="T51" fmla="*/ 26 h 44"/>
                  <a:gd name="T52" fmla="*/ 35 w 66"/>
                  <a:gd name="T53" fmla="*/ 33 h 44"/>
                  <a:gd name="T54" fmla="*/ 36 w 66"/>
                  <a:gd name="T55" fmla="*/ 43 h 44"/>
                  <a:gd name="T56" fmla="*/ 40 w 66"/>
                  <a:gd name="T57" fmla="*/ 43 h 44"/>
                  <a:gd name="T58" fmla="*/ 44 w 66"/>
                  <a:gd name="T59" fmla="*/ 42 h 44"/>
                  <a:gd name="T60" fmla="*/ 54 w 66"/>
                  <a:gd name="T61"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 h="44">
                    <a:moveTo>
                      <a:pt x="54" y="36"/>
                    </a:moveTo>
                    <a:cubicBezTo>
                      <a:pt x="56" y="37"/>
                      <a:pt x="55" y="38"/>
                      <a:pt x="57" y="38"/>
                    </a:cubicBezTo>
                    <a:cubicBezTo>
                      <a:pt x="58" y="38"/>
                      <a:pt x="62" y="39"/>
                      <a:pt x="63" y="40"/>
                    </a:cubicBezTo>
                    <a:cubicBezTo>
                      <a:pt x="65" y="40"/>
                      <a:pt x="66" y="40"/>
                      <a:pt x="66" y="40"/>
                    </a:cubicBezTo>
                    <a:cubicBezTo>
                      <a:pt x="66" y="40"/>
                      <a:pt x="65" y="31"/>
                      <a:pt x="64" y="28"/>
                    </a:cubicBezTo>
                    <a:cubicBezTo>
                      <a:pt x="64" y="25"/>
                      <a:pt x="56" y="23"/>
                      <a:pt x="56" y="23"/>
                    </a:cubicBezTo>
                    <a:cubicBezTo>
                      <a:pt x="54" y="15"/>
                      <a:pt x="54" y="15"/>
                      <a:pt x="54" y="15"/>
                    </a:cubicBezTo>
                    <a:cubicBezTo>
                      <a:pt x="54" y="15"/>
                      <a:pt x="45" y="16"/>
                      <a:pt x="43" y="16"/>
                    </a:cubicBezTo>
                    <a:cubicBezTo>
                      <a:pt x="41" y="15"/>
                      <a:pt x="38" y="17"/>
                      <a:pt x="36" y="14"/>
                    </a:cubicBezTo>
                    <a:cubicBezTo>
                      <a:pt x="34" y="12"/>
                      <a:pt x="31" y="16"/>
                      <a:pt x="28" y="14"/>
                    </a:cubicBezTo>
                    <a:cubicBezTo>
                      <a:pt x="25" y="12"/>
                      <a:pt x="16" y="15"/>
                      <a:pt x="16" y="13"/>
                    </a:cubicBezTo>
                    <a:cubicBezTo>
                      <a:pt x="16" y="11"/>
                      <a:pt x="20" y="8"/>
                      <a:pt x="22" y="8"/>
                    </a:cubicBezTo>
                    <a:cubicBezTo>
                      <a:pt x="23" y="8"/>
                      <a:pt x="24" y="8"/>
                      <a:pt x="25" y="8"/>
                    </a:cubicBezTo>
                    <a:cubicBezTo>
                      <a:pt x="26" y="6"/>
                      <a:pt x="28" y="2"/>
                      <a:pt x="28" y="1"/>
                    </a:cubicBezTo>
                    <a:cubicBezTo>
                      <a:pt x="27" y="0"/>
                      <a:pt x="24" y="1"/>
                      <a:pt x="22" y="2"/>
                    </a:cubicBezTo>
                    <a:cubicBezTo>
                      <a:pt x="20" y="4"/>
                      <a:pt x="16" y="2"/>
                      <a:pt x="15" y="4"/>
                    </a:cubicBezTo>
                    <a:cubicBezTo>
                      <a:pt x="15" y="6"/>
                      <a:pt x="14" y="8"/>
                      <a:pt x="11" y="8"/>
                    </a:cubicBezTo>
                    <a:cubicBezTo>
                      <a:pt x="9" y="8"/>
                      <a:pt x="11" y="12"/>
                      <a:pt x="9" y="13"/>
                    </a:cubicBezTo>
                    <a:cubicBezTo>
                      <a:pt x="6" y="14"/>
                      <a:pt x="1" y="14"/>
                      <a:pt x="0" y="16"/>
                    </a:cubicBezTo>
                    <a:cubicBezTo>
                      <a:pt x="0" y="19"/>
                      <a:pt x="6" y="20"/>
                      <a:pt x="6" y="23"/>
                    </a:cubicBezTo>
                    <a:cubicBezTo>
                      <a:pt x="5" y="26"/>
                      <a:pt x="9" y="29"/>
                      <a:pt x="7" y="30"/>
                    </a:cubicBezTo>
                    <a:cubicBezTo>
                      <a:pt x="5" y="32"/>
                      <a:pt x="3" y="34"/>
                      <a:pt x="3" y="39"/>
                    </a:cubicBezTo>
                    <a:cubicBezTo>
                      <a:pt x="5" y="40"/>
                      <a:pt x="6" y="41"/>
                      <a:pt x="7" y="40"/>
                    </a:cubicBezTo>
                    <a:cubicBezTo>
                      <a:pt x="9" y="37"/>
                      <a:pt x="16" y="40"/>
                      <a:pt x="16" y="37"/>
                    </a:cubicBezTo>
                    <a:cubicBezTo>
                      <a:pt x="16" y="35"/>
                      <a:pt x="24" y="36"/>
                      <a:pt x="24" y="33"/>
                    </a:cubicBezTo>
                    <a:cubicBezTo>
                      <a:pt x="24" y="31"/>
                      <a:pt x="29" y="26"/>
                      <a:pt x="32" y="26"/>
                    </a:cubicBezTo>
                    <a:cubicBezTo>
                      <a:pt x="35" y="26"/>
                      <a:pt x="32" y="31"/>
                      <a:pt x="35" y="33"/>
                    </a:cubicBezTo>
                    <a:cubicBezTo>
                      <a:pt x="39" y="35"/>
                      <a:pt x="34" y="41"/>
                      <a:pt x="36" y="43"/>
                    </a:cubicBezTo>
                    <a:cubicBezTo>
                      <a:pt x="36" y="44"/>
                      <a:pt x="38" y="44"/>
                      <a:pt x="40" y="43"/>
                    </a:cubicBezTo>
                    <a:cubicBezTo>
                      <a:pt x="41" y="43"/>
                      <a:pt x="43" y="42"/>
                      <a:pt x="44" y="42"/>
                    </a:cubicBezTo>
                    <a:cubicBezTo>
                      <a:pt x="48" y="39"/>
                      <a:pt x="52" y="35"/>
                      <a:pt x="54" y="36"/>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89" name="Freeform 366">
                <a:extLst>
                  <a:ext uri="{FF2B5EF4-FFF2-40B4-BE49-F238E27FC236}">
                    <a16:creationId xmlns:a16="http://schemas.microsoft.com/office/drawing/2014/main" id="{6E639D1A-F68B-AD83-C937-0D5DDC3986A3}"/>
                  </a:ext>
                </a:extLst>
              </p:cNvPr>
              <p:cNvSpPr>
                <a:spLocks/>
              </p:cNvSpPr>
              <p:nvPr/>
            </p:nvSpPr>
            <p:spPr bwMode="auto">
              <a:xfrm>
                <a:off x="2079625" y="4351338"/>
                <a:ext cx="15875" cy="38100"/>
              </a:xfrm>
              <a:custGeom>
                <a:avLst/>
                <a:gdLst>
                  <a:gd name="T0" fmla="*/ 6 w 7"/>
                  <a:gd name="T1" fmla="*/ 15 h 16"/>
                  <a:gd name="T2" fmla="*/ 3 w 7"/>
                  <a:gd name="T3" fmla="*/ 12 h 16"/>
                  <a:gd name="T4" fmla="*/ 0 w 7"/>
                  <a:gd name="T5" fmla="*/ 6 h 16"/>
                  <a:gd name="T6" fmla="*/ 3 w 7"/>
                  <a:gd name="T7" fmla="*/ 3 h 16"/>
                  <a:gd name="T8" fmla="*/ 4 w 7"/>
                  <a:gd name="T9" fmla="*/ 10 h 16"/>
                  <a:gd name="T10" fmla="*/ 6 w 7"/>
                  <a:gd name="T11" fmla="*/ 15 h 16"/>
                </a:gdLst>
                <a:ahLst/>
                <a:cxnLst>
                  <a:cxn ang="0">
                    <a:pos x="T0" y="T1"/>
                  </a:cxn>
                  <a:cxn ang="0">
                    <a:pos x="T2" y="T3"/>
                  </a:cxn>
                  <a:cxn ang="0">
                    <a:pos x="T4" y="T5"/>
                  </a:cxn>
                  <a:cxn ang="0">
                    <a:pos x="T6" y="T7"/>
                  </a:cxn>
                  <a:cxn ang="0">
                    <a:pos x="T8" y="T9"/>
                  </a:cxn>
                  <a:cxn ang="0">
                    <a:pos x="T10" y="T11"/>
                  </a:cxn>
                </a:cxnLst>
                <a:rect l="0" t="0" r="r" b="b"/>
                <a:pathLst>
                  <a:path w="7" h="16">
                    <a:moveTo>
                      <a:pt x="6" y="15"/>
                    </a:moveTo>
                    <a:cubicBezTo>
                      <a:pt x="6" y="16"/>
                      <a:pt x="3" y="14"/>
                      <a:pt x="3" y="12"/>
                    </a:cubicBezTo>
                    <a:cubicBezTo>
                      <a:pt x="3" y="10"/>
                      <a:pt x="0" y="9"/>
                      <a:pt x="0" y="6"/>
                    </a:cubicBezTo>
                    <a:cubicBezTo>
                      <a:pt x="0" y="2"/>
                      <a:pt x="1" y="0"/>
                      <a:pt x="3" y="3"/>
                    </a:cubicBezTo>
                    <a:cubicBezTo>
                      <a:pt x="5" y="6"/>
                      <a:pt x="3" y="8"/>
                      <a:pt x="4" y="10"/>
                    </a:cubicBezTo>
                    <a:cubicBezTo>
                      <a:pt x="4" y="11"/>
                      <a:pt x="7" y="13"/>
                      <a:pt x="6"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90" name="Freeform 367">
                <a:extLst>
                  <a:ext uri="{FF2B5EF4-FFF2-40B4-BE49-F238E27FC236}">
                    <a16:creationId xmlns:a16="http://schemas.microsoft.com/office/drawing/2014/main" id="{AF2A9C22-A7F4-5CC9-EE36-D180671AF4EE}"/>
                  </a:ext>
                </a:extLst>
              </p:cNvPr>
              <p:cNvSpPr>
                <a:spLocks/>
              </p:cNvSpPr>
              <p:nvPr/>
            </p:nvSpPr>
            <p:spPr bwMode="auto">
              <a:xfrm>
                <a:off x="2079625" y="4351338"/>
                <a:ext cx="15875" cy="38100"/>
              </a:xfrm>
              <a:custGeom>
                <a:avLst/>
                <a:gdLst>
                  <a:gd name="T0" fmla="*/ 6 w 7"/>
                  <a:gd name="T1" fmla="*/ 15 h 16"/>
                  <a:gd name="T2" fmla="*/ 3 w 7"/>
                  <a:gd name="T3" fmla="*/ 12 h 16"/>
                  <a:gd name="T4" fmla="*/ 0 w 7"/>
                  <a:gd name="T5" fmla="*/ 6 h 16"/>
                  <a:gd name="T6" fmla="*/ 3 w 7"/>
                  <a:gd name="T7" fmla="*/ 3 h 16"/>
                  <a:gd name="T8" fmla="*/ 4 w 7"/>
                  <a:gd name="T9" fmla="*/ 10 h 16"/>
                  <a:gd name="T10" fmla="*/ 6 w 7"/>
                  <a:gd name="T11" fmla="*/ 15 h 16"/>
                </a:gdLst>
                <a:ahLst/>
                <a:cxnLst>
                  <a:cxn ang="0">
                    <a:pos x="T0" y="T1"/>
                  </a:cxn>
                  <a:cxn ang="0">
                    <a:pos x="T2" y="T3"/>
                  </a:cxn>
                  <a:cxn ang="0">
                    <a:pos x="T4" y="T5"/>
                  </a:cxn>
                  <a:cxn ang="0">
                    <a:pos x="T6" y="T7"/>
                  </a:cxn>
                  <a:cxn ang="0">
                    <a:pos x="T8" y="T9"/>
                  </a:cxn>
                  <a:cxn ang="0">
                    <a:pos x="T10" y="T11"/>
                  </a:cxn>
                </a:cxnLst>
                <a:rect l="0" t="0" r="r" b="b"/>
                <a:pathLst>
                  <a:path w="7" h="16">
                    <a:moveTo>
                      <a:pt x="6" y="15"/>
                    </a:moveTo>
                    <a:cubicBezTo>
                      <a:pt x="6" y="16"/>
                      <a:pt x="3" y="14"/>
                      <a:pt x="3" y="12"/>
                    </a:cubicBezTo>
                    <a:cubicBezTo>
                      <a:pt x="3" y="10"/>
                      <a:pt x="0" y="9"/>
                      <a:pt x="0" y="6"/>
                    </a:cubicBezTo>
                    <a:cubicBezTo>
                      <a:pt x="0" y="2"/>
                      <a:pt x="1" y="0"/>
                      <a:pt x="3" y="3"/>
                    </a:cubicBezTo>
                    <a:cubicBezTo>
                      <a:pt x="5" y="6"/>
                      <a:pt x="3" y="8"/>
                      <a:pt x="4" y="10"/>
                    </a:cubicBezTo>
                    <a:cubicBezTo>
                      <a:pt x="4" y="11"/>
                      <a:pt x="7" y="13"/>
                      <a:pt x="6" y="15"/>
                    </a:cubicBezTo>
                    <a:close/>
                  </a:path>
                </a:pathLst>
              </a:custGeom>
              <a:grpFill/>
              <a:ln w="3175"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91" name="Freeform 368">
                <a:extLst>
                  <a:ext uri="{FF2B5EF4-FFF2-40B4-BE49-F238E27FC236}">
                    <a16:creationId xmlns:a16="http://schemas.microsoft.com/office/drawing/2014/main" id="{8DABCBB8-0A45-70F6-4311-55B073880415}"/>
                  </a:ext>
                </a:extLst>
              </p:cNvPr>
              <p:cNvSpPr>
                <a:spLocks/>
              </p:cNvSpPr>
              <p:nvPr/>
            </p:nvSpPr>
            <p:spPr bwMode="auto">
              <a:xfrm>
                <a:off x="2414588" y="4659313"/>
                <a:ext cx="25400" cy="22225"/>
              </a:xfrm>
              <a:custGeom>
                <a:avLst/>
                <a:gdLst>
                  <a:gd name="T0" fmla="*/ 2 w 11"/>
                  <a:gd name="T1" fmla="*/ 8 h 9"/>
                  <a:gd name="T2" fmla="*/ 2 w 11"/>
                  <a:gd name="T3" fmla="*/ 4 h 9"/>
                  <a:gd name="T4" fmla="*/ 8 w 11"/>
                  <a:gd name="T5" fmla="*/ 2 h 9"/>
                  <a:gd name="T6" fmla="*/ 9 w 11"/>
                  <a:gd name="T7" fmla="*/ 7 h 9"/>
                  <a:gd name="T8" fmla="*/ 2 w 11"/>
                  <a:gd name="T9" fmla="*/ 8 h 9"/>
                </a:gdLst>
                <a:ahLst/>
                <a:cxnLst>
                  <a:cxn ang="0">
                    <a:pos x="T0" y="T1"/>
                  </a:cxn>
                  <a:cxn ang="0">
                    <a:pos x="T2" y="T3"/>
                  </a:cxn>
                  <a:cxn ang="0">
                    <a:pos x="T4" y="T5"/>
                  </a:cxn>
                  <a:cxn ang="0">
                    <a:pos x="T6" y="T7"/>
                  </a:cxn>
                  <a:cxn ang="0">
                    <a:pos x="T8" y="T9"/>
                  </a:cxn>
                </a:cxnLst>
                <a:rect l="0" t="0" r="r" b="b"/>
                <a:pathLst>
                  <a:path w="11" h="9">
                    <a:moveTo>
                      <a:pt x="2" y="8"/>
                    </a:moveTo>
                    <a:cubicBezTo>
                      <a:pt x="1" y="7"/>
                      <a:pt x="4" y="5"/>
                      <a:pt x="2" y="4"/>
                    </a:cubicBezTo>
                    <a:cubicBezTo>
                      <a:pt x="0" y="3"/>
                      <a:pt x="6" y="0"/>
                      <a:pt x="8" y="2"/>
                    </a:cubicBezTo>
                    <a:cubicBezTo>
                      <a:pt x="10" y="4"/>
                      <a:pt x="11" y="6"/>
                      <a:pt x="9" y="7"/>
                    </a:cubicBezTo>
                    <a:cubicBezTo>
                      <a:pt x="7" y="8"/>
                      <a:pt x="3" y="9"/>
                      <a:pt x="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92" name="Freeform 369">
                <a:extLst>
                  <a:ext uri="{FF2B5EF4-FFF2-40B4-BE49-F238E27FC236}">
                    <a16:creationId xmlns:a16="http://schemas.microsoft.com/office/drawing/2014/main" id="{127DC4E1-4A48-D205-5DF3-62F65789DE66}"/>
                  </a:ext>
                </a:extLst>
              </p:cNvPr>
              <p:cNvSpPr>
                <a:spLocks/>
              </p:cNvSpPr>
              <p:nvPr/>
            </p:nvSpPr>
            <p:spPr bwMode="auto">
              <a:xfrm>
                <a:off x="2414588" y="4659313"/>
                <a:ext cx="25400" cy="22225"/>
              </a:xfrm>
              <a:custGeom>
                <a:avLst/>
                <a:gdLst>
                  <a:gd name="T0" fmla="*/ 2 w 11"/>
                  <a:gd name="T1" fmla="*/ 8 h 9"/>
                  <a:gd name="T2" fmla="*/ 2 w 11"/>
                  <a:gd name="T3" fmla="*/ 4 h 9"/>
                  <a:gd name="T4" fmla="*/ 8 w 11"/>
                  <a:gd name="T5" fmla="*/ 2 h 9"/>
                  <a:gd name="T6" fmla="*/ 9 w 11"/>
                  <a:gd name="T7" fmla="*/ 7 h 9"/>
                  <a:gd name="T8" fmla="*/ 2 w 11"/>
                  <a:gd name="T9" fmla="*/ 8 h 9"/>
                </a:gdLst>
                <a:ahLst/>
                <a:cxnLst>
                  <a:cxn ang="0">
                    <a:pos x="T0" y="T1"/>
                  </a:cxn>
                  <a:cxn ang="0">
                    <a:pos x="T2" y="T3"/>
                  </a:cxn>
                  <a:cxn ang="0">
                    <a:pos x="T4" y="T5"/>
                  </a:cxn>
                  <a:cxn ang="0">
                    <a:pos x="T6" y="T7"/>
                  </a:cxn>
                  <a:cxn ang="0">
                    <a:pos x="T8" y="T9"/>
                  </a:cxn>
                </a:cxnLst>
                <a:rect l="0" t="0" r="r" b="b"/>
                <a:pathLst>
                  <a:path w="11" h="9">
                    <a:moveTo>
                      <a:pt x="2" y="8"/>
                    </a:moveTo>
                    <a:cubicBezTo>
                      <a:pt x="1" y="7"/>
                      <a:pt x="4" y="5"/>
                      <a:pt x="2" y="4"/>
                    </a:cubicBezTo>
                    <a:cubicBezTo>
                      <a:pt x="0" y="3"/>
                      <a:pt x="6" y="0"/>
                      <a:pt x="8" y="2"/>
                    </a:cubicBezTo>
                    <a:cubicBezTo>
                      <a:pt x="10" y="4"/>
                      <a:pt x="11" y="6"/>
                      <a:pt x="9" y="7"/>
                    </a:cubicBezTo>
                    <a:cubicBezTo>
                      <a:pt x="7" y="8"/>
                      <a:pt x="3" y="9"/>
                      <a:pt x="2" y="8"/>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93" name="Freeform 370">
                <a:extLst>
                  <a:ext uri="{FF2B5EF4-FFF2-40B4-BE49-F238E27FC236}">
                    <a16:creationId xmlns:a16="http://schemas.microsoft.com/office/drawing/2014/main" id="{95FC157B-2C0F-40B7-D965-DD5AB714FE59}"/>
                  </a:ext>
                </a:extLst>
              </p:cNvPr>
              <p:cNvSpPr>
                <a:spLocks/>
              </p:cNvSpPr>
              <p:nvPr/>
            </p:nvSpPr>
            <p:spPr bwMode="auto">
              <a:xfrm>
                <a:off x="4564063" y="3983038"/>
                <a:ext cx="66675" cy="58738"/>
              </a:xfrm>
              <a:custGeom>
                <a:avLst/>
                <a:gdLst>
                  <a:gd name="T0" fmla="*/ 27 w 28"/>
                  <a:gd name="T1" fmla="*/ 19 h 25"/>
                  <a:gd name="T2" fmla="*/ 21 w 28"/>
                  <a:gd name="T3" fmla="*/ 13 h 25"/>
                  <a:gd name="T4" fmla="*/ 18 w 28"/>
                  <a:gd name="T5" fmla="*/ 6 h 25"/>
                  <a:gd name="T6" fmla="*/ 16 w 28"/>
                  <a:gd name="T7" fmla="*/ 1 h 25"/>
                  <a:gd name="T8" fmla="*/ 8 w 28"/>
                  <a:gd name="T9" fmla="*/ 1 h 25"/>
                  <a:gd name="T10" fmla="*/ 0 w 28"/>
                  <a:gd name="T11" fmla="*/ 2 h 25"/>
                  <a:gd name="T12" fmla="*/ 1 w 28"/>
                  <a:gd name="T13" fmla="*/ 9 h 25"/>
                  <a:gd name="T14" fmla="*/ 8 w 28"/>
                  <a:gd name="T15" fmla="*/ 12 h 25"/>
                  <a:gd name="T16" fmla="*/ 10 w 28"/>
                  <a:gd name="T17" fmla="*/ 15 h 25"/>
                  <a:gd name="T18" fmla="*/ 10 w 28"/>
                  <a:gd name="T19" fmla="*/ 15 h 25"/>
                  <a:gd name="T20" fmla="*/ 13 w 28"/>
                  <a:gd name="T21" fmla="*/ 17 h 25"/>
                  <a:gd name="T22" fmla="*/ 17 w 28"/>
                  <a:gd name="T23" fmla="*/ 19 h 25"/>
                  <a:gd name="T24" fmla="*/ 21 w 28"/>
                  <a:gd name="T25" fmla="*/ 20 h 25"/>
                  <a:gd name="T26" fmla="*/ 23 w 28"/>
                  <a:gd name="T27" fmla="*/ 25 h 25"/>
                  <a:gd name="T28" fmla="*/ 28 w 28"/>
                  <a:gd name="T29" fmla="*/ 24 h 25"/>
                  <a:gd name="T30" fmla="*/ 27 w 28"/>
                  <a:gd name="T31"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5">
                    <a:moveTo>
                      <a:pt x="27" y="19"/>
                    </a:moveTo>
                    <a:cubicBezTo>
                      <a:pt x="27" y="17"/>
                      <a:pt x="21" y="16"/>
                      <a:pt x="21" y="13"/>
                    </a:cubicBezTo>
                    <a:cubicBezTo>
                      <a:pt x="21" y="11"/>
                      <a:pt x="18" y="8"/>
                      <a:pt x="18" y="6"/>
                    </a:cubicBezTo>
                    <a:cubicBezTo>
                      <a:pt x="19" y="5"/>
                      <a:pt x="17" y="3"/>
                      <a:pt x="16" y="1"/>
                    </a:cubicBezTo>
                    <a:cubicBezTo>
                      <a:pt x="14" y="1"/>
                      <a:pt x="11" y="0"/>
                      <a:pt x="8" y="1"/>
                    </a:cubicBezTo>
                    <a:cubicBezTo>
                      <a:pt x="5" y="1"/>
                      <a:pt x="3" y="2"/>
                      <a:pt x="0" y="2"/>
                    </a:cubicBezTo>
                    <a:cubicBezTo>
                      <a:pt x="1" y="5"/>
                      <a:pt x="0" y="6"/>
                      <a:pt x="1" y="9"/>
                    </a:cubicBezTo>
                    <a:cubicBezTo>
                      <a:pt x="3" y="13"/>
                      <a:pt x="7" y="11"/>
                      <a:pt x="8" y="12"/>
                    </a:cubicBezTo>
                    <a:cubicBezTo>
                      <a:pt x="9" y="12"/>
                      <a:pt x="9" y="14"/>
                      <a:pt x="10" y="15"/>
                    </a:cubicBezTo>
                    <a:cubicBezTo>
                      <a:pt x="10" y="15"/>
                      <a:pt x="10" y="15"/>
                      <a:pt x="10" y="15"/>
                    </a:cubicBezTo>
                    <a:cubicBezTo>
                      <a:pt x="12" y="15"/>
                      <a:pt x="12" y="16"/>
                      <a:pt x="13" y="17"/>
                    </a:cubicBezTo>
                    <a:cubicBezTo>
                      <a:pt x="14" y="17"/>
                      <a:pt x="16" y="19"/>
                      <a:pt x="17" y="19"/>
                    </a:cubicBezTo>
                    <a:cubicBezTo>
                      <a:pt x="18" y="19"/>
                      <a:pt x="19" y="18"/>
                      <a:pt x="21" y="20"/>
                    </a:cubicBezTo>
                    <a:cubicBezTo>
                      <a:pt x="23" y="22"/>
                      <a:pt x="23" y="23"/>
                      <a:pt x="23" y="25"/>
                    </a:cubicBezTo>
                    <a:cubicBezTo>
                      <a:pt x="25" y="25"/>
                      <a:pt x="27" y="25"/>
                      <a:pt x="28" y="24"/>
                    </a:cubicBezTo>
                    <a:cubicBezTo>
                      <a:pt x="27" y="22"/>
                      <a:pt x="27" y="20"/>
                      <a:pt x="27"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94" name="Freeform 372">
                <a:extLst>
                  <a:ext uri="{FF2B5EF4-FFF2-40B4-BE49-F238E27FC236}">
                    <a16:creationId xmlns:a16="http://schemas.microsoft.com/office/drawing/2014/main" id="{74EC0042-2077-56AD-5F1A-6BF6EE9E67B9}"/>
                  </a:ext>
                </a:extLst>
              </p:cNvPr>
              <p:cNvSpPr>
                <a:spLocks noEditPoints="1"/>
              </p:cNvSpPr>
              <p:nvPr/>
            </p:nvSpPr>
            <p:spPr bwMode="auto">
              <a:xfrm>
                <a:off x="4595813" y="3970338"/>
                <a:ext cx="101600" cy="84138"/>
              </a:xfrm>
              <a:custGeom>
                <a:avLst/>
                <a:gdLst>
                  <a:gd name="T0" fmla="*/ 40 w 43"/>
                  <a:gd name="T1" fmla="*/ 11 h 35"/>
                  <a:gd name="T2" fmla="*/ 32 w 43"/>
                  <a:gd name="T3" fmla="*/ 1 h 35"/>
                  <a:gd name="T4" fmla="*/ 27 w 43"/>
                  <a:gd name="T5" fmla="*/ 5 h 35"/>
                  <a:gd name="T6" fmla="*/ 23 w 43"/>
                  <a:gd name="T7" fmla="*/ 5 h 35"/>
                  <a:gd name="T8" fmla="*/ 17 w 43"/>
                  <a:gd name="T9" fmla="*/ 1 h 35"/>
                  <a:gd name="T10" fmla="*/ 14 w 43"/>
                  <a:gd name="T11" fmla="*/ 0 h 35"/>
                  <a:gd name="T12" fmla="*/ 12 w 43"/>
                  <a:gd name="T13" fmla="*/ 3 h 35"/>
                  <a:gd name="T14" fmla="*/ 15 w 43"/>
                  <a:gd name="T15" fmla="*/ 7 h 35"/>
                  <a:gd name="T16" fmla="*/ 8 w 43"/>
                  <a:gd name="T17" fmla="*/ 6 h 35"/>
                  <a:gd name="T18" fmla="*/ 2 w 43"/>
                  <a:gd name="T19" fmla="*/ 4 h 35"/>
                  <a:gd name="T20" fmla="*/ 5 w 43"/>
                  <a:gd name="T21" fmla="*/ 11 h 35"/>
                  <a:gd name="T22" fmla="*/ 8 w 43"/>
                  <a:gd name="T23" fmla="*/ 18 h 35"/>
                  <a:gd name="T24" fmla="*/ 14 w 43"/>
                  <a:gd name="T25" fmla="*/ 24 h 35"/>
                  <a:gd name="T26" fmla="*/ 15 w 43"/>
                  <a:gd name="T27" fmla="*/ 29 h 35"/>
                  <a:gd name="T28" fmla="*/ 26 w 43"/>
                  <a:gd name="T29" fmla="*/ 22 h 35"/>
                  <a:gd name="T30" fmla="*/ 27 w 43"/>
                  <a:gd name="T31" fmla="*/ 30 h 35"/>
                  <a:gd name="T32" fmla="*/ 33 w 43"/>
                  <a:gd name="T33" fmla="*/ 35 h 35"/>
                  <a:gd name="T34" fmla="*/ 35 w 43"/>
                  <a:gd name="T35" fmla="*/ 30 h 35"/>
                  <a:gd name="T36" fmla="*/ 40 w 43"/>
                  <a:gd name="T37" fmla="*/ 11 h 35"/>
                  <a:gd name="T38" fmla="*/ 4 w 43"/>
                  <a:gd name="T39" fmla="*/ 24 h 35"/>
                  <a:gd name="T40" fmla="*/ 0 w 43"/>
                  <a:gd name="T41" fmla="*/ 22 h 35"/>
                  <a:gd name="T42" fmla="*/ 3 w 43"/>
                  <a:gd name="T43" fmla="*/ 26 h 35"/>
                  <a:gd name="T44" fmla="*/ 8 w 43"/>
                  <a:gd name="T45" fmla="*/ 30 h 35"/>
                  <a:gd name="T46" fmla="*/ 10 w 43"/>
                  <a:gd name="T47" fmla="*/ 30 h 35"/>
                  <a:gd name="T48" fmla="*/ 8 w 43"/>
                  <a:gd name="T49" fmla="*/ 25 h 35"/>
                  <a:gd name="T50" fmla="*/ 4 w 43"/>
                  <a:gd name="T51"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35">
                    <a:moveTo>
                      <a:pt x="40" y="11"/>
                    </a:moveTo>
                    <a:cubicBezTo>
                      <a:pt x="39" y="9"/>
                      <a:pt x="36" y="6"/>
                      <a:pt x="32" y="1"/>
                    </a:cubicBezTo>
                    <a:cubicBezTo>
                      <a:pt x="31" y="5"/>
                      <a:pt x="28" y="4"/>
                      <a:pt x="27" y="5"/>
                    </a:cubicBezTo>
                    <a:cubicBezTo>
                      <a:pt x="26" y="7"/>
                      <a:pt x="24" y="5"/>
                      <a:pt x="23" y="5"/>
                    </a:cubicBezTo>
                    <a:cubicBezTo>
                      <a:pt x="22" y="6"/>
                      <a:pt x="19" y="1"/>
                      <a:pt x="17" y="1"/>
                    </a:cubicBezTo>
                    <a:cubicBezTo>
                      <a:pt x="16" y="1"/>
                      <a:pt x="15" y="0"/>
                      <a:pt x="14" y="0"/>
                    </a:cubicBezTo>
                    <a:cubicBezTo>
                      <a:pt x="13" y="1"/>
                      <a:pt x="12" y="2"/>
                      <a:pt x="12" y="3"/>
                    </a:cubicBezTo>
                    <a:cubicBezTo>
                      <a:pt x="13" y="4"/>
                      <a:pt x="16" y="5"/>
                      <a:pt x="15" y="7"/>
                    </a:cubicBezTo>
                    <a:cubicBezTo>
                      <a:pt x="14" y="8"/>
                      <a:pt x="10" y="7"/>
                      <a:pt x="8" y="6"/>
                    </a:cubicBezTo>
                    <a:cubicBezTo>
                      <a:pt x="7" y="5"/>
                      <a:pt x="3" y="3"/>
                      <a:pt x="2" y="4"/>
                    </a:cubicBezTo>
                    <a:cubicBezTo>
                      <a:pt x="2" y="6"/>
                      <a:pt x="6" y="9"/>
                      <a:pt x="5" y="11"/>
                    </a:cubicBezTo>
                    <a:cubicBezTo>
                      <a:pt x="5" y="13"/>
                      <a:pt x="8" y="16"/>
                      <a:pt x="8" y="18"/>
                    </a:cubicBezTo>
                    <a:cubicBezTo>
                      <a:pt x="8" y="21"/>
                      <a:pt x="14" y="22"/>
                      <a:pt x="14" y="24"/>
                    </a:cubicBezTo>
                    <a:cubicBezTo>
                      <a:pt x="14" y="25"/>
                      <a:pt x="14" y="27"/>
                      <a:pt x="15" y="29"/>
                    </a:cubicBezTo>
                    <a:cubicBezTo>
                      <a:pt x="19" y="27"/>
                      <a:pt x="23" y="24"/>
                      <a:pt x="26" y="22"/>
                    </a:cubicBezTo>
                    <a:cubicBezTo>
                      <a:pt x="30" y="20"/>
                      <a:pt x="28" y="29"/>
                      <a:pt x="27" y="30"/>
                    </a:cubicBezTo>
                    <a:cubicBezTo>
                      <a:pt x="27" y="31"/>
                      <a:pt x="30" y="33"/>
                      <a:pt x="33" y="35"/>
                    </a:cubicBezTo>
                    <a:cubicBezTo>
                      <a:pt x="33" y="33"/>
                      <a:pt x="34" y="31"/>
                      <a:pt x="35" y="30"/>
                    </a:cubicBezTo>
                    <a:cubicBezTo>
                      <a:pt x="39" y="24"/>
                      <a:pt x="43" y="16"/>
                      <a:pt x="40" y="11"/>
                    </a:cubicBezTo>
                    <a:moveTo>
                      <a:pt x="4" y="24"/>
                    </a:moveTo>
                    <a:cubicBezTo>
                      <a:pt x="3" y="24"/>
                      <a:pt x="1" y="22"/>
                      <a:pt x="0" y="22"/>
                    </a:cubicBezTo>
                    <a:cubicBezTo>
                      <a:pt x="0" y="23"/>
                      <a:pt x="0" y="25"/>
                      <a:pt x="3" y="26"/>
                    </a:cubicBezTo>
                    <a:cubicBezTo>
                      <a:pt x="6" y="28"/>
                      <a:pt x="1" y="29"/>
                      <a:pt x="8" y="30"/>
                    </a:cubicBezTo>
                    <a:cubicBezTo>
                      <a:pt x="9" y="30"/>
                      <a:pt x="9" y="30"/>
                      <a:pt x="10" y="30"/>
                    </a:cubicBezTo>
                    <a:cubicBezTo>
                      <a:pt x="10" y="28"/>
                      <a:pt x="10" y="27"/>
                      <a:pt x="8" y="25"/>
                    </a:cubicBezTo>
                    <a:cubicBezTo>
                      <a:pt x="6" y="23"/>
                      <a:pt x="5" y="24"/>
                      <a:pt x="4"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95" name="Freeform 374">
                <a:extLst>
                  <a:ext uri="{FF2B5EF4-FFF2-40B4-BE49-F238E27FC236}">
                    <a16:creationId xmlns:a16="http://schemas.microsoft.com/office/drawing/2014/main" id="{83EE3D61-5F8F-7C08-D5B3-FBFFADB1F045}"/>
                  </a:ext>
                </a:extLst>
              </p:cNvPr>
              <p:cNvSpPr>
                <a:spLocks/>
              </p:cNvSpPr>
              <p:nvPr/>
            </p:nvSpPr>
            <p:spPr bwMode="auto">
              <a:xfrm>
                <a:off x="4918075" y="4056063"/>
                <a:ext cx="292100" cy="209550"/>
              </a:xfrm>
              <a:custGeom>
                <a:avLst/>
                <a:gdLst>
                  <a:gd name="T0" fmla="*/ 119 w 123"/>
                  <a:gd name="T1" fmla="*/ 12 h 88"/>
                  <a:gd name="T2" fmla="*/ 116 w 123"/>
                  <a:gd name="T3" fmla="*/ 10 h 88"/>
                  <a:gd name="T4" fmla="*/ 106 w 123"/>
                  <a:gd name="T5" fmla="*/ 16 h 88"/>
                  <a:gd name="T6" fmla="*/ 102 w 123"/>
                  <a:gd name="T7" fmla="*/ 17 h 88"/>
                  <a:gd name="T8" fmla="*/ 98 w 123"/>
                  <a:gd name="T9" fmla="*/ 17 h 88"/>
                  <a:gd name="T10" fmla="*/ 97 w 123"/>
                  <a:gd name="T11" fmla="*/ 7 h 88"/>
                  <a:gd name="T12" fmla="*/ 94 w 123"/>
                  <a:gd name="T13" fmla="*/ 0 h 88"/>
                  <a:gd name="T14" fmla="*/ 86 w 123"/>
                  <a:gd name="T15" fmla="*/ 7 h 88"/>
                  <a:gd name="T16" fmla="*/ 78 w 123"/>
                  <a:gd name="T17" fmla="*/ 11 h 88"/>
                  <a:gd name="T18" fmla="*/ 69 w 123"/>
                  <a:gd name="T19" fmla="*/ 14 h 88"/>
                  <a:gd name="T20" fmla="*/ 62 w 123"/>
                  <a:gd name="T21" fmla="*/ 12 h 88"/>
                  <a:gd name="T22" fmla="*/ 55 w 123"/>
                  <a:gd name="T23" fmla="*/ 9 h 88"/>
                  <a:gd name="T24" fmla="*/ 48 w 123"/>
                  <a:gd name="T25" fmla="*/ 8 h 88"/>
                  <a:gd name="T26" fmla="*/ 41 w 123"/>
                  <a:gd name="T27" fmla="*/ 12 h 88"/>
                  <a:gd name="T28" fmla="*/ 36 w 123"/>
                  <a:gd name="T29" fmla="*/ 21 h 88"/>
                  <a:gd name="T30" fmla="*/ 23 w 123"/>
                  <a:gd name="T31" fmla="*/ 28 h 88"/>
                  <a:gd name="T32" fmla="*/ 16 w 123"/>
                  <a:gd name="T33" fmla="*/ 30 h 88"/>
                  <a:gd name="T34" fmla="*/ 10 w 123"/>
                  <a:gd name="T35" fmla="*/ 29 h 88"/>
                  <a:gd name="T36" fmla="*/ 6 w 123"/>
                  <a:gd name="T37" fmla="*/ 33 h 88"/>
                  <a:gd name="T38" fmla="*/ 3 w 123"/>
                  <a:gd name="T39" fmla="*/ 40 h 88"/>
                  <a:gd name="T40" fmla="*/ 2 w 123"/>
                  <a:gd name="T41" fmla="*/ 47 h 88"/>
                  <a:gd name="T42" fmla="*/ 2 w 123"/>
                  <a:gd name="T43" fmla="*/ 56 h 88"/>
                  <a:gd name="T44" fmla="*/ 3 w 123"/>
                  <a:gd name="T45" fmla="*/ 66 h 88"/>
                  <a:gd name="T46" fmla="*/ 12 w 123"/>
                  <a:gd name="T47" fmla="*/ 70 h 88"/>
                  <a:gd name="T48" fmla="*/ 3 w 123"/>
                  <a:gd name="T49" fmla="*/ 83 h 88"/>
                  <a:gd name="T50" fmla="*/ 5 w 123"/>
                  <a:gd name="T51" fmla="*/ 86 h 88"/>
                  <a:gd name="T52" fmla="*/ 18 w 123"/>
                  <a:gd name="T53" fmla="*/ 87 h 88"/>
                  <a:gd name="T54" fmla="*/ 52 w 123"/>
                  <a:gd name="T55" fmla="*/ 83 h 88"/>
                  <a:gd name="T56" fmla="*/ 52 w 123"/>
                  <a:gd name="T57" fmla="*/ 74 h 88"/>
                  <a:gd name="T58" fmla="*/ 58 w 123"/>
                  <a:gd name="T59" fmla="*/ 70 h 88"/>
                  <a:gd name="T60" fmla="*/ 64 w 123"/>
                  <a:gd name="T61" fmla="*/ 68 h 88"/>
                  <a:gd name="T62" fmla="*/ 73 w 123"/>
                  <a:gd name="T63" fmla="*/ 65 h 88"/>
                  <a:gd name="T64" fmla="*/ 77 w 123"/>
                  <a:gd name="T65" fmla="*/ 62 h 88"/>
                  <a:gd name="T66" fmla="*/ 80 w 123"/>
                  <a:gd name="T67" fmla="*/ 52 h 88"/>
                  <a:gd name="T68" fmla="*/ 86 w 123"/>
                  <a:gd name="T69" fmla="*/ 49 h 88"/>
                  <a:gd name="T70" fmla="*/ 83 w 123"/>
                  <a:gd name="T71" fmla="*/ 43 h 88"/>
                  <a:gd name="T72" fmla="*/ 93 w 123"/>
                  <a:gd name="T73" fmla="*/ 44 h 88"/>
                  <a:gd name="T74" fmla="*/ 94 w 123"/>
                  <a:gd name="T75" fmla="*/ 37 h 88"/>
                  <a:gd name="T76" fmla="*/ 98 w 123"/>
                  <a:gd name="T77" fmla="*/ 31 h 88"/>
                  <a:gd name="T78" fmla="*/ 96 w 123"/>
                  <a:gd name="T79" fmla="*/ 26 h 88"/>
                  <a:gd name="T80" fmla="*/ 97 w 123"/>
                  <a:gd name="T81" fmla="*/ 21 h 88"/>
                  <a:gd name="T82" fmla="*/ 99 w 123"/>
                  <a:gd name="T83" fmla="*/ 21 h 88"/>
                  <a:gd name="T84" fmla="*/ 103 w 123"/>
                  <a:gd name="T85" fmla="*/ 19 h 88"/>
                  <a:gd name="T86" fmla="*/ 115 w 123"/>
                  <a:gd name="T87" fmla="*/ 16 h 88"/>
                  <a:gd name="T88" fmla="*/ 123 w 123"/>
                  <a:gd name="T89" fmla="*/ 13 h 88"/>
                  <a:gd name="T90" fmla="*/ 119 w 123"/>
                  <a:gd name="T91"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3" h="88">
                    <a:moveTo>
                      <a:pt x="119" y="12"/>
                    </a:moveTo>
                    <a:cubicBezTo>
                      <a:pt x="117" y="12"/>
                      <a:pt x="118" y="11"/>
                      <a:pt x="116" y="10"/>
                    </a:cubicBezTo>
                    <a:cubicBezTo>
                      <a:pt x="114" y="9"/>
                      <a:pt x="110" y="13"/>
                      <a:pt x="106" y="16"/>
                    </a:cubicBezTo>
                    <a:cubicBezTo>
                      <a:pt x="105" y="16"/>
                      <a:pt x="103" y="17"/>
                      <a:pt x="102" y="17"/>
                    </a:cubicBezTo>
                    <a:cubicBezTo>
                      <a:pt x="100" y="18"/>
                      <a:pt x="99" y="18"/>
                      <a:pt x="98" y="17"/>
                    </a:cubicBezTo>
                    <a:cubicBezTo>
                      <a:pt x="96" y="15"/>
                      <a:pt x="101" y="9"/>
                      <a:pt x="97" y="7"/>
                    </a:cubicBezTo>
                    <a:cubicBezTo>
                      <a:pt x="94" y="5"/>
                      <a:pt x="97" y="0"/>
                      <a:pt x="94" y="0"/>
                    </a:cubicBezTo>
                    <a:cubicBezTo>
                      <a:pt x="91" y="0"/>
                      <a:pt x="86" y="5"/>
                      <a:pt x="86" y="7"/>
                    </a:cubicBezTo>
                    <a:cubicBezTo>
                      <a:pt x="86" y="10"/>
                      <a:pt x="78" y="9"/>
                      <a:pt x="78" y="11"/>
                    </a:cubicBezTo>
                    <a:cubicBezTo>
                      <a:pt x="78" y="14"/>
                      <a:pt x="71" y="11"/>
                      <a:pt x="69" y="14"/>
                    </a:cubicBezTo>
                    <a:cubicBezTo>
                      <a:pt x="68" y="17"/>
                      <a:pt x="64" y="12"/>
                      <a:pt x="62" y="12"/>
                    </a:cubicBezTo>
                    <a:cubicBezTo>
                      <a:pt x="59" y="12"/>
                      <a:pt x="58" y="8"/>
                      <a:pt x="55" y="9"/>
                    </a:cubicBezTo>
                    <a:cubicBezTo>
                      <a:pt x="52" y="10"/>
                      <a:pt x="50" y="8"/>
                      <a:pt x="48" y="8"/>
                    </a:cubicBezTo>
                    <a:cubicBezTo>
                      <a:pt x="45" y="8"/>
                      <a:pt x="43" y="13"/>
                      <a:pt x="41" y="12"/>
                    </a:cubicBezTo>
                    <a:cubicBezTo>
                      <a:pt x="38" y="11"/>
                      <a:pt x="37" y="17"/>
                      <a:pt x="36" y="21"/>
                    </a:cubicBezTo>
                    <a:cubicBezTo>
                      <a:pt x="35" y="24"/>
                      <a:pt x="23" y="24"/>
                      <a:pt x="23" y="28"/>
                    </a:cubicBezTo>
                    <a:cubicBezTo>
                      <a:pt x="24" y="31"/>
                      <a:pt x="17" y="33"/>
                      <a:pt x="16" y="30"/>
                    </a:cubicBezTo>
                    <a:cubicBezTo>
                      <a:pt x="15" y="28"/>
                      <a:pt x="11" y="29"/>
                      <a:pt x="10" y="29"/>
                    </a:cubicBezTo>
                    <a:cubicBezTo>
                      <a:pt x="9" y="28"/>
                      <a:pt x="6" y="29"/>
                      <a:pt x="6" y="33"/>
                    </a:cubicBezTo>
                    <a:cubicBezTo>
                      <a:pt x="7" y="36"/>
                      <a:pt x="3" y="38"/>
                      <a:pt x="3" y="40"/>
                    </a:cubicBezTo>
                    <a:cubicBezTo>
                      <a:pt x="2" y="41"/>
                      <a:pt x="0" y="45"/>
                      <a:pt x="2" y="47"/>
                    </a:cubicBezTo>
                    <a:cubicBezTo>
                      <a:pt x="3" y="49"/>
                      <a:pt x="0" y="53"/>
                      <a:pt x="2" y="56"/>
                    </a:cubicBezTo>
                    <a:cubicBezTo>
                      <a:pt x="3" y="60"/>
                      <a:pt x="2" y="65"/>
                      <a:pt x="3" y="66"/>
                    </a:cubicBezTo>
                    <a:cubicBezTo>
                      <a:pt x="4" y="67"/>
                      <a:pt x="10" y="67"/>
                      <a:pt x="12" y="70"/>
                    </a:cubicBezTo>
                    <a:cubicBezTo>
                      <a:pt x="13" y="74"/>
                      <a:pt x="3" y="81"/>
                      <a:pt x="3" y="83"/>
                    </a:cubicBezTo>
                    <a:cubicBezTo>
                      <a:pt x="3" y="84"/>
                      <a:pt x="3" y="84"/>
                      <a:pt x="5" y="86"/>
                    </a:cubicBezTo>
                    <a:cubicBezTo>
                      <a:pt x="8" y="86"/>
                      <a:pt x="13" y="86"/>
                      <a:pt x="18" y="87"/>
                    </a:cubicBezTo>
                    <a:cubicBezTo>
                      <a:pt x="23" y="88"/>
                      <a:pt x="52" y="84"/>
                      <a:pt x="52" y="83"/>
                    </a:cubicBezTo>
                    <a:cubicBezTo>
                      <a:pt x="53" y="82"/>
                      <a:pt x="51" y="75"/>
                      <a:pt x="52" y="74"/>
                    </a:cubicBezTo>
                    <a:cubicBezTo>
                      <a:pt x="52" y="73"/>
                      <a:pt x="55" y="70"/>
                      <a:pt x="58" y="70"/>
                    </a:cubicBezTo>
                    <a:cubicBezTo>
                      <a:pt x="61" y="70"/>
                      <a:pt x="64" y="71"/>
                      <a:pt x="64" y="68"/>
                    </a:cubicBezTo>
                    <a:cubicBezTo>
                      <a:pt x="64" y="66"/>
                      <a:pt x="73" y="63"/>
                      <a:pt x="73" y="65"/>
                    </a:cubicBezTo>
                    <a:cubicBezTo>
                      <a:pt x="74" y="67"/>
                      <a:pt x="77" y="67"/>
                      <a:pt x="77" y="62"/>
                    </a:cubicBezTo>
                    <a:cubicBezTo>
                      <a:pt x="78" y="57"/>
                      <a:pt x="77" y="53"/>
                      <a:pt x="80" y="52"/>
                    </a:cubicBezTo>
                    <a:cubicBezTo>
                      <a:pt x="83" y="52"/>
                      <a:pt x="86" y="50"/>
                      <a:pt x="86" y="49"/>
                    </a:cubicBezTo>
                    <a:cubicBezTo>
                      <a:pt x="86" y="47"/>
                      <a:pt x="82" y="44"/>
                      <a:pt x="83" y="43"/>
                    </a:cubicBezTo>
                    <a:cubicBezTo>
                      <a:pt x="84" y="42"/>
                      <a:pt x="92" y="46"/>
                      <a:pt x="93" y="44"/>
                    </a:cubicBezTo>
                    <a:cubicBezTo>
                      <a:pt x="94" y="41"/>
                      <a:pt x="92" y="39"/>
                      <a:pt x="94" y="37"/>
                    </a:cubicBezTo>
                    <a:cubicBezTo>
                      <a:pt x="95" y="35"/>
                      <a:pt x="98" y="33"/>
                      <a:pt x="98" y="31"/>
                    </a:cubicBezTo>
                    <a:cubicBezTo>
                      <a:pt x="97" y="29"/>
                      <a:pt x="98" y="27"/>
                      <a:pt x="96" y="26"/>
                    </a:cubicBezTo>
                    <a:cubicBezTo>
                      <a:pt x="94" y="24"/>
                      <a:pt x="95" y="21"/>
                      <a:pt x="97" y="21"/>
                    </a:cubicBezTo>
                    <a:cubicBezTo>
                      <a:pt x="98" y="21"/>
                      <a:pt x="98" y="21"/>
                      <a:pt x="99" y="21"/>
                    </a:cubicBezTo>
                    <a:cubicBezTo>
                      <a:pt x="101" y="20"/>
                      <a:pt x="102" y="20"/>
                      <a:pt x="103" y="19"/>
                    </a:cubicBezTo>
                    <a:cubicBezTo>
                      <a:pt x="106" y="17"/>
                      <a:pt x="112" y="15"/>
                      <a:pt x="115" y="16"/>
                    </a:cubicBezTo>
                    <a:cubicBezTo>
                      <a:pt x="117" y="16"/>
                      <a:pt x="121" y="16"/>
                      <a:pt x="123" y="13"/>
                    </a:cubicBezTo>
                    <a:cubicBezTo>
                      <a:pt x="122" y="12"/>
                      <a:pt x="120" y="12"/>
                      <a:pt x="11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96" name="Freeform 375">
                <a:extLst>
                  <a:ext uri="{FF2B5EF4-FFF2-40B4-BE49-F238E27FC236}">
                    <a16:creationId xmlns:a16="http://schemas.microsoft.com/office/drawing/2014/main" id="{12FD2964-3035-871D-EAA1-536359A5DAC7}"/>
                  </a:ext>
                </a:extLst>
              </p:cNvPr>
              <p:cNvSpPr>
                <a:spLocks/>
              </p:cNvSpPr>
              <p:nvPr/>
            </p:nvSpPr>
            <p:spPr bwMode="auto">
              <a:xfrm>
                <a:off x="4918075" y="4056063"/>
                <a:ext cx="292100" cy="209550"/>
              </a:xfrm>
              <a:custGeom>
                <a:avLst/>
                <a:gdLst>
                  <a:gd name="T0" fmla="*/ 119 w 123"/>
                  <a:gd name="T1" fmla="*/ 12 h 88"/>
                  <a:gd name="T2" fmla="*/ 116 w 123"/>
                  <a:gd name="T3" fmla="*/ 10 h 88"/>
                  <a:gd name="T4" fmla="*/ 106 w 123"/>
                  <a:gd name="T5" fmla="*/ 16 h 88"/>
                  <a:gd name="T6" fmla="*/ 102 w 123"/>
                  <a:gd name="T7" fmla="*/ 17 h 88"/>
                  <a:gd name="T8" fmla="*/ 98 w 123"/>
                  <a:gd name="T9" fmla="*/ 17 h 88"/>
                  <a:gd name="T10" fmla="*/ 97 w 123"/>
                  <a:gd name="T11" fmla="*/ 7 h 88"/>
                  <a:gd name="T12" fmla="*/ 94 w 123"/>
                  <a:gd name="T13" fmla="*/ 0 h 88"/>
                  <a:gd name="T14" fmla="*/ 86 w 123"/>
                  <a:gd name="T15" fmla="*/ 7 h 88"/>
                  <a:gd name="T16" fmla="*/ 78 w 123"/>
                  <a:gd name="T17" fmla="*/ 11 h 88"/>
                  <a:gd name="T18" fmla="*/ 69 w 123"/>
                  <a:gd name="T19" fmla="*/ 14 h 88"/>
                  <a:gd name="T20" fmla="*/ 62 w 123"/>
                  <a:gd name="T21" fmla="*/ 12 h 88"/>
                  <a:gd name="T22" fmla="*/ 55 w 123"/>
                  <a:gd name="T23" fmla="*/ 9 h 88"/>
                  <a:gd name="T24" fmla="*/ 48 w 123"/>
                  <a:gd name="T25" fmla="*/ 8 h 88"/>
                  <a:gd name="T26" fmla="*/ 41 w 123"/>
                  <a:gd name="T27" fmla="*/ 12 h 88"/>
                  <a:gd name="T28" fmla="*/ 36 w 123"/>
                  <a:gd name="T29" fmla="*/ 21 h 88"/>
                  <a:gd name="T30" fmla="*/ 23 w 123"/>
                  <a:gd name="T31" fmla="*/ 28 h 88"/>
                  <a:gd name="T32" fmla="*/ 16 w 123"/>
                  <a:gd name="T33" fmla="*/ 30 h 88"/>
                  <a:gd name="T34" fmla="*/ 10 w 123"/>
                  <a:gd name="T35" fmla="*/ 29 h 88"/>
                  <a:gd name="T36" fmla="*/ 6 w 123"/>
                  <a:gd name="T37" fmla="*/ 33 h 88"/>
                  <a:gd name="T38" fmla="*/ 3 w 123"/>
                  <a:gd name="T39" fmla="*/ 40 h 88"/>
                  <a:gd name="T40" fmla="*/ 2 w 123"/>
                  <a:gd name="T41" fmla="*/ 47 h 88"/>
                  <a:gd name="T42" fmla="*/ 2 w 123"/>
                  <a:gd name="T43" fmla="*/ 56 h 88"/>
                  <a:gd name="T44" fmla="*/ 3 w 123"/>
                  <a:gd name="T45" fmla="*/ 66 h 88"/>
                  <a:gd name="T46" fmla="*/ 12 w 123"/>
                  <a:gd name="T47" fmla="*/ 70 h 88"/>
                  <a:gd name="T48" fmla="*/ 3 w 123"/>
                  <a:gd name="T49" fmla="*/ 83 h 88"/>
                  <a:gd name="T50" fmla="*/ 5 w 123"/>
                  <a:gd name="T51" fmla="*/ 86 h 88"/>
                  <a:gd name="T52" fmla="*/ 18 w 123"/>
                  <a:gd name="T53" fmla="*/ 87 h 88"/>
                  <a:gd name="T54" fmla="*/ 52 w 123"/>
                  <a:gd name="T55" fmla="*/ 83 h 88"/>
                  <a:gd name="T56" fmla="*/ 52 w 123"/>
                  <a:gd name="T57" fmla="*/ 74 h 88"/>
                  <a:gd name="T58" fmla="*/ 58 w 123"/>
                  <a:gd name="T59" fmla="*/ 70 h 88"/>
                  <a:gd name="T60" fmla="*/ 64 w 123"/>
                  <a:gd name="T61" fmla="*/ 68 h 88"/>
                  <a:gd name="T62" fmla="*/ 73 w 123"/>
                  <a:gd name="T63" fmla="*/ 65 h 88"/>
                  <a:gd name="T64" fmla="*/ 77 w 123"/>
                  <a:gd name="T65" fmla="*/ 62 h 88"/>
                  <a:gd name="T66" fmla="*/ 80 w 123"/>
                  <a:gd name="T67" fmla="*/ 52 h 88"/>
                  <a:gd name="T68" fmla="*/ 86 w 123"/>
                  <a:gd name="T69" fmla="*/ 49 h 88"/>
                  <a:gd name="T70" fmla="*/ 83 w 123"/>
                  <a:gd name="T71" fmla="*/ 43 h 88"/>
                  <a:gd name="T72" fmla="*/ 93 w 123"/>
                  <a:gd name="T73" fmla="*/ 44 h 88"/>
                  <a:gd name="T74" fmla="*/ 94 w 123"/>
                  <a:gd name="T75" fmla="*/ 37 h 88"/>
                  <a:gd name="T76" fmla="*/ 98 w 123"/>
                  <a:gd name="T77" fmla="*/ 31 h 88"/>
                  <a:gd name="T78" fmla="*/ 96 w 123"/>
                  <a:gd name="T79" fmla="*/ 26 h 88"/>
                  <a:gd name="T80" fmla="*/ 97 w 123"/>
                  <a:gd name="T81" fmla="*/ 21 h 88"/>
                  <a:gd name="T82" fmla="*/ 99 w 123"/>
                  <a:gd name="T83" fmla="*/ 21 h 88"/>
                  <a:gd name="T84" fmla="*/ 103 w 123"/>
                  <a:gd name="T85" fmla="*/ 19 h 88"/>
                  <a:gd name="T86" fmla="*/ 115 w 123"/>
                  <a:gd name="T87" fmla="*/ 16 h 88"/>
                  <a:gd name="T88" fmla="*/ 123 w 123"/>
                  <a:gd name="T89" fmla="*/ 13 h 88"/>
                  <a:gd name="T90" fmla="*/ 119 w 123"/>
                  <a:gd name="T91"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3" h="88">
                    <a:moveTo>
                      <a:pt x="119" y="12"/>
                    </a:moveTo>
                    <a:cubicBezTo>
                      <a:pt x="117" y="12"/>
                      <a:pt x="118" y="11"/>
                      <a:pt x="116" y="10"/>
                    </a:cubicBezTo>
                    <a:cubicBezTo>
                      <a:pt x="114" y="9"/>
                      <a:pt x="110" y="13"/>
                      <a:pt x="106" y="16"/>
                    </a:cubicBezTo>
                    <a:cubicBezTo>
                      <a:pt x="105" y="16"/>
                      <a:pt x="103" y="17"/>
                      <a:pt x="102" y="17"/>
                    </a:cubicBezTo>
                    <a:cubicBezTo>
                      <a:pt x="100" y="18"/>
                      <a:pt x="99" y="18"/>
                      <a:pt x="98" y="17"/>
                    </a:cubicBezTo>
                    <a:cubicBezTo>
                      <a:pt x="96" y="15"/>
                      <a:pt x="101" y="9"/>
                      <a:pt x="97" y="7"/>
                    </a:cubicBezTo>
                    <a:cubicBezTo>
                      <a:pt x="94" y="5"/>
                      <a:pt x="97" y="0"/>
                      <a:pt x="94" y="0"/>
                    </a:cubicBezTo>
                    <a:cubicBezTo>
                      <a:pt x="91" y="0"/>
                      <a:pt x="86" y="5"/>
                      <a:pt x="86" y="7"/>
                    </a:cubicBezTo>
                    <a:cubicBezTo>
                      <a:pt x="86" y="10"/>
                      <a:pt x="78" y="9"/>
                      <a:pt x="78" y="11"/>
                    </a:cubicBezTo>
                    <a:cubicBezTo>
                      <a:pt x="78" y="14"/>
                      <a:pt x="71" y="11"/>
                      <a:pt x="69" y="14"/>
                    </a:cubicBezTo>
                    <a:cubicBezTo>
                      <a:pt x="68" y="17"/>
                      <a:pt x="64" y="12"/>
                      <a:pt x="62" y="12"/>
                    </a:cubicBezTo>
                    <a:cubicBezTo>
                      <a:pt x="59" y="12"/>
                      <a:pt x="58" y="8"/>
                      <a:pt x="55" y="9"/>
                    </a:cubicBezTo>
                    <a:cubicBezTo>
                      <a:pt x="52" y="10"/>
                      <a:pt x="50" y="8"/>
                      <a:pt x="48" y="8"/>
                    </a:cubicBezTo>
                    <a:cubicBezTo>
                      <a:pt x="45" y="8"/>
                      <a:pt x="43" y="13"/>
                      <a:pt x="41" y="12"/>
                    </a:cubicBezTo>
                    <a:cubicBezTo>
                      <a:pt x="38" y="11"/>
                      <a:pt x="37" y="17"/>
                      <a:pt x="36" y="21"/>
                    </a:cubicBezTo>
                    <a:cubicBezTo>
                      <a:pt x="35" y="24"/>
                      <a:pt x="23" y="24"/>
                      <a:pt x="23" y="28"/>
                    </a:cubicBezTo>
                    <a:cubicBezTo>
                      <a:pt x="24" y="31"/>
                      <a:pt x="17" y="33"/>
                      <a:pt x="16" y="30"/>
                    </a:cubicBezTo>
                    <a:cubicBezTo>
                      <a:pt x="15" y="28"/>
                      <a:pt x="11" y="29"/>
                      <a:pt x="10" y="29"/>
                    </a:cubicBezTo>
                    <a:cubicBezTo>
                      <a:pt x="9" y="28"/>
                      <a:pt x="6" y="29"/>
                      <a:pt x="6" y="33"/>
                    </a:cubicBezTo>
                    <a:cubicBezTo>
                      <a:pt x="7" y="36"/>
                      <a:pt x="3" y="38"/>
                      <a:pt x="3" y="40"/>
                    </a:cubicBezTo>
                    <a:cubicBezTo>
                      <a:pt x="2" y="41"/>
                      <a:pt x="0" y="45"/>
                      <a:pt x="2" y="47"/>
                    </a:cubicBezTo>
                    <a:cubicBezTo>
                      <a:pt x="3" y="49"/>
                      <a:pt x="0" y="53"/>
                      <a:pt x="2" y="56"/>
                    </a:cubicBezTo>
                    <a:cubicBezTo>
                      <a:pt x="3" y="60"/>
                      <a:pt x="2" y="65"/>
                      <a:pt x="3" y="66"/>
                    </a:cubicBezTo>
                    <a:cubicBezTo>
                      <a:pt x="4" y="67"/>
                      <a:pt x="10" y="67"/>
                      <a:pt x="12" y="70"/>
                    </a:cubicBezTo>
                    <a:cubicBezTo>
                      <a:pt x="13" y="74"/>
                      <a:pt x="3" y="81"/>
                      <a:pt x="3" y="83"/>
                    </a:cubicBezTo>
                    <a:cubicBezTo>
                      <a:pt x="3" y="84"/>
                      <a:pt x="3" y="84"/>
                      <a:pt x="5" y="86"/>
                    </a:cubicBezTo>
                    <a:cubicBezTo>
                      <a:pt x="8" y="86"/>
                      <a:pt x="13" y="86"/>
                      <a:pt x="18" y="87"/>
                    </a:cubicBezTo>
                    <a:cubicBezTo>
                      <a:pt x="23" y="88"/>
                      <a:pt x="52" y="84"/>
                      <a:pt x="52" y="83"/>
                    </a:cubicBezTo>
                    <a:cubicBezTo>
                      <a:pt x="53" y="82"/>
                      <a:pt x="51" y="75"/>
                      <a:pt x="52" y="74"/>
                    </a:cubicBezTo>
                    <a:cubicBezTo>
                      <a:pt x="52" y="73"/>
                      <a:pt x="55" y="70"/>
                      <a:pt x="58" y="70"/>
                    </a:cubicBezTo>
                    <a:cubicBezTo>
                      <a:pt x="61" y="70"/>
                      <a:pt x="64" y="71"/>
                      <a:pt x="64" y="68"/>
                    </a:cubicBezTo>
                    <a:cubicBezTo>
                      <a:pt x="64" y="66"/>
                      <a:pt x="73" y="63"/>
                      <a:pt x="73" y="65"/>
                    </a:cubicBezTo>
                    <a:cubicBezTo>
                      <a:pt x="74" y="67"/>
                      <a:pt x="77" y="67"/>
                      <a:pt x="77" y="62"/>
                    </a:cubicBezTo>
                    <a:cubicBezTo>
                      <a:pt x="78" y="57"/>
                      <a:pt x="77" y="53"/>
                      <a:pt x="80" y="52"/>
                    </a:cubicBezTo>
                    <a:cubicBezTo>
                      <a:pt x="83" y="52"/>
                      <a:pt x="86" y="50"/>
                      <a:pt x="86" y="49"/>
                    </a:cubicBezTo>
                    <a:cubicBezTo>
                      <a:pt x="86" y="47"/>
                      <a:pt x="82" y="44"/>
                      <a:pt x="83" y="43"/>
                    </a:cubicBezTo>
                    <a:cubicBezTo>
                      <a:pt x="84" y="42"/>
                      <a:pt x="92" y="46"/>
                      <a:pt x="93" y="44"/>
                    </a:cubicBezTo>
                    <a:cubicBezTo>
                      <a:pt x="94" y="41"/>
                      <a:pt x="92" y="39"/>
                      <a:pt x="94" y="37"/>
                    </a:cubicBezTo>
                    <a:cubicBezTo>
                      <a:pt x="95" y="35"/>
                      <a:pt x="98" y="33"/>
                      <a:pt x="98" y="31"/>
                    </a:cubicBezTo>
                    <a:cubicBezTo>
                      <a:pt x="97" y="29"/>
                      <a:pt x="98" y="27"/>
                      <a:pt x="96" y="26"/>
                    </a:cubicBezTo>
                    <a:cubicBezTo>
                      <a:pt x="94" y="24"/>
                      <a:pt x="95" y="21"/>
                      <a:pt x="97" y="21"/>
                    </a:cubicBezTo>
                    <a:cubicBezTo>
                      <a:pt x="98" y="21"/>
                      <a:pt x="98" y="21"/>
                      <a:pt x="99" y="21"/>
                    </a:cubicBezTo>
                    <a:cubicBezTo>
                      <a:pt x="101" y="20"/>
                      <a:pt x="102" y="20"/>
                      <a:pt x="103" y="19"/>
                    </a:cubicBezTo>
                    <a:cubicBezTo>
                      <a:pt x="106" y="17"/>
                      <a:pt x="112" y="15"/>
                      <a:pt x="115" y="16"/>
                    </a:cubicBezTo>
                    <a:cubicBezTo>
                      <a:pt x="117" y="16"/>
                      <a:pt x="121" y="16"/>
                      <a:pt x="123" y="13"/>
                    </a:cubicBezTo>
                    <a:cubicBezTo>
                      <a:pt x="122" y="12"/>
                      <a:pt x="120" y="12"/>
                      <a:pt x="119" y="12"/>
                    </a:cubicBezTo>
                    <a:close/>
                  </a:path>
                </a:pathLst>
              </a:custGeom>
              <a:solidFill>
                <a:srgbClr val="23B599"/>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97" name="Freeform 376">
                <a:extLst>
                  <a:ext uri="{FF2B5EF4-FFF2-40B4-BE49-F238E27FC236}">
                    <a16:creationId xmlns:a16="http://schemas.microsoft.com/office/drawing/2014/main" id="{941A42CC-BEEC-9A28-2A8D-2B8C56DE2C71}"/>
                  </a:ext>
                </a:extLst>
              </p:cNvPr>
              <p:cNvSpPr>
                <a:spLocks/>
              </p:cNvSpPr>
              <p:nvPr/>
            </p:nvSpPr>
            <p:spPr bwMode="auto">
              <a:xfrm>
                <a:off x="4929188" y="4087813"/>
                <a:ext cx="338137" cy="303213"/>
              </a:xfrm>
              <a:custGeom>
                <a:avLst/>
                <a:gdLst>
                  <a:gd name="T0" fmla="*/ 130 w 142"/>
                  <a:gd name="T1" fmla="*/ 7 h 128"/>
                  <a:gd name="T2" fmla="*/ 120 w 142"/>
                  <a:gd name="T3" fmla="*/ 1 h 128"/>
                  <a:gd name="T4" fmla="*/ 110 w 142"/>
                  <a:gd name="T5" fmla="*/ 3 h 128"/>
                  <a:gd name="T6" fmla="*/ 94 w 142"/>
                  <a:gd name="T7" fmla="*/ 8 h 128"/>
                  <a:gd name="T8" fmla="*/ 91 w 142"/>
                  <a:gd name="T9" fmla="*/ 13 h 128"/>
                  <a:gd name="T10" fmla="*/ 89 w 142"/>
                  <a:gd name="T11" fmla="*/ 24 h 128"/>
                  <a:gd name="T12" fmla="*/ 78 w 142"/>
                  <a:gd name="T13" fmla="*/ 30 h 128"/>
                  <a:gd name="T14" fmla="*/ 75 w 142"/>
                  <a:gd name="T15" fmla="*/ 39 h 128"/>
                  <a:gd name="T16" fmla="*/ 68 w 142"/>
                  <a:gd name="T17" fmla="*/ 52 h 128"/>
                  <a:gd name="T18" fmla="*/ 53 w 142"/>
                  <a:gd name="T19" fmla="*/ 57 h 128"/>
                  <a:gd name="T20" fmla="*/ 47 w 142"/>
                  <a:gd name="T21" fmla="*/ 70 h 128"/>
                  <a:gd name="T22" fmla="*/ 0 w 142"/>
                  <a:gd name="T23" fmla="*/ 73 h 128"/>
                  <a:gd name="T24" fmla="*/ 12 w 142"/>
                  <a:gd name="T25" fmla="*/ 85 h 128"/>
                  <a:gd name="T26" fmla="*/ 18 w 142"/>
                  <a:gd name="T27" fmla="*/ 101 h 128"/>
                  <a:gd name="T28" fmla="*/ 5 w 142"/>
                  <a:gd name="T29" fmla="*/ 112 h 128"/>
                  <a:gd name="T30" fmla="*/ 21 w 142"/>
                  <a:gd name="T31" fmla="*/ 113 h 128"/>
                  <a:gd name="T32" fmla="*/ 42 w 142"/>
                  <a:gd name="T33" fmla="*/ 112 h 128"/>
                  <a:gd name="T34" fmla="*/ 53 w 142"/>
                  <a:gd name="T35" fmla="*/ 118 h 128"/>
                  <a:gd name="T36" fmla="*/ 62 w 142"/>
                  <a:gd name="T37" fmla="*/ 127 h 128"/>
                  <a:gd name="T38" fmla="*/ 64 w 142"/>
                  <a:gd name="T39" fmla="*/ 128 h 128"/>
                  <a:gd name="T40" fmla="*/ 80 w 142"/>
                  <a:gd name="T41" fmla="*/ 122 h 128"/>
                  <a:gd name="T42" fmla="*/ 83 w 142"/>
                  <a:gd name="T43" fmla="*/ 112 h 128"/>
                  <a:gd name="T44" fmla="*/ 74 w 142"/>
                  <a:gd name="T45" fmla="*/ 97 h 128"/>
                  <a:gd name="T46" fmla="*/ 87 w 142"/>
                  <a:gd name="T47" fmla="*/ 90 h 128"/>
                  <a:gd name="T48" fmla="*/ 97 w 142"/>
                  <a:gd name="T49" fmla="*/ 83 h 128"/>
                  <a:gd name="T50" fmla="*/ 108 w 142"/>
                  <a:gd name="T51" fmla="*/ 70 h 128"/>
                  <a:gd name="T52" fmla="*/ 117 w 142"/>
                  <a:gd name="T53" fmla="*/ 61 h 128"/>
                  <a:gd name="T54" fmla="*/ 123 w 142"/>
                  <a:gd name="T55" fmla="*/ 48 h 128"/>
                  <a:gd name="T56" fmla="*/ 114 w 142"/>
                  <a:gd name="T57" fmla="*/ 36 h 128"/>
                  <a:gd name="T58" fmla="*/ 117 w 142"/>
                  <a:gd name="T59" fmla="*/ 23 h 128"/>
                  <a:gd name="T60" fmla="*/ 139 w 142"/>
                  <a:gd name="T61" fmla="*/ 22 h 128"/>
                  <a:gd name="T62" fmla="*/ 135 w 142"/>
                  <a:gd name="T63" fmla="*/ 1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128">
                    <a:moveTo>
                      <a:pt x="135" y="13"/>
                    </a:moveTo>
                    <a:cubicBezTo>
                      <a:pt x="131" y="11"/>
                      <a:pt x="130" y="8"/>
                      <a:pt x="130" y="7"/>
                    </a:cubicBezTo>
                    <a:cubicBezTo>
                      <a:pt x="130" y="6"/>
                      <a:pt x="126" y="3"/>
                      <a:pt x="123" y="1"/>
                    </a:cubicBezTo>
                    <a:cubicBezTo>
                      <a:pt x="122" y="1"/>
                      <a:pt x="121" y="1"/>
                      <a:pt x="120" y="1"/>
                    </a:cubicBezTo>
                    <a:cubicBezTo>
                      <a:pt x="120" y="1"/>
                      <a:pt x="119" y="0"/>
                      <a:pt x="118" y="0"/>
                    </a:cubicBezTo>
                    <a:cubicBezTo>
                      <a:pt x="116" y="3"/>
                      <a:pt x="112" y="3"/>
                      <a:pt x="110" y="3"/>
                    </a:cubicBezTo>
                    <a:cubicBezTo>
                      <a:pt x="107" y="2"/>
                      <a:pt x="101" y="4"/>
                      <a:pt x="98" y="6"/>
                    </a:cubicBezTo>
                    <a:cubicBezTo>
                      <a:pt x="97" y="7"/>
                      <a:pt x="96" y="7"/>
                      <a:pt x="94" y="8"/>
                    </a:cubicBezTo>
                    <a:cubicBezTo>
                      <a:pt x="93" y="8"/>
                      <a:pt x="93" y="8"/>
                      <a:pt x="92" y="8"/>
                    </a:cubicBezTo>
                    <a:cubicBezTo>
                      <a:pt x="90" y="8"/>
                      <a:pt x="89" y="11"/>
                      <a:pt x="91" y="13"/>
                    </a:cubicBezTo>
                    <a:cubicBezTo>
                      <a:pt x="93" y="14"/>
                      <a:pt x="92" y="16"/>
                      <a:pt x="93" y="18"/>
                    </a:cubicBezTo>
                    <a:cubicBezTo>
                      <a:pt x="93" y="20"/>
                      <a:pt x="90" y="22"/>
                      <a:pt x="89" y="24"/>
                    </a:cubicBezTo>
                    <a:cubicBezTo>
                      <a:pt x="87" y="26"/>
                      <a:pt x="89" y="28"/>
                      <a:pt x="88" y="31"/>
                    </a:cubicBezTo>
                    <a:cubicBezTo>
                      <a:pt x="87" y="33"/>
                      <a:pt x="79" y="29"/>
                      <a:pt x="78" y="30"/>
                    </a:cubicBezTo>
                    <a:cubicBezTo>
                      <a:pt x="77" y="31"/>
                      <a:pt x="81" y="34"/>
                      <a:pt x="81" y="36"/>
                    </a:cubicBezTo>
                    <a:cubicBezTo>
                      <a:pt x="81" y="37"/>
                      <a:pt x="78" y="39"/>
                      <a:pt x="75" y="39"/>
                    </a:cubicBezTo>
                    <a:cubicBezTo>
                      <a:pt x="72" y="40"/>
                      <a:pt x="73" y="44"/>
                      <a:pt x="72" y="49"/>
                    </a:cubicBezTo>
                    <a:cubicBezTo>
                      <a:pt x="72" y="54"/>
                      <a:pt x="69" y="54"/>
                      <a:pt x="68" y="52"/>
                    </a:cubicBezTo>
                    <a:cubicBezTo>
                      <a:pt x="68" y="50"/>
                      <a:pt x="59" y="53"/>
                      <a:pt x="59" y="55"/>
                    </a:cubicBezTo>
                    <a:cubicBezTo>
                      <a:pt x="59" y="58"/>
                      <a:pt x="56" y="57"/>
                      <a:pt x="53" y="57"/>
                    </a:cubicBezTo>
                    <a:cubicBezTo>
                      <a:pt x="50" y="57"/>
                      <a:pt x="47" y="60"/>
                      <a:pt x="47" y="61"/>
                    </a:cubicBezTo>
                    <a:cubicBezTo>
                      <a:pt x="46" y="62"/>
                      <a:pt x="48" y="69"/>
                      <a:pt x="47" y="70"/>
                    </a:cubicBezTo>
                    <a:cubicBezTo>
                      <a:pt x="47" y="71"/>
                      <a:pt x="18" y="75"/>
                      <a:pt x="13" y="74"/>
                    </a:cubicBezTo>
                    <a:cubicBezTo>
                      <a:pt x="8" y="73"/>
                      <a:pt x="3" y="73"/>
                      <a:pt x="0" y="73"/>
                    </a:cubicBezTo>
                    <a:cubicBezTo>
                      <a:pt x="1" y="74"/>
                      <a:pt x="3" y="76"/>
                      <a:pt x="4" y="77"/>
                    </a:cubicBezTo>
                    <a:cubicBezTo>
                      <a:pt x="5" y="80"/>
                      <a:pt x="8" y="83"/>
                      <a:pt x="12" y="85"/>
                    </a:cubicBezTo>
                    <a:cubicBezTo>
                      <a:pt x="16" y="86"/>
                      <a:pt x="14" y="93"/>
                      <a:pt x="16" y="94"/>
                    </a:cubicBezTo>
                    <a:cubicBezTo>
                      <a:pt x="18" y="95"/>
                      <a:pt x="21" y="100"/>
                      <a:pt x="18" y="101"/>
                    </a:cubicBezTo>
                    <a:cubicBezTo>
                      <a:pt x="16" y="101"/>
                      <a:pt x="13" y="102"/>
                      <a:pt x="11" y="103"/>
                    </a:cubicBezTo>
                    <a:cubicBezTo>
                      <a:pt x="8" y="104"/>
                      <a:pt x="5" y="108"/>
                      <a:pt x="5" y="112"/>
                    </a:cubicBezTo>
                    <a:cubicBezTo>
                      <a:pt x="5" y="112"/>
                      <a:pt x="5" y="113"/>
                      <a:pt x="5" y="114"/>
                    </a:cubicBezTo>
                    <a:cubicBezTo>
                      <a:pt x="12" y="114"/>
                      <a:pt x="21" y="114"/>
                      <a:pt x="21" y="113"/>
                    </a:cubicBezTo>
                    <a:cubicBezTo>
                      <a:pt x="23" y="111"/>
                      <a:pt x="26" y="110"/>
                      <a:pt x="28" y="112"/>
                    </a:cubicBezTo>
                    <a:cubicBezTo>
                      <a:pt x="30" y="113"/>
                      <a:pt x="39" y="113"/>
                      <a:pt x="42" y="112"/>
                    </a:cubicBezTo>
                    <a:cubicBezTo>
                      <a:pt x="46" y="109"/>
                      <a:pt x="49" y="112"/>
                      <a:pt x="49" y="114"/>
                    </a:cubicBezTo>
                    <a:cubicBezTo>
                      <a:pt x="49" y="116"/>
                      <a:pt x="51" y="117"/>
                      <a:pt x="53" y="118"/>
                    </a:cubicBezTo>
                    <a:cubicBezTo>
                      <a:pt x="55" y="120"/>
                      <a:pt x="53" y="122"/>
                      <a:pt x="55" y="124"/>
                    </a:cubicBezTo>
                    <a:cubicBezTo>
                      <a:pt x="56" y="126"/>
                      <a:pt x="58" y="126"/>
                      <a:pt x="62" y="127"/>
                    </a:cubicBezTo>
                    <a:cubicBezTo>
                      <a:pt x="63" y="128"/>
                      <a:pt x="63" y="128"/>
                      <a:pt x="63" y="128"/>
                    </a:cubicBezTo>
                    <a:cubicBezTo>
                      <a:pt x="64" y="128"/>
                      <a:pt x="64" y="128"/>
                      <a:pt x="64" y="128"/>
                    </a:cubicBezTo>
                    <a:cubicBezTo>
                      <a:pt x="66" y="125"/>
                      <a:pt x="66" y="121"/>
                      <a:pt x="72" y="122"/>
                    </a:cubicBezTo>
                    <a:cubicBezTo>
                      <a:pt x="77" y="123"/>
                      <a:pt x="77" y="121"/>
                      <a:pt x="80" y="122"/>
                    </a:cubicBezTo>
                    <a:cubicBezTo>
                      <a:pt x="83" y="123"/>
                      <a:pt x="85" y="122"/>
                      <a:pt x="86" y="120"/>
                    </a:cubicBezTo>
                    <a:cubicBezTo>
                      <a:pt x="88" y="118"/>
                      <a:pt x="85" y="114"/>
                      <a:pt x="83" y="112"/>
                    </a:cubicBezTo>
                    <a:cubicBezTo>
                      <a:pt x="82" y="111"/>
                      <a:pt x="79" y="107"/>
                      <a:pt x="80" y="104"/>
                    </a:cubicBezTo>
                    <a:cubicBezTo>
                      <a:pt x="80" y="100"/>
                      <a:pt x="74" y="100"/>
                      <a:pt x="74" y="97"/>
                    </a:cubicBezTo>
                    <a:cubicBezTo>
                      <a:pt x="74" y="95"/>
                      <a:pt x="80" y="90"/>
                      <a:pt x="81" y="89"/>
                    </a:cubicBezTo>
                    <a:cubicBezTo>
                      <a:pt x="82" y="88"/>
                      <a:pt x="86" y="92"/>
                      <a:pt x="87" y="90"/>
                    </a:cubicBezTo>
                    <a:cubicBezTo>
                      <a:pt x="88" y="88"/>
                      <a:pt x="91" y="89"/>
                      <a:pt x="93" y="90"/>
                    </a:cubicBezTo>
                    <a:cubicBezTo>
                      <a:pt x="94" y="90"/>
                      <a:pt x="97" y="86"/>
                      <a:pt x="97" y="83"/>
                    </a:cubicBezTo>
                    <a:cubicBezTo>
                      <a:pt x="98" y="80"/>
                      <a:pt x="104" y="80"/>
                      <a:pt x="105" y="79"/>
                    </a:cubicBezTo>
                    <a:cubicBezTo>
                      <a:pt x="106" y="78"/>
                      <a:pt x="107" y="71"/>
                      <a:pt x="108" y="70"/>
                    </a:cubicBezTo>
                    <a:cubicBezTo>
                      <a:pt x="109" y="68"/>
                      <a:pt x="113" y="69"/>
                      <a:pt x="113" y="66"/>
                    </a:cubicBezTo>
                    <a:cubicBezTo>
                      <a:pt x="113" y="62"/>
                      <a:pt x="115" y="61"/>
                      <a:pt x="117" y="61"/>
                    </a:cubicBezTo>
                    <a:cubicBezTo>
                      <a:pt x="119" y="61"/>
                      <a:pt x="118" y="57"/>
                      <a:pt x="119" y="54"/>
                    </a:cubicBezTo>
                    <a:cubicBezTo>
                      <a:pt x="119" y="52"/>
                      <a:pt x="121" y="49"/>
                      <a:pt x="123" y="48"/>
                    </a:cubicBezTo>
                    <a:cubicBezTo>
                      <a:pt x="126" y="47"/>
                      <a:pt x="122" y="44"/>
                      <a:pt x="119" y="44"/>
                    </a:cubicBezTo>
                    <a:cubicBezTo>
                      <a:pt x="116" y="45"/>
                      <a:pt x="114" y="36"/>
                      <a:pt x="114" y="36"/>
                    </a:cubicBezTo>
                    <a:cubicBezTo>
                      <a:pt x="114" y="36"/>
                      <a:pt x="114" y="29"/>
                      <a:pt x="113" y="28"/>
                    </a:cubicBezTo>
                    <a:cubicBezTo>
                      <a:pt x="111" y="27"/>
                      <a:pt x="113" y="23"/>
                      <a:pt x="117" y="23"/>
                    </a:cubicBezTo>
                    <a:cubicBezTo>
                      <a:pt x="121" y="23"/>
                      <a:pt x="128" y="27"/>
                      <a:pt x="130" y="26"/>
                    </a:cubicBezTo>
                    <a:cubicBezTo>
                      <a:pt x="132" y="24"/>
                      <a:pt x="137" y="23"/>
                      <a:pt x="139" y="22"/>
                    </a:cubicBezTo>
                    <a:cubicBezTo>
                      <a:pt x="140" y="22"/>
                      <a:pt x="141" y="18"/>
                      <a:pt x="142" y="17"/>
                    </a:cubicBezTo>
                    <a:cubicBezTo>
                      <a:pt x="140" y="16"/>
                      <a:pt x="137" y="15"/>
                      <a:pt x="135"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98" name="Freeform 377">
                <a:extLst>
                  <a:ext uri="{FF2B5EF4-FFF2-40B4-BE49-F238E27FC236}">
                    <a16:creationId xmlns:a16="http://schemas.microsoft.com/office/drawing/2014/main" id="{A49B46E8-1FE1-623D-320D-E865DA8E54EA}"/>
                  </a:ext>
                </a:extLst>
              </p:cNvPr>
              <p:cNvSpPr>
                <a:spLocks/>
              </p:cNvSpPr>
              <p:nvPr/>
            </p:nvSpPr>
            <p:spPr bwMode="auto">
              <a:xfrm>
                <a:off x="4929188" y="4087813"/>
                <a:ext cx="338137" cy="303213"/>
              </a:xfrm>
              <a:custGeom>
                <a:avLst/>
                <a:gdLst>
                  <a:gd name="T0" fmla="*/ 130 w 142"/>
                  <a:gd name="T1" fmla="*/ 7 h 128"/>
                  <a:gd name="T2" fmla="*/ 120 w 142"/>
                  <a:gd name="T3" fmla="*/ 1 h 128"/>
                  <a:gd name="T4" fmla="*/ 110 w 142"/>
                  <a:gd name="T5" fmla="*/ 3 h 128"/>
                  <a:gd name="T6" fmla="*/ 94 w 142"/>
                  <a:gd name="T7" fmla="*/ 8 h 128"/>
                  <a:gd name="T8" fmla="*/ 91 w 142"/>
                  <a:gd name="T9" fmla="*/ 13 h 128"/>
                  <a:gd name="T10" fmla="*/ 89 w 142"/>
                  <a:gd name="T11" fmla="*/ 24 h 128"/>
                  <a:gd name="T12" fmla="*/ 78 w 142"/>
                  <a:gd name="T13" fmla="*/ 30 h 128"/>
                  <a:gd name="T14" fmla="*/ 75 w 142"/>
                  <a:gd name="T15" fmla="*/ 39 h 128"/>
                  <a:gd name="T16" fmla="*/ 68 w 142"/>
                  <a:gd name="T17" fmla="*/ 52 h 128"/>
                  <a:gd name="T18" fmla="*/ 53 w 142"/>
                  <a:gd name="T19" fmla="*/ 57 h 128"/>
                  <a:gd name="T20" fmla="*/ 47 w 142"/>
                  <a:gd name="T21" fmla="*/ 70 h 128"/>
                  <a:gd name="T22" fmla="*/ 0 w 142"/>
                  <a:gd name="T23" fmla="*/ 73 h 128"/>
                  <a:gd name="T24" fmla="*/ 12 w 142"/>
                  <a:gd name="T25" fmla="*/ 85 h 128"/>
                  <a:gd name="T26" fmla="*/ 18 w 142"/>
                  <a:gd name="T27" fmla="*/ 101 h 128"/>
                  <a:gd name="T28" fmla="*/ 5 w 142"/>
                  <a:gd name="T29" fmla="*/ 112 h 128"/>
                  <a:gd name="T30" fmla="*/ 21 w 142"/>
                  <a:gd name="T31" fmla="*/ 113 h 128"/>
                  <a:gd name="T32" fmla="*/ 42 w 142"/>
                  <a:gd name="T33" fmla="*/ 112 h 128"/>
                  <a:gd name="T34" fmla="*/ 53 w 142"/>
                  <a:gd name="T35" fmla="*/ 118 h 128"/>
                  <a:gd name="T36" fmla="*/ 62 w 142"/>
                  <a:gd name="T37" fmla="*/ 127 h 128"/>
                  <a:gd name="T38" fmla="*/ 64 w 142"/>
                  <a:gd name="T39" fmla="*/ 128 h 128"/>
                  <a:gd name="T40" fmla="*/ 80 w 142"/>
                  <a:gd name="T41" fmla="*/ 122 h 128"/>
                  <a:gd name="T42" fmla="*/ 83 w 142"/>
                  <a:gd name="T43" fmla="*/ 112 h 128"/>
                  <a:gd name="T44" fmla="*/ 74 w 142"/>
                  <a:gd name="T45" fmla="*/ 97 h 128"/>
                  <a:gd name="T46" fmla="*/ 87 w 142"/>
                  <a:gd name="T47" fmla="*/ 90 h 128"/>
                  <a:gd name="T48" fmla="*/ 97 w 142"/>
                  <a:gd name="T49" fmla="*/ 83 h 128"/>
                  <a:gd name="T50" fmla="*/ 108 w 142"/>
                  <a:gd name="T51" fmla="*/ 70 h 128"/>
                  <a:gd name="T52" fmla="*/ 117 w 142"/>
                  <a:gd name="T53" fmla="*/ 61 h 128"/>
                  <a:gd name="T54" fmla="*/ 123 w 142"/>
                  <a:gd name="T55" fmla="*/ 48 h 128"/>
                  <a:gd name="T56" fmla="*/ 114 w 142"/>
                  <a:gd name="T57" fmla="*/ 36 h 128"/>
                  <a:gd name="T58" fmla="*/ 117 w 142"/>
                  <a:gd name="T59" fmla="*/ 23 h 128"/>
                  <a:gd name="T60" fmla="*/ 139 w 142"/>
                  <a:gd name="T61" fmla="*/ 22 h 128"/>
                  <a:gd name="T62" fmla="*/ 135 w 142"/>
                  <a:gd name="T63" fmla="*/ 1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128">
                    <a:moveTo>
                      <a:pt x="135" y="13"/>
                    </a:moveTo>
                    <a:cubicBezTo>
                      <a:pt x="131" y="11"/>
                      <a:pt x="130" y="8"/>
                      <a:pt x="130" y="7"/>
                    </a:cubicBezTo>
                    <a:cubicBezTo>
                      <a:pt x="130" y="6"/>
                      <a:pt x="126" y="3"/>
                      <a:pt x="123" y="1"/>
                    </a:cubicBezTo>
                    <a:cubicBezTo>
                      <a:pt x="122" y="1"/>
                      <a:pt x="121" y="1"/>
                      <a:pt x="120" y="1"/>
                    </a:cubicBezTo>
                    <a:cubicBezTo>
                      <a:pt x="120" y="1"/>
                      <a:pt x="119" y="0"/>
                      <a:pt x="118" y="0"/>
                    </a:cubicBezTo>
                    <a:cubicBezTo>
                      <a:pt x="116" y="3"/>
                      <a:pt x="112" y="3"/>
                      <a:pt x="110" y="3"/>
                    </a:cubicBezTo>
                    <a:cubicBezTo>
                      <a:pt x="107" y="2"/>
                      <a:pt x="101" y="4"/>
                      <a:pt x="98" y="6"/>
                    </a:cubicBezTo>
                    <a:cubicBezTo>
                      <a:pt x="97" y="7"/>
                      <a:pt x="96" y="7"/>
                      <a:pt x="94" y="8"/>
                    </a:cubicBezTo>
                    <a:cubicBezTo>
                      <a:pt x="93" y="8"/>
                      <a:pt x="93" y="8"/>
                      <a:pt x="92" y="8"/>
                    </a:cubicBezTo>
                    <a:cubicBezTo>
                      <a:pt x="90" y="8"/>
                      <a:pt x="89" y="11"/>
                      <a:pt x="91" y="13"/>
                    </a:cubicBezTo>
                    <a:cubicBezTo>
                      <a:pt x="93" y="14"/>
                      <a:pt x="92" y="16"/>
                      <a:pt x="93" y="18"/>
                    </a:cubicBezTo>
                    <a:cubicBezTo>
                      <a:pt x="93" y="20"/>
                      <a:pt x="90" y="22"/>
                      <a:pt x="89" y="24"/>
                    </a:cubicBezTo>
                    <a:cubicBezTo>
                      <a:pt x="87" y="26"/>
                      <a:pt x="89" y="28"/>
                      <a:pt x="88" y="31"/>
                    </a:cubicBezTo>
                    <a:cubicBezTo>
                      <a:pt x="87" y="33"/>
                      <a:pt x="79" y="29"/>
                      <a:pt x="78" y="30"/>
                    </a:cubicBezTo>
                    <a:cubicBezTo>
                      <a:pt x="77" y="31"/>
                      <a:pt x="81" y="34"/>
                      <a:pt x="81" y="36"/>
                    </a:cubicBezTo>
                    <a:cubicBezTo>
                      <a:pt x="81" y="37"/>
                      <a:pt x="78" y="39"/>
                      <a:pt x="75" y="39"/>
                    </a:cubicBezTo>
                    <a:cubicBezTo>
                      <a:pt x="72" y="40"/>
                      <a:pt x="73" y="44"/>
                      <a:pt x="72" y="49"/>
                    </a:cubicBezTo>
                    <a:cubicBezTo>
                      <a:pt x="72" y="54"/>
                      <a:pt x="69" y="54"/>
                      <a:pt x="68" y="52"/>
                    </a:cubicBezTo>
                    <a:cubicBezTo>
                      <a:pt x="68" y="50"/>
                      <a:pt x="59" y="53"/>
                      <a:pt x="59" y="55"/>
                    </a:cubicBezTo>
                    <a:cubicBezTo>
                      <a:pt x="59" y="58"/>
                      <a:pt x="56" y="57"/>
                      <a:pt x="53" y="57"/>
                    </a:cubicBezTo>
                    <a:cubicBezTo>
                      <a:pt x="50" y="57"/>
                      <a:pt x="47" y="60"/>
                      <a:pt x="47" y="61"/>
                    </a:cubicBezTo>
                    <a:cubicBezTo>
                      <a:pt x="46" y="62"/>
                      <a:pt x="48" y="69"/>
                      <a:pt x="47" y="70"/>
                    </a:cubicBezTo>
                    <a:cubicBezTo>
                      <a:pt x="47" y="71"/>
                      <a:pt x="18" y="75"/>
                      <a:pt x="13" y="74"/>
                    </a:cubicBezTo>
                    <a:cubicBezTo>
                      <a:pt x="8" y="73"/>
                      <a:pt x="3" y="73"/>
                      <a:pt x="0" y="73"/>
                    </a:cubicBezTo>
                    <a:cubicBezTo>
                      <a:pt x="1" y="74"/>
                      <a:pt x="3" y="76"/>
                      <a:pt x="4" y="77"/>
                    </a:cubicBezTo>
                    <a:cubicBezTo>
                      <a:pt x="5" y="80"/>
                      <a:pt x="8" y="83"/>
                      <a:pt x="12" y="85"/>
                    </a:cubicBezTo>
                    <a:cubicBezTo>
                      <a:pt x="16" y="86"/>
                      <a:pt x="14" y="93"/>
                      <a:pt x="16" y="94"/>
                    </a:cubicBezTo>
                    <a:cubicBezTo>
                      <a:pt x="18" y="95"/>
                      <a:pt x="21" y="100"/>
                      <a:pt x="18" y="101"/>
                    </a:cubicBezTo>
                    <a:cubicBezTo>
                      <a:pt x="16" y="101"/>
                      <a:pt x="13" y="102"/>
                      <a:pt x="11" y="103"/>
                    </a:cubicBezTo>
                    <a:cubicBezTo>
                      <a:pt x="8" y="104"/>
                      <a:pt x="5" y="108"/>
                      <a:pt x="5" y="112"/>
                    </a:cubicBezTo>
                    <a:cubicBezTo>
                      <a:pt x="5" y="112"/>
                      <a:pt x="5" y="113"/>
                      <a:pt x="5" y="114"/>
                    </a:cubicBezTo>
                    <a:cubicBezTo>
                      <a:pt x="12" y="114"/>
                      <a:pt x="21" y="114"/>
                      <a:pt x="21" y="113"/>
                    </a:cubicBezTo>
                    <a:cubicBezTo>
                      <a:pt x="23" y="111"/>
                      <a:pt x="26" y="110"/>
                      <a:pt x="28" y="112"/>
                    </a:cubicBezTo>
                    <a:cubicBezTo>
                      <a:pt x="30" y="113"/>
                      <a:pt x="39" y="113"/>
                      <a:pt x="42" y="112"/>
                    </a:cubicBezTo>
                    <a:cubicBezTo>
                      <a:pt x="46" y="109"/>
                      <a:pt x="49" y="112"/>
                      <a:pt x="49" y="114"/>
                    </a:cubicBezTo>
                    <a:cubicBezTo>
                      <a:pt x="49" y="116"/>
                      <a:pt x="51" y="117"/>
                      <a:pt x="53" y="118"/>
                    </a:cubicBezTo>
                    <a:cubicBezTo>
                      <a:pt x="55" y="120"/>
                      <a:pt x="53" y="122"/>
                      <a:pt x="55" y="124"/>
                    </a:cubicBezTo>
                    <a:cubicBezTo>
                      <a:pt x="56" y="126"/>
                      <a:pt x="58" y="126"/>
                      <a:pt x="62" y="127"/>
                    </a:cubicBezTo>
                    <a:cubicBezTo>
                      <a:pt x="63" y="128"/>
                      <a:pt x="63" y="128"/>
                      <a:pt x="63" y="128"/>
                    </a:cubicBezTo>
                    <a:cubicBezTo>
                      <a:pt x="64" y="128"/>
                      <a:pt x="64" y="128"/>
                      <a:pt x="64" y="128"/>
                    </a:cubicBezTo>
                    <a:cubicBezTo>
                      <a:pt x="66" y="125"/>
                      <a:pt x="66" y="121"/>
                      <a:pt x="72" y="122"/>
                    </a:cubicBezTo>
                    <a:cubicBezTo>
                      <a:pt x="77" y="123"/>
                      <a:pt x="77" y="121"/>
                      <a:pt x="80" y="122"/>
                    </a:cubicBezTo>
                    <a:cubicBezTo>
                      <a:pt x="83" y="123"/>
                      <a:pt x="85" y="122"/>
                      <a:pt x="86" y="120"/>
                    </a:cubicBezTo>
                    <a:cubicBezTo>
                      <a:pt x="88" y="118"/>
                      <a:pt x="85" y="114"/>
                      <a:pt x="83" y="112"/>
                    </a:cubicBezTo>
                    <a:cubicBezTo>
                      <a:pt x="82" y="111"/>
                      <a:pt x="79" y="107"/>
                      <a:pt x="80" y="104"/>
                    </a:cubicBezTo>
                    <a:cubicBezTo>
                      <a:pt x="80" y="100"/>
                      <a:pt x="74" y="100"/>
                      <a:pt x="74" y="97"/>
                    </a:cubicBezTo>
                    <a:cubicBezTo>
                      <a:pt x="74" y="95"/>
                      <a:pt x="80" y="90"/>
                      <a:pt x="81" y="89"/>
                    </a:cubicBezTo>
                    <a:cubicBezTo>
                      <a:pt x="82" y="88"/>
                      <a:pt x="86" y="92"/>
                      <a:pt x="87" y="90"/>
                    </a:cubicBezTo>
                    <a:cubicBezTo>
                      <a:pt x="88" y="88"/>
                      <a:pt x="91" y="89"/>
                      <a:pt x="93" y="90"/>
                    </a:cubicBezTo>
                    <a:cubicBezTo>
                      <a:pt x="94" y="90"/>
                      <a:pt x="97" y="86"/>
                      <a:pt x="97" y="83"/>
                    </a:cubicBezTo>
                    <a:cubicBezTo>
                      <a:pt x="98" y="80"/>
                      <a:pt x="104" y="80"/>
                      <a:pt x="105" y="79"/>
                    </a:cubicBezTo>
                    <a:cubicBezTo>
                      <a:pt x="106" y="78"/>
                      <a:pt x="107" y="71"/>
                      <a:pt x="108" y="70"/>
                    </a:cubicBezTo>
                    <a:cubicBezTo>
                      <a:pt x="109" y="68"/>
                      <a:pt x="113" y="69"/>
                      <a:pt x="113" y="66"/>
                    </a:cubicBezTo>
                    <a:cubicBezTo>
                      <a:pt x="113" y="62"/>
                      <a:pt x="115" y="61"/>
                      <a:pt x="117" y="61"/>
                    </a:cubicBezTo>
                    <a:cubicBezTo>
                      <a:pt x="119" y="61"/>
                      <a:pt x="118" y="57"/>
                      <a:pt x="119" y="54"/>
                    </a:cubicBezTo>
                    <a:cubicBezTo>
                      <a:pt x="119" y="52"/>
                      <a:pt x="121" y="49"/>
                      <a:pt x="123" y="48"/>
                    </a:cubicBezTo>
                    <a:cubicBezTo>
                      <a:pt x="126" y="47"/>
                      <a:pt x="122" y="44"/>
                      <a:pt x="119" y="44"/>
                    </a:cubicBezTo>
                    <a:cubicBezTo>
                      <a:pt x="116" y="45"/>
                      <a:pt x="114" y="36"/>
                      <a:pt x="114" y="36"/>
                    </a:cubicBezTo>
                    <a:cubicBezTo>
                      <a:pt x="114" y="36"/>
                      <a:pt x="114" y="29"/>
                      <a:pt x="113" y="28"/>
                    </a:cubicBezTo>
                    <a:cubicBezTo>
                      <a:pt x="111" y="27"/>
                      <a:pt x="113" y="23"/>
                      <a:pt x="117" y="23"/>
                    </a:cubicBezTo>
                    <a:cubicBezTo>
                      <a:pt x="121" y="23"/>
                      <a:pt x="128" y="27"/>
                      <a:pt x="130" y="26"/>
                    </a:cubicBezTo>
                    <a:cubicBezTo>
                      <a:pt x="132" y="24"/>
                      <a:pt x="137" y="23"/>
                      <a:pt x="139" y="22"/>
                    </a:cubicBezTo>
                    <a:cubicBezTo>
                      <a:pt x="140" y="22"/>
                      <a:pt x="141" y="18"/>
                      <a:pt x="142" y="17"/>
                    </a:cubicBezTo>
                    <a:cubicBezTo>
                      <a:pt x="140" y="16"/>
                      <a:pt x="137" y="15"/>
                      <a:pt x="135" y="13"/>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499" name="Freeform 378">
                <a:extLst>
                  <a:ext uri="{FF2B5EF4-FFF2-40B4-BE49-F238E27FC236}">
                    <a16:creationId xmlns:a16="http://schemas.microsoft.com/office/drawing/2014/main" id="{2B11D81A-7E4A-796F-A010-F975ED1979F1}"/>
                  </a:ext>
                </a:extLst>
              </p:cNvPr>
              <p:cNvSpPr>
                <a:spLocks noEditPoints="1"/>
              </p:cNvSpPr>
              <p:nvPr/>
            </p:nvSpPr>
            <p:spPr bwMode="auto">
              <a:xfrm>
                <a:off x="5603875" y="4767263"/>
                <a:ext cx="938212" cy="341313"/>
              </a:xfrm>
              <a:custGeom>
                <a:avLst/>
                <a:gdLst>
                  <a:gd name="T0" fmla="*/ 29 w 395"/>
                  <a:gd name="T1" fmla="*/ 61 h 144"/>
                  <a:gd name="T2" fmla="*/ 112 w 395"/>
                  <a:gd name="T3" fmla="*/ 76 h 144"/>
                  <a:gd name="T4" fmla="*/ 16 w 395"/>
                  <a:gd name="T5" fmla="*/ 39 h 144"/>
                  <a:gd name="T6" fmla="*/ 212 w 395"/>
                  <a:gd name="T7" fmla="*/ 102 h 144"/>
                  <a:gd name="T8" fmla="*/ 221 w 395"/>
                  <a:gd name="T9" fmla="*/ 81 h 144"/>
                  <a:gd name="T10" fmla="*/ 233 w 395"/>
                  <a:gd name="T11" fmla="*/ 84 h 144"/>
                  <a:gd name="T12" fmla="*/ 242 w 395"/>
                  <a:gd name="T13" fmla="*/ 58 h 144"/>
                  <a:gd name="T14" fmla="*/ 242 w 395"/>
                  <a:gd name="T15" fmla="*/ 48 h 144"/>
                  <a:gd name="T16" fmla="*/ 226 w 395"/>
                  <a:gd name="T17" fmla="*/ 40 h 144"/>
                  <a:gd name="T18" fmla="*/ 203 w 395"/>
                  <a:gd name="T19" fmla="*/ 74 h 144"/>
                  <a:gd name="T20" fmla="*/ 93 w 395"/>
                  <a:gd name="T21" fmla="*/ 80 h 144"/>
                  <a:gd name="T22" fmla="*/ 90 w 395"/>
                  <a:gd name="T23" fmla="*/ 66 h 144"/>
                  <a:gd name="T24" fmla="*/ 87 w 395"/>
                  <a:gd name="T25" fmla="*/ 72 h 144"/>
                  <a:gd name="T26" fmla="*/ 72 w 395"/>
                  <a:gd name="T27" fmla="*/ 54 h 144"/>
                  <a:gd name="T28" fmla="*/ 59 w 395"/>
                  <a:gd name="T29" fmla="*/ 38 h 144"/>
                  <a:gd name="T30" fmla="*/ 40 w 395"/>
                  <a:gd name="T31" fmla="*/ 25 h 144"/>
                  <a:gd name="T32" fmla="*/ 2 w 395"/>
                  <a:gd name="T33" fmla="*/ 3 h 144"/>
                  <a:gd name="T34" fmla="*/ 34 w 395"/>
                  <a:gd name="T35" fmla="*/ 49 h 144"/>
                  <a:gd name="T36" fmla="*/ 76 w 395"/>
                  <a:gd name="T37" fmla="*/ 97 h 144"/>
                  <a:gd name="T38" fmla="*/ 92 w 395"/>
                  <a:gd name="T39" fmla="*/ 89 h 144"/>
                  <a:gd name="T40" fmla="*/ 284 w 395"/>
                  <a:gd name="T41" fmla="*/ 40 h 144"/>
                  <a:gd name="T42" fmla="*/ 286 w 395"/>
                  <a:gd name="T43" fmla="*/ 48 h 144"/>
                  <a:gd name="T44" fmla="*/ 265 w 395"/>
                  <a:gd name="T45" fmla="*/ 80 h 144"/>
                  <a:gd name="T46" fmla="*/ 211 w 395"/>
                  <a:gd name="T47" fmla="*/ 127 h 144"/>
                  <a:gd name="T48" fmla="*/ 245 w 395"/>
                  <a:gd name="T49" fmla="*/ 123 h 144"/>
                  <a:gd name="T50" fmla="*/ 294 w 395"/>
                  <a:gd name="T51" fmla="*/ 81 h 144"/>
                  <a:gd name="T52" fmla="*/ 166 w 395"/>
                  <a:gd name="T53" fmla="*/ 120 h 144"/>
                  <a:gd name="T54" fmla="*/ 149 w 395"/>
                  <a:gd name="T55" fmla="*/ 112 h 144"/>
                  <a:gd name="T56" fmla="*/ 93 w 395"/>
                  <a:gd name="T57" fmla="*/ 105 h 144"/>
                  <a:gd name="T58" fmla="*/ 100 w 395"/>
                  <a:gd name="T59" fmla="*/ 116 h 144"/>
                  <a:gd name="T60" fmla="*/ 153 w 395"/>
                  <a:gd name="T61" fmla="*/ 125 h 144"/>
                  <a:gd name="T62" fmla="*/ 166 w 395"/>
                  <a:gd name="T63" fmla="*/ 120 h 144"/>
                  <a:gd name="T64" fmla="*/ 344 w 395"/>
                  <a:gd name="T65" fmla="*/ 81 h 144"/>
                  <a:gd name="T66" fmla="*/ 308 w 395"/>
                  <a:gd name="T67" fmla="*/ 62 h 144"/>
                  <a:gd name="T68" fmla="*/ 331 w 395"/>
                  <a:gd name="T69" fmla="*/ 71 h 144"/>
                  <a:gd name="T70" fmla="*/ 318 w 395"/>
                  <a:gd name="T71" fmla="*/ 76 h 144"/>
                  <a:gd name="T72" fmla="*/ 338 w 395"/>
                  <a:gd name="T73" fmla="*/ 87 h 144"/>
                  <a:gd name="T74" fmla="*/ 374 w 395"/>
                  <a:gd name="T75" fmla="*/ 109 h 144"/>
                  <a:gd name="T76" fmla="*/ 386 w 395"/>
                  <a:gd name="T77" fmla="*/ 122 h 144"/>
                  <a:gd name="T78" fmla="*/ 365 w 395"/>
                  <a:gd name="T79" fmla="*/ 65 h 144"/>
                  <a:gd name="T80" fmla="*/ 252 w 395"/>
                  <a:gd name="T81" fmla="*/ 133 h 144"/>
                  <a:gd name="T82" fmla="*/ 255 w 395"/>
                  <a:gd name="T83" fmla="*/ 135 h 144"/>
                  <a:gd name="T84" fmla="*/ 258 w 395"/>
                  <a:gd name="T85" fmla="*/ 132 h 144"/>
                  <a:gd name="T86" fmla="*/ 190 w 395"/>
                  <a:gd name="T87" fmla="*/ 51 h 144"/>
                  <a:gd name="T88" fmla="*/ 194 w 395"/>
                  <a:gd name="T89" fmla="*/ 30 h 144"/>
                  <a:gd name="T90" fmla="*/ 193 w 395"/>
                  <a:gd name="T91" fmla="*/ 15 h 144"/>
                  <a:gd name="T92" fmla="*/ 171 w 395"/>
                  <a:gd name="T93" fmla="*/ 27 h 144"/>
                  <a:gd name="T94" fmla="*/ 153 w 395"/>
                  <a:gd name="T95" fmla="*/ 39 h 144"/>
                  <a:gd name="T96" fmla="*/ 126 w 395"/>
                  <a:gd name="T97" fmla="*/ 40 h 144"/>
                  <a:gd name="T98" fmla="*/ 117 w 395"/>
                  <a:gd name="T99" fmla="*/ 46 h 144"/>
                  <a:gd name="T100" fmla="*/ 137 w 395"/>
                  <a:gd name="T101" fmla="*/ 78 h 144"/>
                  <a:gd name="T102" fmla="*/ 166 w 395"/>
                  <a:gd name="T103" fmla="*/ 85 h 144"/>
                  <a:gd name="T104" fmla="*/ 204 w 395"/>
                  <a:gd name="T105" fmla="*/ 135 h 144"/>
                  <a:gd name="T106" fmla="*/ 204 w 395"/>
                  <a:gd name="T107" fmla="*/ 135 h 144"/>
                  <a:gd name="T108" fmla="*/ 179 w 395"/>
                  <a:gd name="T109" fmla="*/ 128 h 144"/>
                  <a:gd name="T110" fmla="*/ 191 w 395"/>
                  <a:gd name="T111" fmla="*/ 12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5" h="144">
                    <a:moveTo>
                      <a:pt x="29" y="61"/>
                    </a:moveTo>
                    <a:cubicBezTo>
                      <a:pt x="28" y="62"/>
                      <a:pt x="31" y="67"/>
                      <a:pt x="33" y="66"/>
                    </a:cubicBezTo>
                    <a:cubicBezTo>
                      <a:pt x="35" y="64"/>
                      <a:pt x="30" y="57"/>
                      <a:pt x="29" y="61"/>
                    </a:cubicBezTo>
                    <a:moveTo>
                      <a:pt x="112" y="76"/>
                    </a:moveTo>
                    <a:cubicBezTo>
                      <a:pt x="112" y="74"/>
                      <a:pt x="105" y="75"/>
                      <a:pt x="107" y="78"/>
                    </a:cubicBezTo>
                    <a:cubicBezTo>
                      <a:pt x="109" y="82"/>
                      <a:pt x="112" y="79"/>
                      <a:pt x="112" y="76"/>
                    </a:cubicBezTo>
                    <a:moveTo>
                      <a:pt x="16" y="39"/>
                    </a:moveTo>
                    <a:cubicBezTo>
                      <a:pt x="16" y="42"/>
                      <a:pt x="19" y="49"/>
                      <a:pt x="22" y="46"/>
                    </a:cubicBezTo>
                    <a:cubicBezTo>
                      <a:pt x="25" y="43"/>
                      <a:pt x="17" y="37"/>
                      <a:pt x="16" y="39"/>
                    </a:cubicBezTo>
                    <a:moveTo>
                      <a:pt x="208" y="82"/>
                    </a:moveTo>
                    <a:cubicBezTo>
                      <a:pt x="212" y="83"/>
                      <a:pt x="211" y="88"/>
                      <a:pt x="211" y="92"/>
                    </a:cubicBezTo>
                    <a:cubicBezTo>
                      <a:pt x="210" y="95"/>
                      <a:pt x="208" y="103"/>
                      <a:pt x="212" y="102"/>
                    </a:cubicBezTo>
                    <a:cubicBezTo>
                      <a:pt x="216" y="100"/>
                      <a:pt x="218" y="95"/>
                      <a:pt x="216" y="93"/>
                    </a:cubicBezTo>
                    <a:cubicBezTo>
                      <a:pt x="214" y="91"/>
                      <a:pt x="214" y="80"/>
                      <a:pt x="215" y="77"/>
                    </a:cubicBezTo>
                    <a:cubicBezTo>
                      <a:pt x="216" y="75"/>
                      <a:pt x="223" y="77"/>
                      <a:pt x="221" y="81"/>
                    </a:cubicBezTo>
                    <a:cubicBezTo>
                      <a:pt x="218" y="85"/>
                      <a:pt x="225" y="85"/>
                      <a:pt x="225" y="90"/>
                    </a:cubicBezTo>
                    <a:cubicBezTo>
                      <a:pt x="225" y="94"/>
                      <a:pt x="229" y="92"/>
                      <a:pt x="233" y="91"/>
                    </a:cubicBezTo>
                    <a:cubicBezTo>
                      <a:pt x="237" y="89"/>
                      <a:pt x="236" y="87"/>
                      <a:pt x="233" y="84"/>
                    </a:cubicBezTo>
                    <a:cubicBezTo>
                      <a:pt x="230" y="81"/>
                      <a:pt x="235" y="77"/>
                      <a:pt x="231" y="74"/>
                    </a:cubicBezTo>
                    <a:cubicBezTo>
                      <a:pt x="228" y="72"/>
                      <a:pt x="225" y="68"/>
                      <a:pt x="229" y="67"/>
                    </a:cubicBezTo>
                    <a:cubicBezTo>
                      <a:pt x="232" y="66"/>
                      <a:pt x="243" y="60"/>
                      <a:pt x="242" y="58"/>
                    </a:cubicBezTo>
                    <a:cubicBezTo>
                      <a:pt x="240" y="55"/>
                      <a:pt x="225" y="58"/>
                      <a:pt x="224" y="63"/>
                    </a:cubicBezTo>
                    <a:cubicBezTo>
                      <a:pt x="223" y="67"/>
                      <a:pt x="212" y="62"/>
                      <a:pt x="213" y="54"/>
                    </a:cubicBezTo>
                    <a:cubicBezTo>
                      <a:pt x="215" y="46"/>
                      <a:pt x="236" y="45"/>
                      <a:pt x="242" y="48"/>
                    </a:cubicBezTo>
                    <a:cubicBezTo>
                      <a:pt x="248" y="51"/>
                      <a:pt x="255" y="43"/>
                      <a:pt x="257" y="39"/>
                    </a:cubicBezTo>
                    <a:cubicBezTo>
                      <a:pt x="259" y="35"/>
                      <a:pt x="252" y="40"/>
                      <a:pt x="248" y="43"/>
                    </a:cubicBezTo>
                    <a:cubicBezTo>
                      <a:pt x="243" y="45"/>
                      <a:pt x="232" y="42"/>
                      <a:pt x="226" y="40"/>
                    </a:cubicBezTo>
                    <a:cubicBezTo>
                      <a:pt x="220" y="38"/>
                      <a:pt x="221" y="44"/>
                      <a:pt x="216" y="45"/>
                    </a:cubicBezTo>
                    <a:cubicBezTo>
                      <a:pt x="211" y="45"/>
                      <a:pt x="212" y="56"/>
                      <a:pt x="210" y="57"/>
                    </a:cubicBezTo>
                    <a:cubicBezTo>
                      <a:pt x="207" y="59"/>
                      <a:pt x="207" y="67"/>
                      <a:pt x="203" y="74"/>
                    </a:cubicBezTo>
                    <a:cubicBezTo>
                      <a:pt x="198" y="81"/>
                      <a:pt x="204" y="82"/>
                      <a:pt x="208" y="82"/>
                    </a:cubicBezTo>
                    <a:moveTo>
                      <a:pt x="92" y="89"/>
                    </a:moveTo>
                    <a:cubicBezTo>
                      <a:pt x="92" y="86"/>
                      <a:pt x="93" y="82"/>
                      <a:pt x="93" y="80"/>
                    </a:cubicBezTo>
                    <a:cubicBezTo>
                      <a:pt x="93" y="78"/>
                      <a:pt x="95" y="78"/>
                      <a:pt x="97" y="78"/>
                    </a:cubicBezTo>
                    <a:cubicBezTo>
                      <a:pt x="99" y="79"/>
                      <a:pt x="99" y="73"/>
                      <a:pt x="97" y="73"/>
                    </a:cubicBezTo>
                    <a:cubicBezTo>
                      <a:pt x="95" y="72"/>
                      <a:pt x="94" y="66"/>
                      <a:pt x="90" y="66"/>
                    </a:cubicBezTo>
                    <a:cubicBezTo>
                      <a:pt x="86" y="66"/>
                      <a:pt x="86" y="70"/>
                      <a:pt x="89" y="70"/>
                    </a:cubicBezTo>
                    <a:cubicBezTo>
                      <a:pt x="92" y="70"/>
                      <a:pt x="93" y="72"/>
                      <a:pt x="92" y="74"/>
                    </a:cubicBezTo>
                    <a:cubicBezTo>
                      <a:pt x="92" y="76"/>
                      <a:pt x="91" y="72"/>
                      <a:pt x="87" y="72"/>
                    </a:cubicBezTo>
                    <a:cubicBezTo>
                      <a:pt x="83" y="73"/>
                      <a:pt x="86" y="68"/>
                      <a:pt x="82" y="68"/>
                    </a:cubicBezTo>
                    <a:cubicBezTo>
                      <a:pt x="78" y="68"/>
                      <a:pt x="78" y="60"/>
                      <a:pt x="74" y="60"/>
                    </a:cubicBezTo>
                    <a:cubicBezTo>
                      <a:pt x="70" y="60"/>
                      <a:pt x="69" y="57"/>
                      <a:pt x="72" y="54"/>
                    </a:cubicBezTo>
                    <a:cubicBezTo>
                      <a:pt x="75" y="52"/>
                      <a:pt x="68" y="49"/>
                      <a:pt x="68" y="46"/>
                    </a:cubicBezTo>
                    <a:cubicBezTo>
                      <a:pt x="68" y="43"/>
                      <a:pt x="63" y="45"/>
                      <a:pt x="63" y="42"/>
                    </a:cubicBezTo>
                    <a:cubicBezTo>
                      <a:pt x="63" y="40"/>
                      <a:pt x="61" y="41"/>
                      <a:pt x="59" y="38"/>
                    </a:cubicBezTo>
                    <a:cubicBezTo>
                      <a:pt x="57" y="35"/>
                      <a:pt x="56" y="38"/>
                      <a:pt x="54" y="36"/>
                    </a:cubicBezTo>
                    <a:cubicBezTo>
                      <a:pt x="52" y="33"/>
                      <a:pt x="49" y="32"/>
                      <a:pt x="47" y="33"/>
                    </a:cubicBezTo>
                    <a:cubicBezTo>
                      <a:pt x="45" y="34"/>
                      <a:pt x="41" y="29"/>
                      <a:pt x="40" y="25"/>
                    </a:cubicBezTo>
                    <a:cubicBezTo>
                      <a:pt x="39" y="22"/>
                      <a:pt x="27" y="17"/>
                      <a:pt x="25" y="12"/>
                    </a:cubicBezTo>
                    <a:cubicBezTo>
                      <a:pt x="24" y="8"/>
                      <a:pt x="20" y="6"/>
                      <a:pt x="13" y="7"/>
                    </a:cubicBezTo>
                    <a:cubicBezTo>
                      <a:pt x="6" y="7"/>
                      <a:pt x="3" y="0"/>
                      <a:pt x="2" y="3"/>
                    </a:cubicBezTo>
                    <a:cubicBezTo>
                      <a:pt x="0" y="8"/>
                      <a:pt x="9" y="17"/>
                      <a:pt x="13" y="20"/>
                    </a:cubicBezTo>
                    <a:cubicBezTo>
                      <a:pt x="18" y="22"/>
                      <a:pt x="20" y="31"/>
                      <a:pt x="25" y="32"/>
                    </a:cubicBezTo>
                    <a:cubicBezTo>
                      <a:pt x="30" y="32"/>
                      <a:pt x="31" y="48"/>
                      <a:pt x="34" y="49"/>
                    </a:cubicBezTo>
                    <a:cubicBezTo>
                      <a:pt x="38" y="50"/>
                      <a:pt x="46" y="62"/>
                      <a:pt x="48" y="69"/>
                    </a:cubicBezTo>
                    <a:cubicBezTo>
                      <a:pt x="49" y="76"/>
                      <a:pt x="57" y="79"/>
                      <a:pt x="60" y="84"/>
                    </a:cubicBezTo>
                    <a:cubicBezTo>
                      <a:pt x="63" y="89"/>
                      <a:pt x="74" y="95"/>
                      <a:pt x="76" y="97"/>
                    </a:cubicBezTo>
                    <a:cubicBezTo>
                      <a:pt x="77" y="99"/>
                      <a:pt x="79" y="104"/>
                      <a:pt x="80" y="102"/>
                    </a:cubicBezTo>
                    <a:cubicBezTo>
                      <a:pt x="81" y="99"/>
                      <a:pt x="86" y="102"/>
                      <a:pt x="89" y="102"/>
                    </a:cubicBezTo>
                    <a:cubicBezTo>
                      <a:pt x="92" y="102"/>
                      <a:pt x="92" y="93"/>
                      <a:pt x="92" y="89"/>
                    </a:cubicBezTo>
                    <a:moveTo>
                      <a:pt x="286" y="48"/>
                    </a:moveTo>
                    <a:cubicBezTo>
                      <a:pt x="292" y="49"/>
                      <a:pt x="289" y="46"/>
                      <a:pt x="289" y="42"/>
                    </a:cubicBezTo>
                    <a:cubicBezTo>
                      <a:pt x="289" y="39"/>
                      <a:pt x="284" y="42"/>
                      <a:pt x="284" y="40"/>
                    </a:cubicBezTo>
                    <a:cubicBezTo>
                      <a:pt x="284" y="38"/>
                      <a:pt x="282" y="31"/>
                      <a:pt x="278" y="37"/>
                    </a:cubicBezTo>
                    <a:cubicBezTo>
                      <a:pt x="274" y="42"/>
                      <a:pt x="279" y="56"/>
                      <a:pt x="283" y="55"/>
                    </a:cubicBezTo>
                    <a:cubicBezTo>
                      <a:pt x="286" y="55"/>
                      <a:pt x="280" y="48"/>
                      <a:pt x="286" y="48"/>
                    </a:cubicBezTo>
                    <a:moveTo>
                      <a:pt x="265" y="80"/>
                    </a:moveTo>
                    <a:cubicBezTo>
                      <a:pt x="266" y="84"/>
                      <a:pt x="274" y="87"/>
                      <a:pt x="276" y="83"/>
                    </a:cubicBezTo>
                    <a:cubicBezTo>
                      <a:pt x="278" y="79"/>
                      <a:pt x="264" y="75"/>
                      <a:pt x="265" y="80"/>
                    </a:cubicBezTo>
                    <a:moveTo>
                      <a:pt x="245" y="123"/>
                    </a:moveTo>
                    <a:cubicBezTo>
                      <a:pt x="238" y="122"/>
                      <a:pt x="234" y="127"/>
                      <a:pt x="227" y="125"/>
                    </a:cubicBezTo>
                    <a:cubicBezTo>
                      <a:pt x="220" y="122"/>
                      <a:pt x="210" y="125"/>
                      <a:pt x="211" y="127"/>
                    </a:cubicBezTo>
                    <a:cubicBezTo>
                      <a:pt x="212" y="129"/>
                      <a:pt x="218" y="129"/>
                      <a:pt x="225" y="129"/>
                    </a:cubicBezTo>
                    <a:cubicBezTo>
                      <a:pt x="232" y="130"/>
                      <a:pt x="238" y="126"/>
                      <a:pt x="242" y="126"/>
                    </a:cubicBezTo>
                    <a:cubicBezTo>
                      <a:pt x="247" y="125"/>
                      <a:pt x="252" y="124"/>
                      <a:pt x="245" y="123"/>
                    </a:cubicBezTo>
                    <a:moveTo>
                      <a:pt x="299" y="77"/>
                    </a:moveTo>
                    <a:cubicBezTo>
                      <a:pt x="293" y="75"/>
                      <a:pt x="282" y="76"/>
                      <a:pt x="283" y="80"/>
                    </a:cubicBezTo>
                    <a:cubicBezTo>
                      <a:pt x="284" y="83"/>
                      <a:pt x="289" y="81"/>
                      <a:pt x="294" y="81"/>
                    </a:cubicBezTo>
                    <a:cubicBezTo>
                      <a:pt x="300" y="81"/>
                      <a:pt x="303" y="85"/>
                      <a:pt x="305" y="85"/>
                    </a:cubicBezTo>
                    <a:cubicBezTo>
                      <a:pt x="308" y="85"/>
                      <a:pt x="306" y="79"/>
                      <a:pt x="299" y="77"/>
                    </a:cubicBezTo>
                    <a:moveTo>
                      <a:pt x="166" y="120"/>
                    </a:moveTo>
                    <a:cubicBezTo>
                      <a:pt x="165" y="117"/>
                      <a:pt x="156" y="120"/>
                      <a:pt x="151" y="118"/>
                    </a:cubicBezTo>
                    <a:cubicBezTo>
                      <a:pt x="146" y="116"/>
                      <a:pt x="156" y="114"/>
                      <a:pt x="159" y="112"/>
                    </a:cubicBezTo>
                    <a:cubicBezTo>
                      <a:pt x="163" y="110"/>
                      <a:pt x="157" y="109"/>
                      <a:pt x="149" y="112"/>
                    </a:cubicBezTo>
                    <a:cubicBezTo>
                      <a:pt x="141" y="114"/>
                      <a:pt x="132" y="106"/>
                      <a:pt x="131" y="110"/>
                    </a:cubicBezTo>
                    <a:cubicBezTo>
                      <a:pt x="131" y="113"/>
                      <a:pt x="117" y="108"/>
                      <a:pt x="113" y="106"/>
                    </a:cubicBezTo>
                    <a:cubicBezTo>
                      <a:pt x="110" y="103"/>
                      <a:pt x="96" y="100"/>
                      <a:pt x="93" y="105"/>
                    </a:cubicBezTo>
                    <a:cubicBezTo>
                      <a:pt x="90" y="110"/>
                      <a:pt x="88" y="105"/>
                      <a:pt x="89" y="110"/>
                    </a:cubicBezTo>
                    <a:cubicBezTo>
                      <a:pt x="90" y="113"/>
                      <a:pt x="93" y="111"/>
                      <a:pt x="95" y="111"/>
                    </a:cubicBezTo>
                    <a:cubicBezTo>
                      <a:pt x="98" y="111"/>
                      <a:pt x="97" y="115"/>
                      <a:pt x="100" y="116"/>
                    </a:cubicBezTo>
                    <a:cubicBezTo>
                      <a:pt x="103" y="117"/>
                      <a:pt x="114" y="120"/>
                      <a:pt x="115" y="117"/>
                    </a:cubicBezTo>
                    <a:cubicBezTo>
                      <a:pt x="116" y="115"/>
                      <a:pt x="126" y="117"/>
                      <a:pt x="131" y="121"/>
                    </a:cubicBezTo>
                    <a:cubicBezTo>
                      <a:pt x="136" y="125"/>
                      <a:pt x="148" y="126"/>
                      <a:pt x="153" y="125"/>
                    </a:cubicBezTo>
                    <a:cubicBezTo>
                      <a:pt x="157" y="124"/>
                      <a:pt x="162" y="128"/>
                      <a:pt x="164" y="125"/>
                    </a:cubicBezTo>
                    <a:cubicBezTo>
                      <a:pt x="166" y="123"/>
                      <a:pt x="169" y="129"/>
                      <a:pt x="174" y="126"/>
                    </a:cubicBezTo>
                    <a:cubicBezTo>
                      <a:pt x="179" y="122"/>
                      <a:pt x="166" y="123"/>
                      <a:pt x="166" y="120"/>
                    </a:cubicBezTo>
                    <a:moveTo>
                      <a:pt x="365" y="65"/>
                    </a:moveTo>
                    <a:cubicBezTo>
                      <a:pt x="362" y="65"/>
                      <a:pt x="361" y="72"/>
                      <a:pt x="358" y="72"/>
                    </a:cubicBezTo>
                    <a:cubicBezTo>
                      <a:pt x="355" y="72"/>
                      <a:pt x="350" y="79"/>
                      <a:pt x="344" y="81"/>
                    </a:cubicBezTo>
                    <a:cubicBezTo>
                      <a:pt x="338" y="83"/>
                      <a:pt x="338" y="63"/>
                      <a:pt x="335" y="59"/>
                    </a:cubicBezTo>
                    <a:cubicBezTo>
                      <a:pt x="332" y="56"/>
                      <a:pt x="317" y="53"/>
                      <a:pt x="315" y="57"/>
                    </a:cubicBezTo>
                    <a:cubicBezTo>
                      <a:pt x="314" y="61"/>
                      <a:pt x="308" y="59"/>
                      <a:pt x="308" y="62"/>
                    </a:cubicBezTo>
                    <a:cubicBezTo>
                      <a:pt x="307" y="66"/>
                      <a:pt x="309" y="65"/>
                      <a:pt x="312" y="65"/>
                    </a:cubicBezTo>
                    <a:cubicBezTo>
                      <a:pt x="316" y="65"/>
                      <a:pt x="316" y="67"/>
                      <a:pt x="317" y="71"/>
                    </a:cubicBezTo>
                    <a:cubicBezTo>
                      <a:pt x="319" y="74"/>
                      <a:pt x="328" y="72"/>
                      <a:pt x="331" y="71"/>
                    </a:cubicBezTo>
                    <a:cubicBezTo>
                      <a:pt x="334" y="71"/>
                      <a:pt x="335" y="75"/>
                      <a:pt x="330" y="74"/>
                    </a:cubicBezTo>
                    <a:cubicBezTo>
                      <a:pt x="326" y="72"/>
                      <a:pt x="326" y="76"/>
                      <a:pt x="323" y="75"/>
                    </a:cubicBezTo>
                    <a:cubicBezTo>
                      <a:pt x="320" y="74"/>
                      <a:pt x="316" y="75"/>
                      <a:pt x="318" y="76"/>
                    </a:cubicBezTo>
                    <a:cubicBezTo>
                      <a:pt x="320" y="78"/>
                      <a:pt x="323" y="80"/>
                      <a:pt x="323" y="84"/>
                    </a:cubicBezTo>
                    <a:cubicBezTo>
                      <a:pt x="323" y="88"/>
                      <a:pt x="329" y="87"/>
                      <a:pt x="329" y="84"/>
                    </a:cubicBezTo>
                    <a:cubicBezTo>
                      <a:pt x="329" y="81"/>
                      <a:pt x="332" y="85"/>
                      <a:pt x="338" y="87"/>
                    </a:cubicBezTo>
                    <a:cubicBezTo>
                      <a:pt x="344" y="88"/>
                      <a:pt x="340" y="90"/>
                      <a:pt x="345" y="91"/>
                    </a:cubicBezTo>
                    <a:cubicBezTo>
                      <a:pt x="351" y="91"/>
                      <a:pt x="364" y="95"/>
                      <a:pt x="370" y="99"/>
                    </a:cubicBezTo>
                    <a:cubicBezTo>
                      <a:pt x="375" y="103"/>
                      <a:pt x="371" y="105"/>
                      <a:pt x="374" y="109"/>
                    </a:cubicBezTo>
                    <a:cubicBezTo>
                      <a:pt x="378" y="112"/>
                      <a:pt x="379" y="117"/>
                      <a:pt x="374" y="117"/>
                    </a:cubicBezTo>
                    <a:cubicBezTo>
                      <a:pt x="370" y="117"/>
                      <a:pt x="365" y="121"/>
                      <a:pt x="366" y="123"/>
                    </a:cubicBezTo>
                    <a:cubicBezTo>
                      <a:pt x="367" y="126"/>
                      <a:pt x="382" y="122"/>
                      <a:pt x="386" y="122"/>
                    </a:cubicBezTo>
                    <a:cubicBezTo>
                      <a:pt x="388" y="122"/>
                      <a:pt x="390" y="126"/>
                      <a:pt x="395" y="129"/>
                    </a:cubicBezTo>
                    <a:cubicBezTo>
                      <a:pt x="395" y="75"/>
                      <a:pt x="395" y="75"/>
                      <a:pt x="395" y="75"/>
                    </a:cubicBezTo>
                    <a:cubicBezTo>
                      <a:pt x="384" y="72"/>
                      <a:pt x="369" y="65"/>
                      <a:pt x="365" y="65"/>
                    </a:cubicBezTo>
                    <a:moveTo>
                      <a:pt x="256" y="129"/>
                    </a:moveTo>
                    <a:cubicBezTo>
                      <a:pt x="255" y="130"/>
                      <a:pt x="254" y="130"/>
                      <a:pt x="253" y="131"/>
                    </a:cubicBezTo>
                    <a:cubicBezTo>
                      <a:pt x="252" y="131"/>
                      <a:pt x="252" y="133"/>
                      <a:pt x="252" y="133"/>
                    </a:cubicBezTo>
                    <a:cubicBezTo>
                      <a:pt x="251" y="134"/>
                      <a:pt x="250" y="132"/>
                      <a:pt x="249" y="131"/>
                    </a:cubicBezTo>
                    <a:cubicBezTo>
                      <a:pt x="244" y="133"/>
                      <a:pt x="241" y="139"/>
                      <a:pt x="245" y="141"/>
                    </a:cubicBezTo>
                    <a:cubicBezTo>
                      <a:pt x="248" y="143"/>
                      <a:pt x="253" y="138"/>
                      <a:pt x="255" y="135"/>
                    </a:cubicBezTo>
                    <a:cubicBezTo>
                      <a:pt x="256" y="134"/>
                      <a:pt x="256" y="134"/>
                      <a:pt x="257" y="134"/>
                    </a:cubicBezTo>
                    <a:cubicBezTo>
                      <a:pt x="257" y="133"/>
                      <a:pt x="257" y="133"/>
                      <a:pt x="257" y="133"/>
                    </a:cubicBezTo>
                    <a:cubicBezTo>
                      <a:pt x="258" y="133"/>
                      <a:pt x="258" y="132"/>
                      <a:pt x="258" y="132"/>
                    </a:cubicBezTo>
                    <a:cubicBezTo>
                      <a:pt x="257" y="131"/>
                      <a:pt x="256" y="130"/>
                      <a:pt x="256" y="129"/>
                    </a:cubicBezTo>
                    <a:moveTo>
                      <a:pt x="185" y="64"/>
                    </a:moveTo>
                    <a:cubicBezTo>
                      <a:pt x="190" y="61"/>
                      <a:pt x="191" y="56"/>
                      <a:pt x="190" y="51"/>
                    </a:cubicBezTo>
                    <a:cubicBezTo>
                      <a:pt x="190" y="46"/>
                      <a:pt x="201" y="45"/>
                      <a:pt x="203" y="43"/>
                    </a:cubicBezTo>
                    <a:cubicBezTo>
                      <a:pt x="205" y="41"/>
                      <a:pt x="200" y="38"/>
                      <a:pt x="197" y="37"/>
                    </a:cubicBezTo>
                    <a:cubicBezTo>
                      <a:pt x="194" y="35"/>
                      <a:pt x="197" y="32"/>
                      <a:pt x="194" y="30"/>
                    </a:cubicBezTo>
                    <a:cubicBezTo>
                      <a:pt x="192" y="28"/>
                      <a:pt x="188" y="22"/>
                      <a:pt x="192" y="22"/>
                    </a:cubicBezTo>
                    <a:cubicBezTo>
                      <a:pt x="195" y="22"/>
                      <a:pt x="189" y="17"/>
                      <a:pt x="192" y="16"/>
                    </a:cubicBezTo>
                    <a:cubicBezTo>
                      <a:pt x="192" y="16"/>
                      <a:pt x="193" y="15"/>
                      <a:pt x="193" y="15"/>
                    </a:cubicBezTo>
                    <a:cubicBezTo>
                      <a:pt x="192" y="14"/>
                      <a:pt x="190" y="14"/>
                      <a:pt x="189" y="14"/>
                    </a:cubicBezTo>
                    <a:cubicBezTo>
                      <a:pt x="185" y="14"/>
                      <a:pt x="176" y="13"/>
                      <a:pt x="176" y="19"/>
                    </a:cubicBezTo>
                    <a:cubicBezTo>
                      <a:pt x="177" y="26"/>
                      <a:pt x="171" y="23"/>
                      <a:pt x="171" y="27"/>
                    </a:cubicBezTo>
                    <a:cubicBezTo>
                      <a:pt x="172" y="30"/>
                      <a:pt x="168" y="30"/>
                      <a:pt x="168" y="35"/>
                    </a:cubicBezTo>
                    <a:cubicBezTo>
                      <a:pt x="169" y="40"/>
                      <a:pt x="166" y="38"/>
                      <a:pt x="161" y="40"/>
                    </a:cubicBezTo>
                    <a:cubicBezTo>
                      <a:pt x="156" y="43"/>
                      <a:pt x="158" y="39"/>
                      <a:pt x="153" y="39"/>
                    </a:cubicBezTo>
                    <a:cubicBezTo>
                      <a:pt x="148" y="39"/>
                      <a:pt x="147" y="41"/>
                      <a:pt x="144" y="42"/>
                    </a:cubicBezTo>
                    <a:cubicBezTo>
                      <a:pt x="141" y="43"/>
                      <a:pt x="135" y="42"/>
                      <a:pt x="133" y="43"/>
                    </a:cubicBezTo>
                    <a:cubicBezTo>
                      <a:pt x="131" y="45"/>
                      <a:pt x="128" y="40"/>
                      <a:pt x="126" y="40"/>
                    </a:cubicBezTo>
                    <a:cubicBezTo>
                      <a:pt x="125" y="40"/>
                      <a:pt x="124" y="37"/>
                      <a:pt x="123" y="34"/>
                    </a:cubicBezTo>
                    <a:cubicBezTo>
                      <a:pt x="123" y="34"/>
                      <a:pt x="123" y="34"/>
                      <a:pt x="122" y="34"/>
                    </a:cubicBezTo>
                    <a:cubicBezTo>
                      <a:pt x="119" y="34"/>
                      <a:pt x="114" y="43"/>
                      <a:pt x="117" y="46"/>
                    </a:cubicBezTo>
                    <a:cubicBezTo>
                      <a:pt x="120" y="49"/>
                      <a:pt x="119" y="55"/>
                      <a:pt x="121" y="58"/>
                    </a:cubicBezTo>
                    <a:cubicBezTo>
                      <a:pt x="123" y="61"/>
                      <a:pt x="129" y="61"/>
                      <a:pt x="129" y="67"/>
                    </a:cubicBezTo>
                    <a:cubicBezTo>
                      <a:pt x="129" y="72"/>
                      <a:pt x="133" y="80"/>
                      <a:pt x="137" y="78"/>
                    </a:cubicBezTo>
                    <a:cubicBezTo>
                      <a:pt x="140" y="76"/>
                      <a:pt x="143" y="79"/>
                      <a:pt x="144" y="81"/>
                    </a:cubicBezTo>
                    <a:cubicBezTo>
                      <a:pt x="145" y="83"/>
                      <a:pt x="152" y="79"/>
                      <a:pt x="155" y="80"/>
                    </a:cubicBezTo>
                    <a:cubicBezTo>
                      <a:pt x="158" y="80"/>
                      <a:pt x="165" y="82"/>
                      <a:pt x="166" y="85"/>
                    </a:cubicBezTo>
                    <a:cubicBezTo>
                      <a:pt x="166" y="88"/>
                      <a:pt x="174" y="85"/>
                      <a:pt x="178" y="83"/>
                    </a:cubicBezTo>
                    <a:cubicBezTo>
                      <a:pt x="183" y="81"/>
                      <a:pt x="180" y="67"/>
                      <a:pt x="185" y="64"/>
                    </a:cubicBezTo>
                    <a:moveTo>
                      <a:pt x="204" y="135"/>
                    </a:moveTo>
                    <a:cubicBezTo>
                      <a:pt x="206" y="137"/>
                      <a:pt x="210" y="137"/>
                      <a:pt x="212" y="139"/>
                    </a:cubicBezTo>
                    <a:cubicBezTo>
                      <a:pt x="213" y="140"/>
                      <a:pt x="220" y="144"/>
                      <a:pt x="220" y="139"/>
                    </a:cubicBezTo>
                    <a:cubicBezTo>
                      <a:pt x="220" y="135"/>
                      <a:pt x="202" y="133"/>
                      <a:pt x="204" y="135"/>
                    </a:cubicBezTo>
                    <a:moveTo>
                      <a:pt x="191" y="123"/>
                    </a:moveTo>
                    <a:cubicBezTo>
                      <a:pt x="190" y="125"/>
                      <a:pt x="186" y="125"/>
                      <a:pt x="183" y="124"/>
                    </a:cubicBezTo>
                    <a:cubicBezTo>
                      <a:pt x="181" y="122"/>
                      <a:pt x="178" y="126"/>
                      <a:pt x="179" y="128"/>
                    </a:cubicBezTo>
                    <a:cubicBezTo>
                      <a:pt x="180" y="129"/>
                      <a:pt x="185" y="133"/>
                      <a:pt x="192" y="130"/>
                    </a:cubicBezTo>
                    <a:cubicBezTo>
                      <a:pt x="198" y="127"/>
                      <a:pt x="202" y="130"/>
                      <a:pt x="204" y="127"/>
                    </a:cubicBezTo>
                    <a:cubicBezTo>
                      <a:pt x="206" y="123"/>
                      <a:pt x="192" y="120"/>
                      <a:pt x="191" y="1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00" name="Freeform 380">
                <a:extLst>
                  <a:ext uri="{FF2B5EF4-FFF2-40B4-BE49-F238E27FC236}">
                    <a16:creationId xmlns:a16="http://schemas.microsoft.com/office/drawing/2014/main" id="{0A17E667-D782-50B1-60C4-FEA544E511C0}"/>
                  </a:ext>
                </a:extLst>
              </p:cNvPr>
              <p:cNvSpPr>
                <a:spLocks noEditPoints="1"/>
              </p:cNvSpPr>
              <p:nvPr/>
            </p:nvSpPr>
            <p:spPr bwMode="auto">
              <a:xfrm>
                <a:off x="6194425" y="5056188"/>
                <a:ext cx="66675" cy="28575"/>
              </a:xfrm>
              <a:custGeom>
                <a:avLst/>
                <a:gdLst>
                  <a:gd name="T0" fmla="*/ 2 w 28"/>
                  <a:gd name="T1" fmla="*/ 9 h 12"/>
                  <a:gd name="T2" fmla="*/ 0 w 28"/>
                  <a:gd name="T3" fmla="*/ 9 h 12"/>
                  <a:gd name="T4" fmla="*/ 3 w 28"/>
                  <a:gd name="T5" fmla="*/ 11 h 12"/>
                  <a:gd name="T6" fmla="*/ 4 w 28"/>
                  <a:gd name="T7" fmla="*/ 9 h 12"/>
                  <a:gd name="T8" fmla="*/ 3 w 28"/>
                  <a:gd name="T9" fmla="*/ 9 h 12"/>
                  <a:gd name="T10" fmla="*/ 2 w 28"/>
                  <a:gd name="T11" fmla="*/ 9 h 12"/>
                  <a:gd name="T12" fmla="*/ 15 w 28"/>
                  <a:gd name="T13" fmla="*/ 2 h 12"/>
                  <a:gd name="T14" fmla="*/ 7 w 28"/>
                  <a:gd name="T15" fmla="*/ 7 h 12"/>
                  <a:gd name="T16" fmla="*/ 7 w 28"/>
                  <a:gd name="T17" fmla="*/ 7 h 12"/>
                  <a:gd name="T18" fmla="*/ 9 w 28"/>
                  <a:gd name="T19" fmla="*/ 10 h 12"/>
                  <a:gd name="T20" fmla="*/ 27 w 28"/>
                  <a:gd name="T21" fmla="*/ 2 h 12"/>
                  <a:gd name="T22" fmla="*/ 15 w 28"/>
                  <a:gd name="T23"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2">
                    <a:moveTo>
                      <a:pt x="2" y="9"/>
                    </a:moveTo>
                    <a:cubicBezTo>
                      <a:pt x="2" y="9"/>
                      <a:pt x="1" y="9"/>
                      <a:pt x="0" y="9"/>
                    </a:cubicBezTo>
                    <a:cubicBezTo>
                      <a:pt x="1" y="10"/>
                      <a:pt x="2" y="12"/>
                      <a:pt x="3" y="11"/>
                    </a:cubicBezTo>
                    <a:cubicBezTo>
                      <a:pt x="3" y="11"/>
                      <a:pt x="3" y="9"/>
                      <a:pt x="4" y="9"/>
                    </a:cubicBezTo>
                    <a:cubicBezTo>
                      <a:pt x="3" y="9"/>
                      <a:pt x="3" y="9"/>
                      <a:pt x="3" y="9"/>
                    </a:cubicBezTo>
                    <a:cubicBezTo>
                      <a:pt x="3" y="9"/>
                      <a:pt x="3" y="9"/>
                      <a:pt x="2" y="9"/>
                    </a:cubicBezTo>
                    <a:moveTo>
                      <a:pt x="15" y="2"/>
                    </a:moveTo>
                    <a:cubicBezTo>
                      <a:pt x="11" y="2"/>
                      <a:pt x="10" y="5"/>
                      <a:pt x="7" y="7"/>
                    </a:cubicBezTo>
                    <a:cubicBezTo>
                      <a:pt x="7" y="7"/>
                      <a:pt x="7" y="7"/>
                      <a:pt x="7" y="7"/>
                    </a:cubicBezTo>
                    <a:cubicBezTo>
                      <a:pt x="7" y="8"/>
                      <a:pt x="8" y="9"/>
                      <a:pt x="9" y="10"/>
                    </a:cubicBezTo>
                    <a:cubicBezTo>
                      <a:pt x="14" y="7"/>
                      <a:pt x="27" y="4"/>
                      <a:pt x="27" y="2"/>
                    </a:cubicBezTo>
                    <a:cubicBezTo>
                      <a:pt x="28" y="0"/>
                      <a:pt x="20" y="2"/>
                      <a:pt x="15"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01" name="Freeform 381">
                <a:extLst>
                  <a:ext uri="{FF2B5EF4-FFF2-40B4-BE49-F238E27FC236}">
                    <a16:creationId xmlns:a16="http://schemas.microsoft.com/office/drawing/2014/main" id="{6810519F-B142-A907-633F-92A6B122B0D2}"/>
                  </a:ext>
                </a:extLst>
              </p:cNvPr>
              <p:cNvSpPr>
                <a:spLocks noEditPoints="1"/>
              </p:cNvSpPr>
              <p:nvPr/>
            </p:nvSpPr>
            <p:spPr bwMode="auto">
              <a:xfrm>
                <a:off x="6194425" y="5056188"/>
                <a:ext cx="66675" cy="28575"/>
              </a:xfrm>
              <a:custGeom>
                <a:avLst/>
                <a:gdLst>
                  <a:gd name="T0" fmla="*/ 2 w 28"/>
                  <a:gd name="T1" fmla="*/ 9 h 12"/>
                  <a:gd name="T2" fmla="*/ 0 w 28"/>
                  <a:gd name="T3" fmla="*/ 9 h 12"/>
                  <a:gd name="T4" fmla="*/ 3 w 28"/>
                  <a:gd name="T5" fmla="*/ 11 h 12"/>
                  <a:gd name="T6" fmla="*/ 4 w 28"/>
                  <a:gd name="T7" fmla="*/ 9 h 12"/>
                  <a:gd name="T8" fmla="*/ 3 w 28"/>
                  <a:gd name="T9" fmla="*/ 9 h 12"/>
                  <a:gd name="T10" fmla="*/ 2 w 28"/>
                  <a:gd name="T11" fmla="*/ 9 h 12"/>
                  <a:gd name="T12" fmla="*/ 15 w 28"/>
                  <a:gd name="T13" fmla="*/ 2 h 12"/>
                  <a:gd name="T14" fmla="*/ 7 w 28"/>
                  <a:gd name="T15" fmla="*/ 7 h 12"/>
                  <a:gd name="T16" fmla="*/ 7 w 28"/>
                  <a:gd name="T17" fmla="*/ 7 h 12"/>
                  <a:gd name="T18" fmla="*/ 9 w 28"/>
                  <a:gd name="T19" fmla="*/ 10 h 12"/>
                  <a:gd name="T20" fmla="*/ 27 w 28"/>
                  <a:gd name="T21" fmla="*/ 2 h 12"/>
                  <a:gd name="T22" fmla="*/ 15 w 28"/>
                  <a:gd name="T23"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2">
                    <a:moveTo>
                      <a:pt x="2" y="9"/>
                    </a:moveTo>
                    <a:cubicBezTo>
                      <a:pt x="2" y="9"/>
                      <a:pt x="1" y="9"/>
                      <a:pt x="0" y="9"/>
                    </a:cubicBezTo>
                    <a:cubicBezTo>
                      <a:pt x="1" y="10"/>
                      <a:pt x="2" y="12"/>
                      <a:pt x="3" y="11"/>
                    </a:cubicBezTo>
                    <a:cubicBezTo>
                      <a:pt x="3" y="11"/>
                      <a:pt x="3" y="9"/>
                      <a:pt x="4" y="9"/>
                    </a:cubicBezTo>
                    <a:cubicBezTo>
                      <a:pt x="3" y="9"/>
                      <a:pt x="3" y="9"/>
                      <a:pt x="3" y="9"/>
                    </a:cubicBezTo>
                    <a:cubicBezTo>
                      <a:pt x="3" y="9"/>
                      <a:pt x="3" y="9"/>
                      <a:pt x="2" y="9"/>
                    </a:cubicBezTo>
                    <a:close/>
                    <a:moveTo>
                      <a:pt x="15" y="2"/>
                    </a:moveTo>
                    <a:cubicBezTo>
                      <a:pt x="11" y="2"/>
                      <a:pt x="10" y="5"/>
                      <a:pt x="7" y="7"/>
                    </a:cubicBezTo>
                    <a:cubicBezTo>
                      <a:pt x="7" y="7"/>
                      <a:pt x="7" y="7"/>
                      <a:pt x="7" y="7"/>
                    </a:cubicBezTo>
                    <a:cubicBezTo>
                      <a:pt x="7" y="8"/>
                      <a:pt x="8" y="9"/>
                      <a:pt x="9" y="10"/>
                    </a:cubicBezTo>
                    <a:cubicBezTo>
                      <a:pt x="14" y="7"/>
                      <a:pt x="27" y="4"/>
                      <a:pt x="27" y="2"/>
                    </a:cubicBezTo>
                    <a:cubicBezTo>
                      <a:pt x="28" y="0"/>
                      <a:pt x="20" y="2"/>
                      <a:pt x="15" y="2"/>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02" name="Freeform 382">
                <a:extLst>
                  <a:ext uri="{FF2B5EF4-FFF2-40B4-BE49-F238E27FC236}">
                    <a16:creationId xmlns:a16="http://schemas.microsoft.com/office/drawing/2014/main" id="{01D603E2-2156-2BA5-F8CF-9877DEA2DE55}"/>
                  </a:ext>
                </a:extLst>
              </p:cNvPr>
              <p:cNvSpPr>
                <a:spLocks noEditPoints="1"/>
              </p:cNvSpPr>
              <p:nvPr/>
            </p:nvSpPr>
            <p:spPr bwMode="auto">
              <a:xfrm>
                <a:off x="3824288" y="3836988"/>
                <a:ext cx="236537" cy="257175"/>
              </a:xfrm>
              <a:custGeom>
                <a:avLst/>
                <a:gdLst>
                  <a:gd name="T0" fmla="*/ 69 w 100"/>
                  <a:gd name="T1" fmla="*/ 93 h 108"/>
                  <a:gd name="T2" fmla="*/ 59 w 100"/>
                  <a:gd name="T3" fmla="*/ 93 h 108"/>
                  <a:gd name="T4" fmla="*/ 52 w 100"/>
                  <a:gd name="T5" fmla="*/ 97 h 108"/>
                  <a:gd name="T6" fmla="*/ 60 w 100"/>
                  <a:gd name="T7" fmla="*/ 102 h 108"/>
                  <a:gd name="T8" fmla="*/ 70 w 100"/>
                  <a:gd name="T9" fmla="*/ 108 h 108"/>
                  <a:gd name="T10" fmla="*/ 73 w 100"/>
                  <a:gd name="T11" fmla="*/ 102 h 108"/>
                  <a:gd name="T12" fmla="*/ 76 w 100"/>
                  <a:gd name="T13" fmla="*/ 94 h 108"/>
                  <a:gd name="T14" fmla="*/ 69 w 100"/>
                  <a:gd name="T15" fmla="*/ 93 h 108"/>
                  <a:gd name="T16" fmla="*/ 20 w 100"/>
                  <a:gd name="T17" fmla="*/ 64 h 108"/>
                  <a:gd name="T18" fmla="*/ 14 w 100"/>
                  <a:gd name="T19" fmla="*/ 66 h 108"/>
                  <a:gd name="T20" fmla="*/ 17 w 100"/>
                  <a:gd name="T21" fmla="*/ 77 h 108"/>
                  <a:gd name="T22" fmla="*/ 21 w 100"/>
                  <a:gd name="T23" fmla="*/ 85 h 108"/>
                  <a:gd name="T24" fmla="*/ 27 w 100"/>
                  <a:gd name="T25" fmla="*/ 82 h 108"/>
                  <a:gd name="T26" fmla="*/ 28 w 100"/>
                  <a:gd name="T27" fmla="*/ 68 h 108"/>
                  <a:gd name="T28" fmla="*/ 20 w 100"/>
                  <a:gd name="T29" fmla="*/ 64 h 108"/>
                  <a:gd name="T30" fmla="*/ 82 w 100"/>
                  <a:gd name="T31" fmla="*/ 60 h 108"/>
                  <a:gd name="T32" fmla="*/ 76 w 100"/>
                  <a:gd name="T33" fmla="*/ 55 h 108"/>
                  <a:gd name="T34" fmla="*/ 63 w 100"/>
                  <a:gd name="T35" fmla="*/ 42 h 108"/>
                  <a:gd name="T36" fmla="*/ 51 w 100"/>
                  <a:gd name="T37" fmla="*/ 29 h 108"/>
                  <a:gd name="T38" fmla="*/ 51 w 100"/>
                  <a:gd name="T39" fmla="*/ 21 h 108"/>
                  <a:gd name="T40" fmla="*/ 54 w 100"/>
                  <a:gd name="T41" fmla="*/ 16 h 108"/>
                  <a:gd name="T42" fmla="*/ 55 w 100"/>
                  <a:gd name="T43" fmla="*/ 4 h 108"/>
                  <a:gd name="T44" fmla="*/ 51 w 100"/>
                  <a:gd name="T45" fmla="*/ 4 h 108"/>
                  <a:gd name="T46" fmla="*/ 49 w 100"/>
                  <a:gd name="T47" fmla="*/ 0 h 108"/>
                  <a:gd name="T48" fmla="*/ 42 w 100"/>
                  <a:gd name="T49" fmla="*/ 1 h 108"/>
                  <a:gd name="T50" fmla="*/ 37 w 100"/>
                  <a:gd name="T51" fmla="*/ 3 h 108"/>
                  <a:gd name="T52" fmla="*/ 36 w 100"/>
                  <a:gd name="T53" fmla="*/ 2 h 108"/>
                  <a:gd name="T54" fmla="*/ 34 w 100"/>
                  <a:gd name="T55" fmla="*/ 4 h 108"/>
                  <a:gd name="T56" fmla="*/ 33 w 100"/>
                  <a:gd name="T57" fmla="*/ 6 h 108"/>
                  <a:gd name="T58" fmla="*/ 30 w 100"/>
                  <a:gd name="T59" fmla="*/ 7 h 108"/>
                  <a:gd name="T60" fmla="*/ 26 w 100"/>
                  <a:gd name="T61" fmla="*/ 8 h 108"/>
                  <a:gd name="T62" fmla="*/ 23 w 100"/>
                  <a:gd name="T63" fmla="*/ 9 h 108"/>
                  <a:gd name="T64" fmla="*/ 21 w 100"/>
                  <a:gd name="T65" fmla="*/ 12 h 108"/>
                  <a:gd name="T66" fmla="*/ 16 w 100"/>
                  <a:gd name="T67" fmla="*/ 7 h 108"/>
                  <a:gd name="T68" fmla="*/ 12 w 100"/>
                  <a:gd name="T69" fmla="*/ 13 h 108"/>
                  <a:gd name="T70" fmla="*/ 4 w 100"/>
                  <a:gd name="T71" fmla="*/ 13 h 108"/>
                  <a:gd name="T72" fmla="*/ 5 w 100"/>
                  <a:gd name="T73" fmla="*/ 17 h 108"/>
                  <a:gd name="T74" fmla="*/ 4 w 100"/>
                  <a:gd name="T75" fmla="*/ 21 h 108"/>
                  <a:gd name="T76" fmla="*/ 2 w 100"/>
                  <a:gd name="T77" fmla="*/ 23 h 108"/>
                  <a:gd name="T78" fmla="*/ 4 w 100"/>
                  <a:gd name="T79" fmla="*/ 27 h 108"/>
                  <a:gd name="T80" fmla="*/ 6 w 100"/>
                  <a:gd name="T81" fmla="*/ 31 h 108"/>
                  <a:gd name="T82" fmla="*/ 10 w 100"/>
                  <a:gd name="T83" fmla="*/ 33 h 108"/>
                  <a:gd name="T84" fmla="*/ 9 w 100"/>
                  <a:gd name="T85" fmla="*/ 36 h 108"/>
                  <a:gd name="T86" fmla="*/ 13 w 100"/>
                  <a:gd name="T87" fmla="*/ 34 h 108"/>
                  <a:gd name="T88" fmla="*/ 19 w 100"/>
                  <a:gd name="T89" fmla="*/ 29 h 108"/>
                  <a:gd name="T90" fmla="*/ 31 w 100"/>
                  <a:gd name="T91" fmla="*/ 34 h 108"/>
                  <a:gd name="T92" fmla="*/ 34 w 100"/>
                  <a:gd name="T93" fmla="*/ 39 h 108"/>
                  <a:gd name="T94" fmla="*/ 42 w 100"/>
                  <a:gd name="T95" fmla="*/ 50 h 108"/>
                  <a:gd name="T96" fmla="*/ 54 w 100"/>
                  <a:gd name="T97" fmla="*/ 60 h 108"/>
                  <a:gd name="T98" fmla="*/ 62 w 100"/>
                  <a:gd name="T99" fmla="*/ 63 h 108"/>
                  <a:gd name="T100" fmla="*/ 70 w 100"/>
                  <a:gd name="T101" fmla="*/ 68 h 108"/>
                  <a:gd name="T102" fmla="*/ 76 w 100"/>
                  <a:gd name="T103" fmla="*/ 74 h 108"/>
                  <a:gd name="T104" fmla="*/ 78 w 100"/>
                  <a:gd name="T105" fmla="*/ 79 h 108"/>
                  <a:gd name="T106" fmla="*/ 79 w 100"/>
                  <a:gd name="T107" fmla="*/ 88 h 108"/>
                  <a:gd name="T108" fmla="*/ 79 w 100"/>
                  <a:gd name="T109" fmla="*/ 95 h 108"/>
                  <a:gd name="T110" fmla="*/ 84 w 100"/>
                  <a:gd name="T111" fmla="*/ 88 h 108"/>
                  <a:gd name="T112" fmla="*/ 89 w 100"/>
                  <a:gd name="T113" fmla="*/ 83 h 108"/>
                  <a:gd name="T114" fmla="*/ 85 w 100"/>
                  <a:gd name="T115" fmla="*/ 76 h 108"/>
                  <a:gd name="T116" fmla="*/ 93 w 100"/>
                  <a:gd name="T117" fmla="*/ 72 h 108"/>
                  <a:gd name="T118" fmla="*/ 99 w 100"/>
                  <a:gd name="T119" fmla="*/ 72 h 108"/>
                  <a:gd name="T120" fmla="*/ 82 w 100"/>
                  <a:gd name="T121"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0" h="108">
                    <a:moveTo>
                      <a:pt x="69" y="93"/>
                    </a:moveTo>
                    <a:cubicBezTo>
                      <a:pt x="64" y="94"/>
                      <a:pt x="62" y="95"/>
                      <a:pt x="59" y="93"/>
                    </a:cubicBezTo>
                    <a:cubicBezTo>
                      <a:pt x="56" y="92"/>
                      <a:pt x="51" y="95"/>
                      <a:pt x="52" y="97"/>
                    </a:cubicBezTo>
                    <a:cubicBezTo>
                      <a:pt x="52" y="98"/>
                      <a:pt x="54" y="100"/>
                      <a:pt x="60" y="102"/>
                    </a:cubicBezTo>
                    <a:cubicBezTo>
                      <a:pt x="67" y="103"/>
                      <a:pt x="68" y="108"/>
                      <a:pt x="70" y="108"/>
                    </a:cubicBezTo>
                    <a:cubicBezTo>
                      <a:pt x="73" y="108"/>
                      <a:pt x="73" y="105"/>
                      <a:pt x="73" y="102"/>
                    </a:cubicBezTo>
                    <a:cubicBezTo>
                      <a:pt x="72" y="98"/>
                      <a:pt x="76" y="94"/>
                      <a:pt x="76" y="94"/>
                    </a:cubicBezTo>
                    <a:cubicBezTo>
                      <a:pt x="76" y="93"/>
                      <a:pt x="74" y="92"/>
                      <a:pt x="69" y="93"/>
                    </a:cubicBezTo>
                    <a:moveTo>
                      <a:pt x="20" y="64"/>
                    </a:moveTo>
                    <a:cubicBezTo>
                      <a:pt x="17" y="67"/>
                      <a:pt x="15" y="64"/>
                      <a:pt x="14" y="66"/>
                    </a:cubicBezTo>
                    <a:cubicBezTo>
                      <a:pt x="12" y="68"/>
                      <a:pt x="18" y="72"/>
                      <a:pt x="17" y="77"/>
                    </a:cubicBezTo>
                    <a:cubicBezTo>
                      <a:pt x="16" y="82"/>
                      <a:pt x="18" y="88"/>
                      <a:pt x="21" y="85"/>
                    </a:cubicBezTo>
                    <a:cubicBezTo>
                      <a:pt x="24" y="82"/>
                      <a:pt x="25" y="84"/>
                      <a:pt x="27" y="82"/>
                    </a:cubicBezTo>
                    <a:cubicBezTo>
                      <a:pt x="28" y="79"/>
                      <a:pt x="27" y="71"/>
                      <a:pt x="28" y="68"/>
                    </a:cubicBezTo>
                    <a:cubicBezTo>
                      <a:pt x="29" y="64"/>
                      <a:pt x="23" y="62"/>
                      <a:pt x="20" y="64"/>
                    </a:cubicBezTo>
                    <a:moveTo>
                      <a:pt x="82" y="60"/>
                    </a:moveTo>
                    <a:cubicBezTo>
                      <a:pt x="79" y="58"/>
                      <a:pt x="81" y="55"/>
                      <a:pt x="76" y="55"/>
                    </a:cubicBezTo>
                    <a:cubicBezTo>
                      <a:pt x="71" y="56"/>
                      <a:pt x="65" y="49"/>
                      <a:pt x="63" y="42"/>
                    </a:cubicBezTo>
                    <a:cubicBezTo>
                      <a:pt x="61" y="34"/>
                      <a:pt x="53" y="34"/>
                      <a:pt x="51" y="29"/>
                    </a:cubicBezTo>
                    <a:cubicBezTo>
                      <a:pt x="49" y="25"/>
                      <a:pt x="52" y="24"/>
                      <a:pt x="51" y="21"/>
                    </a:cubicBezTo>
                    <a:cubicBezTo>
                      <a:pt x="50" y="19"/>
                      <a:pt x="52" y="17"/>
                      <a:pt x="54" y="16"/>
                    </a:cubicBezTo>
                    <a:cubicBezTo>
                      <a:pt x="54" y="12"/>
                      <a:pt x="55" y="7"/>
                      <a:pt x="55" y="4"/>
                    </a:cubicBezTo>
                    <a:cubicBezTo>
                      <a:pt x="53" y="4"/>
                      <a:pt x="51" y="4"/>
                      <a:pt x="51" y="4"/>
                    </a:cubicBezTo>
                    <a:cubicBezTo>
                      <a:pt x="50" y="3"/>
                      <a:pt x="49" y="0"/>
                      <a:pt x="49" y="0"/>
                    </a:cubicBezTo>
                    <a:cubicBezTo>
                      <a:pt x="48" y="0"/>
                      <a:pt x="43" y="0"/>
                      <a:pt x="42" y="1"/>
                    </a:cubicBezTo>
                    <a:cubicBezTo>
                      <a:pt x="41" y="2"/>
                      <a:pt x="38" y="4"/>
                      <a:pt x="37" y="3"/>
                    </a:cubicBezTo>
                    <a:cubicBezTo>
                      <a:pt x="36" y="2"/>
                      <a:pt x="36" y="2"/>
                      <a:pt x="36" y="2"/>
                    </a:cubicBezTo>
                    <a:cubicBezTo>
                      <a:pt x="34" y="4"/>
                      <a:pt x="34" y="4"/>
                      <a:pt x="34" y="4"/>
                    </a:cubicBezTo>
                    <a:cubicBezTo>
                      <a:pt x="34" y="4"/>
                      <a:pt x="34" y="6"/>
                      <a:pt x="33" y="6"/>
                    </a:cubicBezTo>
                    <a:cubicBezTo>
                      <a:pt x="32" y="6"/>
                      <a:pt x="30" y="5"/>
                      <a:pt x="30" y="7"/>
                    </a:cubicBezTo>
                    <a:cubicBezTo>
                      <a:pt x="30" y="8"/>
                      <a:pt x="27" y="8"/>
                      <a:pt x="26" y="8"/>
                    </a:cubicBezTo>
                    <a:cubicBezTo>
                      <a:pt x="25" y="7"/>
                      <a:pt x="23" y="8"/>
                      <a:pt x="23" y="9"/>
                    </a:cubicBezTo>
                    <a:cubicBezTo>
                      <a:pt x="23" y="11"/>
                      <a:pt x="23" y="14"/>
                      <a:pt x="21" y="12"/>
                    </a:cubicBezTo>
                    <a:cubicBezTo>
                      <a:pt x="19" y="11"/>
                      <a:pt x="17" y="6"/>
                      <a:pt x="16" y="7"/>
                    </a:cubicBezTo>
                    <a:cubicBezTo>
                      <a:pt x="15" y="7"/>
                      <a:pt x="13" y="13"/>
                      <a:pt x="12" y="13"/>
                    </a:cubicBezTo>
                    <a:cubicBezTo>
                      <a:pt x="10" y="13"/>
                      <a:pt x="7" y="13"/>
                      <a:pt x="4" y="13"/>
                    </a:cubicBezTo>
                    <a:cubicBezTo>
                      <a:pt x="4" y="15"/>
                      <a:pt x="4" y="17"/>
                      <a:pt x="5" y="17"/>
                    </a:cubicBezTo>
                    <a:cubicBezTo>
                      <a:pt x="6" y="18"/>
                      <a:pt x="5" y="20"/>
                      <a:pt x="4" y="21"/>
                    </a:cubicBezTo>
                    <a:cubicBezTo>
                      <a:pt x="2" y="21"/>
                      <a:pt x="0" y="21"/>
                      <a:pt x="2" y="23"/>
                    </a:cubicBezTo>
                    <a:cubicBezTo>
                      <a:pt x="3" y="25"/>
                      <a:pt x="6" y="25"/>
                      <a:pt x="4" y="27"/>
                    </a:cubicBezTo>
                    <a:cubicBezTo>
                      <a:pt x="3" y="29"/>
                      <a:pt x="4" y="31"/>
                      <a:pt x="6" y="31"/>
                    </a:cubicBezTo>
                    <a:cubicBezTo>
                      <a:pt x="8" y="32"/>
                      <a:pt x="11" y="31"/>
                      <a:pt x="10" y="33"/>
                    </a:cubicBezTo>
                    <a:cubicBezTo>
                      <a:pt x="10" y="34"/>
                      <a:pt x="9" y="35"/>
                      <a:pt x="9" y="36"/>
                    </a:cubicBezTo>
                    <a:cubicBezTo>
                      <a:pt x="11" y="35"/>
                      <a:pt x="12" y="35"/>
                      <a:pt x="13" y="34"/>
                    </a:cubicBezTo>
                    <a:cubicBezTo>
                      <a:pt x="16" y="33"/>
                      <a:pt x="15" y="31"/>
                      <a:pt x="19" y="29"/>
                    </a:cubicBezTo>
                    <a:cubicBezTo>
                      <a:pt x="24" y="28"/>
                      <a:pt x="30" y="32"/>
                      <a:pt x="31" y="34"/>
                    </a:cubicBezTo>
                    <a:cubicBezTo>
                      <a:pt x="33" y="37"/>
                      <a:pt x="34" y="37"/>
                      <a:pt x="34" y="39"/>
                    </a:cubicBezTo>
                    <a:cubicBezTo>
                      <a:pt x="34" y="42"/>
                      <a:pt x="36" y="46"/>
                      <a:pt x="42" y="50"/>
                    </a:cubicBezTo>
                    <a:cubicBezTo>
                      <a:pt x="48" y="54"/>
                      <a:pt x="51" y="58"/>
                      <a:pt x="54" y="60"/>
                    </a:cubicBezTo>
                    <a:cubicBezTo>
                      <a:pt x="57" y="62"/>
                      <a:pt x="60" y="61"/>
                      <a:pt x="62" y="63"/>
                    </a:cubicBezTo>
                    <a:cubicBezTo>
                      <a:pt x="64" y="66"/>
                      <a:pt x="67" y="67"/>
                      <a:pt x="70" y="68"/>
                    </a:cubicBezTo>
                    <a:cubicBezTo>
                      <a:pt x="73" y="70"/>
                      <a:pt x="73" y="73"/>
                      <a:pt x="76" y="74"/>
                    </a:cubicBezTo>
                    <a:cubicBezTo>
                      <a:pt x="79" y="74"/>
                      <a:pt x="77" y="76"/>
                      <a:pt x="78" y="79"/>
                    </a:cubicBezTo>
                    <a:cubicBezTo>
                      <a:pt x="80" y="81"/>
                      <a:pt x="81" y="85"/>
                      <a:pt x="79" y="88"/>
                    </a:cubicBezTo>
                    <a:cubicBezTo>
                      <a:pt x="77" y="90"/>
                      <a:pt x="78" y="95"/>
                      <a:pt x="79" y="95"/>
                    </a:cubicBezTo>
                    <a:cubicBezTo>
                      <a:pt x="81" y="95"/>
                      <a:pt x="83" y="90"/>
                      <a:pt x="84" y="88"/>
                    </a:cubicBezTo>
                    <a:cubicBezTo>
                      <a:pt x="84" y="85"/>
                      <a:pt x="86" y="85"/>
                      <a:pt x="89" y="83"/>
                    </a:cubicBezTo>
                    <a:cubicBezTo>
                      <a:pt x="91" y="80"/>
                      <a:pt x="85" y="79"/>
                      <a:pt x="85" y="76"/>
                    </a:cubicBezTo>
                    <a:cubicBezTo>
                      <a:pt x="84" y="72"/>
                      <a:pt x="88" y="69"/>
                      <a:pt x="93" y="72"/>
                    </a:cubicBezTo>
                    <a:cubicBezTo>
                      <a:pt x="97" y="75"/>
                      <a:pt x="99" y="77"/>
                      <a:pt x="99" y="72"/>
                    </a:cubicBezTo>
                    <a:cubicBezTo>
                      <a:pt x="100" y="68"/>
                      <a:pt x="86" y="62"/>
                      <a:pt x="82" y="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03" name="Freeform 384">
                <a:extLst>
                  <a:ext uri="{FF2B5EF4-FFF2-40B4-BE49-F238E27FC236}">
                    <a16:creationId xmlns:a16="http://schemas.microsoft.com/office/drawing/2014/main" id="{075A77D9-4824-5C3A-AF89-B8A06D9CD32B}"/>
                  </a:ext>
                </a:extLst>
              </p:cNvPr>
              <p:cNvSpPr>
                <a:spLocks/>
              </p:cNvSpPr>
              <p:nvPr/>
            </p:nvSpPr>
            <p:spPr bwMode="auto">
              <a:xfrm>
                <a:off x="4059238" y="3932238"/>
                <a:ext cx="25400" cy="31750"/>
              </a:xfrm>
              <a:custGeom>
                <a:avLst/>
                <a:gdLst>
                  <a:gd name="T0" fmla="*/ 4 w 11"/>
                  <a:gd name="T1" fmla="*/ 0 h 13"/>
                  <a:gd name="T2" fmla="*/ 1 w 11"/>
                  <a:gd name="T3" fmla="*/ 6 h 13"/>
                  <a:gd name="T4" fmla="*/ 0 w 11"/>
                  <a:gd name="T5" fmla="*/ 9 h 13"/>
                  <a:gd name="T6" fmla="*/ 7 w 11"/>
                  <a:gd name="T7" fmla="*/ 13 h 13"/>
                  <a:gd name="T8" fmla="*/ 7 w 11"/>
                  <a:gd name="T9" fmla="*/ 13 h 13"/>
                  <a:gd name="T10" fmla="*/ 11 w 11"/>
                  <a:gd name="T11" fmla="*/ 7 h 13"/>
                  <a:gd name="T12" fmla="*/ 4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4" y="0"/>
                    </a:moveTo>
                    <a:cubicBezTo>
                      <a:pt x="2" y="2"/>
                      <a:pt x="1" y="5"/>
                      <a:pt x="1" y="6"/>
                    </a:cubicBezTo>
                    <a:cubicBezTo>
                      <a:pt x="1" y="6"/>
                      <a:pt x="1" y="7"/>
                      <a:pt x="0" y="9"/>
                    </a:cubicBezTo>
                    <a:cubicBezTo>
                      <a:pt x="3" y="10"/>
                      <a:pt x="5" y="12"/>
                      <a:pt x="7" y="13"/>
                    </a:cubicBezTo>
                    <a:cubicBezTo>
                      <a:pt x="7" y="13"/>
                      <a:pt x="7" y="13"/>
                      <a:pt x="7" y="13"/>
                    </a:cubicBezTo>
                    <a:cubicBezTo>
                      <a:pt x="7" y="10"/>
                      <a:pt x="9" y="8"/>
                      <a:pt x="11" y="7"/>
                    </a:cubicBezTo>
                    <a:cubicBezTo>
                      <a:pt x="9" y="5"/>
                      <a:pt x="6" y="1"/>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04" name="Freeform 385">
                <a:extLst>
                  <a:ext uri="{FF2B5EF4-FFF2-40B4-BE49-F238E27FC236}">
                    <a16:creationId xmlns:a16="http://schemas.microsoft.com/office/drawing/2014/main" id="{E3F610BD-3CAB-6582-6270-A4D636ECE1B6}"/>
                  </a:ext>
                </a:extLst>
              </p:cNvPr>
              <p:cNvSpPr>
                <a:spLocks/>
              </p:cNvSpPr>
              <p:nvPr/>
            </p:nvSpPr>
            <p:spPr bwMode="auto">
              <a:xfrm>
                <a:off x="4059238" y="3932238"/>
                <a:ext cx="25400" cy="31750"/>
              </a:xfrm>
              <a:custGeom>
                <a:avLst/>
                <a:gdLst>
                  <a:gd name="T0" fmla="*/ 4 w 11"/>
                  <a:gd name="T1" fmla="*/ 0 h 13"/>
                  <a:gd name="T2" fmla="*/ 1 w 11"/>
                  <a:gd name="T3" fmla="*/ 6 h 13"/>
                  <a:gd name="T4" fmla="*/ 0 w 11"/>
                  <a:gd name="T5" fmla="*/ 9 h 13"/>
                  <a:gd name="T6" fmla="*/ 7 w 11"/>
                  <a:gd name="T7" fmla="*/ 13 h 13"/>
                  <a:gd name="T8" fmla="*/ 7 w 11"/>
                  <a:gd name="T9" fmla="*/ 13 h 13"/>
                  <a:gd name="T10" fmla="*/ 11 w 11"/>
                  <a:gd name="T11" fmla="*/ 7 h 13"/>
                  <a:gd name="T12" fmla="*/ 4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4" y="0"/>
                    </a:moveTo>
                    <a:cubicBezTo>
                      <a:pt x="2" y="2"/>
                      <a:pt x="1" y="5"/>
                      <a:pt x="1" y="6"/>
                    </a:cubicBezTo>
                    <a:cubicBezTo>
                      <a:pt x="1" y="6"/>
                      <a:pt x="1" y="7"/>
                      <a:pt x="0" y="9"/>
                    </a:cubicBezTo>
                    <a:cubicBezTo>
                      <a:pt x="3" y="10"/>
                      <a:pt x="5" y="12"/>
                      <a:pt x="7" y="13"/>
                    </a:cubicBezTo>
                    <a:cubicBezTo>
                      <a:pt x="7" y="13"/>
                      <a:pt x="7" y="13"/>
                      <a:pt x="7" y="13"/>
                    </a:cubicBezTo>
                    <a:cubicBezTo>
                      <a:pt x="7" y="10"/>
                      <a:pt x="9" y="8"/>
                      <a:pt x="11" y="7"/>
                    </a:cubicBezTo>
                    <a:cubicBezTo>
                      <a:pt x="9" y="5"/>
                      <a:pt x="6" y="1"/>
                      <a:pt x="4" y="0"/>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05" name="Freeform 386">
                <a:extLst>
                  <a:ext uri="{FF2B5EF4-FFF2-40B4-BE49-F238E27FC236}">
                    <a16:creationId xmlns:a16="http://schemas.microsoft.com/office/drawing/2014/main" id="{7DD604C9-EAB1-DDF8-0C81-6C050DAB1A75}"/>
                  </a:ext>
                </a:extLst>
              </p:cNvPr>
              <p:cNvSpPr>
                <a:spLocks/>
              </p:cNvSpPr>
              <p:nvPr/>
            </p:nvSpPr>
            <p:spPr bwMode="auto">
              <a:xfrm>
                <a:off x="4065588" y="3859213"/>
                <a:ext cx="85725" cy="101600"/>
              </a:xfrm>
              <a:custGeom>
                <a:avLst/>
                <a:gdLst>
                  <a:gd name="T0" fmla="*/ 31 w 36"/>
                  <a:gd name="T1" fmla="*/ 28 h 43"/>
                  <a:gd name="T2" fmla="*/ 31 w 36"/>
                  <a:gd name="T3" fmla="*/ 23 h 43"/>
                  <a:gd name="T4" fmla="*/ 31 w 36"/>
                  <a:gd name="T5" fmla="*/ 18 h 43"/>
                  <a:gd name="T6" fmla="*/ 22 w 36"/>
                  <a:gd name="T7" fmla="*/ 15 h 43"/>
                  <a:gd name="T8" fmla="*/ 21 w 36"/>
                  <a:gd name="T9" fmla="*/ 10 h 43"/>
                  <a:gd name="T10" fmla="*/ 18 w 36"/>
                  <a:gd name="T11" fmla="*/ 7 h 43"/>
                  <a:gd name="T12" fmla="*/ 15 w 36"/>
                  <a:gd name="T13" fmla="*/ 2 h 43"/>
                  <a:gd name="T14" fmla="*/ 15 w 36"/>
                  <a:gd name="T15" fmla="*/ 1 h 43"/>
                  <a:gd name="T16" fmla="*/ 13 w 36"/>
                  <a:gd name="T17" fmla="*/ 1 h 43"/>
                  <a:gd name="T18" fmla="*/ 9 w 36"/>
                  <a:gd name="T19" fmla="*/ 0 h 43"/>
                  <a:gd name="T20" fmla="*/ 0 w 36"/>
                  <a:gd name="T21" fmla="*/ 3 h 43"/>
                  <a:gd name="T22" fmla="*/ 2 w 36"/>
                  <a:gd name="T23" fmla="*/ 8 h 43"/>
                  <a:gd name="T24" fmla="*/ 5 w 36"/>
                  <a:gd name="T25" fmla="*/ 14 h 43"/>
                  <a:gd name="T26" fmla="*/ 4 w 36"/>
                  <a:gd name="T27" fmla="*/ 27 h 43"/>
                  <a:gd name="T28" fmla="*/ 1 w 36"/>
                  <a:gd name="T29" fmla="*/ 31 h 43"/>
                  <a:gd name="T30" fmla="*/ 8 w 36"/>
                  <a:gd name="T31" fmla="*/ 38 h 43"/>
                  <a:gd name="T32" fmla="*/ 8 w 36"/>
                  <a:gd name="T33" fmla="*/ 38 h 43"/>
                  <a:gd name="T34" fmla="*/ 16 w 36"/>
                  <a:gd name="T35" fmla="*/ 43 h 43"/>
                  <a:gd name="T36" fmla="*/ 31 w 36"/>
                  <a:gd name="T37" fmla="*/ 40 h 43"/>
                  <a:gd name="T38" fmla="*/ 31 w 36"/>
                  <a:gd name="T39" fmla="*/ 37 h 43"/>
                  <a:gd name="T40" fmla="*/ 34 w 36"/>
                  <a:gd name="T41" fmla="*/ 34 h 43"/>
                  <a:gd name="T42" fmla="*/ 31 w 36"/>
                  <a:gd name="T4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3">
                    <a:moveTo>
                      <a:pt x="31" y="28"/>
                    </a:moveTo>
                    <a:cubicBezTo>
                      <a:pt x="29" y="27"/>
                      <a:pt x="29" y="24"/>
                      <a:pt x="31" y="23"/>
                    </a:cubicBezTo>
                    <a:cubicBezTo>
                      <a:pt x="33" y="21"/>
                      <a:pt x="31" y="20"/>
                      <a:pt x="31" y="18"/>
                    </a:cubicBezTo>
                    <a:cubicBezTo>
                      <a:pt x="31" y="16"/>
                      <a:pt x="23" y="15"/>
                      <a:pt x="22" y="15"/>
                    </a:cubicBezTo>
                    <a:cubicBezTo>
                      <a:pt x="21" y="15"/>
                      <a:pt x="23" y="10"/>
                      <a:pt x="21" y="10"/>
                    </a:cubicBezTo>
                    <a:cubicBezTo>
                      <a:pt x="19" y="10"/>
                      <a:pt x="18" y="8"/>
                      <a:pt x="18" y="7"/>
                    </a:cubicBezTo>
                    <a:cubicBezTo>
                      <a:pt x="18" y="5"/>
                      <a:pt x="15" y="3"/>
                      <a:pt x="15" y="2"/>
                    </a:cubicBezTo>
                    <a:cubicBezTo>
                      <a:pt x="15" y="2"/>
                      <a:pt x="15" y="2"/>
                      <a:pt x="15" y="1"/>
                    </a:cubicBezTo>
                    <a:cubicBezTo>
                      <a:pt x="14" y="1"/>
                      <a:pt x="13" y="1"/>
                      <a:pt x="13" y="1"/>
                    </a:cubicBezTo>
                    <a:cubicBezTo>
                      <a:pt x="11" y="1"/>
                      <a:pt x="9" y="0"/>
                      <a:pt x="9" y="0"/>
                    </a:cubicBezTo>
                    <a:cubicBezTo>
                      <a:pt x="9" y="0"/>
                      <a:pt x="4" y="2"/>
                      <a:pt x="0" y="3"/>
                    </a:cubicBezTo>
                    <a:cubicBezTo>
                      <a:pt x="0" y="5"/>
                      <a:pt x="1" y="7"/>
                      <a:pt x="2" y="8"/>
                    </a:cubicBezTo>
                    <a:cubicBezTo>
                      <a:pt x="5" y="9"/>
                      <a:pt x="4" y="12"/>
                      <a:pt x="5" y="14"/>
                    </a:cubicBezTo>
                    <a:cubicBezTo>
                      <a:pt x="6" y="16"/>
                      <a:pt x="6" y="27"/>
                      <a:pt x="4" y="27"/>
                    </a:cubicBezTo>
                    <a:cubicBezTo>
                      <a:pt x="4" y="27"/>
                      <a:pt x="2" y="29"/>
                      <a:pt x="1" y="31"/>
                    </a:cubicBezTo>
                    <a:cubicBezTo>
                      <a:pt x="3" y="32"/>
                      <a:pt x="6" y="36"/>
                      <a:pt x="8" y="38"/>
                    </a:cubicBezTo>
                    <a:cubicBezTo>
                      <a:pt x="8" y="38"/>
                      <a:pt x="8" y="38"/>
                      <a:pt x="8" y="38"/>
                    </a:cubicBezTo>
                    <a:cubicBezTo>
                      <a:pt x="10" y="38"/>
                      <a:pt x="16" y="43"/>
                      <a:pt x="16" y="43"/>
                    </a:cubicBezTo>
                    <a:cubicBezTo>
                      <a:pt x="16" y="43"/>
                      <a:pt x="25" y="41"/>
                      <a:pt x="31" y="40"/>
                    </a:cubicBezTo>
                    <a:cubicBezTo>
                      <a:pt x="31" y="39"/>
                      <a:pt x="31" y="38"/>
                      <a:pt x="31" y="37"/>
                    </a:cubicBezTo>
                    <a:cubicBezTo>
                      <a:pt x="31" y="36"/>
                      <a:pt x="32" y="34"/>
                      <a:pt x="34" y="34"/>
                    </a:cubicBezTo>
                    <a:cubicBezTo>
                      <a:pt x="36" y="34"/>
                      <a:pt x="33" y="30"/>
                      <a:pt x="31"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06" name="Freeform 387">
                <a:extLst>
                  <a:ext uri="{FF2B5EF4-FFF2-40B4-BE49-F238E27FC236}">
                    <a16:creationId xmlns:a16="http://schemas.microsoft.com/office/drawing/2014/main" id="{A8F23495-C06E-6962-5E40-7CD38FA30243}"/>
                  </a:ext>
                </a:extLst>
              </p:cNvPr>
              <p:cNvSpPr>
                <a:spLocks/>
              </p:cNvSpPr>
              <p:nvPr/>
            </p:nvSpPr>
            <p:spPr bwMode="auto">
              <a:xfrm>
                <a:off x="4065588" y="3859213"/>
                <a:ext cx="85725" cy="101600"/>
              </a:xfrm>
              <a:custGeom>
                <a:avLst/>
                <a:gdLst>
                  <a:gd name="T0" fmla="*/ 31 w 36"/>
                  <a:gd name="T1" fmla="*/ 28 h 43"/>
                  <a:gd name="T2" fmla="*/ 31 w 36"/>
                  <a:gd name="T3" fmla="*/ 23 h 43"/>
                  <a:gd name="T4" fmla="*/ 31 w 36"/>
                  <a:gd name="T5" fmla="*/ 18 h 43"/>
                  <a:gd name="T6" fmla="*/ 22 w 36"/>
                  <a:gd name="T7" fmla="*/ 15 h 43"/>
                  <a:gd name="T8" fmla="*/ 21 w 36"/>
                  <a:gd name="T9" fmla="*/ 10 h 43"/>
                  <a:gd name="T10" fmla="*/ 18 w 36"/>
                  <a:gd name="T11" fmla="*/ 7 h 43"/>
                  <a:gd name="T12" fmla="*/ 15 w 36"/>
                  <a:gd name="T13" fmla="*/ 2 h 43"/>
                  <a:gd name="T14" fmla="*/ 15 w 36"/>
                  <a:gd name="T15" fmla="*/ 1 h 43"/>
                  <a:gd name="T16" fmla="*/ 13 w 36"/>
                  <a:gd name="T17" fmla="*/ 1 h 43"/>
                  <a:gd name="T18" fmla="*/ 9 w 36"/>
                  <a:gd name="T19" fmla="*/ 0 h 43"/>
                  <a:gd name="T20" fmla="*/ 0 w 36"/>
                  <a:gd name="T21" fmla="*/ 3 h 43"/>
                  <a:gd name="T22" fmla="*/ 2 w 36"/>
                  <a:gd name="T23" fmla="*/ 8 h 43"/>
                  <a:gd name="T24" fmla="*/ 5 w 36"/>
                  <a:gd name="T25" fmla="*/ 14 h 43"/>
                  <a:gd name="T26" fmla="*/ 4 w 36"/>
                  <a:gd name="T27" fmla="*/ 27 h 43"/>
                  <a:gd name="T28" fmla="*/ 1 w 36"/>
                  <a:gd name="T29" fmla="*/ 31 h 43"/>
                  <a:gd name="T30" fmla="*/ 8 w 36"/>
                  <a:gd name="T31" fmla="*/ 38 h 43"/>
                  <a:gd name="T32" fmla="*/ 8 w 36"/>
                  <a:gd name="T33" fmla="*/ 38 h 43"/>
                  <a:gd name="T34" fmla="*/ 16 w 36"/>
                  <a:gd name="T35" fmla="*/ 43 h 43"/>
                  <a:gd name="T36" fmla="*/ 31 w 36"/>
                  <a:gd name="T37" fmla="*/ 40 h 43"/>
                  <a:gd name="T38" fmla="*/ 31 w 36"/>
                  <a:gd name="T39" fmla="*/ 37 h 43"/>
                  <a:gd name="T40" fmla="*/ 34 w 36"/>
                  <a:gd name="T41" fmla="*/ 34 h 43"/>
                  <a:gd name="T42" fmla="*/ 31 w 36"/>
                  <a:gd name="T4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3">
                    <a:moveTo>
                      <a:pt x="31" y="28"/>
                    </a:moveTo>
                    <a:cubicBezTo>
                      <a:pt x="29" y="27"/>
                      <a:pt x="29" y="24"/>
                      <a:pt x="31" y="23"/>
                    </a:cubicBezTo>
                    <a:cubicBezTo>
                      <a:pt x="33" y="21"/>
                      <a:pt x="31" y="20"/>
                      <a:pt x="31" y="18"/>
                    </a:cubicBezTo>
                    <a:cubicBezTo>
                      <a:pt x="31" y="16"/>
                      <a:pt x="23" y="15"/>
                      <a:pt x="22" y="15"/>
                    </a:cubicBezTo>
                    <a:cubicBezTo>
                      <a:pt x="21" y="15"/>
                      <a:pt x="23" y="10"/>
                      <a:pt x="21" y="10"/>
                    </a:cubicBezTo>
                    <a:cubicBezTo>
                      <a:pt x="19" y="10"/>
                      <a:pt x="18" y="8"/>
                      <a:pt x="18" y="7"/>
                    </a:cubicBezTo>
                    <a:cubicBezTo>
                      <a:pt x="18" y="5"/>
                      <a:pt x="15" y="3"/>
                      <a:pt x="15" y="2"/>
                    </a:cubicBezTo>
                    <a:cubicBezTo>
                      <a:pt x="15" y="2"/>
                      <a:pt x="15" y="2"/>
                      <a:pt x="15" y="1"/>
                    </a:cubicBezTo>
                    <a:cubicBezTo>
                      <a:pt x="14" y="1"/>
                      <a:pt x="13" y="1"/>
                      <a:pt x="13" y="1"/>
                    </a:cubicBezTo>
                    <a:cubicBezTo>
                      <a:pt x="11" y="1"/>
                      <a:pt x="9" y="0"/>
                      <a:pt x="9" y="0"/>
                    </a:cubicBezTo>
                    <a:cubicBezTo>
                      <a:pt x="9" y="0"/>
                      <a:pt x="4" y="2"/>
                      <a:pt x="0" y="3"/>
                    </a:cubicBezTo>
                    <a:cubicBezTo>
                      <a:pt x="0" y="5"/>
                      <a:pt x="1" y="7"/>
                      <a:pt x="2" y="8"/>
                    </a:cubicBezTo>
                    <a:cubicBezTo>
                      <a:pt x="5" y="9"/>
                      <a:pt x="4" y="12"/>
                      <a:pt x="5" y="14"/>
                    </a:cubicBezTo>
                    <a:cubicBezTo>
                      <a:pt x="6" y="16"/>
                      <a:pt x="6" y="27"/>
                      <a:pt x="4" y="27"/>
                    </a:cubicBezTo>
                    <a:cubicBezTo>
                      <a:pt x="4" y="27"/>
                      <a:pt x="2" y="29"/>
                      <a:pt x="1" y="31"/>
                    </a:cubicBezTo>
                    <a:cubicBezTo>
                      <a:pt x="3" y="32"/>
                      <a:pt x="6" y="36"/>
                      <a:pt x="8" y="38"/>
                    </a:cubicBezTo>
                    <a:cubicBezTo>
                      <a:pt x="8" y="38"/>
                      <a:pt x="8" y="38"/>
                      <a:pt x="8" y="38"/>
                    </a:cubicBezTo>
                    <a:cubicBezTo>
                      <a:pt x="10" y="38"/>
                      <a:pt x="16" y="43"/>
                      <a:pt x="16" y="43"/>
                    </a:cubicBezTo>
                    <a:cubicBezTo>
                      <a:pt x="16" y="43"/>
                      <a:pt x="25" y="41"/>
                      <a:pt x="31" y="40"/>
                    </a:cubicBezTo>
                    <a:cubicBezTo>
                      <a:pt x="31" y="39"/>
                      <a:pt x="31" y="38"/>
                      <a:pt x="31" y="37"/>
                    </a:cubicBezTo>
                    <a:cubicBezTo>
                      <a:pt x="31" y="36"/>
                      <a:pt x="32" y="34"/>
                      <a:pt x="34" y="34"/>
                    </a:cubicBezTo>
                    <a:cubicBezTo>
                      <a:pt x="36" y="34"/>
                      <a:pt x="33" y="30"/>
                      <a:pt x="31" y="28"/>
                    </a:cubicBezTo>
                    <a:close/>
                  </a:path>
                </a:pathLst>
              </a:custGeom>
              <a:grp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07" name="Freeform 41">
                <a:extLst>
                  <a:ext uri="{FF2B5EF4-FFF2-40B4-BE49-F238E27FC236}">
                    <a16:creationId xmlns:a16="http://schemas.microsoft.com/office/drawing/2014/main" id="{4D2CDAE4-CBAC-9BF2-4FA1-516EED9432F1}"/>
                  </a:ext>
                </a:extLst>
              </p:cNvPr>
              <p:cNvSpPr>
                <a:spLocks/>
              </p:cNvSpPr>
              <p:nvPr/>
            </p:nvSpPr>
            <p:spPr bwMode="auto">
              <a:xfrm>
                <a:off x="4356893" y="3856832"/>
                <a:ext cx="76200" cy="52387"/>
              </a:xfrm>
              <a:custGeom>
                <a:avLst/>
                <a:gdLst>
                  <a:gd name="T0" fmla="*/ 20 w 32"/>
                  <a:gd name="T1" fmla="*/ 9 h 20"/>
                  <a:gd name="T2" fmla="*/ 17 w 32"/>
                  <a:gd name="T3" fmla="*/ 3 h 20"/>
                  <a:gd name="T4" fmla="*/ 11 w 32"/>
                  <a:gd name="T5" fmla="*/ 0 h 20"/>
                  <a:gd name="T6" fmla="*/ 10 w 32"/>
                  <a:gd name="T7" fmla="*/ 1 h 20"/>
                  <a:gd name="T8" fmla="*/ 10 w 32"/>
                  <a:gd name="T9" fmla="*/ 2 h 20"/>
                  <a:gd name="T10" fmla="*/ 0 w 32"/>
                  <a:gd name="T11" fmla="*/ 8 h 20"/>
                  <a:gd name="T12" fmla="*/ 1 w 32"/>
                  <a:gd name="T13" fmla="*/ 8 h 20"/>
                  <a:gd name="T14" fmla="*/ 7 w 32"/>
                  <a:gd name="T15" fmla="*/ 16 h 20"/>
                  <a:gd name="T16" fmla="*/ 14 w 32"/>
                  <a:gd name="T17" fmla="*/ 17 h 20"/>
                  <a:gd name="T18" fmla="*/ 18 w 32"/>
                  <a:gd name="T19" fmla="*/ 16 h 20"/>
                  <a:gd name="T20" fmla="*/ 25 w 32"/>
                  <a:gd name="T21" fmla="*/ 11 h 20"/>
                  <a:gd name="T22" fmla="*/ 32 w 32"/>
                  <a:gd name="T23" fmla="*/ 7 h 20"/>
                  <a:gd name="T24" fmla="*/ 20 w 32"/>
                  <a:gd name="T25"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20">
                    <a:moveTo>
                      <a:pt x="20" y="9"/>
                    </a:moveTo>
                    <a:cubicBezTo>
                      <a:pt x="18" y="8"/>
                      <a:pt x="19" y="3"/>
                      <a:pt x="17" y="3"/>
                    </a:cubicBezTo>
                    <a:cubicBezTo>
                      <a:pt x="14" y="2"/>
                      <a:pt x="12" y="2"/>
                      <a:pt x="11" y="0"/>
                    </a:cubicBezTo>
                    <a:cubicBezTo>
                      <a:pt x="11" y="0"/>
                      <a:pt x="10" y="1"/>
                      <a:pt x="10" y="1"/>
                    </a:cubicBezTo>
                    <a:cubicBezTo>
                      <a:pt x="10" y="2"/>
                      <a:pt x="10" y="2"/>
                      <a:pt x="10" y="2"/>
                    </a:cubicBezTo>
                    <a:cubicBezTo>
                      <a:pt x="7" y="3"/>
                      <a:pt x="3" y="5"/>
                      <a:pt x="0" y="8"/>
                    </a:cubicBezTo>
                    <a:cubicBezTo>
                      <a:pt x="0" y="8"/>
                      <a:pt x="1" y="8"/>
                      <a:pt x="1" y="8"/>
                    </a:cubicBezTo>
                    <a:cubicBezTo>
                      <a:pt x="7" y="9"/>
                      <a:pt x="9" y="10"/>
                      <a:pt x="7" y="16"/>
                    </a:cubicBezTo>
                    <a:cubicBezTo>
                      <a:pt x="6" y="20"/>
                      <a:pt x="12" y="19"/>
                      <a:pt x="14" y="17"/>
                    </a:cubicBezTo>
                    <a:cubicBezTo>
                      <a:pt x="15" y="17"/>
                      <a:pt x="14" y="16"/>
                      <a:pt x="18" y="16"/>
                    </a:cubicBezTo>
                    <a:cubicBezTo>
                      <a:pt x="20" y="16"/>
                      <a:pt x="23" y="11"/>
                      <a:pt x="25" y="11"/>
                    </a:cubicBezTo>
                    <a:cubicBezTo>
                      <a:pt x="29" y="12"/>
                      <a:pt x="32" y="13"/>
                      <a:pt x="32" y="7"/>
                    </a:cubicBezTo>
                    <a:cubicBezTo>
                      <a:pt x="28" y="6"/>
                      <a:pt x="23" y="10"/>
                      <a:pt x="20" y="9"/>
                    </a:cubicBezTo>
                    <a:close/>
                  </a:path>
                </a:pathLst>
              </a:custGeom>
              <a:grpFill/>
              <a:ln w="3175">
                <a:solidFill>
                  <a:schemeClr val="bg1"/>
                </a:solidFill>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grpSp>
            <p:nvGrpSpPr>
              <p:cNvPr id="508" name="Group 26">
                <a:extLst>
                  <a:ext uri="{FF2B5EF4-FFF2-40B4-BE49-F238E27FC236}">
                    <a16:creationId xmlns:a16="http://schemas.microsoft.com/office/drawing/2014/main" id="{DAA58110-B9CC-0F44-342E-E8C8D831E6F5}"/>
                  </a:ext>
                </a:extLst>
              </p:cNvPr>
              <p:cNvGrpSpPr>
                <a:grpSpLocks noChangeAspect="1"/>
              </p:cNvGrpSpPr>
              <p:nvPr/>
            </p:nvGrpSpPr>
            <p:grpSpPr bwMode="auto">
              <a:xfrm>
                <a:off x="4240383" y="2662239"/>
                <a:ext cx="3322636" cy="1326966"/>
                <a:chOff x="2237" y="356"/>
                <a:chExt cx="3317" cy="1330"/>
              </a:xfrm>
              <a:grpFill/>
            </p:grpSpPr>
            <p:sp>
              <p:nvSpPr>
                <p:cNvPr id="509" name="Freeform 27">
                  <a:extLst>
                    <a:ext uri="{FF2B5EF4-FFF2-40B4-BE49-F238E27FC236}">
                      <a16:creationId xmlns:a16="http://schemas.microsoft.com/office/drawing/2014/main" id="{346EE95B-512E-E8FB-C88C-380368902F9A}"/>
                    </a:ext>
                  </a:extLst>
                </p:cNvPr>
                <p:cNvSpPr>
                  <a:spLocks/>
                </p:cNvSpPr>
                <p:nvPr/>
              </p:nvSpPr>
              <p:spPr bwMode="auto">
                <a:xfrm>
                  <a:off x="3116" y="703"/>
                  <a:ext cx="41" cy="19"/>
                </a:xfrm>
                <a:custGeom>
                  <a:avLst/>
                  <a:gdLst>
                    <a:gd name="T0" fmla="*/ 3 w 17"/>
                    <a:gd name="T1" fmla="*/ 7 h 8"/>
                    <a:gd name="T2" fmla="*/ 16 w 17"/>
                    <a:gd name="T3" fmla="*/ 4 h 8"/>
                    <a:gd name="T4" fmla="*/ 6 w 17"/>
                    <a:gd name="T5" fmla="*/ 0 h 8"/>
                    <a:gd name="T6" fmla="*/ 3 w 17"/>
                    <a:gd name="T7" fmla="*/ 7 h 8"/>
                  </a:gdLst>
                  <a:ahLst/>
                  <a:cxnLst>
                    <a:cxn ang="0">
                      <a:pos x="T0" y="T1"/>
                    </a:cxn>
                    <a:cxn ang="0">
                      <a:pos x="T2" y="T3"/>
                    </a:cxn>
                    <a:cxn ang="0">
                      <a:pos x="T4" y="T5"/>
                    </a:cxn>
                    <a:cxn ang="0">
                      <a:pos x="T6" y="T7"/>
                    </a:cxn>
                  </a:cxnLst>
                  <a:rect l="0" t="0" r="r" b="b"/>
                  <a:pathLst>
                    <a:path w="17" h="8">
                      <a:moveTo>
                        <a:pt x="3" y="7"/>
                      </a:moveTo>
                      <a:cubicBezTo>
                        <a:pt x="6" y="8"/>
                        <a:pt x="15" y="6"/>
                        <a:pt x="16" y="4"/>
                      </a:cubicBezTo>
                      <a:cubicBezTo>
                        <a:pt x="17" y="2"/>
                        <a:pt x="12" y="0"/>
                        <a:pt x="6" y="0"/>
                      </a:cubicBezTo>
                      <a:cubicBezTo>
                        <a:pt x="1" y="0"/>
                        <a:pt x="0" y="7"/>
                        <a:pt x="3" y="7"/>
                      </a:cubicBezTo>
                      <a:close/>
                    </a:path>
                  </a:pathLst>
                </a:custGeom>
                <a:solidFill>
                  <a:srgbClr val="E81720"/>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10" name="Freeform 28">
                  <a:extLst>
                    <a:ext uri="{FF2B5EF4-FFF2-40B4-BE49-F238E27FC236}">
                      <a16:creationId xmlns:a16="http://schemas.microsoft.com/office/drawing/2014/main" id="{5651F59C-EE6A-8C38-7BCE-E4D536A08E2D}"/>
                    </a:ext>
                  </a:extLst>
                </p:cNvPr>
                <p:cNvSpPr>
                  <a:spLocks/>
                </p:cNvSpPr>
                <p:nvPr/>
              </p:nvSpPr>
              <p:spPr bwMode="auto">
                <a:xfrm>
                  <a:off x="3540" y="356"/>
                  <a:ext cx="123" cy="86"/>
                </a:xfrm>
                <a:custGeom>
                  <a:avLst/>
                  <a:gdLst>
                    <a:gd name="T0" fmla="*/ 11 w 52"/>
                    <a:gd name="T1" fmla="*/ 23 h 36"/>
                    <a:gd name="T2" fmla="*/ 9 w 52"/>
                    <a:gd name="T3" fmla="*/ 27 h 36"/>
                    <a:gd name="T4" fmla="*/ 3 w 52"/>
                    <a:gd name="T5" fmla="*/ 30 h 36"/>
                    <a:gd name="T6" fmla="*/ 11 w 52"/>
                    <a:gd name="T7" fmla="*/ 35 h 36"/>
                    <a:gd name="T8" fmla="*/ 21 w 52"/>
                    <a:gd name="T9" fmla="*/ 29 h 36"/>
                    <a:gd name="T10" fmla="*/ 44 w 52"/>
                    <a:gd name="T11" fmla="*/ 22 h 36"/>
                    <a:gd name="T12" fmla="*/ 47 w 52"/>
                    <a:gd name="T13" fmla="*/ 15 h 36"/>
                    <a:gd name="T14" fmla="*/ 43 w 52"/>
                    <a:gd name="T15" fmla="*/ 11 h 36"/>
                    <a:gd name="T16" fmla="*/ 37 w 52"/>
                    <a:gd name="T17" fmla="*/ 2 h 36"/>
                    <a:gd name="T18" fmla="*/ 24 w 52"/>
                    <a:gd name="T19" fmla="*/ 6 h 36"/>
                    <a:gd name="T20" fmla="*/ 15 w 52"/>
                    <a:gd name="T21" fmla="*/ 12 h 36"/>
                    <a:gd name="T22" fmla="*/ 11 w 52"/>
                    <a:gd name="T23" fmla="*/ 18 h 36"/>
                    <a:gd name="T24" fmla="*/ 11 w 5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36">
                      <a:moveTo>
                        <a:pt x="11" y="23"/>
                      </a:moveTo>
                      <a:cubicBezTo>
                        <a:pt x="16" y="25"/>
                        <a:pt x="14" y="27"/>
                        <a:pt x="9" y="27"/>
                      </a:cubicBezTo>
                      <a:cubicBezTo>
                        <a:pt x="4" y="27"/>
                        <a:pt x="0" y="28"/>
                        <a:pt x="3" y="30"/>
                      </a:cubicBezTo>
                      <a:cubicBezTo>
                        <a:pt x="6" y="31"/>
                        <a:pt x="5" y="34"/>
                        <a:pt x="11" y="35"/>
                      </a:cubicBezTo>
                      <a:cubicBezTo>
                        <a:pt x="16" y="36"/>
                        <a:pt x="21" y="32"/>
                        <a:pt x="21" y="29"/>
                      </a:cubicBezTo>
                      <a:cubicBezTo>
                        <a:pt x="20" y="26"/>
                        <a:pt x="39" y="23"/>
                        <a:pt x="44" y="22"/>
                      </a:cubicBezTo>
                      <a:cubicBezTo>
                        <a:pt x="50" y="20"/>
                        <a:pt x="41" y="15"/>
                        <a:pt x="47" y="15"/>
                      </a:cubicBezTo>
                      <a:cubicBezTo>
                        <a:pt x="52" y="14"/>
                        <a:pt x="50" y="12"/>
                        <a:pt x="43" y="11"/>
                      </a:cubicBezTo>
                      <a:cubicBezTo>
                        <a:pt x="36" y="9"/>
                        <a:pt x="39" y="4"/>
                        <a:pt x="37" y="2"/>
                      </a:cubicBezTo>
                      <a:cubicBezTo>
                        <a:pt x="35" y="0"/>
                        <a:pt x="33" y="4"/>
                        <a:pt x="24" y="6"/>
                      </a:cubicBezTo>
                      <a:cubicBezTo>
                        <a:pt x="16" y="8"/>
                        <a:pt x="11" y="10"/>
                        <a:pt x="15" y="12"/>
                      </a:cubicBezTo>
                      <a:cubicBezTo>
                        <a:pt x="18" y="14"/>
                        <a:pt x="15" y="18"/>
                        <a:pt x="11" y="18"/>
                      </a:cubicBezTo>
                      <a:cubicBezTo>
                        <a:pt x="7" y="17"/>
                        <a:pt x="6" y="21"/>
                        <a:pt x="11" y="23"/>
                      </a:cubicBezTo>
                      <a:close/>
                    </a:path>
                  </a:pathLst>
                </a:custGeom>
                <a:solidFill>
                  <a:srgbClr val="E81720"/>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11" name="Freeform 29">
                  <a:extLst>
                    <a:ext uri="{FF2B5EF4-FFF2-40B4-BE49-F238E27FC236}">
                      <a16:creationId xmlns:a16="http://schemas.microsoft.com/office/drawing/2014/main" id="{82474CF7-BE8C-803B-2CCE-AE528DF2A862}"/>
                    </a:ext>
                  </a:extLst>
                </p:cNvPr>
                <p:cNvSpPr>
                  <a:spLocks/>
                </p:cNvSpPr>
                <p:nvPr/>
              </p:nvSpPr>
              <p:spPr bwMode="auto">
                <a:xfrm>
                  <a:off x="3578" y="411"/>
                  <a:ext cx="133" cy="66"/>
                </a:xfrm>
                <a:custGeom>
                  <a:avLst/>
                  <a:gdLst>
                    <a:gd name="T0" fmla="*/ 9 w 56"/>
                    <a:gd name="T1" fmla="*/ 8 h 28"/>
                    <a:gd name="T2" fmla="*/ 3 w 56"/>
                    <a:gd name="T3" fmla="*/ 15 h 28"/>
                    <a:gd name="T4" fmla="*/ 9 w 56"/>
                    <a:gd name="T5" fmla="*/ 17 h 28"/>
                    <a:gd name="T6" fmla="*/ 18 w 56"/>
                    <a:gd name="T7" fmla="*/ 23 h 28"/>
                    <a:gd name="T8" fmla="*/ 42 w 56"/>
                    <a:gd name="T9" fmla="*/ 28 h 28"/>
                    <a:gd name="T10" fmla="*/ 48 w 56"/>
                    <a:gd name="T11" fmla="*/ 22 h 28"/>
                    <a:gd name="T12" fmla="*/ 52 w 56"/>
                    <a:gd name="T13" fmla="*/ 12 h 28"/>
                    <a:gd name="T14" fmla="*/ 39 w 56"/>
                    <a:gd name="T15" fmla="*/ 6 h 28"/>
                    <a:gd name="T16" fmla="*/ 33 w 56"/>
                    <a:gd name="T17" fmla="*/ 2 h 28"/>
                    <a:gd name="T18" fmla="*/ 9 w 56"/>
                    <a:gd name="T19"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8">
                      <a:moveTo>
                        <a:pt x="9" y="8"/>
                      </a:moveTo>
                      <a:cubicBezTo>
                        <a:pt x="9" y="10"/>
                        <a:pt x="0" y="13"/>
                        <a:pt x="3" y="15"/>
                      </a:cubicBezTo>
                      <a:cubicBezTo>
                        <a:pt x="5" y="17"/>
                        <a:pt x="7" y="16"/>
                        <a:pt x="9" y="17"/>
                      </a:cubicBezTo>
                      <a:cubicBezTo>
                        <a:pt x="12" y="17"/>
                        <a:pt x="13" y="24"/>
                        <a:pt x="18" y="23"/>
                      </a:cubicBezTo>
                      <a:cubicBezTo>
                        <a:pt x="22" y="22"/>
                        <a:pt x="35" y="28"/>
                        <a:pt x="42" y="28"/>
                      </a:cubicBezTo>
                      <a:cubicBezTo>
                        <a:pt x="49" y="28"/>
                        <a:pt x="50" y="22"/>
                        <a:pt x="48" y="22"/>
                      </a:cubicBezTo>
                      <a:cubicBezTo>
                        <a:pt x="45" y="21"/>
                        <a:pt x="47" y="18"/>
                        <a:pt x="52" y="12"/>
                      </a:cubicBezTo>
                      <a:cubicBezTo>
                        <a:pt x="56" y="6"/>
                        <a:pt x="39" y="2"/>
                        <a:pt x="39" y="6"/>
                      </a:cubicBezTo>
                      <a:cubicBezTo>
                        <a:pt x="39" y="11"/>
                        <a:pt x="34" y="5"/>
                        <a:pt x="33" y="2"/>
                      </a:cubicBezTo>
                      <a:cubicBezTo>
                        <a:pt x="31" y="0"/>
                        <a:pt x="9" y="5"/>
                        <a:pt x="9" y="8"/>
                      </a:cubicBezTo>
                      <a:close/>
                    </a:path>
                  </a:pathLst>
                </a:custGeom>
                <a:solidFill>
                  <a:srgbClr val="E81720"/>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12" name="Freeform 30">
                  <a:extLst>
                    <a:ext uri="{FF2B5EF4-FFF2-40B4-BE49-F238E27FC236}">
                      <a16:creationId xmlns:a16="http://schemas.microsoft.com/office/drawing/2014/main" id="{6A7611B2-E1C5-409F-8B35-8648D0BD125F}"/>
                    </a:ext>
                  </a:extLst>
                </p:cNvPr>
                <p:cNvSpPr>
                  <a:spLocks/>
                </p:cNvSpPr>
                <p:nvPr/>
              </p:nvSpPr>
              <p:spPr bwMode="auto">
                <a:xfrm>
                  <a:off x="3289" y="712"/>
                  <a:ext cx="26" cy="22"/>
                </a:xfrm>
                <a:custGeom>
                  <a:avLst/>
                  <a:gdLst>
                    <a:gd name="T0" fmla="*/ 4 w 11"/>
                    <a:gd name="T1" fmla="*/ 7 h 9"/>
                    <a:gd name="T2" fmla="*/ 10 w 11"/>
                    <a:gd name="T3" fmla="*/ 4 h 9"/>
                    <a:gd name="T4" fmla="*/ 4 w 11"/>
                    <a:gd name="T5" fmla="*/ 7 h 9"/>
                  </a:gdLst>
                  <a:ahLst/>
                  <a:cxnLst>
                    <a:cxn ang="0">
                      <a:pos x="T0" y="T1"/>
                    </a:cxn>
                    <a:cxn ang="0">
                      <a:pos x="T2" y="T3"/>
                    </a:cxn>
                    <a:cxn ang="0">
                      <a:pos x="T4" y="T5"/>
                    </a:cxn>
                  </a:cxnLst>
                  <a:rect l="0" t="0" r="r" b="b"/>
                  <a:pathLst>
                    <a:path w="11" h="9">
                      <a:moveTo>
                        <a:pt x="4" y="7"/>
                      </a:moveTo>
                      <a:cubicBezTo>
                        <a:pt x="8" y="9"/>
                        <a:pt x="11" y="8"/>
                        <a:pt x="10" y="4"/>
                      </a:cubicBezTo>
                      <a:cubicBezTo>
                        <a:pt x="10" y="0"/>
                        <a:pt x="0" y="5"/>
                        <a:pt x="4" y="7"/>
                      </a:cubicBezTo>
                      <a:close/>
                    </a:path>
                  </a:pathLst>
                </a:custGeom>
                <a:solidFill>
                  <a:srgbClr val="E81720"/>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13" name="Freeform 31">
                  <a:extLst>
                    <a:ext uri="{FF2B5EF4-FFF2-40B4-BE49-F238E27FC236}">
                      <a16:creationId xmlns:a16="http://schemas.microsoft.com/office/drawing/2014/main" id="{5F1A3614-C66A-EED0-EBE9-F8B6A55E407C}"/>
                    </a:ext>
                  </a:extLst>
                </p:cNvPr>
                <p:cNvSpPr>
                  <a:spLocks/>
                </p:cNvSpPr>
                <p:nvPr/>
              </p:nvSpPr>
              <p:spPr bwMode="auto">
                <a:xfrm>
                  <a:off x="3682" y="442"/>
                  <a:ext cx="135" cy="76"/>
                </a:xfrm>
                <a:custGeom>
                  <a:avLst/>
                  <a:gdLst>
                    <a:gd name="T0" fmla="*/ 4 w 57"/>
                    <a:gd name="T1" fmla="*/ 30 h 32"/>
                    <a:gd name="T2" fmla="*/ 27 w 57"/>
                    <a:gd name="T3" fmla="*/ 28 h 32"/>
                    <a:gd name="T4" fmla="*/ 56 w 57"/>
                    <a:gd name="T5" fmla="*/ 18 h 32"/>
                    <a:gd name="T6" fmla="*/ 45 w 57"/>
                    <a:gd name="T7" fmla="*/ 11 h 32"/>
                    <a:gd name="T8" fmla="*/ 33 w 57"/>
                    <a:gd name="T9" fmla="*/ 13 h 32"/>
                    <a:gd name="T10" fmla="*/ 34 w 57"/>
                    <a:gd name="T11" fmla="*/ 9 h 32"/>
                    <a:gd name="T12" fmla="*/ 29 w 57"/>
                    <a:gd name="T13" fmla="*/ 3 h 32"/>
                    <a:gd name="T14" fmla="*/ 19 w 57"/>
                    <a:gd name="T15" fmla="*/ 6 h 32"/>
                    <a:gd name="T16" fmla="*/ 16 w 57"/>
                    <a:gd name="T17" fmla="*/ 13 h 32"/>
                    <a:gd name="T18" fmla="*/ 10 w 57"/>
                    <a:gd name="T19" fmla="*/ 18 h 32"/>
                    <a:gd name="T20" fmla="*/ 4 w 57"/>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32">
                      <a:moveTo>
                        <a:pt x="4" y="30"/>
                      </a:moveTo>
                      <a:cubicBezTo>
                        <a:pt x="8" y="32"/>
                        <a:pt x="19" y="28"/>
                        <a:pt x="27" y="28"/>
                      </a:cubicBezTo>
                      <a:cubicBezTo>
                        <a:pt x="34" y="28"/>
                        <a:pt x="56" y="22"/>
                        <a:pt x="56" y="18"/>
                      </a:cubicBezTo>
                      <a:cubicBezTo>
                        <a:pt x="57" y="14"/>
                        <a:pt x="48" y="14"/>
                        <a:pt x="45" y="11"/>
                      </a:cubicBezTo>
                      <a:cubicBezTo>
                        <a:pt x="42" y="7"/>
                        <a:pt x="34" y="10"/>
                        <a:pt x="33" y="13"/>
                      </a:cubicBezTo>
                      <a:cubicBezTo>
                        <a:pt x="31" y="16"/>
                        <a:pt x="29" y="14"/>
                        <a:pt x="34" y="9"/>
                      </a:cubicBezTo>
                      <a:cubicBezTo>
                        <a:pt x="39" y="4"/>
                        <a:pt x="29" y="0"/>
                        <a:pt x="29" y="3"/>
                      </a:cubicBezTo>
                      <a:cubicBezTo>
                        <a:pt x="28" y="6"/>
                        <a:pt x="19" y="4"/>
                        <a:pt x="19" y="6"/>
                      </a:cubicBezTo>
                      <a:cubicBezTo>
                        <a:pt x="19" y="9"/>
                        <a:pt x="16" y="11"/>
                        <a:pt x="16" y="13"/>
                      </a:cubicBezTo>
                      <a:cubicBezTo>
                        <a:pt x="17" y="16"/>
                        <a:pt x="10" y="12"/>
                        <a:pt x="10" y="18"/>
                      </a:cubicBezTo>
                      <a:cubicBezTo>
                        <a:pt x="10" y="25"/>
                        <a:pt x="0" y="28"/>
                        <a:pt x="4" y="30"/>
                      </a:cubicBezTo>
                      <a:close/>
                    </a:path>
                  </a:pathLst>
                </a:custGeom>
                <a:solidFill>
                  <a:srgbClr val="E81720"/>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14" name="Freeform 32">
                  <a:extLst>
                    <a:ext uri="{FF2B5EF4-FFF2-40B4-BE49-F238E27FC236}">
                      <a16:creationId xmlns:a16="http://schemas.microsoft.com/office/drawing/2014/main" id="{38740893-4752-95DF-6EBD-BD74A1F0EDF5}"/>
                    </a:ext>
                  </a:extLst>
                </p:cNvPr>
                <p:cNvSpPr>
                  <a:spLocks/>
                </p:cNvSpPr>
                <p:nvPr/>
              </p:nvSpPr>
              <p:spPr bwMode="auto">
                <a:xfrm>
                  <a:off x="4447" y="586"/>
                  <a:ext cx="182" cy="72"/>
                </a:xfrm>
                <a:custGeom>
                  <a:avLst/>
                  <a:gdLst>
                    <a:gd name="T0" fmla="*/ 9 w 77"/>
                    <a:gd name="T1" fmla="*/ 22 h 30"/>
                    <a:gd name="T2" fmla="*/ 15 w 77"/>
                    <a:gd name="T3" fmla="*/ 27 h 30"/>
                    <a:gd name="T4" fmla="*/ 28 w 77"/>
                    <a:gd name="T5" fmla="*/ 25 h 30"/>
                    <a:gd name="T6" fmla="*/ 36 w 77"/>
                    <a:gd name="T7" fmla="*/ 27 h 30"/>
                    <a:gd name="T8" fmla="*/ 51 w 77"/>
                    <a:gd name="T9" fmla="*/ 25 h 30"/>
                    <a:gd name="T10" fmla="*/ 51 w 77"/>
                    <a:gd name="T11" fmla="*/ 15 h 30"/>
                    <a:gd name="T12" fmla="*/ 55 w 77"/>
                    <a:gd name="T13" fmla="*/ 17 h 30"/>
                    <a:gd name="T14" fmla="*/ 66 w 77"/>
                    <a:gd name="T15" fmla="*/ 25 h 30"/>
                    <a:gd name="T16" fmla="*/ 72 w 77"/>
                    <a:gd name="T17" fmla="*/ 17 h 30"/>
                    <a:gd name="T18" fmla="*/ 70 w 77"/>
                    <a:gd name="T19" fmla="*/ 10 h 30"/>
                    <a:gd name="T20" fmla="*/ 52 w 77"/>
                    <a:gd name="T21" fmla="*/ 6 h 30"/>
                    <a:gd name="T22" fmla="*/ 39 w 77"/>
                    <a:gd name="T23" fmla="*/ 9 h 30"/>
                    <a:gd name="T24" fmla="*/ 23 w 77"/>
                    <a:gd name="T25" fmla="*/ 2 h 30"/>
                    <a:gd name="T26" fmla="*/ 9 w 77"/>
                    <a:gd name="T27"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30">
                      <a:moveTo>
                        <a:pt x="9" y="22"/>
                      </a:moveTo>
                      <a:cubicBezTo>
                        <a:pt x="12" y="23"/>
                        <a:pt x="13" y="25"/>
                        <a:pt x="15" y="27"/>
                      </a:cubicBezTo>
                      <a:cubicBezTo>
                        <a:pt x="17" y="29"/>
                        <a:pt x="25" y="26"/>
                        <a:pt x="28" y="25"/>
                      </a:cubicBezTo>
                      <a:cubicBezTo>
                        <a:pt x="31" y="24"/>
                        <a:pt x="31" y="30"/>
                        <a:pt x="36" y="27"/>
                      </a:cubicBezTo>
                      <a:cubicBezTo>
                        <a:pt x="41" y="24"/>
                        <a:pt x="46" y="25"/>
                        <a:pt x="51" y="25"/>
                      </a:cubicBezTo>
                      <a:cubicBezTo>
                        <a:pt x="57" y="25"/>
                        <a:pt x="50" y="18"/>
                        <a:pt x="51" y="15"/>
                      </a:cubicBezTo>
                      <a:cubicBezTo>
                        <a:pt x="51" y="12"/>
                        <a:pt x="57" y="14"/>
                        <a:pt x="55" y="17"/>
                      </a:cubicBezTo>
                      <a:cubicBezTo>
                        <a:pt x="53" y="19"/>
                        <a:pt x="58" y="25"/>
                        <a:pt x="66" y="25"/>
                      </a:cubicBezTo>
                      <a:cubicBezTo>
                        <a:pt x="75" y="24"/>
                        <a:pt x="68" y="19"/>
                        <a:pt x="72" y="17"/>
                      </a:cubicBezTo>
                      <a:cubicBezTo>
                        <a:pt x="77" y="16"/>
                        <a:pt x="76" y="14"/>
                        <a:pt x="70" y="10"/>
                      </a:cubicBezTo>
                      <a:cubicBezTo>
                        <a:pt x="64" y="6"/>
                        <a:pt x="57" y="9"/>
                        <a:pt x="52" y="6"/>
                      </a:cubicBezTo>
                      <a:cubicBezTo>
                        <a:pt x="46" y="4"/>
                        <a:pt x="40" y="4"/>
                        <a:pt x="39" y="9"/>
                      </a:cubicBezTo>
                      <a:cubicBezTo>
                        <a:pt x="39" y="15"/>
                        <a:pt x="29" y="3"/>
                        <a:pt x="23" y="2"/>
                      </a:cubicBezTo>
                      <a:cubicBezTo>
                        <a:pt x="17" y="0"/>
                        <a:pt x="0" y="17"/>
                        <a:pt x="9" y="22"/>
                      </a:cubicBezTo>
                      <a:close/>
                    </a:path>
                  </a:pathLst>
                </a:custGeom>
                <a:solidFill>
                  <a:srgbClr val="E81720"/>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15" name="Freeform 33">
                  <a:extLst>
                    <a:ext uri="{FF2B5EF4-FFF2-40B4-BE49-F238E27FC236}">
                      <a16:creationId xmlns:a16="http://schemas.microsoft.com/office/drawing/2014/main" id="{B00C9E94-C0B0-E227-634A-7D2F24F75B5D}"/>
                    </a:ext>
                  </a:extLst>
                </p:cNvPr>
                <p:cNvSpPr>
                  <a:spLocks/>
                </p:cNvSpPr>
                <p:nvPr/>
              </p:nvSpPr>
              <p:spPr bwMode="auto">
                <a:xfrm>
                  <a:off x="4563" y="1339"/>
                  <a:ext cx="59" cy="233"/>
                </a:xfrm>
                <a:custGeom>
                  <a:avLst/>
                  <a:gdLst>
                    <a:gd name="T0" fmla="*/ 15 w 25"/>
                    <a:gd name="T1" fmla="*/ 30 h 98"/>
                    <a:gd name="T2" fmla="*/ 14 w 25"/>
                    <a:gd name="T3" fmla="*/ 12 h 98"/>
                    <a:gd name="T4" fmla="*/ 8 w 25"/>
                    <a:gd name="T5" fmla="*/ 2 h 98"/>
                    <a:gd name="T6" fmla="*/ 4 w 25"/>
                    <a:gd name="T7" fmla="*/ 11 h 98"/>
                    <a:gd name="T8" fmla="*/ 2 w 25"/>
                    <a:gd name="T9" fmla="*/ 20 h 98"/>
                    <a:gd name="T10" fmla="*/ 5 w 25"/>
                    <a:gd name="T11" fmla="*/ 37 h 98"/>
                    <a:gd name="T12" fmla="*/ 4 w 25"/>
                    <a:gd name="T13" fmla="*/ 70 h 98"/>
                    <a:gd name="T14" fmla="*/ 3 w 25"/>
                    <a:gd name="T15" fmla="*/ 94 h 98"/>
                    <a:gd name="T16" fmla="*/ 8 w 25"/>
                    <a:gd name="T17" fmla="*/ 89 h 98"/>
                    <a:gd name="T18" fmla="*/ 16 w 25"/>
                    <a:gd name="T19" fmla="*/ 95 h 98"/>
                    <a:gd name="T20" fmla="*/ 14 w 25"/>
                    <a:gd name="T21" fmla="*/ 88 h 98"/>
                    <a:gd name="T22" fmla="*/ 8 w 25"/>
                    <a:gd name="T23" fmla="*/ 77 h 98"/>
                    <a:gd name="T24" fmla="*/ 11 w 25"/>
                    <a:gd name="T25" fmla="*/ 63 h 98"/>
                    <a:gd name="T26" fmla="*/ 21 w 25"/>
                    <a:gd name="T27" fmla="*/ 62 h 98"/>
                    <a:gd name="T28" fmla="*/ 24 w 25"/>
                    <a:gd name="T29" fmla="*/ 61 h 98"/>
                    <a:gd name="T30" fmla="*/ 15 w 25"/>
                    <a:gd name="T31" fmla="*/ 3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98">
                      <a:moveTo>
                        <a:pt x="15" y="30"/>
                      </a:moveTo>
                      <a:cubicBezTo>
                        <a:pt x="12" y="23"/>
                        <a:pt x="19" y="16"/>
                        <a:pt x="14" y="12"/>
                      </a:cubicBezTo>
                      <a:cubicBezTo>
                        <a:pt x="8" y="8"/>
                        <a:pt x="10" y="0"/>
                        <a:pt x="8" y="2"/>
                      </a:cubicBezTo>
                      <a:cubicBezTo>
                        <a:pt x="5" y="3"/>
                        <a:pt x="8" y="10"/>
                        <a:pt x="4" y="11"/>
                      </a:cubicBezTo>
                      <a:cubicBezTo>
                        <a:pt x="0" y="11"/>
                        <a:pt x="4" y="15"/>
                        <a:pt x="2" y="20"/>
                      </a:cubicBezTo>
                      <a:cubicBezTo>
                        <a:pt x="1" y="25"/>
                        <a:pt x="3" y="33"/>
                        <a:pt x="5" y="37"/>
                      </a:cubicBezTo>
                      <a:cubicBezTo>
                        <a:pt x="7" y="42"/>
                        <a:pt x="2" y="66"/>
                        <a:pt x="4" y="70"/>
                      </a:cubicBezTo>
                      <a:cubicBezTo>
                        <a:pt x="6" y="74"/>
                        <a:pt x="1" y="92"/>
                        <a:pt x="3" y="94"/>
                      </a:cubicBezTo>
                      <a:cubicBezTo>
                        <a:pt x="6" y="98"/>
                        <a:pt x="4" y="90"/>
                        <a:pt x="8" y="89"/>
                      </a:cubicBezTo>
                      <a:cubicBezTo>
                        <a:pt x="13" y="88"/>
                        <a:pt x="13" y="94"/>
                        <a:pt x="16" y="95"/>
                      </a:cubicBezTo>
                      <a:cubicBezTo>
                        <a:pt x="18" y="96"/>
                        <a:pt x="17" y="87"/>
                        <a:pt x="14" y="88"/>
                      </a:cubicBezTo>
                      <a:cubicBezTo>
                        <a:pt x="11" y="88"/>
                        <a:pt x="9" y="81"/>
                        <a:pt x="8" y="77"/>
                      </a:cubicBezTo>
                      <a:cubicBezTo>
                        <a:pt x="7" y="73"/>
                        <a:pt x="11" y="68"/>
                        <a:pt x="11" y="63"/>
                      </a:cubicBezTo>
                      <a:cubicBezTo>
                        <a:pt x="11" y="58"/>
                        <a:pt x="17" y="59"/>
                        <a:pt x="21" y="62"/>
                      </a:cubicBezTo>
                      <a:cubicBezTo>
                        <a:pt x="25" y="66"/>
                        <a:pt x="25" y="64"/>
                        <a:pt x="24" y="61"/>
                      </a:cubicBezTo>
                      <a:cubicBezTo>
                        <a:pt x="22" y="58"/>
                        <a:pt x="17" y="38"/>
                        <a:pt x="15" y="30"/>
                      </a:cubicBezTo>
                      <a:close/>
                    </a:path>
                  </a:pathLst>
                </a:custGeom>
                <a:solidFill>
                  <a:srgbClr val="E81720"/>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16" name="Freeform 34">
                  <a:extLst>
                    <a:ext uri="{FF2B5EF4-FFF2-40B4-BE49-F238E27FC236}">
                      <a16:creationId xmlns:a16="http://schemas.microsoft.com/office/drawing/2014/main" id="{EA4D844F-ECBF-8E6B-24FE-55458CA726B2}"/>
                    </a:ext>
                  </a:extLst>
                </p:cNvPr>
                <p:cNvSpPr>
                  <a:spLocks/>
                </p:cNvSpPr>
                <p:nvPr/>
              </p:nvSpPr>
              <p:spPr bwMode="auto">
                <a:xfrm>
                  <a:off x="2659" y="850"/>
                  <a:ext cx="57" cy="40"/>
                </a:xfrm>
                <a:custGeom>
                  <a:avLst/>
                  <a:gdLst>
                    <a:gd name="T0" fmla="*/ 5 w 24"/>
                    <a:gd name="T1" fmla="*/ 10 h 17"/>
                    <a:gd name="T2" fmla="*/ 21 w 24"/>
                    <a:gd name="T3" fmla="*/ 7 h 17"/>
                    <a:gd name="T4" fmla="*/ 14 w 24"/>
                    <a:gd name="T5" fmla="*/ 1 h 17"/>
                    <a:gd name="T6" fmla="*/ 5 w 24"/>
                    <a:gd name="T7" fmla="*/ 10 h 17"/>
                  </a:gdLst>
                  <a:ahLst/>
                  <a:cxnLst>
                    <a:cxn ang="0">
                      <a:pos x="T0" y="T1"/>
                    </a:cxn>
                    <a:cxn ang="0">
                      <a:pos x="T2" y="T3"/>
                    </a:cxn>
                    <a:cxn ang="0">
                      <a:pos x="T4" y="T5"/>
                    </a:cxn>
                    <a:cxn ang="0">
                      <a:pos x="T6" y="T7"/>
                    </a:cxn>
                  </a:cxnLst>
                  <a:rect l="0" t="0" r="r" b="b"/>
                  <a:pathLst>
                    <a:path w="24" h="17">
                      <a:moveTo>
                        <a:pt x="5" y="10"/>
                      </a:moveTo>
                      <a:cubicBezTo>
                        <a:pt x="12" y="17"/>
                        <a:pt x="18" y="7"/>
                        <a:pt x="21" y="7"/>
                      </a:cubicBezTo>
                      <a:cubicBezTo>
                        <a:pt x="24" y="6"/>
                        <a:pt x="19" y="3"/>
                        <a:pt x="14" y="1"/>
                      </a:cubicBezTo>
                      <a:cubicBezTo>
                        <a:pt x="8" y="0"/>
                        <a:pt x="0" y="5"/>
                        <a:pt x="5" y="10"/>
                      </a:cubicBezTo>
                      <a:close/>
                    </a:path>
                  </a:pathLst>
                </a:custGeom>
                <a:solidFill>
                  <a:srgbClr val="E81720"/>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17" name="Freeform 35">
                  <a:extLst>
                    <a:ext uri="{FF2B5EF4-FFF2-40B4-BE49-F238E27FC236}">
                      <a16:creationId xmlns:a16="http://schemas.microsoft.com/office/drawing/2014/main" id="{FA7228D0-9FA7-4F73-1331-94630383FF16}"/>
                    </a:ext>
                  </a:extLst>
                </p:cNvPr>
                <p:cNvSpPr>
                  <a:spLocks/>
                </p:cNvSpPr>
                <p:nvPr/>
              </p:nvSpPr>
              <p:spPr bwMode="auto">
                <a:xfrm>
                  <a:off x="2237" y="530"/>
                  <a:ext cx="3317" cy="1156"/>
                </a:xfrm>
                <a:custGeom>
                  <a:avLst/>
                  <a:gdLst>
                    <a:gd name="T0" fmla="*/ 1323 w 1401"/>
                    <a:gd name="T1" fmla="*/ 153 h 487"/>
                    <a:gd name="T2" fmla="*/ 1213 w 1401"/>
                    <a:gd name="T3" fmla="*/ 138 h 487"/>
                    <a:gd name="T4" fmla="*/ 1091 w 1401"/>
                    <a:gd name="T5" fmla="*/ 116 h 487"/>
                    <a:gd name="T6" fmla="*/ 1005 w 1401"/>
                    <a:gd name="T7" fmla="*/ 95 h 487"/>
                    <a:gd name="T8" fmla="*/ 956 w 1401"/>
                    <a:gd name="T9" fmla="*/ 107 h 487"/>
                    <a:gd name="T10" fmla="*/ 869 w 1401"/>
                    <a:gd name="T11" fmla="*/ 106 h 487"/>
                    <a:gd name="T12" fmla="*/ 828 w 1401"/>
                    <a:gd name="T13" fmla="*/ 67 h 487"/>
                    <a:gd name="T14" fmla="*/ 735 w 1401"/>
                    <a:gd name="T15" fmla="*/ 74 h 487"/>
                    <a:gd name="T16" fmla="*/ 677 w 1401"/>
                    <a:gd name="T17" fmla="*/ 74 h 487"/>
                    <a:gd name="T18" fmla="*/ 728 w 1401"/>
                    <a:gd name="T19" fmla="*/ 27 h 487"/>
                    <a:gd name="T20" fmla="*/ 666 w 1401"/>
                    <a:gd name="T21" fmla="*/ 7 h 487"/>
                    <a:gd name="T22" fmla="*/ 600 w 1401"/>
                    <a:gd name="T23" fmla="*/ 28 h 487"/>
                    <a:gd name="T24" fmla="*/ 527 w 1401"/>
                    <a:gd name="T25" fmla="*/ 44 h 487"/>
                    <a:gd name="T26" fmla="*/ 516 w 1401"/>
                    <a:gd name="T27" fmla="*/ 65 h 487"/>
                    <a:gd name="T28" fmla="*/ 445 w 1401"/>
                    <a:gd name="T29" fmla="*/ 92 h 487"/>
                    <a:gd name="T30" fmla="*/ 419 w 1401"/>
                    <a:gd name="T31" fmla="*/ 104 h 487"/>
                    <a:gd name="T32" fmla="*/ 437 w 1401"/>
                    <a:gd name="T33" fmla="*/ 148 h 487"/>
                    <a:gd name="T34" fmla="*/ 400 w 1401"/>
                    <a:gd name="T35" fmla="*/ 177 h 487"/>
                    <a:gd name="T36" fmla="*/ 391 w 1401"/>
                    <a:gd name="T37" fmla="*/ 170 h 487"/>
                    <a:gd name="T38" fmla="*/ 396 w 1401"/>
                    <a:gd name="T39" fmla="*/ 88 h 487"/>
                    <a:gd name="T40" fmla="*/ 357 w 1401"/>
                    <a:gd name="T41" fmla="*/ 145 h 487"/>
                    <a:gd name="T42" fmla="*/ 288 w 1401"/>
                    <a:gd name="T43" fmla="*/ 137 h 487"/>
                    <a:gd name="T44" fmla="*/ 230 w 1401"/>
                    <a:gd name="T45" fmla="*/ 152 h 487"/>
                    <a:gd name="T46" fmla="*/ 160 w 1401"/>
                    <a:gd name="T47" fmla="*/ 162 h 487"/>
                    <a:gd name="T48" fmla="*/ 139 w 1401"/>
                    <a:gd name="T49" fmla="*/ 183 h 487"/>
                    <a:gd name="T50" fmla="*/ 90 w 1401"/>
                    <a:gd name="T51" fmla="*/ 212 h 487"/>
                    <a:gd name="T52" fmla="*/ 41 w 1401"/>
                    <a:gd name="T53" fmla="*/ 171 h 487"/>
                    <a:gd name="T54" fmla="*/ 62 w 1401"/>
                    <a:gd name="T55" fmla="*/ 138 h 487"/>
                    <a:gd name="T56" fmla="*/ 12 w 1401"/>
                    <a:gd name="T57" fmla="*/ 145 h 487"/>
                    <a:gd name="T58" fmla="*/ 23 w 1401"/>
                    <a:gd name="T59" fmla="*/ 210 h 487"/>
                    <a:gd name="T60" fmla="*/ 9 w 1401"/>
                    <a:gd name="T61" fmla="*/ 272 h 487"/>
                    <a:gd name="T62" fmla="*/ 17 w 1401"/>
                    <a:gd name="T63" fmla="*/ 322 h 487"/>
                    <a:gd name="T64" fmla="*/ 43 w 1401"/>
                    <a:gd name="T65" fmla="*/ 364 h 487"/>
                    <a:gd name="T66" fmla="*/ 97 w 1401"/>
                    <a:gd name="T67" fmla="*/ 392 h 487"/>
                    <a:gd name="T68" fmla="*/ 90 w 1401"/>
                    <a:gd name="T69" fmla="*/ 428 h 487"/>
                    <a:gd name="T70" fmla="*/ 144 w 1401"/>
                    <a:gd name="T71" fmla="*/ 471 h 487"/>
                    <a:gd name="T72" fmla="*/ 185 w 1401"/>
                    <a:gd name="T73" fmla="*/ 431 h 487"/>
                    <a:gd name="T74" fmla="*/ 183 w 1401"/>
                    <a:gd name="T75" fmla="*/ 393 h 487"/>
                    <a:gd name="T76" fmla="*/ 249 w 1401"/>
                    <a:gd name="T77" fmla="*/ 383 h 487"/>
                    <a:gd name="T78" fmla="*/ 291 w 1401"/>
                    <a:gd name="T79" fmla="*/ 364 h 487"/>
                    <a:gd name="T80" fmla="*/ 375 w 1401"/>
                    <a:gd name="T81" fmla="*/ 331 h 487"/>
                    <a:gd name="T82" fmla="*/ 423 w 1401"/>
                    <a:gd name="T83" fmla="*/ 342 h 487"/>
                    <a:gd name="T84" fmla="*/ 502 w 1401"/>
                    <a:gd name="T85" fmla="*/ 397 h 487"/>
                    <a:gd name="T86" fmla="*/ 573 w 1401"/>
                    <a:gd name="T87" fmla="*/ 391 h 487"/>
                    <a:gd name="T88" fmla="*/ 627 w 1401"/>
                    <a:gd name="T89" fmla="*/ 375 h 487"/>
                    <a:gd name="T90" fmla="*/ 712 w 1401"/>
                    <a:gd name="T91" fmla="*/ 401 h 487"/>
                    <a:gd name="T92" fmla="*/ 796 w 1401"/>
                    <a:gd name="T93" fmla="*/ 368 h 487"/>
                    <a:gd name="T94" fmla="*/ 867 w 1401"/>
                    <a:gd name="T95" fmla="*/ 400 h 487"/>
                    <a:gd name="T96" fmla="*/ 894 w 1401"/>
                    <a:gd name="T97" fmla="*/ 446 h 487"/>
                    <a:gd name="T98" fmla="*/ 968 w 1401"/>
                    <a:gd name="T99" fmla="*/ 384 h 487"/>
                    <a:gd name="T100" fmla="*/ 942 w 1401"/>
                    <a:gd name="T101" fmla="*/ 351 h 487"/>
                    <a:gd name="T102" fmla="*/ 978 w 1401"/>
                    <a:gd name="T103" fmla="*/ 288 h 487"/>
                    <a:gd name="T104" fmla="*/ 1070 w 1401"/>
                    <a:gd name="T105" fmla="*/ 286 h 487"/>
                    <a:gd name="T106" fmla="*/ 1135 w 1401"/>
                    <a:gd name="T107" fmla="*/ 256 h 487"/>
                    <a:gd name="T108" fmla="*/ 1154 w 1401"/>
                    <a:gd name="T109" fmla="*/ 267 h 487"/>
                    <a:gd name="T110" fmla="*/ 1124 w 1401"/>
                    <a:gd name="T111" fmla="*/ 362 h 487"/>
                    <a:gd name="T112" fmla="*/ 1157 w 1401"/>
                    <a:gd name="T113" fmla="*/ 301 h 487"/>
                    <a:gd name="T114" fmla="*/ 1242 w 1401"/>
                    <a:gd name="T115" fmla="*/ 261 h 487"/>
                    <a:gd name="T116" fmla="*/ 1286 w 1401"/>
                    <a:gd name="T117" fmla="*/ 210 h 487"/>
                    <a:gd name="T118" fmla="*/ 1325 w 1401"/>
                    <a:gd name="T119" fmla="*/ 197 h 487"/>
                    <a:gd name="T120" fmla="*/ 1379 w 1401"/>
                    <a:gd name="T121" fmla="*/ 19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1" h="487">
                      <a:moveTo>
                        <a:pt x="1398" y="189"/>
                      </a:moveTo>
                      <a:cubicBezTo>
                        <a:pt x="1396" y="189"/>
                        <a:pt x="1388" y="183"/>
                        <a:pt x="1386" y="180"/>
                      </a:cubicBezTo>
                      <a:cubicBezTo>
                        <a:pt x="1384" y="178"/>
                        <a:pt x="1374" y="176"/>
                        <a:pt x="1374" y="178"/>
                      </a:cubicBezTo>
                      <a:cubicBezTo>
                        <a:pt x="1374" y="179"/>
                        <a:pt x="1371" y="177"/>
                        <a:pt x="1370" y="176"/>
                      </a:cubicBezTo>
                      <a:cubicBezTo>
                        <a:pt x="1369" y="174"/>
                        <a:pt x="1359" y="174"/>
                        <a:pt x="1359" y="176"/>
                      </a:cubicBezTo>
                      <a:cubicBezTo>
                        <a:pt x="1359" y="177"/>
                        <a:pt x="1361" y="177"/>
                        <a:pt x="1363" y="179"/>
                      </a:cubicBezTo>
                      <a:cubicBezTo>
                        <a:pt x="1364" y="181"/>
                        <a:pt x="1361" y="183"/>
                        <a:pt x="1361" y="185"/>
                      </a:cubicBezTo>
                      <a:cubicBezTo>
                        <a:pt x="1362" y="187"/>
                        <a:pt x="1358" y="184"/>
                        <a:pt x="1356" y="183"/>
                      </a:cubicBezTo>
                      <a:cubicBezTo>
                        <a:pt x="1354" y="181"/>
                        <a:pt x="1355" y="176"/>
                        <a:pt x="1356" y="174"/>
                      </a:cubicBezTo>
                      <a:cubicBezTo>
                        <a:pt x="1356" y="171"/>
                        <a:pt x="1353" y="172"/>
                        <a:pt x="1352" y="169"/>
                      </a:cubicBezTo>
                      <a:cubicBezTo>
                        <a:pt x="1352" y="167"/>
                        <a:pt x="1341" y="161"/>
                        <a:pt x="1336" y="159"/>
                      </a:cubicBezTo>
                      <a:cubicBezTo>
                        <a:pt x="1331" y="157"/>
                        <a:pt x="1325" y="156"/>
                        <a:pt x="1323" y="153"/>
                      </a:cubicBezTo>
                      <a:cubicBezTo>
                        <a:pt x="1321" y="151"/>
                        <a:pt x="1313" y="150"/>
                        <a:pt x="1309" y="147"/>
                      </a:cubicBezTo>
                      <a:cubicBezTo>
                        <a:pt x="1306" y="143"/>
                        <a:pt x="1292" y="137"/>
                        <a:pt x="1285" y="137"/>
                      </a:cubicBezTo>
                      <a:cubicBezTo>
                        <a:pt x="1279" y="137"/>
                        <a:pt x="1281" y="133"/>
                        <a:pt x="1278" y="134"/>
                      </a:cubicBezTo>
                      <a:cubicBezTo>
                        <a:pt x="1274" y="134"/>
                        <a:pt x="1261" y="133"/>
                        <a:pt x="1257" y="133"/>
                      </a:cubicBezTo>
                      <a:cubicBezTo>
                        <a:pt x="1253" y="132"/>
                        <a:pt x="1252" y="135"/>
                        <a:pt x="1249" y="134"/>
                      </a:cubicBezTo>
                      <a:cubicBezTo>
                        <a:pt x="1247" y="133"/>
                        <a:pt x="1231" y="128"/>
                        <a:pt x="1230" y="130"/>
                      </a:cubicBezTo>
                      <a:cubicBezTo>
                        <a:pt x="1228" y="132"/>
                        <a:pt x="1229" y="135"/>
                        <a:pt x="1227" y="135"/>
                      </a:cubicBezTo>
                      <a:cubicBezTo>
                        <a:pt x="1225" y="136"/>
                        <a:pt x="1227" y="138"/>
                        <a:pt x="1231" y="142"/>
                      </a:cubicBezTo>
                      <a:cubicBezTo>
                        <a:pt x="1235" y="146"/>
                        <a:pt x="1233" y="149"/>
                        <a:pt x="1229" y="150"/>
                      </a:cubicBezTo>
                      <a:cubicBezTo>
                        <a:pt x="1225" y="152"/>
                        <a:pt x="1219" y="149"/>
                        <a:pt x="1217" y="146"/>
                      </a:cubicBezTo>
                      <a:cubicBezTo>
                        <a:pt x="1215" y="143"/>
                        <a:pt x="1210" y="144"/>
                        <a:pt x="1209" y="140"/>
                      </a:cubicBezTo>
                      <a:cubicBezTo>
                        <a:pt x="1207" y="137"/>
                        <a:pt x="1210" y="136"/>
                        <a:pt x="1213" y="138"/>
                      </a:cubicBezTo>
                      <a:cubicBezTo>
                        <a:pt x="1215" y="140"/>
                        <a:pt x="1219" y="138"/>
                        <a:pt x="1219" y="136"/>
                      </a:cubicBezTo>
                      <a:cubicBezTo>
                        <a:pt x="1220" y="133"/>
                        <a:pt x="1212" y="131"/>
                        <a:pt x="1208" y="131"/>
                      </a:cubicBezTo>
                      <a:cubicBezTo>
                        <a:pt x="1204" y="131"/>
                        <a:pt x="1202" y="137"/>
                        <a:pt x="1198" y="139"/>
                      </a:cubicBezTo>
                      <a:cubicBezTo>
                        <a:pt x="1194" y="141"/>
                        <a:pt x="1178" y="138"/>
                        <a:pt x="1177" y="137"/>
                      </a:cubicBezTo>
                      <a:cubicBezTo>
                        <a:pt x="1175" y="135"/>
                        <a:pt x="1153" y="137"/>
                        <a:pt x="1151" y="138"/>
                      </a:cubicBezTo>
                      <a:cubicBezTo>
                        <a:pt x="1149" y="140"/>
                        <a:pt x="1150" y="146"/>
                        <a:pt x="1149" y="146"/>
                      </a:cubicBezTo>
                      <a:cubicBezTo>
                        <a:pt x="1148" y="147"/>
                        <a:pt x="1147" y="139"/>
                        <a:pt x="1147" y="138"/>
                      </a:cubicBezTo>
                      <a:cubicBezTo>
                        <a:pt x="1147" y="137"/>
                        <a:pt x="1144" y="136"/>
                        <a:pt x="1140" y="136"/>
                      </a:cubicBezTo>
                      <a:cubicBezTo>
                        <a:pt x="1136" y="136"/>
                        <a:pt x="1134" y="136"/>
                        <a:pt x="1136" y="134"/>
                      </a:cubicBezTo>
                      <a:cubicBezTo>
                        <a:pt x="1137" y="132"/>
                        <a:pt x="1134" y="131"/>
                        <a:pt x="1137" y="128"/>
                      </a:cubicBezTo>
                      <a:cubicBezTo>
                        <a:pt x="1140" y="126"/>
                        <a:pt x="1132" y="120"/>
                        <a:pt x="1123" y="116"/>
                      </a:cubicBezTo>
                      <a:cubicBezTo>
                        <a:pt x="1115" y="113"/>
                        <a:pt x="1096" y="115"/>
                        <a:pt x="1091" y="116"/>
                      </a:cubicBezTo>
                      <a:cubicBezTo>
                        <a:pt x="1086" y="118"/>
                        <a:pt x="1075" y="117"/>
                        <a:pt x="1071" y="117"/>
                      </a:cubicBezTo>
                      <a:cubicBezTo>
                        <a:pt x="1066" y="118"/>
                        <a:pt x="1070" y="116"/>
                        <a:pt x="1068" y="113"/>
                      </a:cubicBezTo>
                      <a:cubicBezTo>
                        <a:pt x="1067" y="111"/>
                        <a:pt x="1059" y="108"/>
                        <a:pt x="1058" y="110"/>
                      </a:cubicBezTo>
                      <a:cubicBezTo>
                        <a:pt x="1056" y="112"/>
                        <a:pt x="1054" y="110"/>
                        <a:pt x="1054" y="109"/>
                      </a:cubicBezTo>
                      <a:cubicBezTo>
                        <a:pt x="1054" y="107"/>
                        <a:pt x="1046" y="105"/>
                        <a:pt x="1043" y="105"/>
                      </a:cubicBezTo>
                      <a:cubicBezTo>
                        <a:pt x="1040" y="106"/>
                        <a:pt x="1039" y="102"/>
                        <a:pt x="1043" y="102"/>
                      </a:cubicBezTo>
                      <a:cubicBezTo>
                        <a:pt x="1046" y="102"/>
                        <a:pt x="1052" y="103"/>
                        <a:pt x="1050" y="99"/>
                      </a:cubicBezTo>
                      <a:cubicBezTo>
                        <a:pt x="1047" y="95"/>
                        <a:pt x="1024" y="94"/>
                        <a:pt x="1022" y="95"/>
                      </a:cubicBezTo>
                      <a:cubicBezTo>
                        <a:pt x="1020" y="95"/>
                        <a:pt x="1022" y="98"/>
                        <a:pt x="1017" y="103"/>
                      </a:cubicBezTo>
                      <a:cubicBezTo>
                        <a:pt x="1012" y="108"/>
                        <a:pt x="1007" y="104"/>
                        <a:pt x="1008" y="102"/>
                      </a:cubicBezTo>
                      <a:cubicBezTo>
                        <a:pt x="1008" y="100"/>
                        <a:pt x="1014" y="100"/>
                        <a:pt x="1014" y="98"/>
                      </a:cubicBezTo>
                      <a:cubicBezTo>
                        <a:pt x="1014" y="96"/>
                        <a:pt x="1006" y="97"/>
                        <a:pt x="1005" y="95"/>
                      </a:cubicBezTo>
                      <a:cubicBezTo>
                        <a:pt x="1003" y="93"/>
                        <a:pt x="1007" y="92"/>
                        <a:pt x="1010" y="93"/>
                      </a:cubicBezTo>
                      <a:cubicBezTo>
                        <a:pt x="1013" y="94"/>
                        <a:pt x="1018" y="94"/>
                        <a:pt x="1018" y="93"/>
                      </a:cubicBezTo>
                      <a:cubicBezTo>
                        <a:pt x="1018" y="91"/>
                        <a:pt x="1015" y="91"/>
                        <a:pt x="1010" y="90"/>
                      </a:cubicBezTo>
                      <a:cubicBezTo>
                        <a:pt x="1005" y="89"/>
                        <a:pt x="993" y="86"/>
                        <a:pt x="986" y="87"/>
                      </a:cubicBezTo>
                      <a:cubicBezTo>
                        <a:pt x="980" y="88"/>
                        <a:pt x="977" y="85"/>
                        <a:pt x="973" y="84"/>
                      </a:cubicBezTo>
                      <a:cubicBezTo>
                        <a:pt x="970" y="84"/>
                        <a:pt x="970" y="86"/>
                        <a:pt x="971" y="88"/>
                      </a:cubicBezTo>
                      <a:cubicBezTo>
                        <a:pt x="973" y="90"/>
                        <a:pt x="968" y="92"/>
                        <a:pt x="964" y="91"/>
                      </a:cubicBezTo>
                      <a:cubicBezTo>
                        <a:pt x="959" y="90"/>
                        <a:pt x="953" y="93"/>
                        <a:pt x="956" y="96"/>
                      </a:cubicBezTo>
                      <a:cubicBezTo>
                        <a:pt x="958" y="99"/>
                        <a:pt x="961" y="95"/>
                        <a:pt x="963" y="96"/>
                      </a:cubicBezTo>
                      <a:cubicBezTo>
                        <a:pt x="965" y="97"/>
                        <a:pt x="957" y="100"/>
                        <a:pt x="960" y="101"/>
                      </a:cubicBezTo>
                      <a:cubicBezTo>
                        <a:pt x="963" y="102"/>
                        <a:pt x="963" y="105"/>
                        <a:pt x="963" y="107"/>
                      </a:cubicBezTo>
                      <a:cubicBezTo>
                        <a:pt x="963" y="108"/>
                        <a:pt x="958" y="109"/>
                        <a:pt x="956" y="107"/>
                      </a:cubicBezTo>
                      <a:cubicBezTo>
                        <a:pt x="954" y="105"/>
                        <a:pt x="951" y="107"/>
                        <a:pt x="948" y="106"/>
                      </a:cubicBezTo>
                      <a:cubicBezTo>
                        <a:pt x="944" y="106"/>
                        <a:pt x="942" y="108"/>
                        <a:pt x="945" y="108"/>
                      </a:cubicBezTo>
                      <a:cubicBezTo>
                        <a:pt x="949" y="109"/>
                        <a:pt x="951" y="111"/>
                        <a:pt x="945" y="112"/>
                      </a:cubicBezTo>
                      <a:cubicBezTo>
                        <a:pt x="940" y="112"/>
                        <a:pt x="942" y="107"/>
                        <a:pt x="939" y="108"/>
                      </a:cubicBezTo>
                      <a:cubicBezTo>
                        <a:pt x="936" y="108"/>
                        <a:pt x="929" y="105"/>
                        <a:pt x="925" y="105"/>
                      </a:cubicBezTo>
                      <a:cubicBezTo>
                        <a:pt x="922" y="105"/>
                        <a:pt x="920" y="108"/>
                        <a:pt x="916" y="109"/>
                      </a:cubicBezTo>
                      <a:cubicBezTo>
                        <a:pt x="911" y="109"/>
                        <a:pt x="904" y="106"/>
                        <a:pt x="903" y="104"/>
                      </a:cubicBezTo>
                      <a:cubicBezTo>
                        <a:pt x="901" y="101"/>
                        <a:pt x="900" y="100"/>
                        <a:pt x="898" y="103"/>
                      </a:cubicBezTo>
                      <a:cubicBezTo>
                        <a:pt x="895" y="106"/>
                        <a:pt x="895" y="112"/>
                        <a:pt x="893" y="112"/>
                      </a:cubicBezTo>
                      <a:cubicBezTo>
                        <a:pt x="891" y="113"/>
                        <a:pt x="890" y="117"/>
                        <a:pt x="888" y="119"/>
                      </a:cubicBezTo>
                      <a:cubicBezTo>
                        <a:pt x="885" y="120"/>
                        <a:pt x="885" y="117"/>
                        <a:pt x="882" y="117"/>
                      </a:cubicBezTo>
                      <a:cubicBezTo>
                        <a:pt x="879" y="117"/>
                        <a:pt x="870" y="108"/>
                        <a:pt x="869" y="106"/>
                      </a:cubicBezTo>
                      <a:cubicBezTo>
                        <a:pt x="869" y="103"/>
                        <a:pt x="863" y="98"/>
                        <a:pt x="862" y="97"/>
                      </a:cubicBezTo>
                      <a:cubicBezTo>
                        <a:pt x="860" y="96"/>
                        <a:pt x="863" y="95"/>
                        <a:pt x="865" y="97"/>
                      </a:cubicBezTo>
                      <a:cubicBezTo>
                        <a:pt x="867" y="99"/>
                        <a:pt x="869" y="99"/>
                        <a:pt x="871" y="98"/>
                      </a:cubicBezTo>
                      <a:cubicBezTo>
                        <a:pt x="873" y="97"/>
                        <a:pt x="873" y="92"/>
                        <a:pt x="870" y="92"/>
                      </a:cubicBezTo>
                      <a:cubicBezTo>
                        <a:pt x="866" y="92"/>
                        <a:pt x="868" y="89"/>
                        <a:pt x="869" y="88"/>
                      </a:cubicBezTo>
                      <a:cubicBezTo>
                        <a:pt x="871" y="88"/>
                        <a:pt x="865" y="83"/>
                        <a:pt x="867" y="82"/>
                      </a:cubicBezTo>
                      <a:cubicBezTo>
                        <a:pt x="869" y="82"/>
                        <a:pt x="869" y="80"/>
                        <a:pt x="866" y="79"/>
                      </a:cubicBezTo>
                      <a:cubicBezTo>
                        <a:pt x="863" y="79"/>
                        <a:pt x="860" y="77"/>
                        <a:pt x="860" y="75"/>
                      </a:cubicBezTo>
                      <a:cubicBezTo>
                        <a:pt x="860" y="74"/>
                        <a:pt x="848" y="73"/>
                        <a:pt x="848" y="75"/>
                      </a:cubicBezTo>
                      <a:cubicBezTo>
                        <a:pt x="849" y="77"/>
                        <a:pt x="845" y="77"/>
                        <a:pt x="845" y="75"/>
                      </a:cubicBezTo>
                      <a:cubicBezTo>
                        <a:pt x="846" y="73"/>
                        <a:pt x="841" y="74"/>
                        <a:pt x="836" y="72"/>
                      </a:cubicBezTo>
                      <a:cubicBezTo>
                        <a:pt x="830" y="71"/>
                        <a:pt x="830" y="67"/>
                        <a:pt x="828" y="67"/>
                      </a:cubicBezTo>
                      <a:cubicBezTo>
                        <a:pt x="826" y="66"/>
                        <a:pt x="827" y="72"/>
                        <a:pt x="824" y="71"/>
                      </a:cubicBezTo>
                      <a:cubicBezTo>
                        <a:pt x="821" y="70"/>
                        <a:pt x="818" y="72"/>
                        <a:pt x="820" y="75"/>
                      </a:cubicBezTo>
                      <a:cubicBezTo>
                        <a:pt x="821" y="79"/>
                        <a:pt x="820" y="79"/>
                        <a:pt x="819" y="82"/>
                      </a:cubicBezTo>
                      <a:cubicBezTo>
                        <a:pt x="819" y="84"/>
                        <a:pt x="818" y="83"/>
                        <a:pt x="814" y="82"/>
                      </a:cubicBezTo>
                      <a:cubicBezTo>
                        <a:pt x="811" y="81"/>
                        <a:pt x="811" y="85"/>
                        <a:pt x="804" y="83"/>
                      </a:cubicBezTo>
                      <a:cubicBezTo>
                        <a:pt x="797" y="81"/>
                        <a:pt x="794" y="83"/>
                        <a:pt x="792" y="81"/>
                      </a:cubicBezTo>
                      <a:cubicBezTo>
                        <a:pt x="791" y="79"/>
                        <a:pt x="789" y="79"/>
                        <a:pt x="789" y="80"/>
                      </a:cubicBezTo>
                      <a:cubicBezTo>
                        <a:pt x="788" y="82"/>
                        <a:pt x="778" y="82"/>
                        <a:pt x="777" y="79"/>
                      </a:cubicBezTo>
                      <a:cubicBezTo>
                        <a:pt x="776" y="76"/>
                        <a:pt x="779" y="75"/>
                        <a:pt x="780" y="75"/>
                      </a:cubicBezTo>
                      <a:cubicBezTo>
                        <a:pt x="782" y="74"/>
                        <a:pt x="778" y="73"/>
                        <a:pt x="772" y="73"/>
                      </a:cubicBezTo>
                      <a:cubicBezTo>
                        <a:pt x="766" y="74"/>
                        <a:pt x="763" y="70"/>
                        <a:pt x="757" y="71"/>
                      </a:cubicBezTo>
                      <a:cubicBezTo>
                        <a:pt x="750" y="71"/>
                        <a:pt x="737" y="73"/>
                        <a:pt x="735" y="74"/>
                      </a:cubicBezTo>
                      <a:cubicBezTo>
                        <a:pt x="733" y="74"/>
                        <a:pt x="737" y="78"/>
                        <a:pt x="734" y="78"/>
                      </a:cubicBezTo>
                      <a:cubicBezTo>
                        <a:pt x="731" y="78"/>
                        <a:pt x="733" y="73"/>
                        <a:pt x="732" y="70"/>
                      </a:cubicBezTo>
                      <a:cubicBezTo>
                        <a:pt x="732" y="67"/>
                        <a:pt x="727" y="67"/>
                        <a:pt x="728" y="69"/>
                      </a:cubicBezTo>
                      <a:cubicBezTo>
                        <a:pt x="729" y="71"/>
                        <a:pt x="721" y="72"/>
                        <a:pt x="719" y="70"/>
                      </a:cubicBezTo>
                      <a:cubicBezTo>
                        <a:pt x="717" y="68"/>
                        <a:pt x="714" y="66"/>
                        <a:pt x="709" y="65"/>
                      </a:cubicBezTo>
                      <a:cubicBezTo>
                        <a:pt x="704" y="64"/>
                        <a:pt x="698" y="69"/>
                        <a:pt x="700" y="71"/>
                      </a:cubicBezTo>
                      <a:cubicBezTo>
                        <a:pt x="701" y="72"/>
                        <a:pt x="705" y="71"/>
                        <a:pt x="705" y="72"/>
                      </a:cubicBezTo>
                      <a:cubicBezTo>
                        <a:pt x="705" y="74"/>
                        <a:pt x="694" y="73"/>
                        <a:pt x="694" y="75"/>
                      </a:cubicBezTo>
                      <a:cubicBezTo>
                        <a:pt x="694" y="77"/>
                        <a:pt x="684" y="79"/>
                        <a:pt x="681" y="80"/>
                      </a:cubicBezTo>
                      <a:cubicBezTo>
                        <a:pt x="673" y="81"/>
                        <a:pt x="671" y="81"/>
                        <a:pt x="667" y="84"/>
                      </a:cubicBezTo>
                      <a:cubicBezTo>
                        <a:pt x="663" y="87"/>
                        <a:pt x="666" y="81"/>
                        <a:pt x="669" y="78"/>
                      </a:cubicBezTo>
                      <a:cubicBezTo>
                        <a:pt x="672" y="75"/>
                        <a:pt x="676" y="76"/>
                        <a:pt x="677" y="74"/>
                      </a:cubicBezTo>
                      <a:cubicBezTo>
                        <a:pt x="679" y="71"/>
                        <a:pt x="682" y="72"/>
                        <a:pt x="687" y="71"/>
                      </a:cubicBezTo>
                      <a:cubicBezTo>
                        <a:pt x="692" y="70"/>
                        <a:pt x="691" y="67"/>
                        <a:pt x="694" y="66"/>
                      </a:cubicBezTo>
                      <a:cubicBezTo>
                        <a:pt x="696" y="65"/>
                        <a:pt x="701" y="63"/>
                        <a:pt x="702" y="61"/>
                      </a:cubicBezTo>
                      <a:cubicBezTo>
                        <a:pt x="704" y="58"/>
                        <a:pt x="715" y="55"/>
                        <a:pt x="717" y="55"/>
                      </a:cubicBezTo>
                      <a:cubicBezTo>
                        <a:pt x="719" y="55"/>
                        <a:pt x="720" y="50"/>
                        <a:pt x="721" y="50"/>
                      </a:cubicBezTo>
                      <a:cubicBezTo>
                        <a:pt x="723" y="50"/>
                        <a:pt x="729" y="47"/>
                        <a:pt x="732" y="46"/>
                      </a:cubicBezTo>
                      <a:cubicBezTo>
                        <a:pt x="734" y="45"/>
                        <a:pt x="735" y="43"/>
                        <a:pt x="736" y="41"/>
                      </a:cubicBezTo>
                      <a:cubicBezTo>
                        <a:pt x="736" y="39"/>
                        <a:pt x="732" y="40"/>
                        <a:pt x="732" y="38"/>
                      </a:cubicBezTo>
                      <a:cubicBezTo>
                        <a:pt x="731" y="37"/>
                        <a:pt x="733" y="38"/>
                        <a:pt x="736" y="37"/>
                      </a:cubicBezTo>
                      <a:cubicBezTo>
                        <a:pt x="739" y="35"/>
                        <a:pt x="736" y="32"/>
                        <a:pt x="734" y="33"/>
                      </a:cubicBezTo>
                      <a:cubicBezTo>
                        <a:pt x="732" y="33"/>
                        <a:pt x="735" y="31"/>
                        <a:pt x="733" y="28"/>
                      </a:cubicBezTo>
                      <a:cubicBezTo>
                        <a:pt x="731" y="26"/>
                        <a:pt x="727" y="30"/>
                        <a:pt x="728" y="27"/>
                      </a:cubicBezTo>
                      <a:cubicBezTo>
                        <a:pt x="728" y="25"/>
                        <a:pt x="727" y="22"/>
                        <a:pt x="726" y="20"/>
                      </a:cubicBezTo>
                      <a:cubicBezTo>
                        <a:pt x="724" y="19"/>
                        <a:pt x="722" y="23"/>
                        <a:pt x="718" y="21"/>
                      </a:cubicBezTo>
                      <a:cubicBezTo>
                        <a:pt x="715" y="18"/>
                        <a:pt x="706" y="17"/>
                        <a:pt x="706" y="18"/>
                      </a:cubicBezTo>
                      <a:cubicBezTo>
                        <a:pt x="706" y="19"/>
                        <a:pt x="701" y="16"/>
                        <a:pt x="701" y="17"/>
                      </a:cubicBezTo>
                      <a:cubicBezTo>
                        <a:pt x="700" y="18"/>
                        <a:pt x="692" y="18"/>
                        <a:pt x="690" y="17"/>
                      </a:cubicBezTo>
                      <a:cubicBezTo>
                        <a:pt x="688" y="17"/>
                        <a:pt x="685" y="18"/>
                        <a:pt x="684" y="21"/>
                      </a:cubicBezTo>
                      <a:cubicBezTo>
                        <a:pt x="684" y="23"/>
                        <a:pt x="675" y="22"/>
                        <a:pt x="674" y="22"/>
                      </a:cubicBezTo>
                      <a:cubicBezTo>
                        <a:pt x="672" y="21"/>
                        <a:pt x="680" y="15"/>
                        <a:pt x="680" y="14"/>
                      </a:cubicBezTo>
                      <a:cubicBezTo>
                        <a:pt x="680" y="13"/>
                        <a:pt x="667" y="14"/>
                        <a:pt x="666" y="13"/>
                      </a:cubicBezTo>
                      <a:cubicBezTo>
                        <a:pt x="665" y="11"/>
                        <a:pt x="659" y="11"/>
                        <a:pt x="656" y="11"/>
                      </a:cubicBezTo>
                      <a:cubicBezTo>
                        <a:pt x="653" y="11"/>
                        <a:pt x="656" y="10"/>
                        <a:pt x="658" y="10"/>
                      </a:cubicBezTo>
                      <a:cubicBezTo>
                        <a:pt x="661" y="10"/>
                        <a:pt x="663" y="8"/>
                        <a:pt x="666" y="7"/>
                      </a:cubicBezTo>
                      <a:cubicBezTo>
                        <a:pt x="669" y="7"/>
                        <a:pt x="668" y="6"/>
                        <a:pt x="667" y="4"/>
                      </a:cubicBezTo>
                      <a:cubicBezTo>
                        <a:pt x="666" y="2"/>
                        <a:pt x="663" y="3"/>
                        <a:pt x="660" y="2"/>
                      </a:cubicBezTo>
                      <a:cubicBezTo>
                        <a:pt x="657" y="1"/>
                        <a:pt x="654" y="0"/>
                        <a:pt x="651" y="0"/>
                      </a:cubicBezTo>
                      <a:cubicBezTo>
                        <a:pt x="648" y="0"/>
                        <a:pt x="646" y="1"/>
                        <a:pt x="640" y="2"/>
                      </a:cubicBezTo>
                      <a:cubicBezTo>
                        <a:pt x="634" y="3"/>
                        <a:pt x="633" y="8"/>
                        <a:pt x="630" y="9"/>
                      </a:cubicBezTo>
                      <a:cubicBezTo>
                        <a:pt x="627" y="11"/>
                        <a:pt x="622" y="16"/>
                        <a:pt x="624" y="17"/>
                      </a:cubicBezTo>
                      <a:cubicBezTo>
                        <a:pt x="627" y="17"/>
                        <a:pt x="626" y="19"/>
                        <a:pt x="626" y="20"/>
                      </a:cubicBezTo>
                      <a:cubicBezTo>
                        <a:pt x="626" y="22"/>
                        <a:pt x="624" y="22"/>
                        <a:pt x="621" y="22"/>
                      </a:cubicBezTo>
                      <a:cubicBezTo>
                        <a:pt x="618" y="21"/>
                        <a:pt x="608" y="22"/>
                        <a:pt x="608" y="24"/>
                      </a:cubicBezTo>
                      <a:cubicBezTo>
                        <a:pt x="608" y="26"/>
                        <a:pt x="614" y="27"/>
                        <a:pt x="614" y="28"/>
                      </a:cubicBezTo>
                      <a:cubicBezTo>
                        <a:pt x="613" y="29"/>
                        <a:pt x="609" y="28"/>
                        <a:pt x="607" y="27"/>
                      </a:cubicBezTo>
                      <a:cubicBezTo>
                        <a:pt x="605" y="26"/>
                        <a:pt x="601" y="26"/>
                        <a:pt x="600" y="28"/>
                      </a:cubicBezTo>
                      <a:cubicBezTo>
                        <a:pt x="599" y="31"/>
                        <a:pt x="595" y="30"/>
                        <a:pt x="594" y="30"/>
                      </a:cubicBezTo>
                      <a:cubicBezTo>
                        <a:pt x="593" y="29"/>
                        <a:pt x="590" y="31"/>
                        <a:pt x="588" y="30"/>
                      </a:cubicBezTo>
                      <a:cubicBezTo>
                        <a:pt x="587" y="29"/>
                        <a:pt x="592" y="26"/>
                        <a:pt x="591" y="25"/>
                      </a:cubicBezTo>
                      <a:cubicBezTo>
                        <a:pt x="590" y="24"/>
                        <a:pt x="583" y="25"/>
                        <a:pt x="583" y="27"/>
                      </a:cubicBezTo>
                      <a:cubicBezTo>
                        <a:pt x="582" y="30"/>
                        <a:pt x="578" y="26"/>
                        <a:pt x="577" y="26"/>
                      </a:cubicBezTo>
                      <a:cubicBezTo>
                        <a:pt x="576" y="27"/>
                        <a:pt x="574" y="28"/>
                        <a:pt x="571" y="29"/>
                      </a:cubicBezTo>
                      <a:cubicBezTo>
                        <a:pt x="569" y="30"/>
                        <a:pt x="564" y="28"/>
                        <a:pt x="563" y="30"/>
                      </a:cubicBezTo>
                      <a:cubicBezTo>
                        <a:pt x="562" y="32"/>
                        <a:pt x="568" y="33"/>
                        <a:pt x="568" y="33"/>
                      </a:cubicBezTo>
                      <a:cubicBezTo>
                        <a:pt x="569" y="34"/>
                        <a:pt x="555" y="34"/>
                        <a:pt x="554" y="36"/>
                      </a:cubicBezTo>
                      <a:cubicBezTo>
                        <a:pt x="554" y="37"/>
                        <a:pt x="549" y="37"/>
                        <a:pt x="543" y="37"/>
                      </a:cubicBezTo>
                      <a:cubicBezTo>
                        <a:pt x="538" y="37"/>
                        <a:pt x="540" y="40"/>
                        <a:pt x="535" y="41"/>
                      </a:cubicBezTo>
                      <a:cubicBezTo>
                        <a:pt x="531" y="42"/>
                        <a:pt x="529" y="42"/>
                        <a:pt x="527" y="44"/>
                      </a:cubicBezTo>
                      <a:cubicBezTo>
                        <a:pt x="526" y="47"/>
                        <a:pt x="522" y="47"/>
                        <a:pt x="521" y="45"/>
                      </a:cubicBezTo>
                      <a:cubicBezTo>
                        <a:pt x="519" y="43"/>
                        <a:pt x="515" y="46"/>
                        <a:pt x="517" y="46"/>
                      </a:cubicBezTo>
                      <a:cubicBezTo>
                        <a:pt x="520" y="47"/>
                        <a:pt x="517" y="49"/>
                        <a:pt x="516" y="48"/>
                      </a:cubicBezTo>
                      <a:cubicBezTo>
                        <a:pt x="515" y="48"/>
                        <a:pt x="511" y="51"/>
                        <a:pt x="513" y="50"/>
                      </a:cubicBezTo>
                      <a:cubicBezTo>
                        <a:pt x="515" y="50"/>
                        <a:pt x="516" y="52"/>
                        <a:pt x="515" y="54"/>
                      </a:cubicBezTo>
                      <a:cubicBezTo>
                        <a:pt x="514" y="55"/>
                        <a:pt x="509" y="52"/>
                        <a:pt x="508" y="53"/>
                      </a:cubicBezTo>
                      <a:cubicBezTo>
                        <a:pt x="506" y="54"/>
                        <a:pt x="510" y="56"/>
                        <a:pt x="512" y="56"/>
                      </a:cubicBezTo>
                      <a:cubicBezTo>
                        <a:pt x="515" y="56"/>
                        <a:pt x="516" y="57"/>
                        <a:pt x="516" y="59"/>
                      </a:cubicBezTo>
                      <a:cubicBezTo>
                        <a:pt x="517" y="60"/>
                        <a:pt x="511" y="58"/>
                        <a:pt x="510" y="59"/>
                      </a:cubicBezTo>
                      <a:cubicBezTo>
                        <a:pt x="509" y="60"/>
                        <a:pt x="511" y="61"/>
                        <a:pt x="513" y="61"/>
                      </a:cubicBezTo>
                      <a:cubicBezTo>
                        <a:pt x="516" y="62"/>
                        <a:pt x="514" y="63"/>
                        <a:pt x="516" y="64"/>
                      </a:cubicBezTo>
                      <a:cubicBezTo>
                        <a:pt x="516" y="65"/>
                        <a:pt x="516" y="65"/>
                        <a:pt x="516" y="65"/>
                      </a:cubicBezTo>
                      <a:cubicBezTo>
                        <a:pt x="518" y="66"/>
                        <a:pt x="515" y="67"/>
                        <a:pt x="515" y="68"/>
                      </a:cubicBezTo>
                      <a:cubicBezTo>
                        <a:pt x="516" y="70"/>
                        <a:pt x="513" y="71"/>
                        <a:pt x="513" y="69"/>
                      </a:cubicBezTo>
                      <a:cubicBezTo>
                        <a:pt x="513" y="68"/>
                        <a:pt x="506" y="67"/>
                        <a:pt x="505" y="69"/>
                      </a:cubicBezTo>
                      <a:cubicBezTo>
                        <a:pt x="503" y="71"/>
                        <a:pt x="502" y="72"/>
                        <a:pt x="501" y="70"/>
                      </a:cubicBezTo>
                      <a:cubicBezTo>
                        <a:pt x="499" y="69"/>
                        <a:pt x="494" y="71"/>
                        <a:pt x="488" y="71"/>
                      </a:cubicBezTo>
                      <a:cubicBezTo>
                        <a:pt x="482" y="71"/>
                        <a:pt x="469" y="72"/>
                        <a:pt x="466" y="73"/>
                      </a:cubicBezTo>
                      <a:cubicBezTo>
                        <a:pt x="463" y="74"/>
                        <a:pt x="460" y="78"/>
                        <a:pt x="463" y="81"/>
                      </a:cubicBezTo>
                      <a:cubicBezTo>
                        <a:pt x="466" y="84"/>
                        <a:pt x="463" y="86"/>
                        <a:pt x="463" y="87"/>
                      </a:cubicBezTo>
                      <a:cubicBezTo>
                        <a:pt x="463" y="89"/>
                        <a:pt x="471" y="93"/>
                        <a:pt x="475" y="94"/>
                      </a:cubicBezTo>
                      <a:cubicBezTo>
                        <a:pt x="479" y="94"/>
                        <a:pt x="482" y="99"/>
                        <a:pt x="480" y="102"/>
                      </a:cubicBezTo>
                      <a:cubicBezTo>
                        <a:pt x="477" y="105"/>
                        <a:pt x="470" y="101"/>
                        <a:pt x="465" y="97"/>
                      </a:cubicBezTo>
                      <a:cubicBezTo>
                        <a:pt x="460" y="94"/>
                        <a:pt x="449" y="92"/>
                        <a:pt x="445" y="92"/>
                      </a:cubicBezTo>
                      <a:cubicBezTo>
                        <a:pt x="442" y="92"/>
                        <a:pt x="444" y="89"/>
                        <a:pt x="439" y="89"/>
                      </a:cubicBezTo>
                      <a:cubicBezTo>
                        <a:pt x="435" y="89"/>
                        <a:pt x="431" y="93"/>
                        <a:pt x="434" y="93"/>
                      </a:cubicBezTo>
                      <a:cubicBezTo>
                        <a:pt x="437" y="93"/>
                        <a:pt x="439" y="93"/>
                        <a:pt x="437" y="95"/>
                      </a:cubicBezTo>
                      <a:cubicBezTo>
                        <a:pt x="436" y="96"/>
                        <a:pt x="438" y="96"/>
                        <a:pt x="442" y="97"/>
                      </a:cubicBezTo>
                      <a:cubicBezTo>
                        <a:pt x="446" y="99"/>
                        <a:pt x="439" y="101"/>
                        <a:pt x="435" y="99"/>
                      </a:cubicBezTo>
                      <a:cubicBezTo>
                        <a:pt x="431" y="96"/>
                        <a:pt x="427" y="99"/>
                        <a:pt x="426" y="101"/>
                      </a:cubicBezTo>
                      <a:cubicBezTo>
                        <a:pt x="424" y="103"/>
                        <a:pt x="430" y="108"/>
                        <a:pt x="437" y="109"/>
                      </a:cubicBezTo>
                      <a:cubicBezTo>
                        <a:pt x="444" y="111"/>
                        <a:pt x="442" y="113"/>
                        <a:pt x="445" y="114"/>
                      </a:cubicBezTo>
                      <a:cubicBezTo>
                        <a:pt x="448" y="115"/>
                        <a:pt x="446" y="116"/>
                        <a:pt x="444" y="116"/>
                      </a:cubicBezTo>
                      <a:cubicBezTo>
                        <a:pt x="441" y="116"/>
                        <a:pt x="437" y="113"/>
                        <a:pt x="434" y="111"/>
                      </a:cubicBezTo>
                      <a:cubicBezTo>
                        <a:pt x="430" y="109"/>
                        <a:pt x="421" y="112"/>
                        <a:pt x="419" y="110"/>
                      </a:cubicBezTo>
                      <a:cubicBezTo>
                        <a:pt x="417" y="108"/>
                        <a:pt x="420" y="106"/>
                        <a:pt x="419" y="104"/>
                      </a:cubicBezTo>
                      <a:cubicBezTo>
                        <a:pt x="417" y="103"/>
                        <a:pt x="418" y="99"/>
                        <a:pt x="421" y="96"/>
                      </a:cubicBezTo>
                      <a:cubicBezTo>
                        <a:pt x="423" y="92"/>
                        <a:pt x="420" y="86"/>
                        <a:pt x="417" y="85"/>
                      </a:cubicBezTo>
                      <a:cubicBezTo>
                        <a:pt x="414" y="84"/>
                        <a:pt x="414" y="88"/>
                        <a:pt x="415" y="89"/>
                      </a:cubicBezTo>
                      <a:cubicBezTo>
                        <a:pt x="415" y="90"/>
                        <a:pt x="415" y="95"/>
                        <a:pt x="412" y="98"/>
                      </a:cubicBezTo>
                      <a:cubicBezTo>
                        <a:pt x="410" y="101"/>
                        <a:pt x="402" y="101"/>
                        <a:pt x="402" y="103"/>
                      </a:cubicBezTo>
                      <a:cubicBezTo>
                        <a:pt x="402" y="105"/>
                        <a:pt x="397" y="107"/>
                        <a:pt x="399" y="108"/>
                      </a:cubicBezTo>
                      <a:cubicBezTo>
                        <a:pt x="400" y="110"/>
                        <a:pt x="407" y="118"/>
                        <a:pt x="408" y="120"/>
                      </a:cubicBezTo>
                      <a:cubicBezTo>
                        <a:pt x="410" y="123"/>
                        <a:pt x="402" y="130"/>
                        <a:pt x="403" y="135"/>
                      </a:cubicBezTo>
                      <a:cubicBezTo>
                        <a:pt x="405" y="139"/>
                        <a:pt x="402" y="141"/>
                        <a:pt x="404" y="143"/>
                      </a:cubicBezTo>
                      <a:cubicBezTo>
                        <a:pt x="405" y="145"/>
                        <a:pt x="408" y="144"/>
                        <a:pt x="410" y="144"/>
                      </a:cubicBezTo>
                      <a:cubicBezTo>
                        <a:pt x="412" y="145"/>
                        <a:pt x="416" y="143"/>
                        <a:pt x="420" y="142"/>
                      </a:cubicBezTo>
                      <a:cubicBezTo>
                        <a:pt x="425" y="141"/>
                        <a:pt x="434" y="146"/>
                        <a:pt x="437" y="148"/>
                      </a:cubicBezTo>
                      <a:cubicBezTo>
                        <a:pt x="440" y="149"/>
                        <a:pt x="438" y="152"/>
                        <a:pt x="440" y="154"/>
                      </a:cubicBezTo>
                      <a:cubicBezTo>
                        <a:pt x="442" y="157"/>
                        <a:pt x="436" y="157"/>
                        <a:pt x="436" y="161"/>
                      </a:cubicBezTo>
                      <a:cubicBezTo>
                        <a:pt x="436" y="165"/>
                        <a:pt x="446" y="166"/>
                        <a:pt x="446" y="167"/>
                      </a:cubicBezTo>
                      <a:cubicBezTo>
                        <a:pt x="446" y="169"/>
                        <a:pt x="439" y="168"/>
                        <a:pt x="436" y="167"/>
                      </a:cubicBezTo>
                      <a:cubicBezTo>
                        <a:pt x="434" y="166"/>
                        <a:pt x="433" y="162"/>
                        <a:pt x="432" y="161"/>
                      </a:cubicBezTo>
                      <a:cubicBezTo>
                        <a:pt x="432" y="160"/>
                        <a:pt x="434" y="157"/>
                        <a:pt x="435" y="155"/>
                      </a:cubicBezTo>
                      <a:cubicBezTo>
                        <a:pt x="435" y="153"/>
                        <a:pt x="431" y="151"/>
                        <a:pt x="430" y="149"/>
                      </a:cubicBezTo>
                      <a:cubicBezTo>
                        <a:pt x="429" y="148"/>
                        <a:pt x="427" y="145"/>
                        <a:pt x="425" y="146"/>
                      </a:cubicBezTo>
                      <a:cubicBezTo>
                        <a:pt x="423" y="146"/>
                        <a:pt x="414" y="147"/>
                        <a:pt x="412" y="149"/>
                      </a:cubicBezTo>
                      <a:cubicBezTo>
                        <a:pt x="409" y="152"/>
                        <a:pt x="412" y="158"/>
                        <a:pt x="413" y="161"/>
                      </a:cubicBezTo>
                      <a:cubicBezTo>
                        <a:pt x="415" y="165"/>
                        <a:pt x="406" y="169"/>
                        <a:pt x="406" y="172"/>
                      </a:cubicBezTo>
                      <a:cubicBezTo>
                        <a:pt x="407" y="174"/>
                        <a:pt x="404" y="175"/>
                        <a:pt x="400" y="177"/>
                      </a:cubicBezTo>
                      <a:cubicBezTo>
                        <a:pt x="396" y="179"/>
                        <a:pt x="392" y="181"/>
                        <a:pt x="392" y="184"/>
                      </a:cubicBezTo>
                      <a:cubicBezTo>
                        <a:pt x="392" y="187"/>
                        <a:pt x="387" y="186"/>
                        <a:pt x="384" y="184"/>
                      </a:cubicBezTo>
                      <a:cubicBezTo>
                        <a:pt x="382" y="183"/>
                        <a:pt x="378" y="185"/>
                        <a:pt x="374" y="185"/>
                      </a:cubicBezTo>
                      <a:cubicBezTo>
                        <a:pt x="371" y="185"/>
                        <a:pt x="371" y="182"/>
                        <a:pt x="367" y="183"/>
                      </a:cubicBezTo>
                      <a:cubicBezTo>
                        <a:pt x="364" y="184"/>
                        <a:pt x="362" y="181"/>
                        <a:pt x="363" y="179"/>
                      </a:cubicBezTo>
                      <a:cubicBezTo>
                        <a:pt x="364" y="177"/>
                        <a:pt x="368" y="179"/>
                        <a:pt x="368" y="180"/>
                      </a:cubicBezTo>
                      <a:cubicBezTo>
                        <a:pt x="368" y="182"/>
                        <a:pt x="370" y="181"/>
                        <a:pt x="373" y="180"/>
                      </a:cubicBezTo>
                      <a:cubicBezTo>
                        <a:pt x="375" y="178"/>
                        <a:pt x="374" y="181"/>
                        <a:pt x="378" y="182"/>
                      </a:cubicBezTo>
                      <a:cubicBezTo>
                        <a:pt x="381" y="182"/>
                        <a:pt x="379" y="180"/>
                        <a:pt x="382" y="180"/>
                      </a:cubicBezTo>
                      <a:cubicBezTo>
                        <a:pt x="385" y="180"/>
                        <a:pt x="385" y="179"/>
                        <a:pt x="384" y="178"/>
                      </a:cubicBezTo>
                      <a:cubicBezTo>
                        <a:pt x="383" y="177"/>
                        <a:pt x="386" y="176"/>
                        <a:pt x="388" y="175"/>
                      </a:cubicBezTo>
                      <a:cubicBezTo>
                        <a:pt x="390" y="174"/>
                        <a:pt x="389" y="171"/>
                        <a:pt x="391" y="170"/>
                      </a:cubicBezTo>
                      <a:cubicBezTo>
                        <a:pt x="392" y="169"/>
                        <a:pt x="391" y="168"/>
                        <a:pt x="393" y="168"/>
                      </a:cubicBezTo>
                      <a:cubicBezTo>
                        <a:pt x="395" y="167"/>
                        <a:pt x="396" y="165"/>
                        <a:pt x="397" y="165"/>
                      </a:cubicBezTo>
                      <a:cubicBezTo>
                        <a:pt x="399" y="165"/>
                        <a:pt x="400" y="162"/>
                        <a:pt x="399" y="161"/>
                      </a:cubicBezTo>
                      <a:cubicBezTo>
                        <a:pt x="398" y="159"/>
                        <a:pt x="399" y="155"/>
                        <a:pt x="401" y="155"/>
                      </a:cubicBezTo>
                      <a:cubicBezTo>
                        <a:pt x="403" y="154"/>
                        <a:pt x="403" y="153"/>
                        <a:pt x="401" y="152"/>
                      </a:cubicBezTo>
                      <a:cubicBezTo>
                        <a:pt x="400" y="151"/>
                        <a:pt x="394" y="147"/>
                        <a:pt x="395" y="144"/>
                      </a:cubicBezTo>
                      <a:cubicBezTo>
                        <a:pt x="395" y="142"/>
                        <a:pt x="393" y="138"/>
                        <a:pt x="394" y="136"/>
                      </a:cubicBezTo>
                      <a:cubicBezTo>
                        <a:pt x="395" y="134"/>
                        <a:pt x="394" y="130"/>
                        <a:pt x="394" y="128"/>
                      </a:cubicBezTo>
                      <a:cubicBezTo>
                        <a:pt x="394" y="125"/>
                        <a:pt x="396" y="123"/>
                        <a:pt x="396" y="119"/>
                      </a:cubicBezTo>
                      <a:cubicBezTo>
                        <a:pt x="397" y="114"/>
                        <a:pt x="392" y="110"/>
                        <a:pt x="389" y="109"/>
                      </a:cubicBezTo>
                      <a:cubicBezTo>
                        <a:pt x="387" y="108"/>
                        <a:pt x="388" y="105"/>
                        <a:pt x="392" y="102"/>
                      </a:cubicBezTo>
                      <a:cubicBezTo>
                        <a:pt x="396" y="99"/>
                        <a:pt x="396" y="90"/>
                        <a:pt x="396" y="88"/>
                      </a:cubicBezTo>
                      <a:cubicBezTo>
                        <a:pt x="396" y="86"/>
                        <a:pt x="388" y="84"/>
                        <a:pt x="385" y="84"/>
                      </a:cubicBezTo>
                      <a:cubicBezTo>
                        <a:pt x="382" y="84"/>
                        <a:pt x="371" y="84"/>
                        <a:pt x="369" y="83"/>
                      </a:cubicBezTo>
                      <a:cubicBezTo>
                        <a:pt x="366" y="83"/>
                        <a:pt x="365" y="86"/>
                        <a:pt x="364" y="88"/>
                      </a:cubicBezTo>
                      <a:cubicBezTo>
                        <a:pt x="363" y="91"/>
                        <a:pt x="360" y="95"/>
                        <a:pt x="358" y="100"/>
                      </a:cubicBezTo>
                      <a:cubicBezTo>
                        <a:pt x="357" y="106"/>
                        <a:pt x="350" y="108"/>
                        <a:pt x="347" y="109"/>
                      </a:cubicBezTo>
                      <a:cubicBezTo>
                        <a:pt x="344" y="110"/>
                        <a:pt x="342" y="115"/>
                        <a:pt x="343" y="117"/>
                      </a:cubicBezTo>
                      <a:cubicBezTo>
                        <a:pt x="345" y="119"/>
                        <a:pt x="347" y="117"/>
                        <a:pt x="348" y="118"/>
                      </a:cubicBezTo>
                      <a:cubicBezTo>
                        <a:pt x="349" y="119"/>
                        <a:pt x="348" y="124"/>
                        <a:pt x="347" y="125"/>
                      </a:cubicBezTo>
                      <a:cubicBezTo>
                        <a:pt x="346" y="125"/>
                        <a:pt x="349" y="127"/>
                        <a:pt x="347" y="129"/>
                      </a:cubicBezTo>
                      <a:cubicBezTo>
                        <a:pt x="344" y="130"/>
                        <a:pt x="342" y="133"/>
                        <a:pt x="344" y="135"/>
                      </a:cubicBezTo>
                      <a:cubicBezTo>
                        <a:pt x="345" y="136"/>
                        <a:pt x="351" y="137"/>
                        <a:pt x="354" y="138"/>
                      </a:cubicBezTo>
                      <a:cubicBezTo>
                        <a:pt x="356" y="140"/>
                        <a:pt x="355" y="143"/>
                        <a:pt x="357" y="145"/>
                      </a:cubicBezTo>
                      <a:cubicBezTo>
                        <a:pt x="359" y="148"/>
                        <a:pt x="362" y="146"/>
                        <a:pt x="363" y="148"/>
                      </a:cubicBezTo>
                      <a:cubicBezTo>
                        <a:pt x="364" y="150"/>
                        <a:pt x="359" y="156"/>
                        <a:pt x="357" y="156"/>
                      </a:cubicBezTo>
                      <a:cubicBezTo>
                        <a:pt x="356" y="157"/>
                        <a:pt x="349" y="150"/>
                        <a:pt x="347" y="148"/>
                      </a:cubicBezTo>
                      <a:cubicBezTo>
                        <a:pt x="345" y="147"/>
                        <a:pt x="337" y="144"/>
                        <a:pt x="333" y="142"/>
                      </a:cubicBezTo>
                      <a:cubicBezTo>
                        <a:pt x="329" y="140"/>
                        <a:pt x="326" y="140"/>
                        <a:pt x="322" y="138"/>
                      </a:cubicBezTo>
                      <a:cubicBezTo>
                        <a:pt x="317" y="135"/>
                        <a:pt x="314" y="133"/>
                        <a:pt x="306" y="133"/>
                      </a:cubicBezTo>
                      <a:cubicBezTo>
                        <a:pt x="298" y="133"/>
                        <a:pt x="293" y="132"/>
                        <a:pt x="290" y="132"/>
                      </a:cubicBezTo>
                      <a:cubicBezTo>
                        <a:pt x="288" y="132"/>
                        <a:pt x="289" y="129"/>
                        <a:pt x="284" y="127"/>
                      </a:cubicBezTo>
                      <a:cubicBezTo>
                        <a:pt x="279" y="125"/>
                        <a:pt x="276" y="122"/>
                        <a:pt x="273" y="124"/>
                      </a:cubicBezTo>
                      <a:cubicBezTo>
                        <a:pt x="271" y="125"/>
                        <a:pt x="272" y="130"/>
                        <a:pt x="276" y="131"/>
                      </a:cubicBezTo>
                      <a:cubicBezTo>
                        <a:pt x="280" y="132"/>
                        <a:pt x="278" y="134"/>
                        <a:pt x="282" y="133"/>
                      </a:cubicBezTo>
                      <a:cubicBezTo>
                        <a:pt x="287" y="133"/>
                        <a:pt x="288" y="135"/>
                        <a:pt x="288" y="137"/>
                      </a:cubicBezTo>
                      <a:cubicBezTo>
                        <a:pt x="288" y="140"/>
                        <a:pt x="290" y="143"/>
                        <a:pt x="292" y="145"/>
                      </a:cubicBezTo>
                      <a:cubicBezTo>
                        <a:pt x="293" y="146"/>
                        <a:pt x="292" y="149"/>
                        <a:pt x="289" y="149"/>
                      </a:cubicBezTo>
                      <a:cubicBezTo>
                        <a:pt x="285" y="149"/>
                        <a:pt x="282" y="150"/>
                        <a:pt x="283" y="152"/>
                      </a:cubicBezTo>
                      <a:cubicBezTo>
                        <a:pt x="285" y="155"/>
                        <a:pt x="282" y="155"/>
                        <a:pt x="279" y="154"/>
                      </a:cubicBezTo>
                      <a:cubicBezTo>
                        <a:pt x="275" y="153"/>
                        <a:pt x="277" y="150"/>
                        <a:pt x="279" y="149"/>
                      </a:cubicBezTo>
                      <a:cubicBezTo>
                        <a:pt x="280" y="147"/>
                        <a:pt x="276" y="146"/>
                        <a:pt x="273" y="145"/>
                      </a:cubicBezTo>
                      <a:cubicBezTo>
                        <a:pt x="271" y="144"/>
                        <a:pt x="263" y="151"/>
                        <a:pt x="260" y="152"/>
                      </a:cubicBezTo>
                      <a:cubicBezTo>
                        <a:pt x="258" y="153"/>
                        <a:pt x="252" y="150"/>
                        <a:pt x="246" y="152"/>
                      </a:cubicBezTo>
                      <a:cubicBezTo>
                        <a:pt x="240" y="153"/>
                        <a:pt x="240" y="158"/>
                        <a:pt x="238" y="157"/>
                      </a:cubicBezTo>
                      <a:cubicBezTo>
                        <a:pt x="235" y="157"/>
                        <a:pt x="229" y="158"/>
                        <a:pt x="226" y="156"/>
                      </a:cubicBezTo>
                      <a:cubicBezTo>
                        <a:pt x="224" y="155"/>
                        <a:pt x="226" y="154"/>
                        <a:pt x="228" y="154"/>
                      </a:cubicBezTo>
                      <a:cubicBezTo>
                        <a:pt x="231" y="154"/>
                        <a:pt x="232" y="153"/>
                        <a:pt x="230" y="152"/>
                      </a:cubicBezTo>
                      <a:cubicBezTo>
                        <a:pt x="229" y="150"/>
                        <a:pt x="232" y="147"/>
                        <a:pt x="232" y="146"/>
                      </a:cubicBezTo>
                      <a:cubicBezTo>
                        <a:pt x="232" y="145"/>
                        <a:pt x="222" y="148"/>
                        <a:pt x="221" y="149"/>
                      </a:cubicBezTo>
                      <a:cubicBezTo>
                        <a:pt x="219" y="151"/>
                        <a:pt x="221" y="153"/>
                        <a:pt x="219" y="154"/>
                      </a:cubicBezTo>
                      <a:cubicBezTo>
                        <a:pt x="217" y="155"/>
                        <a:pt x="217" y="153"/>
                        <a:pt x="215" y="152"/>
                      </a:cubicBezTo>
                      <a:cubicBezTo>
                        <a:pt x="213" y="151"/>
                        <a:pt x="198" y="154"/>
                        <a:pt x="195" y="158"/>
                      </a:cubicBezTo>
                      <a:cubicBezTo>
                        <a:pt x="193" y="161"/>
                        <a:pt x="187" y="161"/>
                        <a:pt x="187" y="163"/>
                      </a:cubicBezTo>
                      <a:cubicBezTo>
                        <a:pt x="187" y="164"/>
                        <a:pt x="180" y="164"/>
                        <a:pt x="178" y="166"/>
                      </a:cubicBezTo>
                      <a:cubicBezTo>
                        <a:pt x="175" y="167"/>
                        <a:pt x="177" y="172"/>
                        <a:pt x="176" y="175"/>
                      </a:cubicBezTo>
                      <a:cubicBezTo>
                        <a:pt x="175" y="177"/>
                        <a:pt x="165" y="176"/>
                        <a:pt x="161" y="177"/>
                      </a:cubicBezTo>
                      <a:cubicBezTo>
                        <a:pt x="158" y="177"/>
                        <a:pt x="157" y="170"/>
                        <a:pt x="154" y="170"/>
                      </a:cubicBezTo>
                      <a:cubicBezTo>
                        <a:pt x="152" y="170"/>
                        <a:pt x="153" y="166"/>
                        <a:pt x="154" y="165"/>
                      </a:cubicBezTo>
                      <a:cubicBezTo>
                        <a:pt x="155" y="163"/>
                        <a:pt x="157" y="164"/>
                        <a:pt x="160" y="162"/>
                      </a:cubicBezTo>
                      <a:cubicBezTo>
                        <a:pt x="163" y="160"/>
                        <a:pt x="167" y="163"/>
                        <a:pt x="168" y="162"/>
                      </a:cubicBezTo>
                      <a:cubicBezTo>
                        <a:pt x="169" y="161"/>
                        <a:pt x="163" y="157"/>
                        <a:pt x="163" y="154"/>
                      </a:cubicBezTo>
                      <a:cubicBezTo>
                        <a:pt x="162" y="151"/>
                        <a:pt x="155" y="150"/>
                        <a:pt x="152" y="151"/>
                      </a:cubicBezTo>
                      <a:cubicBezTo>
                        <a:pt x="148" y="152"/>
                        <a:pt x="144" y="151"/>
                        <a:pt x="141" y="149"/>
                      </a:cubicBezTo>
                      <a:cubicBezTo>
                        <a:pt x="138" y="148"/>
                        <a:pt x="139" y="152"/>
                        <a:pt x="143" y="153"/>
                      </a:cubicBezTo>
                      <a:cubicBezTo>
                        <a:pt x="146" y="154"/>
                        <a:pt x="144" y="157"/>
                        <a:pt x="145" y="159"/>
                      </a:cubicBezTo>
                      <a:cubicBezTo>
                        <a:pt x="146" y="161"/>
                        <a:pt x="144" y="165"/>
                        <a:pt x="142" y="168"/>
                      </a:cubicBezTo>
                      <a:cubicBezTo>
                        <a:pt x="139" y="172"/>
                        <a:pt x="141" y="171"/>
                        <a:pt x="145" y="171"/>
                      </a:cubicBezTo>
                      <a:cubicBezTo>
                        <a:pt x="148" y="171"/>
                        <a:pt x="148" y="176"/>
                        <a:pt x="148" y="179"/>
                      </a:cubicBezTo>
                      <a:cubicBezTo>
                        <a:pt x="148" y="182"/>
                        <a:pt x="145" y="183"/>
                        <a:pt x="145" y="186"/>
                      </a:cubicBezTo>
                      <a:cubicBezTo>
                        <a:pt x="145" y="188"/>
                        <a:pt x="142" y="184"/>
                        <a:pt x="141" y="185"/>
                      </a:cubicBezTo>
                      <a:cubicBezTo>
                        <a:pt x="141" y="186"/>
                        <a:pt x="139" y="185"/>
                        <a:pt x="139" y="183"/>
                      </a:cubicBezTo>
                      <a:cubicBezTo>
                        <a:pt x="138" y="181"/>
                        <a:pt x="133" y="182"/>
                        <a:pt x="130" y="181"/>
                      </a:cubicBezTo>
                      <a:cubicBezTo>
                        <a:pt x="127" y="180"/>
                        <a:pt x="126" y="182"/>
                        <a:pt x="125" y="184"/>
                      </a:cubicBezTo>
                      <a:cubicBezTo>
                        <a:pt x="123" y="186"/>
                        <a:pt x="119" y="187"/>
                        <a:pt x="117" y="187"/>
                      </a:cubicBezTo>
                      <a:cubicBezTo>
                        <a:pt x="115" y="187"/>
                        <a:pt x="111" y="192"/>
                        <a:pt x="109" y="193"/>
                      </a:cubicBezTo>
                      <a:cubicBezTo>
                        <a:pt x="107" y="195"/>
                        <a:pt x="106" y="198"/>
                        <a:pt x="109" y="201"/>
                      </a:cubicBezTo>
                      <a:cubicBezTo>
                        <a:pt x="113" y="204"/>
                        <a:pt x="113" y="206"/>
                        <a:pt x="113" y="207"/>
                      </a:cubicBezTo>
                      <a:cubicBezTo>
                        <a:pt x="113" y="209"/>
                        <a:pt x="104" y="209"/>
                        <a:pt x="103" y="207"/>
                      </a:cubicBezTo>
                      <a:cubicBezTo>
                        <a:pt x="101" y="205"/>
                        <a:pt x="96" y="204"/>
                        <a:pt x="94" y="205"/>
                      </a:cubicBezTo>
                      <a:cubicBezTo>
                        <a:pt x="92" y="205"/>
                        <a:pt x="87" y="199"/>
                        <a:pt x="84" y="199"/>
                      </a:cubicBezTo>
                      <a:cubicBezTo>
                        <a:pt x="81" y="199"/>
                        <a:pt x="80" y="202"/>
                        <a:pt x="79" y="204"/>
                      </a:cubicBezTo>
                      <a:cubicBezTo>
                        <a:pt x="78" y="205"/>
                        <a:pt x="80" y="206"/>
                        <a:pt x="81" y="209"/>
                      </a:cubicBezTo>
                      <a:cubicBezTo>
                        <a:pt x="83" y="211"/>
                        <a:pt x="87" y="212"/>
                        <a:pt x="90" y="212"/>
                      </a:cubicBezTo>
                      <a:cubicBezTo>
                        <a:pt x="92" y="212"/>
                        <a:pt x="91" y="215"/>
                        <a:pt x="90" y="217"/>
                      </a:cubicBezTo>
                      <a:cubicBezTo>
                        <a:pt x="90" y="218"/>
                        <a:pt x="85" y="219"/>
                        <a:pt x="84" y="218"/>
                      </a:cubicBezTo>
                      <a:cubicBezTo>
                        <a:pt x="83" y="216"/>
                        <a:pt x="77" y="218"/>
                        <a:pt x="77" y="216"/>
                      </a:cubicBezTo>
                      <a:cubicBezTo>
                        <a:pt x="77" y="214"/>
                        <a:pt x="73" y="211"/>
                        <a:pt x="69" y="211"/>
                      </a:cubicBezTo>
                      <a:cubicBezTo>
                        <a:pt x="65" y="212"/>
                        <a:pt x="65" y="209"/>
                        <a:pt x="65" y="206"/>
                      </a:cubicBezTo>
                      <a:cubicBezTo>
                        <a:pt x="65" y="203"/>
                        <a:pt x="63" y="202"/>
                        <a:pt x="63" y="200"/>
                      </a:cubicBezTo>
                      <a:cubicBezTo>
                        <a:pt x="63" y="199"/>
                        <a:pt x="61" y="196"/>
                        <a:pt x="63" y="195"/>
                      </a:cubicBezTo>
                      <a:cubicBezTo>
                        <a:pt x="65" y="193"/>
                        <a:pt x="64" y="191"/>
                        <a:pt x="64" y="189"/>
                      </a:cubicBezTo>
                      <a:cubicBezTo>
                        <a:pt x="64" y="187"/>
                        <a:pt x="60" y="184"/>
                        <a:pt x="57" y="184"/>
                      </a:cubicBezTo>
                      <a:cubicBezTo>
                        <a:pt x="54" y="184"/>
                        <a:pt x="55" y="181"/>
                        <a:pt x="52" y="180"/>
                      </a:cubicBezTo>
                      <a:cubicBezTo>
                        <a:pt x="49" y="180"/>
                        <a:pt x="44" y="175"/>
                        <a:pt x="44" y="173"/>
                      </a:cubicBezTo>
                      <a:cubicBezTo>
                        <a:pt x="43" y="172"/>
                        <a:pt x="39" y="171"/>
                        <a:pt x="41" y="171"/>
                      </a:cubicBezTo>
                      <a:cubicBezTo>
                        <a:pt x="42" y="170"/>
                        <a:pt x="45" y="171"/>
                        <a:pt x="47" y="173"/>
                      </a:cubicBezTo>
                      <a:cubicBezTo>
                        <a:pt x="50" y="176"/>
                        <a:pt x="53" y="178"/>
                        <a:pt x="59" y="178"/>
                      </a:cubicBezTo>
                      <a:cubicBezTo>
                        <a:pt x="65" y="179"/>
                        <a:pt x="68" y="182"/>
                        <a:pt x="74" y="183"/>
                      </a:cubicBezTo>
                      <a:cubicBezTo>
                        <a:pt x="81" y="184"/>
                        <a:pt x="85" y="185"/>
                        <a:pt x="94" y="186"/>
                      </a:cubicBezTo>
                      <a:cubicBezTo>
                        <a:pt x="104" y="188"/>
                        <a:pt x="117" y="178"/>
                        <a:pt x="119" y="175"/>
                      </a:cubicBezTo>
                      <a:cubicBezTo>
                        <a:pt x="122" y="173"/>
                        <a:pt x="119" y="167"/>
                        <a:pt x="119" y="165"/>
                      </a:cubicBezTo>
                      <a:cubicBezTo>
                        <a:pt x="119" y="163"/>
                        <a:pt x="114" y="163"/>
                        <a:pt x="114" y="161"/>
                      </a:cubicBezTo>
                      <a:cubicBezTo>
                        <a:pt x="113" y="160"/>
                        <a:pt x="110" y="157"/>
                        <a:pt x="106" y="157"/>
                      </a:cubicBezTo>
                      <a:cubicBezTo>
                        <a:pt x="103" y="157"/>
                        <a:pt x="102" y="153"/>
                        <a:pt x="99" y="153"/>
                      </a:cubicBezTo>
                      <a:cubicBezTo>
                        <a:pt x="96" y="153"/>
                        <a:pt x="94" y="152"/>
                        <a:pt x="87" y="147"/>
                      </a:cubicBezTo>
                      <a:cubicBezTo>
                        <a:pt x="79" y="142"/>
                        <a:pt x="69" y="138"/>
                        <a:pt x="67" y="139"/>
                      </a:cubicBezTo>
                      <a:cubicBezTo>
                        <a:pt x="65" y="140"/>
                        <a:pt x="64" y="140"/>
                        <a:pt x="62" y="138"/>
                      </a:cubicBezTo>
                      <a:cubicBezTo>
                        <a:pt x="61" y="137"/>
                        <a:pt x="58" y="137"/>
                        <a:pt x="56" y="138"/>
                      </a:cubicBezTo>
                      <a:cubicBezTo>
                        <a:pt x="54" y="140"/>
                        <a:pt x="52" y="137"/>
                        <a:pt x="48" y="138"/>
                      </a:cubicBezTo>
                      <a:cubicBezTo>
                        <a:pt x="44" y="139"/>
                        <a:pt x="42" y="136"/>
                        <a:pt x="43" y="135"/>
                      </a:cubicBezTo>
                      <a:cubicBezTo>
                        <a:pt x="44" y="134"/>
                        <a:pt x="50" y="135"/>
                        <a:pt x="50" y="133"/>
                      </a:cubicBezTo>
                      <a:cubicBezTo>
                        <a:pt x="49" y="131"/>
                        <a:pt x="47" y="133"/>
                        <a:pt x="44" y="131"/>
                      </a:cubicBezTo>
                      <a:cubicBezTo>
                        <a:pt x="41" y="128"/>
                        <a:pt x="39" y="130"/>
                        <a:pt x="38" y="132"/>
                      </a:cubicBezTo>
                      <a:cubicBezTo>
                        <a:pt x="37" y="134"/>
                        <a:pt x="35" y="133"/>
                        <a:pt x="33" y="132"/>
                      </a:cubicBezTo>
                      <a:cubicBezTo>
                        <a:pt x="33" y="131"/>
                        <a:pt x="32" y="131"/>
                        <a:pt x="32" y="131"/>
                      </a:cubicBezTo>
                      <a:cubicBezTo>
                        <a:pt x="32" y="134"/>
                        <a:pt x="30" y="135"/>
                        <a:pt x="28" y="134"/>
                      </a:cubicBezTo>
                      <a:cubicBezTo>
                        <a:pt x="26" y="134"/>
                        <a:pt x="23" y="138"/>
                        <a:pt x="21" y="138"/>
                      </a:cubicBezTo>
                      <a:cubicBezTo>
                        <a:pt x="18" y="138"/>
                        <a:pt x="15" y="140"/>
                        <a:pt x="15" y="143"/>
                      </a:cubicBezTo>
                      <a:cubicBezTo>
                        <a:pt x="14" y="145"/>
                        <a:pt x="12" y="144"/>
                        <a:pt x="12" y="145"/>
                      </a:cubicBezTo>
                      <a:cubicBezTo>
                        <a:pt x="12" y="147"/>
                        <a:pt x="12" y="148"/>
                        <a:pt x="10" y="150"/>
                      </a:cubicBezTo>
                      <a:cubicBezTo>
                        <a:pt x="9" y="151"/>
                        <a:pt x="10" y="152"/>
                        <a:pt x="12" y="155"/>
                      </a:cubicBezTo>
                      <a:cubicBezTo>
                        <a:pt x="13" y="157"/>
                        <a:pt x="16" y="157"/>
                        <a:pt x="17" y="158"/>
                      </a:cubicBezTo>
                      <a:cubicBezTo>
                        <a:pt x="18" y="158"/>
                        <a:pt x="23" y="162"/>
                        <a:pt x="23" y="164"/>
                      </a:cubicBezTo>
                      <a:cubicBezTo>
                        <a:pt x="23" y="165"/>
                        <a:pt x="19" y="169"/>
                        <a:pt x="18" y="170"/>
                      </a:cubicBezTo>
                      <a:cubicBezTo>
                        <a:pt x="16" y="171"/>
                        <a:pt x="14" y="174"/>
                        <a:pt x="15" y="175"/>
                      </a:cubicBezTo>
                      <a:cubicBezTo>
                        <a:pt x="16" y="177"/>
                        <a:pt x="20" y="183"/>
                        <a:pt x="23" y="188"/>
                      </a:cubicBezTo>
                      <a:cubicBezTo>
                        <a:pt x="26" y="193"/>
                        <a:pt x="22" y="191"/>
                        <a:pt x="20" y="193"/>
                      </a:cubicBezTo>
                      <a:cubicBezTo>
                        <a:pt x="19" y="196"/>
                        <a:pt x="21" y="198"/>
                        <a:pt x="22" y="200"/>
                      </a:cubicBezTo>
                      <a:cubicBezTo>
                        <a:pt x="22" y="202"/>
                        <a:pt x="19" y="201"/>
                        <a:pt x="20" y="203"/>
                      </a:cubicBezTo>
                      <a:cubicBezTo>
                        <a:pt x="20" y="204"/>
                        <a:pt x="24" y="204"/>
                        <a:pt x="24" y="205"/>
                      </a:cubicBezTo>
                      <a:cubicBezTo>
                        <a:pt x="24" y="206"/>
                        <a:pt x="21" y="208"/>
                        <a:pt x="23" y="210"/>
                      </a:cubicBezTo>
                      <a:cubicBezTo>
                        <a:pt x="24" y="212"/>
                        <a:pt x="27" y="212"/>
                        <a:pt x="27" y="214"/>
                      </a:cubicBezTo>
                      <a:cubicBezTo>
                        <a:pt x="28" y="217"/>
                        <a:pt x="22" y="217"/>
                        <a:pt x="22" y="219"/>
                      </a:cubicBezTo>
                      <a:cubicBezTo>
                        <a:pt x="22" y="221"/>
                        <a:pt x="30" y="224"/>
                        <a:pt x="33" y="227"/>
                      </a:cubicBezTo>
                      <a:cubicBezTo>
                        <a:pt x="36" y="231"/>
                        <a:pt x="36" y="232"/>
                        <a:pt x="35" y="234"/>
                      </a:cubicBezTo>
                      <a:cubicBezTo>
                        <a:pt x="34" y="238"/>
                        <a:pt x="25" y="242"/>
                        <a:pt x="22" y="246"/>
                      </a:cubicBezTo>
                      <a:cubicBezTo>
                        <a:pt x="20" y="251"/>
                        <a:pt x="13" y="254"/>
                        <a:pt x="9" y="257"/>
                      </a:cubicBezTo>
                      <a:cubicBezTo>
                        <a:pt x="8" y="259"/>
                        <a:pt x="6" y="261"/>
                        <a:pt x="5" y="262"/>
                      </a:cubicBezTo>
                      <a:cubicBezTo>
                        <a:pt x="7" y="262"/>
                        <a:pt x="8" y="262"/>
                        <a:pt x="9" y="261"/>
                      </a:cubicBezTo>
                      <a:cubicBezTo>
                        <a:pt x="11" y="260"/>
                        <a:pt x="12" y="265"/>
                        <a:pt x="14" y="267"/>
                      </a:cubicBezTo>
                      <a:cubicBezTo>
                        <a:pt x="16" y="268"/>
                        <a:pt x="20" y="267"/>
                        <a:pt x="22" y="268"/>
                      </a:cubicBezTo>
                      <a:cubicBezTo>
                        <a:pt x="23" y="270"/>
                        <a:pt x="21" y="270"/>
                        <a:pt x="18" y="269"/>
                      </a:cubicBezTo>
                      <a:cubicBezTo>
                        <a:pt x="15" y="269"/>
                        <a:pt x="14" y="271"/>
                        <a:pt x="9" y="272"/>
                      </a:cubicBezTo>
                      <a:cubicBezTo>
                        <a:pt x="6" y="273"/>
                        <a:pt x="6" y="275"/>
                        <a:pt x="5" y="276"/>
                      </a:cubicBezTo>
                      <a:cubicBezTo>
                        <a:pt x="7" y="279"/>
                        <a:pt x="4" y="279"/>
                        <a:pt x="3" y="281"/>
                      </a:cubicBezTo>
                      <a:cubicBezTo>
                        <a:pt x="2" y="284"/>
                        <a:pt x="1" y="284"/>
                        <a:pt x="1" y="286"/>
                      </a:cubicBezTo>
                      <a:cubicBezTo>
                        <a:pt x="0" y="287"/>
                        <a:pt x="1" y="288"/>
                        <a:pt x="1" y="291"/>
                      </a:cubicBezTo>
                      <a:cubicBezTo>
                        <a:pt x="1" y="293"/>
                        <a:pt x="2" y="293"/>
                        <a:pt x="3" y="295"/>
                      </a:cubicBezTo>
                      <a:cubicBezTo>
                        <a:pt x="4" y="297"/>
                        <a:pt x="2" y="297"/>
                        <a:pt x="1" y="298"/>
                      </a:cubicBezTo>
                      <a:cubicBezTo>
                        <a:pt x="0" y="299"/>
                        <a:pt x="0" y="301"/>
                        <a:pt x="2" y="303"/>
                      </a:cubicBezTo>
                      <a:cubicBezTo>
                        <a:pt x="3" y="304"/>
                        <a:pt x="3" y="306"/>
                        <a:pt x="3" y="307"/>
                      </a:cubicBezTo>
                      <a:cubicBezTo>
                        <a:pt x="2" y="309"/>
                        <a:pt x="4" y="311"/>
                        <a:pt x="6" y="312"/>
                      </a:cubicBezTo>
                      <a:cubicBezTo>
                        <a:pt x="7" y="314"/>
                        <a:pt x="7" y="317"/>
                        <a:pt x="8" y="318"/>
                      </a:cubicBezTo>
                      <a:cubicBezTo>
                        <a:pt x="9" y="319"/>
                        <a:pt x="10" y="320"/>
                        <a:pt x="12" y="319"/>
                      </a:cubicBezTo>
                      <a:cubicBezTo>
                        <a:pt x="14" y="319"/>
                        <a:pt x="16" y="320"/>
                        <a:pt x="17" y="322"/>
                      </a:cubicBezTo>
                      <a:cubicBezTo>
                        <a:pt x="18" y="323"/>
                        <a:pt x="19" y="323"/>
                        <a:pt x="21" y="322"/>
                      </a:cubicBezTo>
                      <a:cubicBezTo>
                        <a:pt x="23" y="321"/>
                        <a:pt x="28" y="323"/>
                        <a:pt x="29" y="324"/>
                      </a:cubicBezTo>
                      <a:cubicBezTo>
                        <a:pt x="30" y="324"/>
                        <a:pt x="30" y="328"/>
                        <a:pt x="30" y="330"/>
                      </a:cubicBezTo>
                      <a:cubicBezTo>
                        <a:pt x="30" y="332"/>
                        <a:pt x="29" y="334"/>
                        <a:pt x="31" y="336"/>
                      </a:cubicBezTo>
                      <a:cubicBezTo>
                        <a:pt x="33" y="337"/>
                        <a:pt x="33" y="340"/>
                        <a:pt x="35" y="341"/>
                      </a:cubicBezTo>
                      <a:cubicBezTo>
                        <a:pt x="37" y="342"/>
                        <a:pt x="38" y="346"/>
                        <a:pt x="40" y="346"/>
                      </a:cubicBezTo>
                      <a:cubicBezTo>
                        <a:pt x="41" y="346"/>
                        <a:pt x="44" y="349"/>
                        <a:pt x="45" y="350"/>
                      </a:cubicBezTo>
                      <a:cubicBezTo>
                        <a:pt x="45" y="352"/>
                        <a:pt x="42" y="354"/>
                        <a:pt x="40" y="354"/>
                      </a:cubicBezTo>
                      <a:cubicBezTo>
                        <a:pt x="39" y="355"/>
                        <a:pt x="35" y="352"/>
                        <a:pt x="34" y="353"/>
                      </a:cubicBezTo>
                      <a:cubicBezTo>
                        <a:pt x="33" y="355"/>
                        <a:pt x="35" y="357"/>
                        <a:pt x="36" y="361"/>
                      </a:cubicBezTo>
                      <a:cubicBezTo>
                        <a:pt x="37" y="366"/>
                        <a:pt x="37" y="366"/>
                        <a:pt x="39" y="366"/>
                      </a:cubicBezTo>
                      <a:cubicBezTo>
                        <a:pt x="41" y="366"/>
                        <a:pt x="42" y="365"/>
                        <a:pt x="43" y="364"/>
                      </a:cubicBezTo>
                      <a:cubicBezTo>
                        <a:pt x="45" y="363"/>
                        <a:pt x="48" y="364"/>
                        <a:pt x="49" y="364"/>
                      </a:cubicBezTo>
                      <a:cubicBezTo>
                        <a:pt x="50" y="363"/>
                        <a:pt x="55" y="363"/>
                        <a:pt x="56" y="364"/>
                      </a:cubicBezTo>
                      <a:cubicBezTo>
                        <a:pt x="57" y="366"/>
                        <a:pt x="58" y="370"/>
                        <a:pt x="57" y="371"/>
                      </a:cubicBezTo>
                      <a:cubicBezTo>
                        <a:pt x="56" y="372"/>
                        <a:pt x="58" y="374"/>
                        <a:pt x="59" y="376"/>
                      </a:cubicBezTo>
                      <a:cubicBezTo>
                        <a:pt x="60" y="378"/>
                        <a:pt x="64" y="377"/>
                        <a:pt x="65" y="377"/>
                      </a:cubicBezTo>
                      <a:cubicBezTo>
                        <a:pt x="67" y="378"/>
                        <a:pt x="70" y="382"/>
                        <a:pt x="69" y="384"/>
                      </a:cubicBezTo>
                      <a:cubicBezTo>
                        <a:pt x="69" y="386"/>
                        <a:pt x="71" y="386"/>
                        <a:pt x="72" y="386"/>
                      </a:cubicBezTo>
                      <a:cubicBezTo>
                        <a:pt x="74" y="385"/>
                        <a:pt x="75" y="386"/>
                        <a:pt x="77" y="387"/>
                      </a:cubicBezTo>
                      <a:cubicBezTo>
                        <a:pt x="78" y="388"/>
                        <a:pt x="79" y="388"/>
                        <a:pt x="81" y="387"/>
                      </a:cubicBezTo>
                      <a:cubicBezTo>
                        <a:pt x="82" y="386"/>
                        <a:pt x="85" y="385"/>
                        <a:pt x="86" y="387"/>
                      </a:cubicBezTo>
                      <a:cubicBezTo>
                        <a:pt x="86" y="388"/>
                        <a:pt x="89" y="390"/>
                        <a:pt x="89" y="391"/>
                      </a:cubicBezTo>
                      <a:cubicBezTo>
                        <a:pt x="89" y="392"/>
                        <a:pt x="94" y="391"/>
                        <a:pt x="97" y="392"/>
                      </a:cubicBezTo>
                      <a:cubicBezTo>
                        <a:pt x="99" y="394"/>
                        <a:pt x="101" y="393"/>
                        <a:pt x="104" y="394"/>
                      </a:cubicBezTo>
                      <a:cubicBezTo>
                        <a:pt x="106" y="396"/>
                        <a:pt x="109" y="396"/>
                        <a:pt x="109" y="397"/>
                      </a:cubicBezTo>
                      <a:cubicBezTo>
                        <a:pt x="109" y="399"/>
                        <a:pt x="106" y="400"/>
                        <a:pt x="106" y="401"/>
                      </a:cubicBezTo>
                      <a:cubicBezTo>
                        <a:pt x="106" y="402"/>
                        <a:pt x="108" y="402"/>
                        <a:pt x="108" y="403"/>
                      </a:cubicBezTo>
                      <a:cubicBezTo>
                        <a:pt x="108" y="405"/>
                        <a:pt x="106" y="405"/>
                        <a:pt x="105" y="406"/>
                      </a:cubicBezTo>
                      <a:cubicBezTo>
                        <a:pt x="105" y="406"/>
                        <a:pt x="107" y="408"/>
                        <a:pt x="107" y="409"/>
                      </a:cubicBezTo>
                      <a:cubicBezTo>
                        <a:pt x="108" y="410"/>
                        <a:pt x="106" y="413"/>
                        <a:pt x="106" y="414"/>
                      </a:cubicBezTo>
                      <a:cubicBezTo>
                        <a:pt x="106" y="415"/>
                        <a:pt x="100" y="414"/>
                        <a:pt x="99" y="414"/>
                      </a:cubicBezTo>
                      <a:cubicBezTo>
                        <a:pt x="97" y="414"/>
                        <a:pt x="93" y="418"/>
                        <a:pt x="92" y="418"/>
                      </a:cubicBezTo>
                      <a:cubicBezTo>
                        <a:pt x="91" y="418"/>
                        <a:pt x="91" y="421"/>
                        <a:pt x="92" y="422"/>
                      </a:cubicBezTo>
                      <a:cubicBezTo>
                        <a:pt x="96" y="422"/>
                        <a:pt x="100" y="421"/>
                        <a:pt x="101" y="422"/>
                      </a:cubicBezTo>
                      <a:cubicBezTo>
                        <a:pt x="101" y="424"/>
                        <a:pt x="92" y="428"/>
                        <a:pt x="90" y="428"/>
                      </a:cubicBezTo>
                      <a:cubicBezTo>
                        <a:pt x="88" y="429"/>
                        <a:pt x="93" y="432"/>
                        <a:pt x="93" y="433"/>
                      </a:cubicBezTo>
                      <a:cubicBezTo>
                        <a:pt x="93" y="435"/>
                        <a:pt x="88" y="435"/>
                        <a:pt x="88" y="438"/>
                      </a:cubicBezTo>
                      <a:cubicBezTo>
                        <a:pt x="89" y="441"/>
                        <a:pt x="86" y="442"/>
                        <a:pt x="83" y="442"/>
                      </a:cubicBezTo>
                      <a:cubicBezTo>
                        <a:pt x="80" y="442"/>
                        <a:pt x="80" y="444"/>
                        <a:pt x="81" y="444"/>
                      </a:cubicBezTo>
                      <a:cubicBezTo>
                        <a:pt x="83" y="444"/>
                        <a:pt x="82" y="448"/>
                        <a:pt x="88" y="449"/>
                      </a:cubicBezTo>
                      <a:cubicBezTo>
                        <a:pt x="93" y="451"/>
                        <a:pt x="99" y="456"/>
                        <a:pt x="104" y="461"/>
                      </a:cubicBezTo>
                      <a:cubicBezTo>
                        <a:pt x="104" y="462"/>
                        <a:pt x="105" y="462"/>
                        <a:pt x="106" y="463"/>
                      </a:cubicBezTo>
                      <a:cubicBezTo>
                        <a:pt x="107" y="462"/>
                        <a:pt x="109" y="461"/>
                        <a:pt x="109" y="461"/>
                      </a:cubicBezTo>
                      <a:cubicBezTo>
                        <a:pt x="112" y="461"/>
                        <a:pt x="117" y="462"/>
                        <a:pt x="120" y="464"/>
                      </a:cubicBezTo>
                      <a:cubicBezTo>
                        <a:pt x="122" y="466"/>
                        <a:pt x="132" y="464"/>
                        <a:pt x="133" y="465"/>
                      </a:cubicBezTo>
                      <a:cubicBezTo>
                        <a:pt x="134" y="467"/>
                        <a:pt x="136" y="469"/>
                        <a:pt x="138" y="469"/>
                      </a:cubicBezTo>
                      <a:cubicBezTo>
                        <a:pt x="140" y="469"/>
                        <a:pt x="142" y="473"/>
                        <a:pt x="144" y="471"/>
                      </a:cubicBezTo>
                      <a:cubicBezTo>
                        <a:pt x="145" y="470"/>
                        <a:pt x="151" y="470"/>
                        <a:pt x="152" y="470"/>
                      </a:cubicBezTo>
                      <a:cubicBezTo>
                        <a:pt x="154" y="470"/>
                        <a:pt x="154" y="471"/>
                        <a:pt x="155" y="471"/>
                      </a:cubicBezTo>
                      <a:cubicBezTo>
                        <a:pt x="157" y="471"/>
                        <a:pt x="157" y="477"/>
                        <a:pt x="158" y="477"/>
                      </a:cubicBezTo>
                      <a:cubicBezTo>
                        <a:pt x="159" y="476"/>
                        <a:pt x="163" y="480"/>
                        <a:pt x="166" y="481"/>
                      </a:cubicBezTo>
                      <a:cubicBezTo>
                        <a:pt x="169" y="481"/>
                        <a:pt x="171" y="485"/>
                        <a:pt x="172" y="485"/>
                      </a:cubicBezTo>
                      <a:cubicBezTo>
                        <a:pt x="174" y="485"/>
                        <a:pt x="176" y="487"/>
                        <a:pt x="176" y="485"/>
                      </a:cubicBezTo>
                      <a:cubicBezTo>
                        <a:pt x="177" y="483"/>
                        <a:pt x="181" y="484"/>
                        <a:pt x="182" y="481"/>
                      </a:cubicBezTo>
                      <a:cubicBezTo>
                        <a:pt x="177" y="475"/>
                        <a:pt x="172" y="469"/>
                        <a:pt x="172" y="466"/>
                      </a:cubicBezTo>
                      <a:cubicBezTo>
                        <a:pt x="172" y="462"/>
                        <a:pt x="174" y="459"/>
                        <a:pt x="169" y="454"/>
                      </a:cubicBezTo>
                      <a:cubicBezTo>
                        <a:pt x="163" y="450"/>
                        <a:pt x="169" y="447"/>
                        <a:pt x="173" y="442"/>
                      </a:cubicBezTo>
                      <a:cubicBezTo>
                        <a:pt x="176" y="438"/>
                        <a:pt x="184" y="436"/>
                        <a:pt x="188" y="433"/>
                      </a:cubicBezTo>
                      <a:cubicBezTo>
                        <a:pt x="187" y="432"/>
                        <a:pt x="186" y="431"/>
                        <a:pt x="185" y="431"/>
                      </a:cubicBezTo>
                      <a:cubicBezTo>
                        <a:pt x="182" y="430"/>
                        <a:pt x="181" y="428"/>
                        <a:pt x="184" y="427"/>
                      </a:cubicBezTo>
                      <a:cubicBezTo>
                        <a:pt x="186" y="426"/>
                        <a:pt x="185" y="425"/>
                        <a:pt x="182" y="422"/>
                      </a:cubicBezTo>
                      <a:cubicBezTo>
                        <a:pt x="180" y="419"/>
                        <a:pt x="179" y="416"/>
                        <a:pt x="177" y="416"/>
                      </a:cubicBezTo>
                      <a:cubicBezTo>
                        <a:pt x="176" y="416"/>
                        <a:pt x="173" y="415"/>
                        <a:pt x="171" y="416"/>
                      </a:cubicBezTo>
                      <a:cubicBezTo>
                        <a:pt x="169" y="417"/>
                        <a:pt x="169" y="414"/>
                        <a:pt x="169" y="412"/>
                      </a:cubicBezTo>
                      <a:cubicBezTo>
                        <a:pt x="170" y="409"/>
                        <a:pt x="165" y="409"/>
                        <a:pt x="165" y="408"/>
                      </a:cubicBezTo>
                      <a:cubicBezTo>
                        <a:pt x="164" y="407"/>
                        <a:pt x="166" y="403"/>
                        <a:pt x="166" y="403"/>
                      </a:cubicBezTo>
                      <a:cubicBezTo>
                        <a:pt x="167" y="402"/>
                        <a:pt x="169" y="401"/>
                        <a:pt x="169" y="400"/>
                      </a:cubicBezTo>
                      <a:cubicBezTo>
                        <a:pt x="169" y="399"/>
                        <a:pt x="165" y="399"/>
                        <a:pt x="167" y="396"/>
                      </a:cubicBezTo>
                      <a:cubicBezTo>
                        <a:pt x="168" y="393"/>
                        <a:pt x="171" y="393"/>
                        <a:pt x="171" y="391"/>
                      </a:cubicBezTo>
                      <a:cubicBezTo>
                        <a:pt x="171" y="388"/>
                        <a:pt x="174" y="386"/>
                        <a:pt x="176" y="388"/>
                      </a:cubicBezTo>
                      <a:cubicBezTo>
                        <a:pt x="179" y="390"/>
                        <a:pt x="180" y="394"/>
                        <a:pt x="183" y="393"/>
                      </a:cubicBezTo>
                      <a:cubicBezTo>
                        <a:pt x="186" y="392"/>
                        <a:pt x="184" y="390"/>
                        <a:pt x="184" y="388"/>
                      </a:cubicBezTo>
                      <a:cubicBezTo>
                        <a:pt x="184" y="386"/>
                        <a:pt x="183" y="384"/>
                        <a:pt x="186" y="383"/>
                      </a:cubicBezTo>
                      <a:cubicBezTo>
                        <a:pt x="190" y="383"/>
                        <a:pt x="188" y="379"/>
                        <a:pt x="191" y="379"/>
                      </a:cubicBezTo>
                      <a:cubicBezTo>
                        <a:pt x="193" y="379"/>
                        <a:pt x="198" y="376"/>
                        <a:pt x="200" y="375"/>
                      </a:cubicBezTo>
                      <a:cubicBezTo>
                        <a:pt x="201" y="374"/>
                        <a:pt x="205" y="372"/>
                        <a:pt x="206" y="373"/>
                      </a:cubicBezTo>
                      <a:cubicBezTo>
                        <a:pt x="208" y="374"/>
                        <a:pt x="210" y="376"/>
                        <a:pt x="211" y="373"/>
                      </a:cubicBezTo>
                      <a:cubicBezTo>
                        <a:pt x="212" y="370"/>
                        <a:pt x="217" y="372"/>
                        <a:pt x="217" y="373"/>
                      </a:cubicBezTo>
                      <a:cubicBezTo>
                        <a:pt x="217" y="375"/>
                        <a:pt x="225" y="375"/>
                        <a:pt x="227" y="376"/>
                      </a:cubicBezTo>
                      <a:cubicBezTo>
                        <a:pt x="229" y="378"/>
                        <a:pt x="234" y="381"/>
                        <a:pt x="234" y="382"/>
                      </a:cubicBezTo>
                      <a:cubicBezTo>
                        <a:pt x="234" y="384"/>
                        <a:pt x="236" y="386"/>
                        <a:pt x="236" y="383"/>
                      </a:cubicBezTo>
                      <a:cubicBezTo>
                        <a:pt x="236" y="381"/>
                        <a:pt x="238" y="382"/>
                        <a:pt x="241" y="383"/>
                      </a:cubicBezTo>
                      <a:cubicBezTo>
                        <a:pt x="244" y="385"/>
                        <a:pt x="249" y="385"/>
                        <a:pt x="249" y="383"/>
                      </a:cubicBezTo>
                      <a:cubicBezTo>
                        <a:pt x="250" y="381"/>
                        <a:pt x="256" y="378"/>
                        <a:pt x="258" y="380"/>
                      </a:cubicBezTo>
                      <a:cubicBezTo>
                        <a:pt x="260" y="382"/>
                        <a:pt x="260" y="383"/>
                        <a:pt x="263" y="380"/>
                      </a:cubicBezTo>
                      <a:cubicBezTo>
                        <a:pt x="265" y="378"/>
                        <a:pt x="270" y="378"/>
                        <a:pt x="271" y="381"/>
                      </a:cubicBezTo>
                      <a:cubicBezTo>
                        <a:pt x="272" y="383"/>
                        <a:pt x="275" y="383"/>
                        <a:pt x="277" y="383"/>
                      </a:cubicBezTo>
                      <a:cubicBezTo>
                        <a:pt x="279" y="383"/>
                        <a:pt x="280" y="387"/>
                        <a:pt x="281" y="386"/>
                      </a:cubicBezTo>
                      <a:cubicBezTo>
                        <a:pt x="283" y="385"/>
                        <a:pt x="282" y="382"/>
                        <a:pt x="284" y="382"/>
                      </a:cubicBezTo>
                      <a:cubicBezTo>
                        <a:pt x="286" y="382"/>
                        <a:pt x="288" y="385"/>
                        <a:pt x="291" y="385"/>
                      </a:cubicBezTo>
                      <a:cubicBezTo>
                        <a:pt x="294" y="385"/>
                        <a:pt x="296" y="384"/>
                        <a:pt x="296" y="382"/>
                      </a:cubicBezTo>
                      <a:cubicBezTo>
                        <a:pt x="296" y="379"/>
                        <a:pt x="296" y="375"/>
                        <a:pt x="294" y="375"/>
                      </a:cubicBezTo>
                      <a:cubicBezTo>
                        <a:pt x="292" y="375"/>
                        <a:pt x="290" y="374"/>
                        <a:pt x="288" y="374"/>
                      </a:cubicBezTo>
                      <a:cubicBezTo>
                        <a:pt x="285" y="374"/>
                        <a:pt x="283" y="370"/>
                        <a:pt x="285" y="369"/>
                      </a:cubicBezTo>
                      <a:cubicBezTo>
                        <a:pt x="288" y="368"/>
                        <a:pt x="291" y="366"/>
                        <a:pt x="291" y="364"/>
                      </a:cubicBezTo>
                      <a:cubicBezTo>
                        <a:pt x="290" y="362"/>
                        <a:pt x="289" y="359"/>
                        <a:pt x="292" y="358"/>
                      </a:cubicBezTo>
                      <a:cubicBezTo>
                        <a:pt x="295" y="358"/>
                        <a:pt x="302" y="358"/>
                        <a:pt x="301" y="357"/>
                      </a:cubicBezTo>
                      <a:cubicBezTo>
                        <a:pt x="301" y="356"/>
                        <a:pt x="295" y="355"/>
                        <a:pt x="294" y="353"/>
                      </a:cubicBezTo>
                      <a:cubicBezTo>
                        <a:pt x="292" y="351"/>
                        <a:pt x="292" y="346"/>
                        <a:pt x="293" y="346"/>
                      </a:cubicBezTo>
                      <a:cubicBezTo>
                        <a:pt x="294" y="345"/>
                        <a:pt x="298" y="346"/>
                        <a:pt x="300" y="345"/>
                      </a:cubicBezTo>
                      <a:cubicBezTo>
                        <a:pt x="303" y="345"/>
                        <a:pt x="308" y="346"/>
                        <a:pt x="311" y="344"/>
                      </a:cubicBezTo>
                      <a:cubicBezTo>
                        <a:pt x="314" y="342"/>
                        <a:pt x="320" y="342"/>
                        <a:pt x="324" y="342"/>
                      </a:cubicBezTo>
                      <a:cubicBezTo>
                        <a:pt x="327" y="342"/>
                        <a:pt x="330" y="339"/>
                        <a:pt x="332" y="339"/>
                      </a:cubicBezTo>
                      <a:cubicBezTo>
                        <a:pt x="335" y="339"/>
                        <a:pt x="343" y="337"/>
                        <a:pt x="345" y="337"/>
                      </a:cubicBezTo>
                      <a:cubicBezTo>
                        <a:pt x="347" y="336"/>
                        <a:pt x="357" y="334"/>
                        <a:pt x="357" y="332"/>
                      </a:cubicBezTo>
                      <a:cubicBezTo>
                        <a:pt x="358" y="331"/>
                        <a:pt x="366" y="329"/>
                        <a:pt x="368" y="330"/>
                      </a:cubicBezTo>
                      <a:cubicBezTo>
                        <a:pt x="370" y="331"/>
                        <a:pt x="373" y="332"/>
                        <a:pt x="375" y="331"/>
                      </a:cubicBezTo>
                      <a:cubicBezTo>
                        <a:pt x="376" y="330"/>
                        <a:pt x="380" y="332"/>
                        <a:pt x="380" y="334"/>
                      </a:cubicBezTo>
                      <a:cubicBezTo>
                        <a:pt x="380" y="336"/>
                        <a:pt x="382" y="339"/>
                        <a:pt x="382" y="340"/>
                      </a:cubicBezTo>
                      <a:cubicBezTo>
                        <a:pt x="381" y="342"/>
                        <a:pt x="379" y="343"/>
                        <a:pt x="381" y="344"/>
                      </a:cubicBezTo>
                      <a:cubicBezTo>
                        <a:pt x="382" y="345"/>
                        <a:pt x="387" y="344"/>
                        <a:pt x="388" y="343"/>
                      </a:cubicBezTo>
                      <a:cubicBezTo>
                        <a:pt x="390" y="341"/>
                        <a:pt x="392" y="343"/>
                        <a:pt x="392" y="345"/>
                      </a:cubicBezTo>
                      <a:cubicBezTo>
                        <a:pt x="392" y="346"/>
                        <a:pt x="394" y="347"/>
                        <a:pt x="394" y="345"/>
                      </a:cubicBezTo>
                      <a:cubicBezTo>
                        <a:pt x="394" y="344"/>
                        <a:pt x="397" y="345"/>
                        <a:pt x="398" y="346"/>
                      </a:cubicBezTo>
                      <a:cubicBezTo>
                        <a:pt x="399" y="347"/>
                        <a:pt x="403" y="345"/>
                        <a:pt x="403" y="346"/>
                      </a:cubicBezTo>
                      <a:cubicBezTo>
                        <a:pt x="403" y="348"/>
                        <a:pt x="397" y="350"/>
                        <a:pt x="400" y="352"/>
                      </a:cubicBezTo>
                      <a:cubicBezTo>
                        <a:pt x="402" y="354"/>
                        <a:pt x="403" y="350"/>
                        <a:pt x="406" y="351"/>
                      </a:cubicBezTo>
                      <a:cubicBezTo>
                        <a:pt x="409" y="351"/>
                        <a:pt x="413" y="347"/>
                        <a:pt x="415" y="347"/>
                      </a:cubicBezTo>
                      <a:cubicBezTo>
                        <a:pt x="418" y="346"/>
                        <a:pt x="421" y="344"/>
                        <a:pt x="423" y="342"/>
                      </a:cubicBezTo>
                      <a:cubicBezTo>
                        <a:pt x="426" y="341"/>
                        <a:pt x="431" y="341"/>
                        <a:pt x="429" y="343"/>
                      </a:cubicBezTo>
                      <a:cubicBezTo>
                        <a:pt x="427" y="344"/>
                        <a:pt x="426" y="347"/>
                        <a:pt x="431" y="349"/>
                      </a:cubicBezTo>
                      <a:cubicBezTo>
                        <a:pt x="437" y="351"/>
                        <a:pt x="444" y="362"/>
                        <a:pt x="447" y="368"/>
                      </a:cubicBezTo>
                      <a:cubicBezTo>
                        <a:pt x="451" y="374"/>
                        <a:pt x="454" y="383"/>
                        <a:pt x="456" y="383"/>
                      </a:cubicBezTo>
                      <a:cubicBezTo>
                        <a:pt x="458" y="383"/>
                        <a:pt x="459" y="378"/>
                        <a:pt x="461" y="378"/>
                      </a:cubicBezTo>
                      <a:cubicBezTo>
                        <a:pt x="464" y="377"/>
                        <a:pt x="465" y="382"/>
                        <a:pt x="468" y="383"/>
                      </a:cubicBezTo>
                      <a:cubicBezTo>
                        <a:pt x="471" y="383"/>
                        <a:pt x="474" y="385"/>
                        <a:pt x="476" y="384"/>
                      </a:cubicBezTo>
                      <a:cubicBezTo>
                        <a:pt x="478" y="383"/>
                        <a:pt x="483" y="381"/>
                        <a:pt x="485" y="382"/>
                      </a:cubicBezTo>
                      <a:cubicBezTo>
                        <a:pt x="486" y="382"/>
                        <a:pt x="489" y="382"/>
                        <a:pt x="490" y="386"/>
                      </a:cubicBezTo>
                      <a:cubicBezTo>
                        <a:pt x="492" y="390"/>
                        <a:pt x="494" y="390"/>
                        <a:pt x="496" y="390"/>
                      </a:cubicBezTo>
                      <a:cubicBezTo>
                        <a:pt x="497" y="390"/>
                        <a:pt x="497" y="392"/>
                        <a:pt x="497" y="394"/>
                      </a:cubicBezTo>
                      <a:cubicBezTo>
                        <a:pt x="497" y="395"/>
                        <a:pt x="500" y="397"/>
                        <a:pt x="502" y="397"/>
                      </a:cubicBezTo>
                      <a:cubicBezTo>
                        <a:pt x="503" y="397"/>
                        <a:pt x="507" y="397"/>
                        <a:pt x="509" y="396"/>
                      </a:cubicBezTo>
                      <a:cubicBezTo>
                        <a:pt x="510" y="395"/>
                        <a:pt x="511" y="394"/>
                        <a:pt x="512" y="396"/>
                      </a:cubicBezTo>
                      <a:cubicBezTo>
                        <a:pt x="512" y="398"/>
                        <a:pt x="514" y="401"/>
                        <a:pt x="516" y="401"/>
                      </a:cubicBezTo>
                      <a:cubicBezTo>
                        <a:pt x="517" y="401"/>
                        <a:pt x="520" y="402"/>
                        <a:pt x="521" y="401"/>
                      </a:cubicBezTo>
                      <a:cubicBezTo>
                        <a:pt x="521" y="400"/>
                        <a:pt x="525" y="399"/>
                        <a:pt x="526" y="399"/>
                      </a:cubicBezTo>
                      <a:cubicBezTo>
                        <a:pt x="528" y="398"/>
                        <a:pt x="533" y="397"/>
                        <a:pt x="534" y="395"/>
                      </a:cubicBezTo>
                      <a:cubicBezTo>
                        <a:pt x="535" y="393"/>
                        <a:pt x="540" y="393"/>
                        <a:pt x="541" y="391"/>
                      </a:cubicBezTo>
                      <a:cubicBezTo>
                        <a:pt x="542" y="390"/>
                        <a:pt x="546" y="389"/>
                        <a:pt x="546" y="387"/>
                      </a:cubicBezTo>
                      <a:cubicBezTo>
                        <a:pt x="547" y="386"/>
                        <a:pt x="552" y="386"/>
                        <a:pt x="552" y="385"/>
                      </a:cubicBezTo>
                      <a:cubicBezTo>
                        <a:pt x="553" y="384"/>
                        <a:pt x="557" y="383"/>
                        <a:pt x="558" y="384"/>
                      </a:cubicBezTo>
                      <a:cubicBezTo>
                        <a:pt x="560" y="384"/>
                        <a:pt x="569" y="386"/>
                        <a:pt x="570" y="386"/>
                      </a:cubicBezTo>
                      <a:cubicBezTo>
                        <a:pt x="572" y="386"/>
                        <a:pt x="572" y="390"/>
                        <a:pt x="573" y="391"/>
                      </a:cubicBezTo>
                      <a:cubicBezTo>
                        <a:pt x="574" y="391"/>
                        <a:pt x="579" y="394"/>
                        <a:pt x="580" y="393"/>
                      </a:cubicBezTo>
                      <a:cubicBezTo>
                        <a:pt x="582" y="392"/>
                        <a:pt x="585" y="391"/>
                        <a:pt x="587" y="393"/>
                      </a:cubicBezTo>
                      <a:cubicBezTo>
                        <a:pt x="590" y="394"/>
                        <a:pt x="592" y="397"/>
                        <a:pt x="593" y="395"/>
                      </a:cubicBezTo>
                      <a:cubicBezTo>
                        <a:pt x="594" y="393"/>
                        <a:pt x="600" y="392"/>
                        <a:pt x="600" y="391"/>
                      </a:cubicBezTo>
                      <a:cubicBezTo>
                        <a:pt x="601" y="390"/>
                        <a:pt x="602" y="387"/>
                        <a:pt x="601" y="386"/>
                      </a:cubicBezTo>
                      <a:cubicBezTo>
                        <a:pt x="599" y="385"/>
                        <a:pt x="598" y="381"/>
                        <a:pt x="598" y="379"/>
                      </a:cubicBezTo>
                      <a:cubicBezTo>
                        <a:pt x="597" y="377"/>
                        <a:pt x="601" y="376"/>
                        <a:pt x="601" y="375"/>
                      </a:cubicBezTo>
                      <a:cubicBezTo>
                        <a:pt x="602" y="373"/>
                        <a:pt x="605" y="373"/>
                        <a:pt x="606" y="372"/>
                      </a:cubicBezTo>
                      <a:cubicBezTo>
                        <a:pt x="607" y="371"/>
                        <a:pt x="607" y="368"/>
                        <a:pt x="609" y="369"/>
                      </a:cubicBezTo>
                      <a:cubicBezTo>
                        <a:pt x="610" y="369"/>
                        <a:pt x="614" y="371"/>
                        <a:pt x="615" y="371"/>
                      </a:cubicBezTo>
                      <a:cubicBezTo>
                        <a:pt x="616" y="372"/>
                        <a:pt x="619" y="373"/>
                        <a:pt x="620" y="373"/>
                      </a:cubicBezTo>
                      <a:cubicBezTo>
                        <a:pt x="622" y="373"/>
                        <a:pt x="625" y="374"/>
                        <a:pt x="627" y="375"/>
                      </a:cubicBezTo>
                      <a:cubicBezTo>
                        <a:pt x="628" y="376"/>
                        <a:pt x="634" y="376"/>
                        <a:pt x="635" y="378"/>
                      </a:cubicBezTo>
                      <a:cubicBezTo>
                        <a:pt x="636" y="379"/>
                        <a:pt x="635" y="384"/>
                        <a:pt x="636" y="385"/>
                      </a:cubicBezTo>
                      <a:cubicBezTo>
                        <a:pt x="637" y="387"/>
                        <a:pt x="640" y="390"/>
                        <a:pt x="641" y="389"/>
                      </a:cubicBezTo>
                      <a:cubicBezTo>
                        <a:pt x="642" y="388"/>
                        <a:pt x="647" y="392"/>
                        <a:pt x="649" y="391"/>
                      </a:cubicBezTo>
                      <a:cubicBezTo>
                        <a:pt x="651" y="391"/>
                        <a:pt x="654" y="388"/>
                        <a:pt x="655" y="388"/>
                      </a:cubicBezTo>
                      <a:cubicBezTo>
                        <a:pt x="657" y="388"/>
                        <a:pt x="661" y="387"/>
                        <a:pt x="663" y="387"/>
                      </a:cubicBezTo>
                      <a:cubicBezTo>
                        <a:pt x="665" y="388"/>
                        <a:pt x="670" y="390"/>
                        <a:pt x="671" y="389"/>
                      </a:cubicBezTo>
                      <a:cubicBezTo>
                        <a:pt x="672" y="389"/>
                        <a:pt x="677" y="389"/>
                        <a:pt x="677" y="391"/>
                      </a:cubicBezTo>
                      <a:cubicBezTo>
                        <a:pt x="678" y="392"/>
                        <a:pt x="685" y="392"/>
                        <a:pt x="685" y="394"/>
                      </a:cubicBezTo>
                      <a:cubicBezTo>
                        <a:pt x="685" y="396"/>
                        <a:pt x="688" y="397"/>
                        <a:pt x="689" y="399"/>
                      </a:cubicBezTo>
                      <a:cubicBezTo>
                        <a:pt x="690" y="401"/>
                        <a:pt x="699" y="400"/>
                        <a:pt x="700" y="401"/>
                      </a:cubicBezTo>
                      <a:cubicBezTo>
                        <a:pt x="702" y="402"/>
                        <a:pt x="711" y="402"/>
                        <a:pt x="712" y="401"/>
                      </a:cubicBezTo>
                      <a:cubicBezTo>
                        <a:pt x="712" y="400"/>
                        <a:pt x="721" y="400"/>
                        <a:pt x="723" y="398"/>
                      </a:cubicBezTo>
                      <a:cubicBezTo>
                        <a:pt x="724" y="397"/>
                        <a:pt x="729" y="398"/>
                        <a:pt x="730" y="396"/>
                      </a:cubicBezTo>
                      <a:cubicBezTo>
                        <a:pt x="730" y="394"/>
                        <a:pt x="734" y="393"/>
                        <a:pt x="736" y="391"/>
                      </a:cubicBezTo>
                      <a:cubicBezTo>
                        <a:pt x="738" y="390"/>
                        <a:pt x="747" y="390"/>
                        <a:pt x="747" y="392"/>
                      </a:cubicBezTo>
                      <a:cubicBezTo>
                        <a:pt x="748" y="393"/>
                        <a:pt x="752" y="394"/>
                        <a:pt x="754" y="393"/>
                      </a:cubicBezTo>
                      <a:cubicBezTo>
                        <a:pt x="756" y="392"/>
                        <a:pt x="762" y="393"/>
                        <a:pt x="763" y="395"/>
                      </a:cubicBezTo>
                      <a:cubicBezTo>
                        <a:pt x="763" y="397"/>
                        <a:pt x="769" y="398"/>
                        <a:pt x="771" y="398"/>
                      </a:cubicBezTo>
                      <a:cubicBezTo>
                        <a:pt x="772" y="397"/>
                        <a:pt x="777" y="393"/>
                        <a:pt x="779" y="393"/>
                      </a:cubicBezTo>
                      <a:cubicBezTo>
                        <a:pt x="781" y="393"/>
                        <a:pt x="783" y="391"/>
                        <a:pt x="783" y="389"/>
                      </a:cubicBezTo>
                      <a:cubicBezTo>
                        <a:pt x="782" y="388"/>
                        <a:pt x="786" y="383"/>
                        <a:pt x="787" y="381"/>
                      </a:cubicBezTo>
                      <a:cubicBezTo>
                        <a:pt x="787" y="378"/>
                        <a:pt x="791" y="373"/>
                        <a:pt x="792" y="372"/>
                      </a:cubicBezTo>
                      <a:cubicBezTo>
                        <a:pt x="794" y="372"/>
                        <a:pt x="796" y="370"/>
                        <a:pt x="796" y="368"/>
                      </a:cubicBezTo>
                      <a:cubicBezTo>
                        <a:pt x="796" y="367"/>
                        <a:pt x="795" y="362"/>
                        <a:pt x="794" y="362"/>
                      </a:cubicBezTo>
                      <a:cubicBezTo>
                        <a:pt x="792" y="362"/>
                        <a:pt x="789" y="362"/>
                        <a:pt x="793" y="357"/>
                      </a:cubicBezTo>
                      <a:cubicBezTo>
                        <a:pt x="796" y="353"/>
                        <a:pt x="803" y="354"/>
                        <a:pt x="804" y="354"/>
                      </a:cubicBezTo>
                      <a:cubicBezTo>
                        <a:pt x="805" y="354"/>
                        <a:pt x="813" y="352"/>
                        <a:pt x="816" y="353"/>
                      </a:cubicBezTo>
                      <a:cubicBezTo>
                        <a:pt x="820" y="354"/>
                        <a:pt x="822" y="352"/>
                        <a:pt x="826" y="354"/>
                      </a:cubicBezTo>
                      <a:cubicBezTo>
                        <a:pt x="830" y="356"/>
                        <a:pt x="835" y="356"/>
                        <a:pt x="836" y="357"/>
                      </a:cubicBezTo>
                      <a:cubicBezTo>
                        <a:pt x="838" y="359"/>
                        <a:pt x="843" y="361"/>
                        <a:pt x="842" y="364"/>
                      </a:cubicBezTo>
                      <a:cubicBezTo>
                        <a:pt x="841" y="367"/>
                        <a:pt x="845" y="365"/>
                        <a:pt x="846" y="372"/>
                      </a:cubicBezTo>
                      <a:cubicBezTo>
                        <a:pt x="847" y="378"/>
                        <a:pt x="850" y="379"/>
                        <a:pt x="851" y="382"/>
                      </a:cubicBezTo>
                      <a:cubicBezTo>
                        <a:pt x="852" y="385"/>
                        <a:pt x="856" y="390"/>
                        <a:pt x="855" y="392"/>
                      </a:cubicBezTo>
                      <a:cubicBezTo>
                        <a:pt x="855" y="394"/>
                        <a:pt x="854" y="397"/>
                        <a:pt x="859" y="397"/>
                      </a:cubicBezTo>
                      <a:cubicBezTo>
                        <a:pt x="863" y="397"/>
                        <a:pt x="866" y="401"/>
                        <a:pt x="867" y="400"/>
                      </a:cubicBezTo>
                      <a:cubicBezTo>
                        <a:pt x="868" y="400"/>
                        <a:pt x="873" y="401"/>
                        <a:pt x="876" y="404"/>
                      </a:cubicBezTo>
                      <a:cubicBezTo>
                        <a:pt x="878" y="406"/>
                        <a:pt x="882" y="405"/>
                        <a:pt x="882" y="408"/>
                      </a:cubicBezTo>
                      <a:cubicBezTo>
                        <a:pt x="882" y="411"/>
                        <a:pt x="884" y="413"/>
                        <a:pt x="884" y="415"/>
                      </a:cubicBezTo>
                      <a:cubicBezTo>
                        <a:pt x="883" y="418"/>
                        <a:pt x="888" y="419"/>
                        <a:pt x="892" y="419"/>
                      </a:cubicBezTo>
                      <a:cubicBezTo>
                        <a:pt x="896" y="418"/>
                        <a:pt x="898" y="420"/>
                        <a:pt x="900" y="417"/>
                      </a:cubicBezTo>
                      <a:cubicBezTo>
                        <a:pt x="901" y="414"/>
                        <a:pt x="906" y="415"/>
                        <a:pt x="908" y="414"/>
                      </a:cubicBezTo>
                      <a:cubicBezTo>
                        <a:pt x="910" y="413"/>
                        <a:pt x="915" y="411"/>
                        <a:pt x="915" y="416"/>
                      </a:cubicBezTo>
                      <a:cubicBezTo>
                        <a:pt x="915" y="420"/>
                        <a:pt x="918" y="421"/>
                        <a:pt x="915" y="423"/>
                      </a:cubicBezTo>
                      <a:cubicBezTo>
                        <a:pt x="913" y="424"/>
                        <a:pt x="911" y="431"/>
                        <a:pt x="911" y="434"/>
                      </a:cubicBezTo>
                      <a:cubicBezTo>
                        <a:pt x="910" y="436"/>
                        <a:pt x="906" y="437"/>
                        <a:pt x="905" y="440"/>
                      </a:cubicBezTo>
                      <a:cubicBezTo>
                        <a:pt x="905" y="443"/>
                        <a:pt x="901" y="443"/>
                        <a:pt x="901" y="446"/>
                      </a:cubicBezTo>
                      <a:cubicBezTo>
                        <a:pt x="901" y="448"/>
                        <a:pt x="896" y="448"/>
                        <a:pt x="894" y="446"/>
                      </a:cubicBezTo>
                      <a:cubicBezTo>
                        <a:pt x="891" y="444"/>
                        <a:pt x="889" y="449"/>
                        <a:pt x="887" y="449"/>
                      </a:cubicBezTo>
                      <a:cubicBezTo>
                        <a:pt x="885" y="449"/>
                        <a:pt x="885" y="453"/>
                        <a:pt x="885" y="455"/>
                      </a:cubicBezTo>
                      <a:cubicBezTo>
                        <a:pt x="886" y="457"/>
                        <a:pt x="885" y="459"/>
                        <a:pt x="886" y="462"/>
                      </a:cubicBezTo>
                      <a:cubicBezTo>
                        <a:pt x="887" y="464"/>
                        <a:pt x="886" y="467"/>
                        <a:pt x="887" y="470"/>
                      </a:cubicBezTo>
                      <a:cubicBezTo>
                        <a:pt x="890" y="468"/>
                        <a:pt x="892" y="467"/>
                        <a:pt x="894" y="467"/>
                      </a:cubicBezTo>
                      <a:cubicBezTo>
                        <a:pt x="897" y="467"/>
                        <a:pt x="900" y="472"/>
                        <a:pt x="904" y="472"/>
                      </a:cubicBezTo>
                      <a:cubicBezTo>
                        <a:pt x="907" y="472"/>
                        <a:pt x="923" y="462"/>
                        <a:pt x="923" y="460"/>
                      </a:cubicBezTo>
                      <a:cubicBezTo>
                        <a:pt x="924" y="458"/>
                        <a:pt x="933" y="449"/>
                        <a:pt x="937" y="444"/>
                      </a:cubicBezTo>
                      <a:cubicBezTo>
                        <a:pt x="942" y="440"/>
                        <a:pt x="948" y="433"/>
                        <a:pt x="950" y="427"/>
                      </a:cubicBezTo>
                      <a:cubicBezTo>
                        <a:pt x="951" y="424"/>
                        <a:pt x="958" y="418"/>
                        <a:pt x="959" y="415"/>
                      </a:cubicBezTo>
                      <a:cubicBezTo>
                        <a:pt x="961" y="413"/>
                        <a:pt x="962" y="412"/>
                        <a:pt x="964" y="406"/>
                      </a:cubicBezTo>
                      <a:cubicBezTo>
                        <a:pt x="967" y="400"/>
                        <a:pt x="967" y="385"/>
                        <a:pt x="968" y="384"/>
                      </a:cubicBezTo>
                      <a:cubicBezTo>
                        <a:pt x="969" y="383"/>
                        <a:pt x="968" y="380"/>
                        <a:pt x="970" y="378"/>
                      </a:cubicBezTo>
                      <a:cubicBezTo>
                        <a:pt x="971" y="377"/>
                        <a:pt x="970" y="375"/>
                        <a:pt x="973" y="372"/>
                      </a:cubicBezTo>
                      <a:cubicBezTo>
                        <a:pt x="975" y="370"/>
                        <a:pt x="975" y="368"/>
                        <a:pt x="974" y="367"/>
                      </a:cubicBezTo>
                      <a:cubicBezTo>
                        <a:pt x="974" y="365"/>
                        <a:pt x="974" y="361"/>
                        <a:pt x="974" y="360"/>
                      </a:cubicBezTo>
                      <a:cubicBezTo>
                        <a:pt x="973" y="359"/>
                        <a:pt x="973" y="359"/>
                        <a:pt x="975" y="358"/>
                      </a:cubicBezTo>
                      <a:cubicBezTo>
                        <a:pt x="976" y="357"/>
                        <a:pt x="974" y="354"/>
                        <a:pt x="972" y="353"/>
                      </a:cubicBezTo>
                      <a:cubicBezTo>
                        <a:pt x="969" y="352"/>
                        <a:pt x="967" y="352"/>
                        <a:pt x="966" y="349"/>
                      </a:cubicBezTo>
                      <a:cubicBezTo>
                        <a:pt x="966" y="347"/>
                        <a:pt x="962" y="344"/>
                        <a:pt x="960" y="344"/>
                      </a:cubicBezTo>
                      <a:cubicBezTo>
                        <a:pt x="957" y="344"/>
                        <a:pt x="952" y="343"/>
                        <a:pt x="952" y="344"/>
                      </a:cubicBezTo>
                      <a:cubicBezTo>
                        <a:pt x="953" y="346"/>
                        <a:pt x="952" y="348"/>
                        <a:pt x="951" y="347"/>
                      </a:cubicBezTo>
                      <a:cubicBezTo>
                        <a:pt x="949" y="347"/>
                        <a:pt x="949" y="348"/>
                        <a:pt x="947" y="351"/>
                      </a:cubicBezTo>
                      <a:cubicBezTo>
                        <a:pt x="945" y="353"/>
                        <a:pt x="939" y="353"/>
                        <a:pt x="942" y="351"/>
                      </a:cubicBezTo>
                      <a:cubicBezTo>
                        <a:pt x="945" y="349"/>
                        <a:pt x="941" y="348"/>
                        <a:pt x="942" y="346"/>
                      </a:cubicBezTo>
                      <a:cubicBezTo>
                        <a:pt x="942" y="343"/>
                        <a:pt x="944" y="341"/>
                        <a:pt x="942" y="342"/>
                      </a:cubicBezTo>
                      <a:cubicBezTo>
                        <a:pt x="939" y="344"/>
                        <a:pt x="939" y="348"/>
                        <a:pt x="936" y="349"/>
                      </a:cubicBezTo>
                      <a:cubicBezTo>
                        <a:pt x="934" y="349"/>
                        <a:pt x="935" y="342"/>
                        <a:pt x="935" y="340"/>
                      </a:cubicBezTo>
                      <a:cubicBezTo>
                        <a:pt x="936" y="338"/>
                        <a:pt x="931" y="340"/>
                        <a:pt x="925" y="340"/>
                      </a:cubicBezTo>
                      <a:cubicBezTo>
                        <a:pt x="920" y="339"/>
                        <a:pt x="921" y="335"/>
                        <a:pt x="926" y="333"/>
                      </a:cubicBezTo>
                      <a:cubicBezTo>
                        <a:pt x="930" y="331"/>
                        <a:pt x="929" y="329"/>
                        <a:pt x="931" y="328"/>
                      </a:cubicBezTo>
                      <a:cubicBezTo>
                        <a:pt x="934" y="327"/>
                        <a:pt x="939" y="323"/>
                        <a:pt x="943" y="321"/>
                      </a:cubicBezTo>
                      <a:cubicBezTo>
                        <a:pt x="946" y="319"/>
                        <a:pt x="946" y="317"/>
                        <a:pt x="947" y="315"/>
                      </a:cubicBezTo>
                      <a:cubicBezTo>
                        <a:pt x="948" y="313"/>
                        <a:pt x="954" y="310"/>
                        <a:pt x="960" y="306"/>
                      </a:cubicBezTo>
                      <a:cubicBezTo>
                        <a:pt x="965" y="301"/>
                        <a:pt x="968" y="299"/>
                        <a:pt x="969" y="296"/>
                      </a:cubicBezTo>
                      <a:cubicBezTo>
                        <a:pt x="970" y="294"/>
                        <a:pt x="978" y="290"/>
                        <a:pt x="978" y="288"/>
                      </a:cubicBezTo>
                      <a:cubicBezTo>
                        <a:pt x="979" y="286"/>
                        <a:pt x="988" y="281"/>
                        <a:pt x="995" y="280"/>
                      </a:cubicBezTo>
                      <a:cubicBezTo>
                        <a:pt x="1001" y="279"/>
                        <a:pt x="1011" y="280"/>
                        <a:pt x="1013" y="282"/>
                      </a:cubicBezTo>
                      <a:cubicBezTo>
                        <a:pt x="1015" y="284"/>
                        <a:pt x="1017" y="283"/>
                        <a:pt x="1018" y="282"/>
                      </a:cubicBezTo>
                      <a:cubicBezTo>
                        <a:pt x="1019" y="281"/>
                        <a:pt x="1021" y="281"/>
                        <a:pt x="1026" y="282"/>
                      </a:cubicBezTo>
                      <a:cubicBezTo>
                        <a:pt x="1030" y="282"/>
                        <a:pt x="1031" y="280"/>
                        <a:pt x="1034" y="281"/>
                      </a:cubicBezTo>
                      <a:cubicBezTo>
                        <a:pt x="1037" y="282"/>
                        <a:pt x="1039" y="282"/>
                        <a:pt x="1041" y="279"/>
                      </a:cubicBezTo>
                      <a:cubicBezTo>
                        <a:pt x="1043" y="275"/>
                        <a:pt x="1051" y="276"/>
                        <a:pt x="1053" y="277"/>
                      </a:cubicBezTo>
                      <a:cubicBezTo>
                        <a:pt x="1055" y="279"/>
                        <a:pt x="1057" y="281"/>
                        <a:pt x="1060" y="279"/>
                      </a:cubicBezTo>
                      <a:cubicBezTo>
                        <a:pt x="1063" y="277"/>
                        <a:pt x="1063" y="281"/>
                        <a:pt x="1066" y="282"/>
                      </a:cubicBezTo>
                      <a:cubicBezTo>
                        <a:pt x="1068" y="282"/>
                        <a:pt x="1067" y="285"/>
                        <a:pt x="1064" y="284"/>
                      </a:cubicBezTo>
                      <a:cubicBezTo>
                        <a:pt x="1061" y="284"/>
                        <a:pt x="1058" y="286"/>
                        <a:pt x="1061" y="287"/>
                      </a:cubicBezTo>
                      <a:cubicBezTo>
                        <a:pt x="1064" y="289"/>
                        <a:pt x="1068" y="286"/>
                        <a:pt x="1070" y="286"/>
                      </a:cubicBezTo>
                      <a:cubicBezTo>
                        <a:pt x="1072" y="286"/>
                        <a:pt x="1076" y="286"/>
                        <a:pt x="1079" y="284"/>
                      </a:cubicBezTo>
                      <a:cubicBezTo>
                        <a:pt x="1082" y="282"/>
                        <a:pt x="1083" y="286"/>
                        <a:pt x="1085" y="284"/>
                      </a:cubicBezTo>
                      <a:cubicBezTo>
                        <a:pt x="1087" y="283"/>
                        <a:pt x="1092" y="282"/>
                        <a:pt x="1094" y="282"/>
                      </a:cubicBezTo>
                      <a:cubicBezTo>
                        <a:pt x="1096" y="282"/>
                        <a:pt x="1094" y="279"/>
                        <a:pt x="1090" y="279"/>
                      </a:cubicBezTo>
                      <a:cubicBezTo>
                        <a:pt x="1087" y="279"/>
                        <a:pt x="1087" y="277"/>
                        <a:pt x="1090" y="272"/>
                      </a:cubicBezTo>
                      <a:cubicBezTo>
                        <a:pt x="1093" y="267"/>
                        <a:pt x="1099" y="264"/>
                        <a:pt x="1102" y="261"/>
                      </a:cubicBezTo>
                      <a:cubicBezTo>
                        <a:pt x="1106" y="258"/>
                        <a:pt x="1109" y="259"/>
                        <a:pt x="1109" y="257"/>
                      </a:cubicBezTo>
                      <a:cubicBezTo>
                        <a:pt x="1109" y="255"/>
                        <a:pt x="1110" y="250"/>
                        <a:pt x="1113" y="250"/>
                      </a:cubicBezTo>
                      <a:cubicBezTo>
                        <a:pt x="1116" y="249"/>
                        <a:pt x="1123" y="251"/>
                        <a:pt x="1127" y="248"/>
                      </a:cubicBezTo>
                      <a:cubicBezTo>
                        <a:pt x="1132" y="246"/>
                        <a:pt x="1131" y="250"/>
                        <a:pt x="1133" y="251"/>
                      </a:cubicBezTo>
                      <a:cubicBezTo>
                        <a:pt x="1135" y="251"/>
                        <a:pt x="1137" y="247"/>
                        <a:pt x="1139" y="248"/>
                      </a:cubicBezTo>
                      <a:cubicBezTo>
                        <a:pt x="1141" y="250"/>
                        <a:pt x="1136" y="253"/>
                        <a:pt x="1135" y="256"/>
                      </a:cubicBezTo>
                      <a:cubicBezTo>
                        <a:pt x="1134" y="260"/>
                        <a:pt x="1138" y="259"/>
                        <a:pt x="1140" y="260"/>
                      </a:cubicBezTo>
                      <a:cubicBezTo>
                        <a:pt x="1142" y="261"/>
                        <a:pt x="1137" y="262"/>
                        <a:pt x="1138" y="263"/>
                      </a:cubicBezTo>
                      <a:cubicBezTo>
                        <a:pt x="1138" y="264"/>
                        <a:pt x="1142" y="264"/>
                        <a:pt x="1148" y="259"/>
                      </a:cubicBezTo>
                      <a:cubicBezTo>
                        <a:pt x="1154" y="253"/>
                        <a:pt x="1159" y="251"/>
                        <a:pt x="1162" y="252"/>
                      </a:cubicBezTo>
                      <a:cubicBezTo>
                        <a:pt x="1166" y="252"/>
                        <a:pt x="1164" y="249"/>
                        <a:pt x="1164" y="243"/>
                      </a:cubicBezTo>
                      <a:cubicBezTo>
                        <a:pt x="1164" y="238"/>
                        <a:pt x="1175" y="237"/>
                        <a:pt x="1179" y="238"/>
                      </a:cubicBezTo>
                      <a:cubicBezTo>
                        <a:pt x="1182" y="240"/>
                        <a:pt x="1182" y="241"/>
                        <a:pt x="1179" y="240"/>
                      </a:cubicBezTo>
                      <a:cubicBezTo>
                        <a:pt x="1175" y="239"/>
                        <a:pt x="1172" y="242"/>
                        <a:pt x="1172" y="247"/>
                      </a:cubicBezTo>
                      <a:cubicBezTo>
                        <a:pt x="1172" y="251"/>
                        <a:pt x="1169" y="252"/>
                        <a:pt x="1171" y="254"/>
                      </a:cubicBezTo>
                      <a:cubicBezTo>
                        <a:pt x="1172" y="256"/>
                        <a:pt x="1168" y="256"/>
                        <a:pt x="1168" y="258"/>
                      </a:cubicBezTo>
                      <a:cubicBezTo>
                        <a:pt x="1168" y="260"/>
                        <a:pt x="1168" y="261"/>
                        <a:pt x="1166" y="262"/>
                      </a:cubicBezTo>
                      <a:cubicBezTo>
                        <a:pt x="1163" y="263"/>
                        <a:pt x="1155" y="263"/>
                        <a:pt x="1154" y="267"/>
                      </a:cubicBezTo>
                      <a:cubicBezTo>
                        <a:pt x="1154" y="270"/>
                        <a:pt x="1150" y="270"/>
                        <a:pt x="1147" y="275"/>
                      </a:cubicBezTo>
                      <a:cubicBezTo>
                        <a:pt x="1145" y="279"/>
                        <a:pt x="1137" y="281"/>
                        <a:pt x="1132" y="289"/>
                      </a:cubicBezTo>
                      <a:cubicBezTo>
                        <a:pt x="1126" y="297"/>
                        <a:pt x="1117" y="297"/>
                        <a:pt x="1117" y="299"/>
                      </a:cubicBezTo>
                      <a:cubicBezTo>
                        <a:pt x="1117" y="300"/>
                        <a:pt x="1111" y="300"/>
                        <a:pt x="1109" y="300"/>
                      </a:cubicBezTo>
                      <a:cubicBezTo>
                        <a:pt x="1107" y="301"/>
                        <a:pt x="1111" y="306"/>
                        <a:pt x="1107" y="311"/>
                      </a:cubicBezTo>
                      <a:cubicBezTo>
                        <a:pt x="1102" y="316"/>
                        <a:pt x="1099" y="323"/>
                        <a:pt x="1099" y="331"/>
                      </a:cubicBezTo>
                      <a:cubicBezTo>
                        <a:pt x="1099" y="338"/>
                        <a:pt x="1101" y="359"/>
                        <a:pt x="1103" y="362"/>
                      </a:cubicBezTo>
                      <a:cubicBezTo>
                        <a:pt x="1106" y="366"/>
                        <a:pt x="1104" y="375"/>
                        <a:pt x="1106" y="377"/>
                      </a:cubicBezTo>
                      <a:cubicBezTo>
                        <a:pt x="1108" y="379"/>
                        <a:pt x="1107" y="382"/>
                        <a:pt x="1108" y="383"/>
                      </a:cubicBezTo>
                      <a:cubicBezTo>
                        <a:pt x="1109" y="384"/>
                        <a:pt x="1114" y="378"/>
                        <a:pt x="1117" y="375"/>
                      </a:cubicBezTo>
                      <a:cubicBezTo>
                        <a:pt x="1121" y="373"/>
                        <a:pt x="1120" y="372"/>
                        <a:pt x="1122" y="370"/>
                      </a:cubicBezTo>
                      <a:cubicBezTo>
                        <a:pt x="1124" y="369"/>
                        <a:pt x="1123" y="363"/>
                        <a:pt x="1124" y="362"/>
                      </a:cubicBezTo>
                      <a:cubicBezTo>
                        <a:pt x="1124" y="360"/>
                        <a:pt x="1128" y="359"/>
                        <a:pt x="1129" y="358"/>
                      </a:cubicBezTo>
                      <a:cubicBezTo>
                        <a:pt x="1131" y="356"/>
                        <a:pt x="1134" y="357"/>
                        <a:pt x="1136" y="356"/>
                      </a:cubicBezTo>
                      <a:cubicBezTo>
                        <a:pt x="1138" y="356"/>
                        <a:pt x="1136" y="352"/>
                        <a:pt x="1135" y="349"/>
                      </a:cubicBezTo>
                      <a:cubicBezTo>
                        <a:pt x="1134" y="347"/>
                        <a:pt x="1140" y="343"/>
                        <a:pt x="1143" y="341"/>
                      </a:cubicBezTo>
                      <a:cubicBezTo>
                        <a:pt x="1146" y="339"/>
                        <a:pt x="1150" y="343"/>
                        <a:pt x="1154" y="340"/>
                      </a:cubicBezTo>
                      <a:cubicBezTo>
                        <a:pt x="1157" y="336"/>
                        <a:pt x="1153" y="333"/>
                        <a:pt x="1152" y="331"/>
                      </a:cubicBezTo>
                      <a:cubicBezTo>
                        <a:pt x="1151" y="329"/>
                        <a:pt x="1155" y="321"/>
                        <a:pt x="1158" y="321"/>
                      </a:cubicBezTo>
                      <a:cubicBezTo>
                        <a:pt x="1161" y="320"/>
                        <a:pt x="1162" y="323"/>
                        <a:pt x="1165" y="320"/>
                      </a:cubicBezTo>
                      <a:cubicBezTo>
                        <a:pt x="1167" y="318"/>
                        <a:pt x="1162" y="314"/>
                        <a:pt x="1161" y="315"/>
                      </a:cubicBezTo>
                      <a:cubicBezTo>
                        <a:pt x="1159" y="315"/>
                        <a:pt x="1158" y="308"/>
                        <a:pt x="1162" y="305"/>
                      </a:cubicBezTo>
                      <a:cubicBezTo>
                        <a:pt x="1167" y="302"/>
                        <a:pt x="1165" y="301"/>
                        <a:pt x="1162" y="300"/>
                      </a:cubicBezTo>
                      <a:cubicBezTo>
                        <a:pt x="1159" y="300"/>
                        <a:pt x="1159" y="301"/>
                        <a:pt x="1157" y="301"/>
                      </a:cubicBezTo>
                      <a:cubicBezTo>
                        <a:pt x="1155" y="301"/>
                        <a:pt x="1152" y="296"/>
                        <a:pt x="1156" y="292"/>
                      </a:cubicBezTo>
                      <a:cubicBezTo>
                        <a:pt x="1159" y="287"/>
                        <a:pt x="1162" y="288"/>
                        <a:pt x="1163" y="284"/>
                      </a:cubicBezTo>
                      <a:cubicBezTo>
                        <a:pt x="1164" y="280"/>
                        <a:pt x="1168" y="275"/>
                        <a:pt x="1169" y="273"/>
                      </a:cubicBezTo>
                      <a:cubicBezTo>
                        <a:pt x="1171" y="271"/>
                        <a:pt x="1175" y="273"/>
                        <a:pt x="1177" y="273"/>
                      </a:cubicBezTo>
                      <a:cubicBezTo>
                        <a:pt x="1179" y="273"/>
                        <a:pt x="1178" y="276"/>
                        <a:pt x="1180" y="275"/>
                      </a:cubicBezTo>
                      <a:cubicBezTo>
                        <a:pt x="1182" y="273"/>
                        <a:pt x="1186" y="266"/>
                        <a:pt x="1189" y="266"/>
                      </a:cubicBezTo>
                      <a:cubicBezTo>
                        <a:pt x="1192" y="266"/>
                        <a:pt x="1190" y="271"/>
                        <a:pt x="1191" y="274"/>
                      </a:cubicBezTo>
                      <a:cubicBezTo>
                        <a:pt x="1191" y="277"/>
                        <a:pt x="1193" y="273"/>
                        <a:pt x="1199" y="269"/>
                      </a:cubicBezTo>
                      <a:cubicBezTo>
                        <a:pt x="1204" y="265"/>
                        <a:pt x="1216" y="266"/>
                        <a:pt x="1220" y="268"/>
                      </a:cubicBezTo>
                      <a:cubicBezTo>
                        <a:pt x="1224" y="269"/>
                        <a:pt x="1224" y="274"/>
                        <a:pt x="1226" y="273"/>
                      </a:cubicBezTo>
                      <a:cubicBezTo>
                        <a:pt x="1229" y="272"/>
                        <a:pt x="1227" y="269"/>
                        <a:pt x="1230" y="268"/>
                      </a:cubicBezTo>
                      <a:cubicBezTo>
                        <a:pt x="1233" y="267"/>
                        <a:pt x="1238" y="264"/>
                        <a:pt x="1242" y="261"/>
                      </a:cubicBezTo>
                      <a:cubicBezTo>
                        <a:pt x="1246" y="258"/>
                        <a:pt x="1245" y="260"/>
                        <a:pt x="1247" y="258"/>
                      </a:cubicBezTo>
                      <a:cubicBezTo>
                        <a:pt x="1250" y="255"/>
                        <a:pt x="1252" y="256"/>
                        <a:pt x="1252" y="254"/>
                      </a:cubicBezTo>
                      <a:cubicBezTo>
                        <a:pt x="1253" y="252"/>
                        <a:pt x="1259" y="250"/>
                        <a:pt x="1267" y="248"/>
                      </a:cubicBezTo>
                      <a:cubicBezTo>
                        <a:pt x="1275" y="246"/>
                        <a:pt x="1285" y="241"/>
                        <a:pt x="1285" y="239"/>
                      </a:cubicBezTo>
                      <a:cubicBezTo>
                        <a:pt x="1284" y="237"/>
                        <a:pt x="1288" y="237"/>
                        <a:pt x="1288" y="238"/>
                      </a:cubicBezTo>
                      <a:cubicBezTo>
                        <a:pt x="1289" y="240"/>
                        <a:pt x="1292" y="239"/>
                        <a:pt x="1296" y="240"/>
                      </a:cubicBezTo>
                      <a:cubicBezTo>
                        <a:pt x="1300" y="241"/>
                        <a:pt x="1302" y="243"/>
                        <a:pt x="1305" y="239"/>
                      </a:cubicBezTo>
                      <a:cubicBezTo>
                        <a:pt x="1309" y="236"/>
                        <a:pt x="1305" y="235"/>
                        <a:pt x="1305" y="232"/>
                      </a:cubicBezTo>
                      <a:cubicBezTo>
                        <a:pt x="1305" y="230"/>
                        <a:pt x="1299" y="227"/>
                        <a:pt x="1300" y="225"/>
                      </a:cubicBezTo>
                      <a:cubicBezTo>
                        <a:pt x="1301" y="222"/>
                        <a:pt x="1296" y="215"/>
                        <a:pt x="1294" y="216"/>
                      </a:cubicBezTo>
                      <a:cubicBezTo>
                        <a:pt x="1293" y="218"/>
                        <a:pt x="1289" y="215"/>
                        <a:pt x="1289" y="213"/>
                      </a:cubicBezTo>
                      <a:cubicBezTo>
                        <a:pt x="1289" y="211"/>
                        <a:pt x="1289" y="209"/>
                        <a:pt x="1286" y="210"/>
                      </a:cubicBezTo>
                      <a:cubicBezTo>
                        <a:pt x="1284" y="212"/>
                        <a:pt x="1280" y="211"/>
                        <a:pt x="1279" y="209"/>
                      </a:cubicBezTo>
                      <a:cubicBezTo>
                        <a:pt x="1278" y="206"/>
                        <a:pt x="1284" y="205"/>
                        <a:pt x="1288" y="206"/>
                      </a:cubicBezTo>
                      <a:cubicBezTo>
                        <a:pt x="1292" y="208"/>
                        <a:pt x="1290" y="209"/>
                        <a:pt x="1292" y="210"/>
                      </a:cubicBezTo>
                      <a:cubicBezTo>
                        <a:pt x="1294" y="211"/>
                        <a:pt x="1299" y="211"/>
                        <a:pt x="1302" y="210"/>
                      </a:cubicBezTo>
                      <a:cubicBezTo>
                        <a:pt x="1305" y="208"/>
                        <a:pt x="1312" y="206"/>
                        <a:pt x="1313" y="204"/>
                      </a:cubicBezTo>
                      <a:cubicBezTo>
                        <a:pt x="1315" y="202"/>
                        <a:pt x="1313" y="201"/>
                        <a:pt x="1316" y="199"/>
                      </a:cubicBezTo>
                      <a:cubicBezTo>
                        <a:pt x="1318" y="198"/>
                        <a:pt x="1317" y="195"/>
                        <a:pt x="1314" y="194"/>
                      </a:cubicBezTo>
                      <a:cubicBezTo>
                        <a:pt x="1312" y="193"/>
                        <a:pt x="1313" y="190"/>
                        <a:pt x="1315" y="190"/>
                      </a:cubicBezTo>
                      <a:cubicBezTo>
                        <a:pt x="1317" y="190"/>
                        <a:pt x="1317" y="187"/>
                        <a:pt x="1318" y="187"/>
                      </a:cubicBezTo>
                      <a:cubicBezTo>
                        <a:pt x="1320" y="187"/>
                        <a:pt x="1320" y="188"/>
                        <a:pt x="1323" y="187"/>
                      </a:cubicBezTo>
                      <a:cubicBezTo>
                        <a:pt x="1326" y="186"/>
                        <a:pt x="1323" y="189"/>
                        <a:pt x="1322" y="192"/>
                      </a:cubicBezTo>
                      <a:cubicBezTo>
                        <a:pt x="1320" y="194"/>
                        <a:pt x="1324" y="196"/>
                        <a:pt x="1325" y="197"/>
                      </a:cubicBezTo>
                      <a:cubicBezTo>
                        <a:pt x="1325" y="199"/>
                        <a:pt x="1330" y="199"/>
                        <a:pt x="1334" y="198"/>
                      </a:cubicBezTo>
                      <a:cubicBezTo>
                        <a:pt x="1337" y="196"/>
                        <a:pt x="1346" y="200"/>
                        <a:pt x="1347" y="202"/>
                      </a:cubicBezTo>
                      <a:cubicBezTo>
                        <a:pt x="1348" y="205"/>
                        <a:pt x="1349" y="208"/>
                        <a:pt x="1353" y="210"/>
                      </a:cubicBezTo>
                      <a:cubicBezTo>
                        <a:pt x="1357" y="212"/>
                        <a:pt x="1361" y="211"/>
                        <a:pt x="1362" y="213"/>
                      </a:cubicBezTo>
                      <a:cubicBezTo>
                        <a:pt x="1362" y="214"/>
                        <a:pt x="1364" y="215"/>
                        <a:pt x="1366" y="215"/>
                      </a:cubicBezTo>
                      <a:cubicBezTo>
                        <a:pt x="1368" y="214"/>
                        <a:pt x="1370" y="217"/>
                        <a:pt x="1371" y="215"/>
                      </a:cubicBezTo>
                      <a:cubicBezTo>
                        <a:pt x="1373" y="214"/>
                        <a:pt x="1374" y="216"/>
                        <a:pt x="1376" y="214"/>
                      </a:cubicBezTo>
                      <a:cubicBezTo>
                        <a:pt x="1378" y="213"/>
                        <a:pt x="1371" y="211"/>
                        <a:pt x="1372" y="210"/>
                      </a:cubicBezTo>
                      <a:cubicBezTo>
                        <a:pt x="1373" y="208"/>
                        <a:pt x="1375" y="211"/>
                        <a:pt x="1376" y="211"/>
                      </a:cubicBezTo>
                      <a:cubicBezTo>
                        <a:pt x="1378" y="211"/>
                        <a:pt x="1376" y="207"/>
                        <a:pt x="1377" y="207"/>
                      </a:cubicBezTo>
                      <a:cubicBezTo>
                        <a:pt x="1379" y="206"/>
                        <a:pt x="1378" y="199"/>
                        <a:pt x="1376" y="198"/>
                      </a:cubicBezTo>
                      <a:cubicBezTo>
                        <a:pt x="1375" y="198"/>
                        <a:pt x="1376" y="195"/>
                        <a:pt x="1379" y="197"/>
                      </a:cubicBezTo>
                      <a:cubicBezTo>
                        <a:pt x="1382" y="199"/>
                        <a:pt x="1386" y="199"/>
                        <a:pt x="1388" y="199"/>
                      </a:cubicBezTo>
                      <a:cubicBezTo>
                        <a:pt x="1391" y="199"/>
                        <a:pt x="1388" y="197"/>
                        <a:pt x="1386" y="197"/>
                      </a:cubicBezTo>
                      <a:cubicBezTo>
                        <a:pt x="1384" y="196"/>
                        <a:pt x="1387" y="195"/>
                        <a:pt x="1388" y="196"/>
                      </a:cubicBezTo>
                      <a:cubicBezTo>
                        <a:pt x="1390" y="197"/>
                        <a:pt x="1393" y="198"/>
                        <a:pt x="1393" y="196"/>
                      </a:cubicBezTo>
                      <a:cubicBezTo>
                        <a:pt x="1393" y="195"/>
                        <a:pt x="1395" y="192"/>
                        <a:pt x="1397" y="192"/>
                      </a:cubicBezTo>
                      <a:cubicBezTo>
                        <a:pt x="1400" y="192"/>
                        <a:pt x="1401" y="190"/>
                        <a:pt x="1398" y="189"/>
                      </a:cubicBezTo>
                      <a:close/>
                    </a:path>
                  </a:pathLst>
                </a:custGeom>
                <a:solidFill>
                  <a:srgbClr val="E81720"/>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18" name="Freeform 36">
                  <a:extLst>
                    <a:ext uri="{FF2B5EF4-FFF2-40B4-BE49-F238E27FC236}">
                      <a16:creationId xmlns:a16="http://schemas.microsoft.com/office/drawing/2014/main" id="{D81DF61F-F37B-F5B7-BF9F-9F6EDAD32B9B}"/>
                    </a:ext>
                  </a:extLst>
                </p:cNvPr>
                <p:cNvSpPr>
                  <a:spLocks/>
                </p:cNvSpPr>
                <p:nvPr/>
              </p:nvSpPr>
              <p:spPr bwMode="auto">
                <a:xfrm>
                  <a:off x="3936" y="658"/>
                  <a:ext cx="40" cy="23"/>
                </a:xfrm>
                <a:custGeom>
                  <a:avLst/>
                  <a:gdLst>
                    <a:gd name="T0" fmla="*/ 7 w 17"/>
                    <a:gd name="T1" fmla="*/ 3 h 10"/>
                    <a:gd name="T2" fmla="*/ 2 w 17"/>
                    <a:gd name="T3" fmla="*/ 7 h 10"/>
                    <a:gd name="T4" fmla="*/ 17 w 17"/>
                    <a:gd name="T5" fmla="*/ 4 h 10"/>
                    <a:gd name="T6" fmla="*/ 7 w 17"/>
                    <a:gd name="T7" fmla="*/ 3 h 10"/>
                  </a:gdLst>
                  <a:ahLst/>
                  <a:cxnLst>
                    <a:cxn ang="0">
                      <a:pos x="T0" y="T1"/>
                    </a:cxn>
                    <a:cxn ang="0">
                      <a:pos x="T2" y="T3"/>
                    </a:cxn>
                    <a:cxn ang="0">
                      <a:pos x="T4" y="T5"/>
                    </a:cxn>
                    <a:cxn ang="0">
                      <a:pos x="T6" y="T7"/>
                    </a:cxn>
                  </a:cxnLst>
                  <a:rect l="0" t="0" r="r" b="b"/>
                  <a:pathLst>
                    <a:path w="17" h="10">
                      <a:moveTo>
                        <a:pt x="7" y="3"/>
                      </a:moveTo>
                      <a:cubicBezTo>
                        <a:pt x="6" y="5"/>
                        <a:pt x="0" y="5"/>
                        <a:pt x="2" y="7"/>
                      </a:cubicBezTo>
                      <a:cubicBezTo>
                        <a:pt x="4" y="10"/>
                        <a:pt x="17" y="8"/>
                        <a:pt x="17" y="4"/>
                      </a:cubicBezTo>
                      <a:cubicBezTo>
                        <a:pt x="17" y="0"/>
                        <a:pt x="8" y="1"/>
                        <a:pt x="7" y="3"/>
                      </a:cubicBezTo>
                      <a:close/>
                    </a:path>
                  </a:pathLst>
                </a:custGeom>
                <a:solidFill>
                  <a:srgbClr val="E81720"/>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sp>
              <p:nvSpPr>
                <p:cNvPr id="519" name="Freeform 37">
                  <a:extLst>
                    <a:ext uri="{FF2B5EF4-FFF2-40B4-BE49-F238E27FC236}">
                      <a16:creationId xmlns:a16="http://schemas.microsoft.com/office/drawing/2014/main" id="{5A9D3F9B-2C01-0A66-A9FA-12734531C12D}"/>
                    </a:ext>
                  </a:extLst>
                </p:cNvPr>
                <p:cNvSpPr>
                  <a:spLocks/>
                </p:cNvSpPr>
                <p:nvPr/>
              </p:nvSpPr>
              <p:spPr bwMode="auto">
                <a:xfrm>
                  <a:off x="2730" y="553"/>
                  <a:ext cx="377" cy="266"/>
                </a:xfrm>
                <a:custGeom>
                  <a:avLst/>
                  <a:gdLst>
                    <a:gd name="T0" fmla="*/ 20 w 159"/>
                    <a:gd name="T1" fmla="*/ 67 h 112"/>
                    <a:gd name="T2" fmla="*/ 14 w 159"/>
                    <a:gd name="T3" fmla="*/ 71 h 112"/>
                    <a:gd name="T4" fmla="*/ 17 w 159"/>
                    <a:gd name="T5" fmla="*/ 77 h 112"/>
                    <a:gd name="T6" fmla="*/ 11 w 159"/>
                    <a:gd name="T7" fmla="*/ 82 h 112"/>
                    <a:gd name="T8" fmla="*/ 1 w 159"/>
                    <a:gd name="T9" fmla="*/ 88 h 112"/>
                    <a:gd name="T10" fmla="*/ 9 w 159"/>
                    <a:gd name="T11" fmla="*/ 93 h 112"/>
                    <a:gd name="T12" fmla="*/ 11 w 159"/>
                    <a:gd name="T13" fmla="*/ 99 h 112"/>
                    <a:gd name="T14" fmla="*/ 14 w 159"/>
                    <a:gd name="T15" fmla="*/ 97 h 112"/>
                    <a:gd name="T16" fmla="*/ 21 w 159"/>
                    <a:gd name="T17" fmla="*/ 101 h 112"/>
                    <a:gd name="T18" fmla="*/ 32 w 159"/>
                    <a:gd name="T19" fmla="*/ 108 h 112"/>
                    <a:gd name="T20" fmla="*/ 54 w 159"/>
                    <a:gd name="T21" fmla="*/ 108 h 112"/>
                    <a:gd name="T22" fmla="*/ 43 w 159"/>
                    <a:gd name="T23" fmla="*/ 97 h 112"/>
                    <a:gd name="T24" fmla="*/ 40 w 159"/>
                    <a:gd name="T25" fmla="*/ 79 h 112"/>
                    <a:gd name="T26" fmla="*/ 46 w 159"/>
                    <a:gd name="T27" fmla="*/ 69 h 112"/>
                    <a:gd name="T28" fmla="*/ 54 w 159"/>
                    <a:gd name="T29" fmla="*/ 60 h 112"/>
                    <a:gd name="T30" fmla="*/ 59 w 159"/>
                    <a:gd name="T31" fmla="*/ 54 h 112"/>
                    <a:gd name="T32" fmla="*/ 64 w 159"/>
                    <a:gd name="T33" fmla="*/ 46 h 112"/>
                    <a:gd name="T34" fmla="*/ 72 w 159"/>
                    <a:gd name="T35" fmla="*/ 43 h 112"/>
                    <a:gd name="T36" fmla="*/ 84 w 159"/>
                    <a:gd name="T37" fmla="*/ 37 h 112"/>
                    <a:gd name="T38" fmla="*/ 131 w 159"/>
                    <a:gd name="T39" fmla="*/ 19 h 112"/>
                    <a:gd name="T40" fmla="*/ 153 w 159"/>
                    <a:gd name="T41" fmla="*/ 4 h 112"/>
                    <a:gd name="T42" fmla="*/ 127 w 159"/>
                    <a:gd name="T43" fmla="*/ 9 h 112"/>
                    <a:gd name="T44" fmla="*/ 113 w 159"/>
                    <a:gd name="T45" fmla="*/ 13 h 112"/>
                    <a:gd name="T46" fmla="*/ 96 w 159"/>
                    <a:gd name="T47" fmla="*/ 14 h 112"/>
                    <a:gd name="T48" fmla="*/ 83 w 159"/>
                    <a:gd name="T49" fmla="*/ 17 h 112"/>
                    <a:gd name="T50" fmla="*/ 73 w 159"/>
                    <a:gd name="T51" fmla="*/ 20 h 112"/>
                    <a:gd name="T52" fmla="*/ 61 w 159"/>
                    <a:gd name="T53" fmla="*/ 25 h 112"/>
                    <a:gd name="T54" fmla="*/ 55 w 159"/>
                    <a:gd name="T55" fmla="*/ 29 h 112"/>
                    <a:gd name="T56" fmla="*/ 47 w 159"/>
                    <a:gd name="T57" fmla="*/ 32 h 112"/>
                    <a:gd name="T58" fmla="*/ 45 w 159"/>
                    <a:gd name="T59" fmla="*/ 37 h 112"/>
                    <a:gd name="T60" fmla="*/ 41 w 159"/>
                    <a:gd name="T61" fmla="*/ 43 h 112"/>
                    <a:gd name="T62" fmla="*/ 38 w 159"/>
                    <a:gd name="T63" fmla="*/ 49 h 112"/>
                    <a:gd name="T64" fmla="*/ 31 w 159"/>
                    <a:gd name="T65" fmla="*/ 52 h 112"/>
                    <a:gd name="T66" fmla="*/ 30 w 159"/>
                    <a:gd name="T67" fmla="*/ 59 h 112"/>
                    <a:gd name="T68" fmla="*/ 27 w 159"/>
                    <a:gd name="T69" fmla="*/ 63 h 112"/>
                    <a:gd name="T70" fmla="*/ 20 w 159"/>
                    <a:gd name="T71" fmla="*/ 6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112">
                      <a:moveTo>
                        <a:pt x="20" y="67"/>
                      </a:moveTo>
                      <a:cubicBezTo>
                        <a:pt x="20" y="70"/>
                        <a:pt x="19" y="71"/>
                        <a:pt x="14" y="71"/>
                      </a:cubicBezTo>
                      <a:cubicBezTo>
                        <a:pt x="9" y="71"/>
                        <a:pt x="16" y="75"/>
                        <a:pt x="17" y="77"/>
                      </a:cubicBezTo>
                      <a:cubicBezTo>
                        <a:pt x="17" y="80"/>
                        <a:pt x="12" y="78"/>
                        <a:pt x="11" y="82"/>
                      </a:cubicBezTo>
                      <a:cubicBezTo>
                        <a:pt x="11" y="87"/>
                        <a:pt x="2" y="82"/>
                        <a:pt x="1" y="88"/>
                      </a:cubicBezTo>
                      <a:cubicBezTo>
                        <a:pt x="0" y="94"/>
                        <a:pt x="5" y="93"/>
                        <a:pt x="9" y="93"/>
                      </a:cubicBezTo>
                      <a:cubicBezTo>
                        <a:pt x="13" y="93"/>
                        <a:pt x="8" y="97"/>
                        <a:pt x="11" y="99"/>
                      </a:cubicBezTo>
                      <a:cubicBezTo>
                        <a:pt x="14" y="102"/>
                        <a:pt x="16" y="101"/>
                        <a:pt x="14" y="97"/>
                      </a:cubicBezTo>
                      <a:cubicBezTo>
                        <a:pt x="12" y="92"/>
                        <a:pt x="25" y="98"/>
                        <a:pt x="21" y="101"/>
                      </a:cubicBezTo>
                      <a:cubicBezTo>
                        <a:pt x="17" y="105"/>
                        <a:pt x="27" y="107"/>
                        <a:pt x="32" y="108"/>
                      </a:cubicBezTo>
                      <a:cubicBezTo>
                        <a:pt x="37" y="108"/>
                        <a:pt x="54" y="112"/>
                        <a:pt x="54" y="108"/>
                      </a:cubicBezTo>
                      <a:cubicBezTo>
                        <a:pt x="55" y="105"/>
                        <a:pt x="48" y="103"/>
                        <a:pt x="43" y="97"/>
                      </a:cubicBezTo>
                      <a:cubicBezTo>
                        <a:pt x="37" y="92"/>
                        <a:pt x="34" y="82"/>
                        <a:pt x="40" y="79"/>
                      </a:cubicBezTo>
                      <a:cubicBezTo>
                        <a:pt x="46" y="75"/>
                        <a:pt x="40" y="73"/>
                        <a:pt x="46" y="69"/>
                      </a:cubicBezTo>
                      <a:cubicBezTo>
                        <a:pt x="53" y="64"/>
                        <a:pt x="49" y="60"/>
                        <a:pt x="54" y="60"/>
                      </a:cubicBezTo>
                      <a:cubicBezTo>
                        <a:pt x="59" y="59"/>
                        <a:pt x="54" y="55"/>
                        <a:pt x="59" y="54"/>
                      </a:cubicBezTo>
                      <a:cubicBezTo>
                        <a:pt x="64" y="53"/>
                        <a:pt x="65" y="48"/>
                        <a:pt x="64" y="46"/>
                      </a:cubicBezTo>
                      <a:cubicBezTo>
                        <a:pt x="63" y="44"/>
                        <a:pt x="69" y="46"/>
                        <a:pt x="72" y="43"/>
                      </a:cubicBezTo>
                      <a:cubicBezTo>
                        <a:pt x="75" y="40"/>
                        <a:pt x="82" y="42"/>
                        <a:pt x="84" y="37"/>
                      </a:cubicBezTo>
                      <a:cubicBezTo>
                        <a:pt x="86" y="33"/>
                        <a:pt x="115" y="23"/>
                        <a:pt x="131" y="19"/>
                      </a:cubicBezTo>
                      <a:cubicBezTo>
                        <a:pt x="148" y="16"/>
                        <a:pt x="159" y="9"/>
                        <a:pt x="153" y="4"/>
                      </a:cubicBezTo>
                      <a:cubicBezTo>
                        <a:pt x="148" y="0"/>
                        <a:pt x="131" y="6"/>
                        <a:pt x="127" y="9"/>
                      </a:cubicBezTo>
                      <a:cubicBezTo>
                        <a:pt x="123" y="13"/>
                        <a:pt x="117" y="10"/>
                        <a:pt x="113" y="13"/>
                      </a:cubicBezTo>
                      <a:cubicBezTo>
                        <a:pt x="109" y="15"/>
                        <a:pt x="100" y="17"/>
                        <a:pt x="96" y="14"/>
                      </a:cubicBezTo>
                      <a:cubicBezTo>
                        <a:pt x="92" y="11"/>
                        <a:pt x="87" y="17"/>
                        <a:pt x="83" y="17"/>
                      </a:cubicBezTo>
                      <a:cubicBezTo>
                        <a:pt x="80" y="17"/>
                        <a:pt x="76" y="20"/>
                        <a:pt x="73" y="20"/>
                      </a:cubicBezTo>
                      <a:cubicBezTo>
                        <a:pt x="69" y="20"/>
                        <a:pt x="62" y="23"/>
                        <a:pt x="61" y="25"/>
                      </a:cubicBezTo>
                      <a:cubicBezTo>
                        <a:pt x="61" y="27"/>
                        <a:pt x="55" y="27"/>
                        <a:pt x="55" y="29"/>
                      </a:cubicBezTo>
                      <a:cubicBezTo>
                        <a:pt x="55" y="32"/>
                        <a:pt x="50" y="34"/>
                        <a:pt x="47" y="32"/>
                      </a:cubicBezTo>
                      <a:cubicBezTo>
                        <a:pt x="45" y="29"/>
                        <a:pt x="42" y="34"/>
                        <a:pt x="45" y="37"/>
                      </a:cubicBezTo>
                      <a:cubicBezTo>
                        <a:pt x="49" y="41"/>
                        <a:pt x="39" y="41"/>
                        <a:pt x="41" y="43"/>
                      </a:cubicBezTo>
                      <a:cubicBezTo>
                        <a:pt x="42" y="45"/>
                        <a:pt x="37" y="46"/>
                        <a:pt x="38" y="49"/>
                      </a:cubicBezTo>
                      <a:cubicBezTo>
                        <a:pt x="39" y="51"/>
                        <a:pt x="35" y="52"/>
                        <a:pt x="31" y="52"/>
                      </a:cubicBezTo>
                      <a:cubicBezTo>
                        <a:pt x="27" y="53"/>
                        <a:pt x="25" y="58"/>
                        <a:pt x="30" y="59"/>
                      </a:cubicBezTo>
                      <a:cubicBezTo>
                        <a:pt x="35" y="59"/>
                        <a:pt x="27" y="60"/>
                        <a:pt x="27" y="63"/>
                      </a:cubicBezTo>
                      <a:cubicBezTo>
                        <a:pt x="28" y="67"/>
                        <a:pt x="20" y="65"/>
                        <a:pt x="20" y="67"/>
                      </a:cubicBezTo>
                      <a:close/>
                    </a:path>
                  </a:pathLst>
                </a:custGeom>
                <a:solidFill>
                  <a:srgbClr val="E81720"/>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ru-RU" sz="1350" dirty="0">
                    <a:solidFill>
                      <a:prstClr val="white"/>
                    </a:solidFill>
                    <a:latin typeface="Kaspersky Sans" panose="020B0503050101040103" pitchFamily="34" charset="-52"/>
                  </a:endParaRPr>
                </a:p>
              </p:txBody>
            </p:sp>
          </p:grpSp>
        </p:grpSp>
        <p:grpSp>
          <p:nvGrpSpPr>
            <p:cNvPr id="374" name="Group 373">
              <a:extLst>
                <a:ext uri="{FF2B5EF4-FFF2-40B4-BE49-F238E27FC236}">
                  <a16:creationId xmlns:a16="http://schemas.microsoft.com/office/drawing/2014/main" id="{89FE8A67-877A-3C9F-815F-865FE5D0A1D8}"/>
                </a:ext>
              </a:extLst>
            </p:cNvPr>
            <p:cNvGrpSpPr/>
            <p:nvPr/>
          </p:nvGrpSpPr>
          <p:grpSpPr>
            <a:xfrm>
              <a:off x="4259918" y="2072734"/>
              <a:ext cx="678623" cy="184666"/>
              <a:chOff x="4304793" y="1901699"/>
              <a:chExt cx="678623" cy="184666"/>
            </a:xfrm>
          </p:grpSpPr>
          <p:sp>
            <p:nvSpPr>
              <p:cNvPr id="417" name="object 128">
                <a:extLst>
                  <a:ext uri="{FF2B5EF4-FFF2-40B4-BE49-F238E27FC236}">
                    <a16:creationId xmlns:a16="http://schemas.microsoft.com/office/drawing/2014/main" id="{9178BBCF-AFDA-2AD0-843E-A86EAAAE97F4}"/>
                  </a:ext>
                </a:extLst>
              </p:cNvPr>
              <p:cNvSpPr txBox="1"/>
              <p:nvPr/>
            </p:nvSpPr>
            <p:spPr>
              <a:xfrm>
                <a:off x="4507204" y="1901699"/>
                <a:ext cx="476212" cy="184666"/>
              </a:xfrm>
              <a:prstGeom prst="rect">
                <a:avLst/>
              </a:prstGeom>
            </p:spPr>
            <p:txBody>
              <a:bodyPr vert="horz" wrap="none" lIns="0" tIns="0" rIns="0" bIns="0" rtlCol="0">
                <a:noAutofit/>
              </a:bodyPr>
              <a:lstStyle/>
              <a:p>
                <a:pPr marR="117634" defTabSz="685800">
                  <a:spcAft>
                    <a:spcPts val="450"/>
                  </a:spcAft>
                  <a:defRPr/>
                </a:pPr>
                <a:r>
                  <a:rPr lang="en-US" sz="900" dirty="0">
                    <a:solidFill>
                      <a:prstClr val="white"/>
                    </a:solidFill>
                    <a:latin typeface="Kaspersky Sans" panose="020B0503050101040103" pitchFamily="34" charset="-52"/>
                    <a:cs typeface="Arial" panose="020B0604020202020204" pitchFamily="34" charset="0"/>
                  </a:rPr>
                  <a:t>Brazil</a:t>
                </a:r>
                <a:endParaRPr sz="900" dirty="0">
                  <a:solidFill>
                    <a:prstClr val="white"/>
                  </a:solidFill>
                  <a:latin typeface="Kaspersky Sans" panose="020B0503050101040103" pitchFamily="34" charset="-52"/>
                  <a:cs typeface="Arial" panose="020B0604020202020204" pitchFamily="34" charset="0"/>
                </a:endParaRPr>
              </a:p>
            </p:txBody>
          </p:sp>
          <p:sp>
            <p:nvSpPr>
              <p:cNvPr id="418" name="Oval 417">
                <a:extLst>
                  <a:ext uri="{FF2B5EF4-FFF2-40B4-BE49-F238E27FC236}">
                    <a16:creationId xmlns:a16="http://schemas.microsoft.com/office/drawing/2014/main" id="{5C3800B1-B873-8E42-8091-A3E9E684372E}"/>
                  </a:ext>
                </a:extLst>
              </p:cNvPr>
              <p:cNvSpPr/>
              <p:nvPr/>
            </p:nvSpPr>
            <p:spPr>
              <a:xfrm>
                <a:off x="4304793" y="1941560"/>
                <a:ext cx="128172" cy="1281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grpSp>
        <p:grpSp>
          <p:nvGrpSpPr>
            <p:cNvPr id="375" name="Group 374">
              <a:extLst>
                <a:ext uri="{FF2B5EF4-FFF2-40B4-BE49-F238E27FC236}">
                  <a16:creationId xmlns:a16="http://schemas.microsoft.com/office/drawing/2014/main" id="{E1FF882F-F33C-8AE7-910C-49F0B27BA985}"/>
                </a:ext>
              </a:extLst>
            </p:cNvPr>
            <p:cNvGrpSpPr/>
            <p:nvPr/>
          </p:nvGrpSpPr>
          <p:grpSpPr>
            <a:xfrm>
              <a:off x="6865326" y="2074667"/>
              <a:ext cx="685277" cy="184666"/>
              <a:chOff x="6910201" y="1903632"/>
              <a:chExt cx="685277" cy="184666"/>
            </a:xfrm>
          </p:grpSpPr>
          <p:sp>
            <p:nvSpPr>
              <p:cNvPr id="415" name="object 128">
                <a:extLst>
                  <a:ext uri="{FF2B5EF4-FFF2-40B4-BE49-F238E27FC236}">
                    <a16:creationId xmlns:a16="http://schemas.microsoft.com/office/drawing/2014/main" id="{6FCC74EE-F348-414D-A077-3807BBB80B01}"/>
                  </a:ext>
                </a:extLst>
              </p:cNvPr>
              <p:cNvSpPr txBox="1"/>
              <p:nvPr/>
            </p:nvSpPr>
            <p:spPr>
              <a:xfrm>
                <a:off x="7114788" y="1903632"/>
                <a:ext cx="480690" cy="184666"/>
              </a:xfrm>
              <a:prstGeom prst="rect">
                <a:avLst/>
              </a:prstGeom>
            </p:spPr>
            <p:txBody>
              <a:bodyPr vert="horz" wrap="none" lIns="0" tIns="0" rIns="0" bIns="0" rtlCol="0">
                <a:noAutofit/>
              </a:bodyPr>
              <a:lstStyle/>
              <a:p>
                <a:pPr marR="117634" defTabSz="685800">
                  <a:spcAft>
                    <a:spcPts val="450"/>
                  </a:spcAft>
                  <a:defRPr/>
                </a:pPr>
                <a:r>
                  <a:rPr lang="en-US" sz="900" dirty="0">
                    <a:solidFill>
                      <a:prstClr val="white"/>
                    </a:solidFill>
                    <a:latin typeface="Kaspersky Sans" panose="020B0503050101040103" pitchFamily="34" charset="-52"/>
                    <a:cs typeface="Arial" panose="020B0604020202020204" pitchFamily="34" charset="0"/>
                  </a:rPr>
                  <a:t>Turkey</a:t>
                </a:r>
                <a:endParaRPr sz="900" dirty="0">
                  <a:solidFill>
                    <a:prstClr val="white"/>
                  </a:solidFill>
                  <a:latin typeface="Kaspersky Sans" panose="020B0503050101040103" pitchFamily="34" charset="-52"/>
                  <a:cs typeface="Arial" panose="020B0604020202020204" pitchFamily="34" charset="0"/>
                </a:endParaRPr>
              </a:p>
            </p:txBody>
          </p:sp>
          <p:sp>
            <p:nvSpPr>
              <p:cNvPr id="416" name="Oval 415">
                <a:extLst>
                  <a:ext uri="{FF2B5EF4-FFF2-40B4-BE49-F238E27FC236}">
                    <a16:creationId xmlns:a16="http://schemas.microsoft.com/office/drawing/2014/main" id="{029881DA-B657-AB17-DEE0-9BC408124082}"/>
                  </a:ext>
                </a:extLst>
              </p:cNvPr>
              <p:cNvSpPr/>
              <p:nvPr/>
            </p:nvSpPr>
            <p:spPr>
              <a:xfrm>
                <a:off x="6910201" y="1936332"/>
                <a:ext cx="128172" cy="1281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grpSp>
        <p:grpSp>
          <p:nvGrpSpPr>
            <p:cNvPr id="376" name="Group 375">
              <a:extLst>
                <a:ext uri="{FF2B5EF4-FFF2-40B4-BE49-F238E27FC236}">
                  <a16:creationId xmlns:a16="http://schemas.microsoft.com/office/drawing/2014/main" id="{2292D683-AB5E-E4C3-4AAD-594B71402A72}"/>
                </a:ext>
              </a:extLst>
            </p:cNvPr>
            <p:cNvGrpSpPr/>
            <p:nvPr/>
          </p:nvGrpSpPr>
          <p:grpSpPr>
            <a:xfrm>
              <a:off x="2805947" y="2077468"/>
              <a:ext cx="4037763" cy="189206"/>
              <a:chOff x="2850822" y="1906433"/>
              <a:chExt cx="4037763" cy="189206"/>
            </a:xfrm>
          </p:grpSpPr>
          <p:sp>
            <p:nvSpPr>
              <p:cNvPr id="410" name="object 128">
                <a:extLst>
                  <a:ext uri="{FF2B5EF4-FFF2-40B4-BE49-F238E27FC236}">
                    <a16:creationId xmlns:a16="http://schemas.microsoft.com/office/drawing/2014/main" id="{BE869D5C-2649-0980-2B38-D0BEFC61AE01}"/>
                  </a:ext>
                </a:extLst>
              </p:cNvPr>
              <p:cNvSpPr txBox="1"/>
              <p:nvPr/>
            </p:nvSpPr>
            <p:spPr>
              <a:xfrm>
                <a:off x="3586053" y="1910973"/>
                <a:ext cx="520173" cy="184666"/>
              </a:xfrm>
              <a:prstGeom prst="rect">
                <a:avLst/>
              </a:prstGeom>
            </p:spPr>
            <p:txBody>
              <a:bodyPr vert="horz" wrap="none" lIns="0" tIns="0" rIns="0" bIns="0" rtlCol="0">
                <a:noAutofit/>
              </a:bodyPr>
              <a:lstStyle/>
              <a:p>
                <a:pPr marR="117634" defTabSz="685800">
                  <a:spcAft>
                    <a:spcPts val="450"/>
                  </a:spcAft>
                  <a:defRPr/>
                </a:pPr>
                <a:r>
                  <a:rPr lang="en-US" sz="900" dirty="0">
                    <a:solidFill>
                      <a:prstClr val="white"/>
                    </a:solidFill>
                    <a:latin typeface="Kaspersky Sans" panose="020B0503050101040103" pitchFamily="34" charset="-52"/>
                    <a:cs typeface="Arial" panose="020B0604020202020204" pitchFamily="34" charset="0"/>
                  </a:rPr>
                  <a:t>Mexico</a:t>
                </a:r>
                <a:endParaRPr sz="900" dirty="0">
                  <a:solidFill>
                    <a:prstClr val="white"/>
                  </a:solidFill>
                  <a:latin typeface="Kaspersky Sans" panose="020B0503050101040103" pitchFamily="34" charset="-52"/>
                  <a:cs typeface="Arial" panose="020B0604020202020204" pitchFamily="34" charset="0"/>
                </a:endParaRPr>
              </a:p>
            </p:txBody>
          </p:sp>
          <p:sp>
            <p:nvSpPr>
              <p:cNvPr id="411" name="Oval 410">
                <a:extLst>
                  <a:ext uri="{FF2B5EF4-FFF2-40B4-BE49-F238E27FC236}">
                    <a16:creationId xmlns:a16="http://schemas.microsoft.com/office/drawing/2014/main" id="{021AE0F2-7E32-622A-89AD-569622DA7526}"/>
                  </a:ext>
                </a:extLst>
              </p:cNvPr>
              <p:cNvSpPr/>
              <p:nvPr/>
            </p:nvSpPr>
            <p:spPr>
              <a:xfrm>
                <a:off x="3375172" y="1944546"/>
                <a:ext cx="128172" cy="1281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sp>
            <p:nvSpPr>
              <p:cNvPr id="412" name="object 128">
                <a:extLst>
                  <a:ext uri="{FF2B5EF4-FFF2-40B4-BE49-F238E27FC236}">
                    <a16:creationId xmlns:a16="http://schemas.microsoft.com/office/drawing/2014/main" id="{6E7B2559-7653-D60F-B68C-ED71D44B5C4B}"/>
                  </a:ext>
                </a:extLst>
              </p:cNvPr>
              <p:cNvSpPr txBox="1"/>
              <p:nvPr/>
            </p:nvSpPr>
            <p:spPr>
              <a:xfrm>
                <a:off x="6393354" y="1906627"/>
                <a:ext cx="495231" cy="184666"/>
              </a:xfrm>
              <a:prstGeom prst="rect">
                <a:avLst/>
              </a:prstGeom>
            </p:spPr>
            <p:txBody>
              <a:bodyPr vert="horz" wrap="none" lIns="0" tIns="0" rIns="0" bIns="0" rtlCol="0">
                <a:noAutofit/>
              </a:bodyPr>
              <a:lstStyle/>
              <a:p>
                <a:pPr marR="117634" defTabSz="685800">
                  <a:spcAft>
                    <a:spcPts val="450"/>
                  </a:spcAft>
                  <a:defRPr/>
                </a:pPr>
                <a:r>
                  <a:rPr lang="en-US" sz="900" dirty="0">
                    <a:solidFill>
                      <a:prstClr val="white"/>
                    </a:solidFill>
                    <a:latin typeface="Kaspersky Sans" panose="020B0503050101040103" pitchFamily="34" charset="-52"/>
                    <a:cs typeface="Arial" panose="020B0604020202020204" pitchFamily="34" charset="0"/>
                  </a:rPr>
                  <a:t>UK</a:t>
                </a:r>
                <a:endParaRPr sz="900" dirty="0">
                  <a:solidFill>
                    <a:prstClr val="white"/>
                  </a:solidFill>
                  <a:latin typeface="Kaspersky Sans" panose="020B0503050101040103" pitchFamily="34" charset="-52"/>
                  <a:cs typeface="Arial" panose="020B0604020202020204" pitchFamily="34" charset="0"/>
                </a:endParaRPr>
              </a:p>
            </p:txBody>
          </p:sp>
          <p:sp>
            <p:nvSpPr>
              <p:cNvPr id="413" name="object 128">
                <a:extLst>
                  <a:ext uri="{FF2B5EF4-FFF2-40B4-BE49-F238E27FC236}">
                    <a16:creationId xmlns:a16="http://schemas.microsoft.com/office/drawing/2014/main" id="{B2A7DE54-21A1-EEBB-1B35-9DFBA5950BCE}"/>
                  </a:ext>
                </a:extLst>
              </p:cNvPr>
              <p:cNvSpPr txBox="1"/>
              <p:nvPr/>
            </p:nvSpPr>
            <p:spPr>
              <a:xfrm>
                <a:off x="2850822" y="1906433"/>
                <a:ext cx="398744" cy="184666"/>
              </a:xfrm>
              <a:prstGeom prst="rect">
                <a:avLst/>
              </a:prstGeom>
            </p:spPr>
            <p:txBody>
              <a:bodyPr vert="horz" wrap="none" lIns="0" tIns="0" rIns="0" bIns="0" rtlCol="0">
                <a:noAutofit/>
              </a:bodyPr>
              <a:lstStyle/>
              <a:p>
                <a:pPr marR="117634" defTabSz="685800">
                  <a:spcAft>
                    <a:spcPts val="450"/>
                  </a:spcAft>
                  <a:defRPr/>
                </a:pPr>
                <a:r>
                  <a:rPr lang="en-US" sz="900" dirty="0">
                    <a:solidFill>
                      <a:prstClr val="white"/>
                    </a:solidFill>
                    <a:latin typeface="Kaspersky Sans" panose="020B0503050101040103" pitchFamily="34" charset="-52"/>
                    <a:cs typeface="Arial" panose="020B0604020202020204" pitchFamily="34" charset="0"/>
                  </a:rPr>
                  <a:t>Chile</a:t>
                </a:r>
                <a:endParaRPr sz="900" dirty="0">
                  <a:solidFill>
                    <a:prstClr val="white"/>
                  </a:solidFill>
                  <a:latin typeface="Kaspersky Sans" panose="020B0503050101040103" pitchFamily="34" charset="-52"/>
                  <a:cs typeface="Arial" panose="020B0604020202020204" pitchFamily="34" charset="0"/>
                </a:endParaRPr>
              </a:p>
            </p:txBody>
          </p:sp>
          <p:sp>
            <p:nvSpPr>
              <p:cNvPr id="414" name="Oval 789">
                <a:extLst>
                  <a:ext uri="{FF2B5EF4-FFF2-40B4-BE49-F238E27FC236}">
                    <a16:creationId xmlns:a16="http://schemas.microsoft.com/office/drawing/2014/main" id="{3465F8C3-51C2-3352-1B42-9E81562A9113}"/>
                  </a:ext>
                </a:extLst>
              </p:cNvPr>
              <p:cNvSpPr/>
              <p:nvPr/>
            </p:nvSpPr>
            <p:spPr>
              <a:xfrm>
                <a:off x="6190968" y="1941560"/>
                <a:ext cx="128172" cy="1281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grpSp>
        <p:grpSp>
          <p:nvGrpSpPr>
            <p:cNvPr id="377" name="Group 376">
              <a:extLst>
                <a:ext uri="{FF2B5EF4-FFF2-40B4-BE49-F238E27FC236}">
                  <a16:creationId xmlns:a16="http://schemas.microsoft.com/office/drawing/2014/main" id="{69064F78-709E-2F7E-FF8A-F2C1860507C8}"/>
                </a:ext>
              </a:extLst>
            </p:cNvPr>
            <p:cNvGrpSpPr/>
            <p:nvPr/>
          </p:nvGrpSpPr>
          <p:grpSpPr>
            <a:xfrm>
              <a:off x="2595335" y="2086198"/>
              <a:ext cx="5997728" cy="184666"/>
              <a:chOff x="2640210" y="1915163"/>
              <a:chExt cx="5997728" cy="184666"/>
            </a:xfrm>
          </p:grpSpPr>
          <p:sp>
            <p:nvSpPr>
              <p:cNvPr id="408" name="object 128">
                <a:extLst>
                  <a:ext uri="{FF2B5EF4-FFF2-40B4-BE49-F238E27FC236}">
                    <a16:creationId xmlns:a16="http://schemas.microsoft.com/office/drawing/2014/main" id="{9C7AA245-9282-0E11-DD2C-FDC5DF2F855C}"/>
                  </a:ext>
                </a:extLst>
              </p:cNvPr>
              <p:cNvSpPr txBox="1"/>
              <p:nvPr/>
            </p:nvSpPr>
            <p:spPr>
              <a:xfrm>
                <a:off x="8086501" y="1915163"/>
                <a:ext cx="551437" cy="184666"/>
              </a:xfrm>
              <a:prstGeom prst="rect">
                <a:avLst/>
              </a:prstGeom>
            </p:spPr>
            <p:txBody>
              <a:bodyPr vert="horz" wrap="none" lIns="0" tIns="0" rIns="0" bIns="0" rtlCol="0">
                <a:noAutofit/>
              </a:bodyPr>
              <a:lstStyle/>
              <a:p>
                <a:pPr marR="117634" defTabSz="685800">
                  <a:spcAft>
                    <a:spcPts val="450"/>
                  </a:spcAft>
                  <a:defRPr/>
                </a:pPr>
                <a:r>
                  <a:rPr lang="en-US" sz="900" dirty="0">
                    <a:solidFill>
                      <a:prstClr val="white"/>
                    </a:solidFill>
                    <a:latin typeface="Kaspersky Sans" panose="020B0503050101040103" pitchFamily="34" charset="-52"/>
                    <a:cs typeface="Arial" panose="020B0604020202020204" pitchFamily="34" charset="0"/>
                  </a:rPr>
                  <a:t>India</a:t>
                </a:r>
              </a:p>
            </p:txBody>
          </p:sp>
          <p:sp>
            <p:nvSpPr>
              <p:cNvPr id="409" name="Oval 408">
                <a:extLst>
                  <a:ext uri="{FF2B5EF4-FFF2-40B4-BE49-F238E27FC236}">
                    <a16:creationId xmlns:a16="http://schemas.microsoft.com/office/drawing/2014/main" id="{0326DB12-6F17-FA3B-C560-FF380DC364BD}"/>
                  </a:ext>
                </a:extLst>
              </p:cNvPr>
              <p:cNvSpPr/>
              <p:nvPr/>
            </p:nvSpPr>
            <p:spPr>
              <a:xfrm>
                <a:off x="2640210" y="1949966"/>
                <a:ext cx="128172" cy="1281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grpSp>
        <p:sp>
          <p:nvSpPr>
            <p:cNvPr id="378" name="object 128">
              <a:extLst>
                <a:ext uri="{FF2B5EF4-FFF2-40B4-BE49-F238E27FC236}">
                  <a16:creationId xmlns:a16="http://schemas.microsoft.com/office/drawing/2014/main" id="{276E8B59-360B-7032-B8E6-86358A1B2763}"/>
                </a:ext>
              </a:extLst>
            </p:cNvPr>
            <p:cNvSpPr txBox="1"/>
            <p:nvPr/>
          </p:nvSpPr>
          <p:spPr>
            <a:xfrm>
              <a:off x="8989365" y="2082775"/>
              <a:ext cx="513803" cy="184666"/>
            </a:xfrm>
            <a:prstGeom prst="rect">
              <a:avLst/>
            </a:prstGeom>
          </p:spPr>
          <p:txBody>
            <a:bodyPr vert="horz" wrap="none" lIns="0" tIns="0" rIns="0" bIns="0" rtlCol="0">
              <a:noAutofit/>
            </a:bodyPr>
            <a:lstStyle/>
            <a:p>
              <a:pPr marR="117634" defTabSz="685800">
                <a:spcAft>
                  <a:spcPts val="450"/>
                </a:spcAft>
                <a:defRPr/>
              </a:pPr>
              <a:r>
                <a:rPr lang="en-US" sz="900" dirty="0">
                  <a:solidFill>
                    <a:prstClr val="white"/>
                  </a:solidFill>
                  <a:latin typeface="Kaspersky Sans" panose="020B0503050101040103" pitchFamily="34" charset="-52"/>
                  <a:cs typeface="Arial" panose="020B0604020202020204" pitchFamily="34" charset="0"/>
                </a:rPr>
                <a:t>Russia</a:t>
              </a:r>
              <a:endParaRPr sz="900" dirty="0">
                <a:solidFill>
                  <a:prstClr val="white"/>
                </a:solidFill>
                <a:latin typeface="Kaspersky Sans" panose="020B0503050101040103" pitchFamily="34" charset="-52"/>
                <a:cs typeface="Arial" panose="020B0604020202020204" pitchFamily="34" charset="0"/>
              </a:endParaRPr>
            </a:p>
          </p:txBody>
        </p:sp>
        <p:grpSp>
          <p:nvGrpSpPr>
            <p:cNvPr id="379" name="Group 378">
              <a:extLst>
                <a:ext uri="{FF2B5EF4-FFF2-40B4-BE49-F238E27FC236}">
                  <a16:creationId xmlns:a16="http://schemas.microsoft.com/office/drawing/2014/main" id="{B7E5FAFB-58D4-3CF9-D06B-2ECD022BE09F}"/>
                </a:ext>
              </a:extLst>
            </p:cNvPr>
            <p:cNvGrpSpPr/>
            <p:nvPr/>
          </p:nvGrpSpPr>
          <p:grpSpPr>
            <a:xfrm>
              <a:off x="8779069" y="2081391"/>
              <a:ext cx="1689033" cy="184666"/>
              <a:chOff x="8823944" y="1910356"/>
              <a:chExt cx="1689033" cy="184666"/>
            </a:xfrm>
          </p:grpSpPr>
          <p:sp>
            <p:nvSpPr>
              <p:cNvPr id="406" name="object 128">
                <a:extLst>
                  <a:ext uri="{FF2B5EF4-FFF2-40B4-BE49-F238E27FC236}">
                    <a16:creationId xmlns:a16="http://schemas.microsoft.com/office/drawing/2014/main" id="{5FACFDC7-E2D3-0C1B-E63D-2F9ECCB9DFD3}"/>
                  </a:ext>
                </a:extLst>
              </p:cNvPr>
              <p:cNvSpPr txBox="1"/>
              <p:nvPr/>
            </p:nvSpPr>
            <p:spPr>
              <a:xfrm>
                <a:off x="10007657" y="1910356"/>
                <a:ext cx="505320" cy="184666"/>
              </a:xfrm>
              <a:prstGeom prst="rect">
                <a:avLst/>
              </a:prstGeom>
            </p:spPr>
            <p:txBody>
              <a:bodyPr vert="horz" wrap="none" lIns="0" tIns="0" rIns="0" bIns="0" rtlCol="0">
                <a:noAutofit/>
              </a:bodyPr>
              <a:lstStyle/>
              <a:p>
                <a:pPr marR="117634" defTabSz="685800">
                  <a:spcAft>
                    <a:spcPts val="450"/>
                  </a:spcAft>
                  <a:defRPr/>
                </a:pPr>
                <a:r>
                  <a:rPr lang="en-US" sz="900" dirty="0">
                    <a:solidFill>
                      <a:prstClr val="white"/>
                    </a:solidFill>
                    <a:latin typeface="Kaspersky Sans" panose="020B0503050101040103" pitchFamily="34" charset="-52"/>
                    <a:cs typeface="Arial" panose="020B0604020202020204" pitchFamily="34" charset="0"/>
                  </a:rPr>
                  <a:t>China</a:t>
                </a:r>
                <a:endParaRPr sz="900" dirty="0">
                  <a:solidFill>
                    <a:prstClr val="white"/>
                  </a:solidFill>
                  <a:latin typeface="Kaspersky Sans" panose="020B0503050101040103" pitchFamily="34" charset="-52"/>
                  <a:cs typeface="Arial" panose="020B0604020202020204" pitchFamily="34" charset="0"/>
                </a:endParaRPr>
              </a:p>
            </p:txBody>
          </p:sp>
          <p:sp>
            <p:nvSpPr>
              <p:cNvPr id="407" name="Oval 406">
                <a:extLst>
                  <a:ext uri="{FF2B5EF4-FFF2-40B4-BE49-F238E27FC236}">
                    <a16:creationId xmlns:a16="http://schemas.microsoft.com/office/drawing/2014/main" id="{4AC2D713-2C08-130E-BBD0-9FAD4A9B4368}"/>
                  </a:ext>
                </a:extLst>
              </p:cNvPr>
              <p:cNvSpPr/>
              <p:nvPr/>
            </p:nvSpPr>
            <p:spPr>
              <a:xfrm>
                <a:off x="8823944" y="1940757"/>
                <a:ext cx="128172" cy="1281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grpSp>
        <p:sp>
          <p:nvSpPr>
            <p:cNvPr id="380" name="Oval 379">
              <a:extLst>
                <a:ext uri="{FF2B5EF4-FFF2-40B4-BE49-F238E27FC236}">
                  <a16:creationId xmlns:a16="http://schemas.microsoft.com/office/drawing/2014/main" id="{08CC7097-B45D-1E12-57C4-FA9FBAAFADBE}"/>
                </a:ext>
              </a:extLst>
            </p:cNvPr>
            <p:cNvSpPr/>
            <p:nvPr/>
          </p:nvSpPr>
          <p:spPr>
            <a:xfrm>
              <a:off x="9755655" y="2105927"/>
              <a:ext cx="128172" cy="1281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sp>
          <p:nvSpPr>
            <p:cNvPr id="381" name="Oval 380">
              <a:extLst>
                <a:ext uri="{FF2B5EF4-FFF2-40B4-BE49-F238E27FC236}">
                  <a16:creationId xmlns:a16="http://schemas.microsoft.com/office/drawing/2014/main" id="{7FC1AF24-1EE3-86A5-0592-79BCE3A9C7A3}"/>
                </a:ext>
              </a:extLst>
            </p:cNvPr>
            <p:cNvSpPr/>
            <p:nvPr/>
          </p:nvSpPr>
          <p:spPr>
            <a:xfrm>
              <a:off x="9932631" y="4205475"/>
              <a:ext cx="58606" cy="586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sp>
          <p:nvSpPr>
            <p:cNvPr id="382" name="Oval 381">
              <a:extLst>
                <a:ext uri="{FF2B5EF4-FFF2-40B4-BE49-F238E27FC236}">
                  <a16:creationId xmlns:a16="http://schemas.microsoft.com/office/drawing/2014/main" id="{CAD22BC2-8D82-44C6-3ADD-3BC80BE4753F}"/>
                </a:ext>
              </a:extLst>
            </p:cNvPr>
            <p:cNvSpPr/>
            <p:nvPr/>
          </p:nvSpPr>
          <p:spPr>
            <a:xfrm rot="7327879">
              <a:off x="8812695" y="4496295"/>
              <a:ext cx="58606" cy="586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sp>
          <p:nvSpPr>
            <p:cNvPr id="383" name="Oval 382">
              <a:extLst>
                <a:ext uri="{FF2B5EF4-FFF2-40B4-BE49-F238E27FC236}">
                  <a16:creationId xmlns:a16="http://schemas.microsoft.com/office/drawing/2014/main" id="{5445D663-8F18-C7F5-9DFC-0DE2165605E8}"/>
                </a:ext>
              </a:extLst>
            </p:cNvPr>
            <p:cNvSpPr/>
            <p:nvPr/>
          </p:nvSpPr>
          <p:spPr>
            <a:xfrm>
              <a:off x="5684532" y="5259869"/>
              <a:ext cx="58606" cy="586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sp>
          <p:nvSpPr>
            <p:cNvPr id="384" name="Oval 383">
              <a:extLst>
                <a:ext uri="{FF2B5EF4-FFF2-40B4-BE49-F238E27FC236}">
                  <a16:creationId xmlns:a16="http://schemas.microsoft.com/office/drawing/2014/main" id="{6CE99990-9EB4-CB85-5B6C-006BF45EEC60}"/>
                </a:ext>
              </a:extLst>
            </p:cNvPr>
            <p:cNvSpPr/>
            <p:nvPr/>
          </p:nvSpPr>
          <p:spPr>
            <a:xfrm>
              <a:off x="7777012" y="4104331"/>
              <a:ext cx="58606" cy="586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sp>
          <p:nvSpPr>
            <p:cNvPr id="385" name="Oval 384">
              <a:extLst>
                <a:ext uri="{FF2B5EF4-FFF2-40B4-BE49-F238E27FC236}">
                  <a16:creationId xmlns:a16="http://schemas.microsoft.com/office/drawing/2014/main" id="{35FDB5EA-14E9-5290-85B1-D0D76BFBA924}"/>
                </a:ext>
              </a:extLst>
            </p:cNvPr>
            <p:cNvSpPr/>
            <p:nvPr/>
          </p:nvSpPr>
          <p:spPr>
            <a:xfrm>
              <a:off x="5309563" y="5558664"/>
              <a:ext cx="58606" cy="586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sp>
          <p:nvSpPr>
            <p:cNvPr id="386" name="Oval 385">
              <a:extLst>
                <a:ext uri="{FF2B5EF4-FFF2-40B4-BE49-F238E27FC236}">
                  <a16:creationId xmlns:a16="http://schemas.microsoft.com/office/drawing/2014/main" id="{0651F5B7-DD94-05DD-66AC-4AD47D720DA4}"/>
                </a:ext>
              </a:extLst>
            </p:cNvPr>
            <p:cNvSpPr/>
            <p:nvPr/>
          </p:nvSpPr>
          <p:spPr>
            <a:xfrm>
              <a:off x="9333911" y="4229861"/>
              <a:ext cx="58606" cy="586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sp>
          <p:nvSpPr>
            <p:cNvPr id="387" name="Oval 386">
              <a:extLst>
                <a:ext uri="{FF2B5EF4-FFF2-40B4-BE49-F238E27FC236}">
                  <a16:creationId xmlns:a16="http://schemas.microsoft.com/office/drawing/2014/main" id="{FD6CA300-F71A-9557-1728-3ABF9F524D09}"/>
                </a:ext>
              </a:extLst>
            </p:cNvPr>
            <p:cNvSpPr/>
            <p:nvPr/>
          </p:nvSpPr>
          <p:spPr>
            <a:xfrm rot="11187510">
              <a:off x="9271784" y="3445367"/>
              <a:ext cx="58606" cy="586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sp>
          <p:nvSpPr>
            <p:cNvPr id="388" name="Oval 387">
              <a:extLst>
                <a:ext uri="{FF2B5EF4-FFF2-40B4-BE49-F238E27FC236}">
                  <a16:creationId xmlns:a16="http://schemas.microsoft.com/office/drawing/2014/main" id="{B89C9444-F2CA-0F32-75FA-9038A298A6DA}"/>
                </a:ext>
              </a:extLst>
            </p:cNvPr>
            <p:cNvSpPr/>
            <p:nvPr/>
          </p:nvSpPr>
          <p:spPr>
            <a:xfrm rot="1031996">
              <a:off x="4484953" y="4463587"/>
              <a:ext cx="58606" cy="586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cxnSp>
          <p:nvCxnSpPr>
            <p:cNvPr id="389" name="Curved Connector 22">
              <a:extLst>
                <a:ext uri="{FF2B5EF4-FFF2-40B4-BE49-F238E27FC236}">
                  <a16:creationId xmlns:a16="http://schemas.microsoft.com/office/drawing/2014/main" id="{7C484ADE-DB7F-8BCF-693A-DED38086FED9}"/>
                </a:ext>
              </a:extLst>
            </p:cNvPr>
            <p:cNvCxnSpPr>
              <a:cxnSpLocks/>
              <a:stCxn id="416" idx="4"/>
              <a:endCxn id="384" idx="2"/>
            </p:cNvCxnSpPr>
            <p:nvPr/>
          </p:nvCxnSpPr>
          <p:spPr>
            <a:xfrm rot="16200000" flipH="1">
              <a:off x="6404165" y="2760786"/>
              <a:ext cx="1898095" cy="847600"/>
            </a:xfrm>
            <a:prstGeom prst="curvedConnector2">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0" name="Curved Connector 24">
              <a:extLst>
                <a:ext uri="{FF2B5EF4-FFF2-40B4-BE49-F238E27FC236}">
                  <a16:creationId xmlns:a16="http://schemas.microsoft.com/office/drawing/2014/main" id="{A49B9DBC-0861-E242-CFD7-302AFB4232C8}"/>
                </a:ext>
              </a:extLst>
            </p:cNvPr>
            <p:cNvCxnSpPr>
              <a:cxnSpLocks/>
              <a:stCxn id="418" idx="4"/>
              <a:endCxn id="383" idx="2"/>
            </p:cNvCxnSpPr>
            <p:nvPr/>
          </p:nvCxnSpPr>
          <p:spPr>
            <a:xfrm rot="16200000" flipH="1">
              <a:off x="3480066" y="3084705"/>
              <a:ext cx="3048405" cy="1360528"/>
            </a:xfrm>
            <a:prstGeom prst="curvedConnector2">
              <a:avLst/>
            </a:prstGeom>
            <a:solidFill>
              <a:srgbClr val="FFC000"/>
            </a:solid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1" name="Curved Connector 26">
              <a:extLst>
                <a:ext uri="{FF2B5EF4-FFF2-40B4-BE49-F238E27FC236}">
                  <a16:creationId xmlns:a16="http://schemas.microsoft.com/office/drawing/2014/main" id="{D2A3A403-83F0-4C48-7FF2-89DFBE41E840}"/>
                </a:ext>
              </a:extLst>
            </p:cNvPr>
            <p:cNvCxnSpPr>
              <a:cxnSpLocks/>
              <a:stCxn id="411" idx="4"/>
              <a:endCxn id="388" idx="2"/>
            </p:cNvCxnSpPr>
            <p:nvPr/>
          </p:nvCxnSpPr>
          <p:spPr>
            <a:xfrm rot="16200000" flipH="1">
              <a:off x="2820087" y="2818049"/>
              <a:ext cx="2240472" cy="1091880"/>
            </a:xfrm>
            <a:prstGeom prst="curvedConnector2">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2" name="Curved Connector 31">
              <a:extLst>
                <a:ext uri="{FF2B5EF4-FFF2-40B4-BE49-F238E27FC236}">
                  <a16:creationId xmlns:a16="http://schemas.microsoft.com/office/drawing/2014/main" id="{E8B03174-3411-7CC6-2317-C5FDE8A5D65A}"/>
                </a:ext>
              </a:extLst>
            </p:cNvPr>
            <p:cNvCxnSpPr>
              <a:stCxn id="409" idx="4"/>
              <a:endCxn id="385" idx="2"/>
            </p:cNvCxnSpPr>
            <p:nvPr/>
          </p:nvCxnSpPr>
          <p:spPr>
            <a:xfrm rot="16200000" flipH="1">
              <a:off x="2315095" y="2593499"/>
              <a:ext cx="3338794" cy="2650142"/>
            </a:xfrm>
            <a:prstGeom prst="curvedConnector2">
              <a:avLst/>
            </a:prstGeom>
            <a:solidFill>
              <a:srgbClr val="FF7402"/>
            </a:solidFill>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93" name="Group 392">
              <a:extLst>
                <a:ext uri="{FF2B5EF4-FFF2-40B4-BE49-F238E27FC236}">
                  <a16:creationId xmlns:a16="http://schemas.microsoft.com/office/drawing/2014/main" id="{F6DD28AE-046A-D15F-B22F-8D91BFF258BE}"/>
                </a:ext>
              </a:extLst>
            </p:cNvPr>
            <p:cNvGrpSpPr/>
            <p:nvPr/>
          </p:nvGrpSpPr>
          <p:grpSpPr>
            <a:xfrm>
              <a:off x="7833496" y="2107406"/>
              <a:ext cx="3860965" cy="2943071"/>
              <a:chOff x="7878371" y="1936371"/>
              <a:chExt cx="3860965" cy="2943071"/>
            </a:xfrm>
          </p:grpSpPr>
          <p:sp>
            <p:nvSpPr>
              <p:cNvPr id="402" name="object 128">
                <a:extLst>
                  <a:ext uri="{FF2B5EF4-FFF2-40B4-BE49-F238E27FC236}">
                    <a16:creationId xmlns:a16="http://schemas.microsoft.com/office/drawing/2014/main" id="{68BD4B47-7B57-E643-D454-F8193897D706}"/>
                  </a:ext>
                </a:extLst>
              </p:cNvPr>
              <p:cNvSpPr txBox="1"/>
              <p:nvPr/>
            </p:nvSpPr>
            <p:spPr>
              <a:xfrm>
                <a:off x="10817340" y="4110496"/>
                <a:ext cx="921996" cy="768946"/>
              </a:xfrm>
              <a:prstGeom prst="rect">
                <a:avLst/>
              </a:prstGeom>
            </p:spPr>
            <p:txBody>
              <a:bodyPr vert="horz" wrap="none" lIns="0" tIns="0" rIns="0" bIns="0" rtlCol="0">
                <a:noAutofit/>
              </a:bodyPr>
              <a:lstStyle/>
              <a:p>
                <a:pPr marR="117634" defTabSz="685800">
                  <a:spcAft>
                    <a:spcPts val="450"/>
                  </a:spcAft>
                  <a:defRPr/>
                </a:pPr>
                <a:r>
                  <a:rPr lang="en-US" sz="900" dirty="0">
                    <a:solidFill>
                      <a:prstClr val="white"/>
                    </a:solidFill>
                    <a:latin typeface="Kaspersky Sans" panose="020B0503050101040103" pitchFamily="34" charset="-52"/>
                    <a:cs typeface="Arial" panose="020B0604020202020204" pitchFamily="34" charset="0"/>
                  </a:rPr>
                  <a:t>South Korea</a:t>
                </a:r>
              </a:p>
              <a:p>
                <a:pPr marR="117634" defTabSz="685800">
                  <a:spcAft>
                    <a:spcPts val="450"/>
                  </a:spcAft>
                  <a:defRPr/>
                </a:pPr>
                <a:r>
                  <a:rPr lang="en-US" sz="900" dirty="0">
                    <a:solidFill>
                      <a:prstClr val="white"/>
                    </a:solidFill>
                    <a:latin typeface="Kaspersky Sans" panose="020B0503050101040103" pitchFamily="34" charset="-52"/>
                    <a:cs typeface="Arial" panose="020B0604020202020204" pitchFamily="34" charset="0"/>
                  </a:rPr>
                  <a:t>Hong Kong</a:t>
                </a:r>
              </a:p>
            </p:txBody>
          </p:sp>
          <p:sp>
            <p:nvSpPr>
              <p:cNvPr id="403" name="Oval 402">
                <a:extLst>
                  <a:ext uri="{FF2B5EF4-FFF2-40B4-BE49-F238E27FC236}">
                    <a16:creationId xmlns:a16="http://schemas.microsoft.com/office/drawing/2014/main" id="{53858E70-0E74-3236-FAD3-204B8C4D5622}"/>
                  </a:ext>
                </a:extLst>
              </p:cNvPr>
              <p:cNvSpPr/>
              <p:nvPr/>
            </p:nvSpPr>
            <p:spPr>
              <a:xfrm>
                <a:off x="10570216" y="4155384"/>
                <a:ext cx="128172" cy="1281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sp>
            <p:nvSpPr>
              <p:cNvPr id="404" name="Oval 403">
                <a:extLst>
                  <a:ext uri="{FF2B5EF4-FFF2-40B4-BE49-F238E27FC236}">
                    <a16:creationId xmlns:a16="http://schemas.microsoft.com/office/drawing/2014/main" id="{03514B7C-7905-0728-FAE9-2965F53829E5}"/>
                  </a:ext>
                </a:extLst>
              </p:cNvPr>
              <p:cNvSpPr/>
              <p:nvPr/>
            </p:nvSpPr>
            <p:spPr>
              <a:xfrm rot="16200000">
                <a:off x="7878371" y="1943241"/>
                <a:ext cx="128172" cy="1281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sp>
            <p:nvSpPr>
              <p:cNvPr id="405" name="Oval 807">
                <a:extLst>
                  <a:ext uri="{FF2B5EF4-FFF2-40B4-BE49-F238E27FC236}">
                    <a16:creationId xmlns:a16="http://schemas.microsoft.com/office/drawing/2014/main" id="{8F94F496-B17F-677D-E840-1E0EA2AFC917}"/>
                  </a:ext>
                </a:extLst>
              </p:cNvPr>
              <p:cNvSpPr/>
              <p:nvPr/>
            </p:nvSpPr>
            <p:spPr>
              <a:xfrm rot="16490899">
                <a:off x="10683981" y="1936371"/>
                <a:ext cx="128172" cy="1281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grpSp>
        <p:cxnSp>
          <p:nvCxnSpPr>
            <p:cNvPr id="394" name="Curved Connector 33">
              <a:extLst>
                <a:ext uri="{FF2B5EF4-FFF2-40B4-BE49-F238E27FC236}">
                  <a16:creationId xmlns:a16="http://schemas.microsoft.com/office/drawing/2014/main" id="{68FCA5E1-1BA2-1AC4-D63A-7A6ED326F22A}"/>
                </a:ext>
              </a:extLst>
            </p:cNvPr>
            <p:cNvCxnSpPr>
              <a:stCxn id="407" idx="4"/>
              <a:endCxn id="387" idx="6"/>
            </p:cNvCxnSpPr>
            <p:nvPr/>
          </p:nvCxnSpPr>
          <p:spPr>
            <a:xfrm rot="16200000" flipH="1">
              <a:off x="8441857" y="2641261"/>
              <a:ext cx="1231410" cy="428815"/>
            </a:xfrm>
            <a:prstGeom prst="curvedConnector2">
              <a:avLst/>
            </a:prstGeom>
            <a:solidFill>
              <a:srgbClr val="FF7402"/>
            </a:solid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5" name="Curved Connector 35">
              <a:extLst>
                <a:ext uri="{FF2B5EF4-FFF2-40B4-BE49-F238E27FC236}">
                  <a16:creationId xmlns:a16="http://schemas.microsoft.com/office/drawing/2014/main" id="{19E50723-A8B7-727D-32A4-BDB6CCD2F313}"/>
                </a:ext>
              </a:extLst>
            </p:cNvPr>
            <p:cNvCxnSpPr>
              <a:stCxn id="380" idx="4"/>
              <a:endCxn id="386" idx="6"/>
            </p:cNvCxnSpPr>
            <p:nvPr/>
          </p:nvCxnSpPr>
          <p:spPr>
            <a:xfrm rot="5400000">
              <a:off x="8593597" y="3033019"/>
              <a:ext cx="2025065" cy="427224"/>
            </a:xfrm>
            <a:prstGeom prst="curvedConnector2">
              <a:avLst/>
            </a:prstGeom>
            <a:solidFill>
              <a:srgbClr val="FF7402"/>
            </a:solidFill>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6" name="Curved Connector 38">
              <a:extLst>
                <a:ext uri="{FF2B5EF4-FFF2-40B4-BE49-F238E27FC236}">
                  <a16:creationId xmlns:a16="http://schemas.microsoft.com/office/drawing/2014/main" id="{9296AF36-1B4D-829C-4D4C-5B7CB03DF0FE}"/>
                </a:ext>
              </a:extLst>
            </p:cNvPr>
            <p:cNvCxnSpPr>
              <a:cxnSpLocks/>
              <a:stCxn id="404" idx="2"/>
              <a:endCxn id="382" idx="5"/>
            </p:cNvCxnSpPr>
            <p:nvPr/>
          </p:nvCxnSpPr>
          <p:spPr>
            <a:xfrm rot="16200000" flipH="1">
              <a:off x="7210668" y="2929361"/>
              <a:ext cx="2289676" cy="915849"/>
            </a:xfrm>
            <a:prstGeom prst="curvedConnector2">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7" name="Curved Connector 42">
              <a:extLst>
                <a:ext uri="{FF2B5EF4-FFF2-40B4-BE49-F238E27FC236}">
                  <a16:creationId xmlns:a16="http://schemas.microsoft.com/office/drawing/2014/main" id="{E16B2293-0124-78B5-BB5E-C64959AFF9F1}"/>
                </a:ext>
              </a:extLst>
            </p:cNvPr>
            <p:cNvCxnSpPr>
              <a:stCxn id="403" idx="2"/>
              <a:endCxn id="381" idx="4"/>
            </p:cNvCxnSpPr>
            <p:nvPr/>
          </p:nvCxnSpPr>
          <p:spPr>
            <a:xfrm rot="10800000">
              <a:off x="9961935" y="4264081"/>
              <a:ext cx="563407" cy="126424"/>
            </a:xfrm>
            <a:prstGeom prst="curvedConnector2">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8" name="Oval 808">
              <a:extLst>
                <a:ext uri="{FF2B5EF4-FFF2-40B4-BE49-F238E27FC236}">
                  <a16:creationId xmlns:a16="http://schemas.microsoft.com/office/drawing/2014/main" id="{6976E130-4066-B101-E573-26CEA1B25C9F}"/>
                </a:ext>
              </a:extLst>
            </p:cNvPr>
            <p:cNvSpPr/>
            <p:nvPr/>
          </p:nvSpPr>
          <p:spPr>
            <a:xfrm rot="18583215">
              <a:off x="10207340" y="4188888"/>
              <a:ext cx="58606" cy="586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cxnSp>
          <p:nvCxnSpPr>
            <p:cNvPr id="399" name="Curved Connector 44">
              <a:extLst>
                <a:ext uri="{FF2B5EF4-FFF2-40B4-BE49-F238E27FC236}">
                  <a16:creationId xmlns:a16="http://schemas.microsoft.com/office/drawing/2014/main" id="{7A50C8C7-48BE-392D-76A4-80C2E731B673}"/>
                </a:ext>
              </a:extLst>
            </p:cNvPr>
            <p:cNvCxnSpPr>
              <a:cxnSpLocks/>
              <a:stCxn id="405" idx="2"/>
              <a:endCxn id="398" idx="5"/>
            </p:cNvCxnSpPr>
            <p:nvPr/>
          </p:nvCxnSpPr>
          <p:spPr>
            <a:xfrm rot="5400000">
              <a:off x="9491726" y="3009445"/>
              <a:ext cx="1980146" cy="431955"/>
            </a:xfrm>
            <a:prstGeom prst="curvedConnector2">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0" name="Oval 803">
              <a:extLst>
                <a:ext uri="{FF2B5EF4-FFF2-40B4-BE49-F238E27FC236}">
                  <a16:creationId xmlns:a16="http://schemas.microsoft.com/office/drawing/2014/main" id="{631A3FE8-974E-C316-1931-7F98875014E9}"/>
                </a:ext>
              </a:extLst>
            </p:cNvPr>
            <p:cNvSpPr/>
            <p:nvPr/>
          </p:nvSpPr>
          <p:spPr>
            <a:xfrm>
              <a:off x="6917924" y="3715386"/>
              <a:ext cx="58606" cy="586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cxnSp>
          <p:nvCxnSpPr>
            <p:cNvPr id="401" name="Curved Connector 26">
              <a:extLst>
                <a:ext uri="{FF2B5EF4-FFF2-40B4-BE49-F238E27FC236}">
                  <a16:creationId xmlns:a16="http://schemas.microsoft.com/office/drawing/2014/main" id="{3ED01273-8078-BD2D-1926-A5794455B0CD}"/>
                </a:ext>
              </a:extLst>
            </p:cNvPr>
            <p:cNvCxnSpPr>
              <a:stCxn id="414" idx="4"/>
              <a:endCxn id="400" idx="2"/>
            </p:cNvCxnSpPr>
            <p:nvPr/>
          </p:nvCxnSpPr>
          <p:spPr>
            <a:xfrm rot="16200000" flipH="1">
              <a:off x="5812090" y="2638855"/>
              <a:ext cx="1503922" cy="707745"/>
            </a:xfrm>
            <a:prstGeom prst="curvedConnector2">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61" name="Oval 660">
            <a:extLst>
              <a:ext uri="{FF2B5EF4-FFF2-40B4-BE49-F238E27FC236}">
                <a16:creationId xmlns:a16="http://schemas.microsoft.com/office/drawing/2014/main" id="{B234227E-882F-2519-A7B9-5B11592D34CD}"/>
              </a:ext>
            </a:extLst>
          </p:cNvPr>
          <p:cNvSpPr/>
          <p:nvPr/>
        </p:nvSpPr>
        <p:spPr>
          <a:xfrm>
            <a:off x="621892" y="3735898"/>
            <a:ext cx="137432" cy="137432"/>
          </a:xfrm>
          <a:prstGeom prst="ellipse">
            <a:avLst/>
          </a:prstGeom>
          <a:noFill/>
          <a:ln w="6350">
            <a:solidFill>
              <a:srgbClr val="E817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675" dirty="0">
                <a:solidFill>
                  <a:prstClr val="white"/>
                </a:solidFill>
                <a:latin typeface="Kaspersky Sans" panose="020B0503050101040103" pitchFamily="34" charset="-52"/>
              </a:rPr>
              <a:t>1</a:t>
            </a:r>
            <a:endParaRPr lang="ru-RU" sz="675" dirty="0">
              <a:solidFill>
                <a:prstClr val="white"/>
              </a:solidFill>
              <a:latin typeface="Kaspersky Sans" panose="020B0503050101040103" pitchFamily="34" charset="-52"/>
            </a:endParaRPr>
          </a:p>
        </p:txBody>
      </p:sp>
      <p:sp>
        <p:nvSpPr>
          <p:cNvPr id="662" name="Oval 661">
            <a:extLst>
              <a:ext uri="{FF2B5EF4-FFF2-40B4-BE49-F238E27FC236}">
                <a16:creationId xmlns:a16="http://schemas.microsoft.com/office/drawing/2014/main" id="{A9534B1A-3C91-5B3F-F3CA-58FD8468F3A6}"/>
              </a:ext>
            </a:extLst>
          </p:cNvPr>
          <p:cNvSpPr/>
          <p:nvPr/>
        </p:nvSpPr>
        <p:spPr>
          <a:xfrm>
            <a:off x="1798825" y="3735898"/>
            <a:ext cx="137432" cy="137432"/>
          </a:xfrm>
          <a:prstGeom prst="ellipse">
            <a:avLst/>
          </a:prstGeom>
          <a:noFill/>
          <a:ln w="6350">
            <a:solidFill>
              <a:srgbClr val="E817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675" dirty="0">
                <a:solidFill>
                  <a:prstClr val="white"/>
                </a:solidFill>
                <a:latin typeface="Kaspersky Sans" panose="020B0503050101040103" pitchFamily="34" charset="-52"/>
              </a:rPr>
              <a:t>6</a:t>
            </a:r>
            <a:endParaRPr lang="ru-RU" sz="675" dirty="0">
              <a:solidFill>
                <a:prstClr val="white"/>
              </a:solidFill>
              <a:latin typeface="Kaspersky Sans" panose="020B0503050101040103" pitchFamily="34" charset="-52"/>
            </a:endParaRPr>
          </a:p>
        </p:txBody>
      </p:sp>
      <p:sp>
        <p:nvSpPr>
          <p:cNvPr id="663" name="Oval 662">
            <a:extLst>
              <a:ext uri="{FF2B5EF4-FFF2-40B4-BE49-F238E27FC236}">
                <a16:creationId xmlns:a16="http://schemas.microsoft.com/office/drawing/2014/main" id="{7D3787DD-1B2D-F444-E88B-BA789030ADF8}"/>
              </a:ext>
            </a:extLst>
          </p:cNvPr>
          <p:cNvSpPr/>
          <p:nvPr/>
        </p:nvSpPr>
        <p:spPr>
          <a:xfrm>
            <a:off x="621892" y="4469918"/>
            <a:ext cx="137432" cy="137432"/>
          </a:xfrm>
          <a:prstGeom prst="ellipse">
            <a:avLst/>
          </a:prstGeom>
          <a:noFill/>
          <a:ln w="6350">
            <a:solidFill>
              <a:srgbClr val="E817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675" dirty="0">
                <a:solidFill>
                  <a:prstClr val="white"/>
                </a:solidFill>
                <a:latin typeface="Kaspersky Sans" panose="020B0503050101040103" pitchFamily="34" charset="-52"/>
              </a:rPr>
              <a:t>5</a:t>
            </a:r>
            <a:endParaRPr lang="ru-RU" sz="675" dirty="0">
              <a:solidFill>
                <a:prstClr val="white"/>
              </a:solidFill>
              <a:latin typeface="Kaspersky Sans" panose="020B0503050101040103" pitchFamily="34" charset="-52"/>
            </a:endParaRPr>
          </a:p>
        </p:txBody>
      </p:sp>
      <p:sp>
        <p:nvSpPr>
          <p:cNvPr id="664" name="Oval 663">
            <a:extLst>
              <a:ext uri="{FF2B5EF4-FFF2-40B4-BE49-F238E27FC236}">
                <a16:creationId xmlns:a16="http://schemas.microsoft.com/office/drawing/2014/main" id="{7E108417-D8A2-32DA-33C8-6F244C3F853E}"/>
              </a:ext>
            </a:extLst>
          </p:cNvPr>
          <p:cNvSpPr/>
          <p:nvPr/>
        </p:nvSpPr>
        <p:spPr>
          <a:xfrm>
            <a:off x="1798825" y="4469918"/>
            <a:ext cx="137432" cy="137432"/>
          </a:xfrm>
          <a:prstGeom prst="ellipse">
            <a:avLst/>
          </a:prstGeom>
          <a:noFill/>
          <a:ln w="6350">
            <a:solidFill>
              <a:srgbClr val="E817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600" dirty="0">
                <a:solidFill>
                  <a:prstClr val="white"/>
                </a:solidFill>
                <a:latin typeface="Kaspersky Sans" panose="020B0503050101040103" pitchFamily="34" charset="-52"/>
              </a:rPr>
              <a:t>10</a:t>
            </a:r>
            <a:endParaRPr lang="ru-RU" sz="600" dirty="0">
              <a:solidFill>
                <a:prstClr val="white"/>
              </a:solidFill>
              <a:latin typeface="Kaspersky Sans" panose="020B0503050101040103" pitchFamily="34" charset="-52"/>
            </a:endParaRPr>
          </a:p>
        </p:txBody>
      </p:sp>
      <p:sp>
        <p:nvSpPr>
          <p:cNvPr id="665" name="Oval 664">
            <a:extLst>
              <a:ext uri="{FF2B5EF4-FFF2-40B4-BE49-F238E27FC236}">
                <a16:creationId xmlns:a16="http://schemas.microsoft.com/office/drawing/2014/main" id="{809EB108-50FA-2CF5-5C9C-ADC2E708A198}"/>
              </a:ext>
            </a:extLst>
          </p:cNvPr>
          <p:cNvSpPr/>
          <p:nvPr/>
        </p:nvSpPr>
        <p:spPr>
          <a:xfrm>
            <a:off x="621892" y="4286413"/>
            <a:ext cx="137432" cy="137432"/>
          </a:xfrm>
          <a:prstGeom prst="ellipse">
            <a:avLst/>
          </a:prstGeom>
          <a:noFill/>
          <a:ln w="6350">
            <a:solidFill>
              <a:srgbClr val="E817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675" dirty="0">
                <a:solidFill>
                  <a:prstClr val="white"/>
                </a:solidFill>
                <a:latin typeface="Kaspersky Sans" panose="020B0503050101040103" pitchFamily="34" charset="-52"/>
              </a:rPr>
              <a:t>4</a:t>
            </a:r>
            <a:endParaRPr lang="ru-RU" sz="675" dirty="0">
              <a:solidFill>
                <a:prstClr val="white"/>
              </a:solidFill>
              <a:latin typeface="Kaspersky Sans" panose="020B0503050101040103" pitchFamily="34" charset="-52"/>
            </a:endParaRPr>
          </a:p>
        </p:txBody>
      </p:sp>
      <p:sp>
        <p:nvSpPr>
          <p:cNvPr id="666" name="Oval 665">
            <a:extLst>
              <a:ext uri="{FF2B5EF4-FFF2-40B4-BE49-F238E27FC236}">
                <a16:creationId xmlns:a16="http://schemas.microsoft.com/office/drawing/2014/main" id="{B07EC1F0-8F7E-41D2-2063-216E46A38339}"/>
              </a:ext>
            </a:extLst>
          </p:cNvPr>
          <p:cNvSpPr/>
          <p:nvPr/>
        </p:nvSpPr>
        <p:spPr>
          <a:xfrm>
            <a:off x="1798825" y="4286413"/>
            <a:ext cx="137432" cy="137432"/>
          </a:xfrm>
          <a:prstGeom prst="ellipse">
            <a:avLst/>
          </a:prstGeom>
          <a:noFill/>
          <a:ln w="6350">
            <a:solidFill>
              <a:srgbClr val="E817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675" dirty="0">
                <a:solidFill>
                  <a:prstClr val="white"/>
                </a:solidFill>
                <a:latin typeface="Kaspersky Sans" panose="020B0503050101040103" pitchFamily="34" charset="-52"/>
              </a:rPr>
              <a:t>9</a:t>
            </a:r>
            <a:endParaRPr lang="ru-RU" sz="675" dirty="0">
              <a:solidFill>
                <a:prstClr val="white"/>
              </a:solidFill>
              <a:latin typeface="Kaspersky Sans" panose="020B0503050101040103" pitchFamily="34" charset="-52"/>
            </a:endParaRPr>
          </a:p>
        </p:txBody>
      </p:sp>
      <p:sp>
        <p:nvSpPr>
          <p:cNvPr id="667" name="Oval 666">
            <a:extLst>
              <a:ext uri="{FF2B5EF4-FFF2-40B4-BE49-F238E27FC236}">
                <a16:creationId xmlns:a16="http://schemas.microsoft.com/office/drawing/2014/main" id="{477BD257-9E01-A167-684D-F989AEE6FAE8}"/>
              </a:ext>
            </a:extLst>
          </p:cNvPr>
          <p:cNvSpPr/>
          <p:nvPr/>
        </p:nvSpPr>
        <p:spPr>
          <a:xfrm>
            <a:off x="621892" y="4102908"/>
            <a:ext cx="137432" cy="137432"/>
          </a:xfrm>
          <a:prstGeom prst="ellipse">
            <a:avLst/>
          </a:prstGeom>
          <a:noFill/>
          <a:ln w="6350">
            <a:solidFill>
              <a:srgbClr val="E817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675" dirty="0">
                <a:solidFill>
                  <a:prstClr val="white"/>
                </a:solidFill>
                <a:latin typeface="Kaspersky Sans" panose="020B0503050101040103" pitchFamily="34" charset="-52"/>
              </a:rPr>
              <a:t>3</a:t>
            </a:r>
            <a:endParaRPr lang="ru-RU" sz="675" dirty="0">
              <a:solidFill>
                <a:prstClr val="white"/>
              </a:solidFill>
              <a:latin typeface="Kaspersky Sans" panose="020B0503050101040103" pitchFamily="34" charset="-52"/>
            </a:endParaRPr>
          </a:p>
        </p:txBody>
      </p:sp>
      <p:sp>
        <p:nvSpPr>
          <p:cNvPr id="668" name="Oval 667">
            <a:extLst>
              <a:ext uri="{FF2B5EF4-FFF2-40B4-BE49-F238E27FC236}">
                <a16:creationId xmlns:a16="http://schemas.microsoft.com/office/drawing/2014/main" id="{2CC92494-CFCE-9C65-CA4F-17A779A64254}"/>
              </a:ext>
            </a:extLst>
          </p:cNvPr>
          <p:cNvSpPr/>
          <p:nvPr/>
        </p:nvSpPr>
        <p:spPr>
          <a:xfrm>
            <a:off x="1798825" y="4102908"/>
            <a:ext cx="137432" cy="137432"/>
          </a:xfrm>
          <a:prstGeom prst="ellipse">
            <a:avLst/>
          </a:prstGeom>
          <a:noFill/>
          <a:ln w="6350">
            <a:solidFill>
              <a:srgbClr val="E817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675" dirty="0">
                <a:solidFill>
                  <a:prstClr val="white"/>
                </a:solidFill>
                <a:latin typeface="Kaspersky Sans" panose="020B0503050101040103" pitchFamily="34" charset="-52"/>
              </a:rPr>
              <a:t>8</a:t>
            </a:r>
            <a:endParaRPr lang="ru-RU" sz="675" dirty="0">
              <a:solidFill>
                <a:prstClr val="white"/>
              </a:solidFill>
              <a:latin typeface="Kaspersky Sans" panose="020B0503050101040103" pitchFamily="34" charset="-52"/>
            </a:endParaRPr>
          </a:p>
        </p:txBody>
      </p:sp>
      <p:sp>
        <p:nvSpPr>
          <p:cNvPr id="669" name="Oval 668">
            <a:extLst>
              <a:ext uri="{FF2B5EF4-FFF2-40B4-BE49-F238E27FC236}">
                <a16:creationId xmlns:a16="http://schemas.microsoft.com/office/drawing/2014/main" id="{E04292E4-687C-FE1F-C425-30C5A4B8B1E0}"/>
              </a:ext>
            </a:extLst>
          </p:cNvPr>
          <p:cNvSpPr/>
          <p:nvPr/>
        </p:nvSpPr>
        <p:spPr>
          <a:xfrm>
            <a:off x="621892" y="3919402"/>
            <a:ext cx="137432" cy="137432"/>
          </a:xfrm>
          <a:prstGeom prst="ellipse">
            <a:avLst/>
          </a:prstGeom>
          <a:noFill/>
          <a:ln w="6350">
            <a:solidFill>
              <a:srgbClr val="E817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675" dirty="0">
                <a:solidFill>
                  <a:prstClr val="white"/>
                </a:solidFill>
                <a:latin typeface="Kaspersky Sans" panose="020B0503050101040103" pitchFamily="34" charset="-52"/>
              </a:rPr>
              <a:t>2</a:t>
            </a:r>
            <a:endParaRPr lang="ru-RU" sz="675" dirty="0">
              <a:solidFill>
                <a:prstClr val="white"/>
              </a:solidFill>
              <a:latin typeface="Kaspersky Sans" panose="020B0503050101040103" pitchFamily="34" charset="-52"/>
            </a:endParaRPr>
          </a:p>
        </p:txBody>
      </p:sp>
      <p:sp>
        <p:nvSpPr>
          <p:cNvPr id="670" name="Oval 669">
            <a:extLst>
              <a:ext uri="{FF2B5EF4-FFF2-40B4-BE49-F238E27FC236}">
                <a16:creationId xmlns:a16="http://schemas.microsoft.com/office/drawing/2014/main" id="{8DB2585E-B5C4-DE4C-14F3-F9679430510D}"/>
              </a:ext>
            </a:extLst>
          </p:cNvPr>
          <p:cNvSpPr/>
          <p:nvPr/>
        </p:nvSpPr>
        <p:spPr>
          <a:xfrm>
            <a:off x="1798825" y="3919402"/>
            <a:ext cx="137432" cy="137432"/>
          </a:xfrm>
          <a:prstGeom prst="ellipse">
            <a:avLst/>
          </a:prstGeom>
          <a:noFill/>
          <a:ln w="6350">
            <a:solidFill>
              <a:srgbClr val="E8172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675" dirty="0">
                <a:solidFill>
                  <a:prstClr val="white"/>
                </a:solidFill>
                <a:latin typeface="Kaspersky Sans" panose="020B0503050101040103" pitchFamily="34" charset="-52"/>
              </a:rPr>
              <a:t>7</a:t>
            </a:r>
            <a:endParaRPr lang="ru-RU" sz="675" dirty="0">
              <a:solidFill>
                <a:prstClr val="white"/>
              </a:solidFill>
              <a:latin typeface="Kaspersky Sans" panose="020B0503050101040103" pitchFamily="34" charset="-52"/>
            </a:endParaRPr>
          </a:p>
        </p:txBody>
      </p:sp>
      <p:sp>
        <p:nvSpPr>
          <p:cNvPr id="671" name="Text Placeholder 1">
            <a:extLst>
              <a:ext uri="{FF2B5EF4-FFF2-40B4-BE49-F238E27FC236}">
                <a16:creationId xmlns:a16="http://schemas.microsoft.com/office/drawing/2014/main" id="{104B28ED-2D36-475F-B230-F4EEA3F7E2F9}"/>
              </a:ext>
            </a:extLst>
          </p:cNvPr>
          <p:cNvSpPr txBox="1">
            <a:spLocks/>
          </p:cNvSpPr>
          <p:nvPr/>
        </p:nvSpPr>
        <p:spPr>
          <a:xfrm>
            <a:off x="227006" y="468056"/>
            <a:ext cx="3995951" cy="721406"/>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ts val="2550"/>
              </a:lnSpc>
              <a:spcBef>
                <a:spcPts val="0"/>
              </a:spcBef>
              <a:buNone/>
              <a:defRPr/>
            </a:pPr>
            <a:r>
              <a:rPr lang="en-US" sz="2400" b="1" dirty="0">
                <a:solidFill>
                  <a:prstClr val="white"/>
                </a:solidFill>
                <a:latin typeface="Kaspersky Sans" panose="020B0503050101040103" pitchFamily="34" charset="0"/>
                <a:cs typeface="Arial" panose="020B0604020202020204" pitchFamily="34" charset="0"/>
              </a:rPr>
              <a:t>Advanced persistent threat landscape</a:t>
            </a:r>
          </a:p>
        </p:txBody>
      </p:sp>
      <p:cxnSp>
        <p:nvCxnSpPr>
          <p:cNvPr id="672" name="Прямая соединительная линия 328">
            <a:extLst>
              <a:ext uri="{FF2B5EF4-FFF2-40B4-BE49-F238E27FC236}">
                <a16:creationId xmlns:a16="http://schemas.microsoft.com/office/drawing/2014/main" id="{02AAC2AB-E8BF-5F4F-B370-227D2E90029C}"/>
              </a:ext>
            </a:extLst>
          </p:cNvPr>
          <p:cNvCxnSpPr>
            <a:cxnSpLocks/>
          </p:cNvCxnSpPr>
          <p:nvPr/>
        </p:nvCxnSpPr>
        <p:spPr>
          <a:xfrm>
            <a:off x="5251749" y="408793"/>
            <a:ext cx="3668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73" name="Picture 10">
            <a:extLst>
              <a:ext uri="{FF2B5EF4-FFF2-40B4-BE49-F238E27FC236}">
                <a16:creationId xmlns:a16="http://schemas.microsoft.com/office/drawing/2014/main" id="{9E98385C-87C9-6895-4C5B-B1CF94A92D6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6078" y="2071006"/>
            <a:ext cx="143100" cy="143100"/>
          </a:xfrm>
          <a:prstGeom prst="rect">
            <a:avLst/>
          </a:prstGeom>
        </p:spPr>
      </p:pic>
      <p:pic>
        <p:nvPicPr>
          <p:cNvPr id="674" name="Picture 11">
            <a:extLst>
              <a:ext uri="{FF2B5EF4-FFF2-40B4-BE49-F238E27FC236}">
                <a16:creationId xmlns:a16="http://schemas.microsoft.com/office/drawing/2014/main" id="{3DDF291E-77F4-BC26-A622-6D7BD01C97E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26078" y="2442935"/>
            <a:ext cx="143100" cy="143100"/>
          </a:xfrm>
          <a:prstGeom prst="rect">
            <a:avLst/>
          </a:prstGeom>
        </p:spPr>
      </p:pic>
      <p:sp>
        <p:nvSpPr>
          <p:cNvPr id="675" name="Oval 796">
            <a:extLst>
              <a:ext uri="{FF2B5EF4-FFF2-40B4-BE49-F238E27FC236}">
                <a16:creationId xmlns:a16="http://schemas.microsoft.com/office/drawing/2014/main" id="{C5A5A532-337B-4587-62B2-FB10433D693A}"/>
              </a:ext>
            </a:extLst>
          </p:cNvPr>
          <p:cNvSpPr/>
          <p:nvPr/>
        </p:nvSpPr>
        <p:spPr>
          <a:xfrm rot="19585388">
            <a:off x="7207135" y="3465959"/>
            <a:ext cx="43955" cy="439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sp>
        <p:nvSpPr>
          <p:cNvPr id="676" name="Oval 805">
            <a:extLst>
              <a:ext uri="{FF2B5EF4-FFF2-40B4-BE49-F238E27FC236}">
                <a16:creationId xmlns:a16="http://schemas.microsoft.com/office/drawing/2014/main" id="{C117AA5B-7C1A-E95E-C1F4-66A6E537CB5F}"/>
              </a:ext>
            </a:extLst>
          </p:cNvPr>
          <p:cNvSpPr/>
          <p:nvPr/>
        </p:nvSpPr>
        <p:spPr>
          <a:xfrm>
            <a:off x="7894006" y="3532933"/>
            <a:ext cx="96129" cy="961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cxnSp>
        <p:nvCxnSpPr>
          <p:cNvPr id="677" name="Curved Connector 42">
            <a:extLst>
              <a:ext uri="{FF2B5EF4-FFF2-40B4-BE49-F238E27FC236}">
                <a16:creationId xmlns:a16="http://schemas.microsoft.com/office/drawing/2014/main" id="{A699CA44-F44E-FCB1-421E-29343302452D}"/>
              </a:ext>
            </a:extLst>
          </p:cNvPr>
          <p:cNvCxnSpPr>
            <a:stCxn id="676" idx="2"/>
            <a:endCxn id="675" idx="4"/>
          </p:cNvCxnSpPr>
          <p:nvPr/>
        </p:nvCxnSpPr>
        <p:spPr>
          <a:xfrm rot="10800000">
            <a:off x="7241268" y="3506248"/>
            <a:ext cx="652739" cy="74750"/>
          </a:xfrm>
          <a:prstGeom prst="curvedConnector2">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78" name="object 128">
            <a:extLst>
              <a:ext uri="{FF2B5EF4-FFF2-40B4-BE49-F238E27FC236}">
                <a16:creationId xmlns:a16="http://schemas.microsoft.com/office/drawing/2014/main" id="{86AF706C-8FBE-54B2-6A30-513ED860A049}"/>
              </a:ext>
            </a:extLst>
          </p:cNvPr>
          <p:cNvSpPr txBox="1"/>
          <p:nvPr/>
        </p:nvSpPr>
        <p:spPr>
          <a:xfrm>
            <a:off x="3997309" y="1647437"/>
            <a:ext cx="396739" cy="138500"/>
          </a:xfrm>
          <a:prstGeom prst="rect">
            <a:avLst/>
          </a:prstGeom>
        </p:spPr>
        <p:txBody>
          <a:bodyPr vert="horz" wrap="none" lIns="0" tIns="0" rIns="0" bIns="0" rtlCol="0">
            <a:noAutofit/>
          </a:bodyPr>
          <a:lstStyle/>
          <a:p>
            <a:pPr marR="117634" defTabSz="685800">
              <a:spcAft>
                <a:spcPts val="450"/>
              </a:spcAft>
              <a:defRPr/>
            </a:pPr>
            <a:r>
              <a:rPr lang="en-US" sz="900" dirty="0">
                <a:solidFill>
                  <a:prstClr val="white"/>
                </a:solidFill>
                <a:latin typeface="Kaspersky Sans" panose="020B0503050101040103" pitchFamily="34" charset="-52"/>
                <a:cs typeface="Arial" panose="020B0604020202020204" pitchFamily="34" charset="0"/>
              </a:rPr>
              <a:t>France</a:t>
            </a:r>
            <a:endParaRPr sz="900" dirty="0">
              <a:solidFill>
                <a:prstClr val="white"/>
              </a:solidFill>
              <a:latin typeface="Kaspersky Sans" panose="020B0503050101040103" pitchFamily="34" charset="-52"/>
              <a:cs typeface="Arial" panose="020B0604020202020204" pitchFamily="34" charset="0"/>
            </a:endParaRPr>
          </a:p>
        </p:txBody>
      </p:sp>
      <p:sp>
        <p:nvSpPr>
          <p:cNvPr id="679" name="Oval 789">
            <a:extLst>
              <a:ext uri="{FF2B5EF4-FFF2-40B4-BE49-F238E27FC236}">
                <a16:creationId xmlns:a16="http://schemas.microsoft.com/office/drawing/2014/main" id="{6E47CE95-A7B4-9FF2-131B-946D59725B09}"/>
              </a:ext>
            </a:extLst>
          </p:cNvPr>
          <p:cNvSpPr/>
          <p:nvPr/>
        </p:nvSpPr>
        <p:spPr>
          <a:xfrm>
            <a:off x="3842438" y="1678592"/>
            <a:ext cx="96129" cy="961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sp>
        <p:nvSpPr>
          <p:cNvPr id="680" name="Oval 803">
            <a:extLst>
              <a:ext uri="{FF2B5EF4-FFF2-40B4-BE49-F238E27FC236}">
                <a16:creationId xmlns:a16="http://schemas.microsoft.com/office/drawing/2014/main" id="{11420AD7-0CEA-D9F7-8833-461F18A76DD5}"/>
              </a:ext>
            </a:extLst>
          </p:cNvPr>
          <p:cNvSpPr/>
          <p:nvPr/>
        </p:nvSpPr>
        <p:spPr>
          <a:xfrm>
            <a:off x="5259857" y="3012915"/>
            <a:ext cx="43955" cy="439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ru-RU" sz="1350" dirty="0">
              <a:solidFill>
                <a:prstClr val="white"/>
              </a:solidFill>
              <a:latin typeface="Kaspersky Sans" panose="020B0503050101040103" pitchFamily="34" charset="-52"/>
            </a:endParaRPr>
          </a:p>
        </p:txBody>
      </p:sp>
      <p:cxnSp>
        <p:nvCxnSpPr>
          <p:cNvPr id="681" name="Curved Connector 26">
            <a:extLst>
              <a:ext uri="{FF2B5EF4-FFF2-40B4-BE49-F238E27FC236}">
                <a16:creationId xmlns:a16="http://schemas.microsoft.com/office/drawing/2014/main" id="{54CB71F5-B168-6BA8-3760-82EE35F83E08}"/>
              </a:ext>
            </a:extLst>
          </p:cNvPr>
          <p:cNvCxnSpPr>
            <a:stCxn id="679" idx="4"/>
            <a:endCxn id="680" idx="2"/>
          </p:cNvCxnSpPr>
          <p:nvPr/>
        </p:nvCxnSpPr>
        <p:spPr>
          <a:xfrm rot="16200000" flipH="1">
            <a:off x="3945095" y="1720129"/>
            <a:ext cx="1260171" cy="1369355"/>
          </a:xfrm>
          <a:prstGeom prst="curvedConnector2">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82" name="object 128">
            <a:extLst>
              <a:ext uri="{FF2B5EF4-FFF2-40B4-BE49-F238E27FC236}">
                <a16:creationId xmlns:a16="http://schemas.microsoft.com/office/drawing/2014/main" id="{8362CB98-7914-B17C-4738-7F06AE2678DC}"/>
              </a:ext>
            </a:extLst>
          </p:cNvPr>
          <p:cNvSpPr txBox="1"/>
          <p:nvPr/>
        </p:nvSpPr>
        <p:spPr>
          <a:xfrm>
            <a:off x="8154665" y="1639776"/>
            <a:ext cx="378990" cy="138500"/>
          </a:xfrm>
          <a:prstGeom prst="rect">
            <a:avLst/>
          </a:prstGeom>
        </p:spPr>
        <p:txBody>
          <a:bodyPr vert="horz" wrap="none" lIns="0" tIns="0" rIns="0" bIns="0" rtlCol="0">
            <a:noAutofit/>
          </a:bodyPr>
          <a:lstStyle/>
          <a:p>
            <a:pPr marR="117634" defTabSz="685800">
              <a:spcAft>
                <a:spcPts val="450"/>
              </a:spcAft>
              <a:defRPr/>
            </a:pPr>
            <a:r>
              <a:rPr lang="en-US" sz="900" dirty="0">
                <a:solidFill>
                  <a:prstClr val="white"/>
                </a:solidFill>
                <a:latin typeface="Kaspersky Sans" panose="020B0503050101040103" pitchFamily="34" charset="-52"/>
                <a:cs typeface="Arial" panose="020B0604020202020204" pitchFamily="34" charset="0"/>
              </a:rPr>
              <a:t>Japan</a:t>
            </a:r>
            <a:endParaRPr sz="900" dirty="0">
              <a:solidFill>
                <a:prstClr val="white"/>
              </a:solidFill>
              <a:latin typeface="Kaspersky Sans" panose="020B0503050101040103" pitchFamily="34" charset="-52"/>
              <a:cs typeface="Arial" panose="020B0604020202020204" pitchFamily="34" charset="0"/>
            </a:endParaRPr>
          </a:p>
        </p:txBody>
      </p:sp>
      <p:sp>
        <p:nvSpPr>
          <p:cNvPr id="683" name="Rectangle 1072">
            <a:extLst>
              <a:ext uri="{FF2B5EF4-FFF2-40B4-BE49-F238E27FC236}">
                <a16:creationId xmlns:a16="http://schemas.microsoft.com/office/drawing/2014/main" id="{1269E339-17F3-293D-4554-9712294B67B7}"/>
              </a:ext>
            </a:extLst>
          </p:cNvPr>
          <p:cNvSpPr/>
          <p:nvPr/>
        </p:nvSpPr>
        <p:spPr>
          <a:xfrm>
            <a:off x="620982" y="4832075"/>
            <a:ext cx="968214" cy="138499"/>
          </a:xfrm>
          <a:prstGeom prst="rect">
            <a:avLst/>
          </a:prstGeom>
        </p:spPr>
        <p:txBody>
          <a:bodyPr wrap="none" lIns="0" tIns="0" rIns="0" bIns="0">
            <a:spAutoFit/>
          </a:bodyPr>
          <a:lstStyle/>
          <a:p>
            <a:pPr defTabSz="685800">
              <a:defRPr/>
            </a:pPr>
            <a:r>
              <a:rPr lang="en-US" sz="900" dirty="0">
                <a:solidFill>
                  <a:prstClr val="white"/>
                </a:solidFill>
                <a:latin typeface="Kaspersky Sans" panose="020B0503050101040103" pitchFamily="34" charset="-52"/>
                <a:hlinkClick r:id="rId8">
                  <a:extLst>
                    <a:ext uri="{A12FA001-AC4F-418D-AE19-62706E023703}">
                      <ahyp:hlinkClr xmlns:ahyp="http://schemas.microsoft.com/office/drawing/2018/hyperlinkcolor" val="tx"/>
                    </a:ext>
                  </a:extLst>
                </a:hlinkClick>
              </a:rPr>
              <a:t>apt.securelist.com</a:t>
            </a:r>
            <a:endParaRPr lang="ru-RU" sz="900" dirty="0">
              <a:solidFill>
                <a:prstClr val="white"/>
              </a:solidFill>
              <a:latin typeface="Kaspersky Sans" panose="020B0503050101040103" pitchFamily="34" charset="-52"/>
            </a:endParaRPr>
          </a:p>
        </p:txBody>
      </p:sp>
      <p:pic>
        <p:nvPicPr>
          <p:cNvPr id="684" name="Picture 683">
            <a:extLst>
              <a:ext uri="{FF2B5EF4-FFF2-40B4-BE49-F238E27FC236}">
                <a16:creationId xmlns:a16="http://schemas.microsoft.com/office/drawing/2014/main" id="{26824001-90CC-E4CB-A2C2-21A22395C08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26386" y="1874741"/>
            <a:ext cx="142487" cy="142487"/>
          </a:xfrm>
          <a:prstGeom prst="rect">
            <a:avLst/>
          </a:prstGeom>
        </p:spPr>
      </p:pic>
    </p:spTree>
    <p:extLst>
      <p:ext uri="{BB962C8B-B14F-4D97-AF65-F5344CB8AC3E}">
        <p14:creationId xmlns:p14="http://schemas.microsoft.com/office/powerpoint/2010/main" val="225168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848BD3-644D-0273-4E18-A77D86631183}"/>
              </a:ext>
            </a:extLst>
          </p:cNvPr>
          <p:cNvSpPr>
            <a:spLocks noGrp="1"/>
          </p:cNvSpPr>
          <p:nvPr>
            <p:ph type="title"/>
          </p:nvPr>
        </p:nvSpPr>
        <p:spPr>
          <a:xfrm>
            <a:off x="1259632" y="1743658"/>
            <a:ext cx="6624736" cy="715008"/>
          </a:xfrm>
        </p:spPr>
        <p:txBody>
          <a:bodyPr>
            <a:normAutofit fontScale="90000"/>
          </a:bodyPr>
          <a:lstStyle/>
          <a:p>
            <a:pPr>
              <a:defRPr/>
            </a:pPr>
            <a:r>
              <a:rPr lang="en-US" sz="7200" dirty="0">
                <a:solidFill>
                  <a:srgbClr val="FFFFFF"/>
                </a:solidFill>
                <a:latin typeface="Kaspersky Sans"/>
                <a:sym typeface="Arial"/>
              </a:rPr>
              <a:t>What is Balkanization?</a:t>
            </a:r>
            <a:endParaRPr lang="en-US" dirty="0">
              <a:ea typeface="+mn-ea"/>
              <a:cs typeface="+mn-cs"/>
            </a:endParaRPr>
          </a:p>
        </p:txBody>
      </p:sp>
    </p:spTree>
    <p:extLst>
      <p:ext uri="{BB962C8B-B14F-4D97-AF65-F5344CB8AC3E}">
        <p14:creationId xmlns:p14="http://schemas.microsoft.com/office/powerpoint/2010/main" val="1654376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p&#10;&#10;Description automatically generated">
            <a:extLst>
              <a:ext uri="{FF2B5EF4-FFF2-40B4-BE49-F238E27FC236}">
                <a16:creationId xmlns:a16="http://schemas.microsoft.com/office/drawing/2014/main" id="{D30AF7A3-1D18-E59F-852F-B1AD59D8CC9F}"/>
              </a:ext>
            </a:extLst>
          </p:cNvPr>
          <p:cNvPicPr>
            <a:picLocks noChangeAspect="1"/>
          </p:cNvPicPr>
          <p:nvPr/>
        </p:nvPicPr>
        <p:blipFill>
          <a:blip r:embed="rId2"/>
          <a:stretch>
            <a:fillRect/>
          </a:stretch>
        </p:blipFill>
        <p:spPr>
          <a:xfrm>
            <a:off x="1727684" y="118333"/>
            <a:ext cx="5558108" cy="4626234"/>
          </a:xfrm>
          <a:prstGeom prst="rect">
            <a:avLst/>
          </a:prstGeom>
        </p:spPr>
      </p:pic>
      <p:sp>
        <p:nvSpPr>
          <p:cNvPr id="4" name="Text Placeholder 3">
            <a:extLst>
              <a:ext uri="{FF2B5EF4-FFF2-40B4-BE49-F238E27FC236}">
                <a16:creationId xmlns:a16="http://schemas.microsoft.com/office/drawing/2014/main" id="{06DF55B8-D745-C12C-E9CF-BF784B85508B}"/>
              </a:ext>
            </a:extLst>
          </p:cNvPr>
          <p:cNvSpPr>
            <a:spLocks noGrp="1"/>
          </p:cNvSpPr>
          <p:nvPr>
            <p:ph type="body" sz="quarter" idx="10"/>
          </p:nvPr>
        </p:nvSpPr>
        <p:spPr>
          <a:xfrm>
            <a:off x="250825" y="4749712"/>
            <a:ext cx="8642350" cy="252413"/>
          </a:xfrm>
        </p:spPr>
        <p:txBody>
          <a:bodyPr/>
          <a:lstStyle/>
          <a:p>
            <a:r>
              <a:rPr lang="en-US" dirty="0">
                <a:solidFill>
                  <a:schemeClr val="bg1"/>
                </a:solidFill>
              </a:rPr>
              <a:t>Source: Wikipedia - Balkanization</a:t>
            </a:r>
          </a:p>
        </p:txBody>
      </p:sp>
    </p:spTree>
    <p:extLst>
      <p:ext uri="{BB962C8B-B14F-4D97-AF65-F5344CB8AC3E}">
        <p14:creationId xmlns:p14="http://schemas.microsoft.com/office/powerpoint/2010/main" val="1602405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848BD3-644D-0273-4E18-A77D86631183}"/>
              </a:ext>
            </a:extLst>
          </p:cNvPr>
          <p:cNvSpPr>
            <a:spLocks noGrp="1"/>
          </p:cNvSpPr>
          <p:nvPr>
            <p:ph type="title"/>
          </p:nvPr>
        </p:nvSpPr>
        <p:spPr>
          <a:xfrm>
            <a:off x="1259632" y="1743658"/>
            <a:ext cx="6624736" cy="715008"/>
          </a:xfrm>
        </p:spPr>
        <p:txBody>
          <a:bodyPr>
            <a:normAutofit fontScale="90000"/>
          </a:bodyPr>
          <a:lstStyle/>
          <a:p>
            <a:pPr>
              <a:defRPr/>
            </a:pPr>
            <a:r>
              <a:rPr lang="en-US" sz="7200" dirty="0">
                <a:solidFill>
                  <a:srgbClr val="FFFFFF"/>
                </a:solidFill>
                <a:latin typeface="Kaspersky Sans"/>
                <a:sym typeface="Arial"/>
              </a:rPr>
              <a:t>What is Splinternet?</a:t>
            </a:r>
            <a:endParaRPr lang="en-US" dirty="0">
              <a:ea typeface="+mn-ea"/>
              <a:cs typeface="+mn-cs"/>
            </a:endParaRPr>
          </a:p>
        </p:txBody>
      </p:sp>
    </p:spTree>
    <p:extLst>
      <p:ext uri="{BB962C8B-B14F-4D97-AF65-F5344CB8AC3E}">
        <p14:creationId xmlns:p14="http://schemas.microsoft.com/office/powerpoint/2010/main" val="2050418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plate_v5">
  <a:themeElements>
    <a:clrScheme name="Custom 9">
      <a:dk1>
        <a:srgbClr val="1D1D1B"/>
      </a:dk1>
      <a:lt1>
        <a:srgbClr val="FFFFFF"/>
      </a:lt1>
      <a:dk2>
        <a:srgbClr val="A4A4A4"/>
      </a:dk2>
      <a:lt2>
        <a:srgbClr val="FFFFFF"/>
      </a:lt2>
      <a:accent1>
        <a:srgbClr val="00A88E"/>
      </a:accent1>
      <a:accent2>
        <a:srgbClr val="006D5D"/>
      </a:accent2>
      <a:accent3>
        <a:srgbClr val="EFEDEE"/>
      </a:accent3>
      <a:accent4>
        <a:srgbClr val="E5E5E5"/>
      </a:accent4>
      <a:accent5>
        <a:srgbClr val="CCCCCC"/>
      </a:accent5>
      <a:accent6>
        <a:srgbClr val="BBB8C4"/>
      </a:accent6>
      <a:hlink>
        <a:srgbClr val="02A78D"/>
      </a:hlink>
      <a:folHlink>
        <a:srgbClr val="7F7FFF"/>
      </a:folHlink>
    </a:clrScheme>
    <a:fontScheme name="Другая 20">
      <a:majorFont>
        <a:latin typeface="Kaspersky Sans"/>
        <a:ea typeface=""/>
        <a:cs typeface=""/>
      </a:majorFont>
      <a:minorFont>
        <a:latin typeface="Kaspersky Sans"/>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cstate="print"/>
          <a:stretch>
            <a:fillRect/>
          </a:stretch>
        </a:blipFill>
        <a:ln>
          <a:noFill/>
        </a:ln>
      </a:spPr>
      <a:bodyPr rtlCol="0" anchor="ctr"/>
      <a:lstStyle>
        <a:defPPr algn="ctr">
          <a:defRPr dirty="0">
            <a:ln>
              <a:solidFill>
                <a:sysClr val="windowText" lastClr="000000"/>
              </a:solidFill>
            </a:ln>
            <a:latin typeface="Kaspersky Sans" panose="020B0503050101040103" pitchFamily="34" charset="-5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Slides without pagination">
  <a:themeElements>
    <a:clrScheme name="Kaspersky Lab">
      <a:dk1>
        <a:sysClr val="windowText" lastClr="000000"/>
      </a:dk1>
      <a:lt1>
        <a:sysClr val="window" lastClr="FFFFFF"/>
      </a:lt1>
      <a:dk2>
        <a:srgbClr val="000000"/>
      </a:dk2>
      <a:lt2>
        <a:srgbClr val="FFFFFF"/>
      </a:lt2>
      <a:accent1>
        <a:srgbClr val="0F6B5E"/>
      </a:accent1>
      <a:accent2>
        <a:srgbClr val="00A88E"/>
      </a:accent2>
      <a:accent3>
        <a:srgbClr val="C4161C"/>
      </a:accent3>
      <a:accent4>
        <a:srgbClr val="ED1D24"/>
      </a:accent4>
      <a:accent5>
        <a:srgbClr val="FF6300"/>
      </a:accent5>
      <a:accent6>
        <a:srgbClr val="FFBC00"/>
      </a:accent6>
      <a:hlink>
        <a:srgbClr val="FFFFFF"/>
      </a:hlink>
      <a:folHlink>
        <a:srgbClr val="954F72"/>
      </a:folHlink>
    </a:clrScheme>
    <a:fontScheme name="Custom 1">
      <a:majorFont>
        <a:latin typeface="Gill Sans MT"/>
        <a:ea typeface=""/>
        <a:cs typeface=""/>
      </a:majorFont>
      <a:minorFont>
        <a:latin typeface="Gill Sans M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kaspersky black</Template>
  <TotalTime>8820</TotalTime>
  <Words>936</Words>
  <Application>Microsoft Office PowerPoint</Application>
  <PresentationFormat>On-screen Show (16:9)</PresentationFormat>
  <Paragraphs>218</Paragraphs>
  <Slides>43</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43</vt:i4>
      </vt:variant>
    </vt:vector>
  </HeadingPairs>
  <TitlesOfParts>
    <vt:vector size="55" baseType="lpstr">
      <vt:lpstr>arial</vt:lpstr>
      <vt:lpstr>Kaspersky Sans Display Medium</vt:lpstr>
      <vt:lpstr>arial</vt:lpstr>
      <vt:lpstr>Kaspersky Sans Display Semibold</vt:lpstr>
      <vt:lpstr>Kaspersky Sans Light</vt:lpstr>
      <vt:lpstr>Kaspersky Sans</vt:lpstr>
      <vt:lpstr>Calibri Light</vt:lpstr>
      <vt:lpstr>Calibri</vt:lpstr>
      <vt:lpstr>Gill Sans MT</vt:lpstr>
      <vt:lpstr>Template_v5</vt:lpstr>
      <vt:lpstr>Slides without pagination</vt:lpstr>
      <vt:lpstr>Office Theme</vt:lpstr>
      <vt:lpstr>Internet Balkanization in an era of  military conflict</vt:lpstr>
      <vt:lpstr>2008</vt:lpstr>
      <vt:lpstr>Kaspersky’s international expertise</vt:lpstr>
      <vt:lpstr>PowerPoint Presentation</vt:lpstr>
      <vt:lpstr>PowerPoint Presentation</vt:lpstr>
      <vt:lpstr>PowerPoint Presentation</vt:lpstr>
      <vt:lpstr>What is Balkanization?</vt:lpstr>
      <vt:lpstr>PowerPoint Presentation</vt:lpstr>
      <vt:lpstr>What is Splinternet?</vt:lpstr>
      <vt:lpstr>PowerPoint Presentation</vt:lpstr>
      <vt:lpstr>PowerPoint Presentation</vt:lpstr>
      <vt:lpstr>PowerPoint Presentation</vt:lpstr>
      <vt:lpstr>PowerPoint Presentation</vt:lpstr>
      <vt:lpstr>PowerPoint Presentation</vt:lpstr>
      <vt:lpstr>PowerPoint Presentation</vt:lpstr>
      <vt:lpstr>Threat Landscape during  Armed Conflict in Ukraine</vt:lpstr>
      <vt:lpstr>PowerPoint Presentation</vt:lpstr>
      <vt:lpstr>PowerPoint Presentation</vt:lpstr>
      <vt:lpstr>PowerPoint Presentation</vt:lpstr>
      <vt:lpstr>PowerPoint Presentation</vt:lpstr>
      <vt:lpstr>PowerPoint Presentation</vt:lpstr>
      <vt:lpstr>PowerPoint Presentation</vt:lpstr>
      <vt:lpstr>2023 predictions</vt:lpstr>
      <vt:lpstr>PowerPoint Presentation</vt:lpstr>
      <vt:lpstr>DDoS Attacks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How-to Deck</dc:title>
  <dc:creator>Пользователь Windows</dc:creator>
  <cp:lastModifiedBy>Dan Nicolae</cp:lastModifiedBy>
  <cp:revision>718</cp:revision>
  <dcterms:created xsi:type="dcterms:W3CDTF">2019-07-20T12:41:36Z</dcterms:created>
  <dcterms:modified xsi:type="dcterms:W3CDTF">2022-11-10T07:29:10Z</dcterms:modified>
</cp:coreProperties>
</file>